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8"/>
  </p:notesMasterIdLst>
  <p:handoutMasterIdLst>
    <p:handoutMasterId r:id="rId89"/>
  </p:handoutMasterIdLst>
  <p:sldIdLst>
    <p:sldId id="257" r:id="rId2"/>
    <p:sldId id="266" r:id="rId3"/>
    <p:sldId id="273" r:id="rId4"/>
    <p:sldId id="286" r:id="rId5"/>
    <p:sldId id="293" r:id="rId6"/>
    <p:sldId id="300" r:id="rId7"/>
    <p:sldId id="301" r:id="rId8"/>
    <p:sldId id="302" r:id="rId9"/>
    <p:sldId id="303" r:id="rId10"/>
    <p:sldId id="304" r:id="rId11"/>
    <p:sldId id="305" r:id="rId12"/>
    <p:sldId id="306" r:id="rId13"/>
    <p:sldId id="307" r:id="rId14"/>
    <p:sldId id="308" r:id="rId15"/>
    <p:sldId id="309" r:id="rId16"/>
    <p:sldId id="310" r:id="rId17"/>
    <p:sldId id="311" r:id="rId18"/>
    <p:sldId id="312" r:id="rId19"/>
    <p:sldId id="313" r:id="rId20"/>
    <p:sldId id="314" r:id="rId21"/>
    <p:sldId id="316" r:id="rId22"/>
    <p:sldId id="256" r:id="rId23"/>
    <p:sldId id="297" r:id="rId24"/>
    <p:sldId id="258" r:id="rId25"/>
    <p:sldId id="298" r:id="rId26"/>
    <p:sldId id="269" r:id="rId27"/>
    <p:sldId id="318" r:id="rId28"/>
    <p:sldId id="325" r:id="rId29"/>
    <p:sldId id="271" r:id="rId30"/>
    <p:sldId id="299" r:id="rId31"/>
    <p:sldId id="326" r:id="rId32"/>
    <p:sldId id="272" r:id="rId33"/>
    <p:sldId id="327" r:id="rId34"/>
    <p:sldId id="328" r:id="rId35"/>
    <p:sldId id="329" r:id="rId36"/>
    <p:sldId id="330" r:id="rId37"/>
    <p:sldId id="331" r:id="rId38"/>
    <p:sldId id="332" r:id="rId39"/>
    <p:sldId id="333" r:id="rId40"/>
    <p:sldId id="274" r:id="rId41"/>
    <p:sldId id="275" r:id="rId42"/>
    <p:sldId id="276" r:id="rId43"/>
    <p:sldId id="334" r:id="rId44"/>
    <p:sldId id="277" r:id="rId45"/>
    <p:sldId id="278" r:id="rId46"/>
    <p:sldId id="279" r:id="rId47"/>
    <p:sldId id="335" r:id="rId48"/>
    <p:sldId id="280" r:id="rId49"/>
    <p:sldId id="281" r:id="rId50"/>
    <p:sldId id="282" r:id="rId51"/>
    <p:sldId id="283" r:id="rId52"/>
    <p:sldId id="284" r:id="rId53"/>
    <p:sldId id="336" r:id="rId54"/>
    <p:sldId id="285" r:id="rId55"/>
    <p:sldId id="337" r:id="rId56"/>
    <p:sldId id="338" r:id="rId57"/>
    <p:sldId id="287" r:id="rId58"/>
    <p:sldId id="288" r:id="rId59"/>
    <p:sldId id="289" r:id="rId60"/>
    <p:sldId id="290" r:id="rId61"/>
    <p:sldId id="291" r:id="rId62"/>
    <p:sldId id="292" r:id="rId63"/>
    <p:sldId id="339" r:id="rId64"/>
    <p:sldId id="294" r:id="rId65"/>
    <p:sldId id="295" r:id="rId66"/>
    <p:sldId id="340" r:id="rId67"/>
    <p:sldId id="296" r:id="rId68"/>
    <p:sldId id="341" r:id="rId69"/>
    <p:sldId id="342" r:id="rId70"/>
    <p:sldId id="315" r:id="rId71"/>
    <p:sldId id="343" r:id="rId72"/>
    <p:sldId id="344" r:id="rId73"/>
    <p:sldId id="345" r:id="rId74"/>
    <p:sldId id="346" r:id="rId75"/>
    <p:sldId id="319" r:id="rId76"/>
    <p:sldId id="320" r:id="rId77"/>
    <p:sldId id="321" r:id="rId78"/>
    <p:sldId id="322" r:id="rId79"/>
    <p:sldId id="323" r:id="rId80"/>
    <p:sldId id="262" r:id="rId81"/>
    <p:sldId id="263" r:id="rId82"/>
    <p:sldId id="264" r:id="rId83"/>
    <p:sldId id="265" r:id="rId84"/>
    <p:sldId id="347" r:id="rId85"/>
    <p:sldId id="267" r:id="rId86"/>
    <p:sldId id="268" r:id="rId8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F7F1"/>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74" autoAdjust="0"/>
    <p:restoredTop sz="93810" autoAdjust="0"/>
  </p:normalViewPr>
  <p:slideViewPr>
    <p:cSldViewPr snapToGrid="0" showGuides="1">
      <p:cViewPr varScale="1">
        <p:scale>
          <a:sx n="66" d="100"/>
          <a:sy n="66" d="100"/>
        </p:scale>
        <p:origin x="894" y="72"/>
      </p:cViewPr>
      <p:guideLst>
        <p:guide orient="horz" pos="2160"/>
        <p:guide pos="3840"/>
      </p:guideLst>
    </p:cSldViewPr>
  </p:slideViewPr>
  <p:outlineViewPr>
    <p:cViewPr>
      <p:scale>
        <a:sx n="33" d="100"/>
        <a:sy n="33" d="100"/>
      </p:scale>
      <p:origin x="0" y="-12492"/>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0" d="100"/>
          <a:sy n="60" d="100"/>
        </p:scale>
        <p:origin x="3187" y="3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3CE9C4-0EDD-441E-B1D4-6E6049BF60AC}"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E4C58BF1-9AFF-44C0-BB44-D5DB0F089D5D}">
      <dgm:prSet/>
      <dgm:spPr/>
      <dgm:t>
        <a:bodyPr/>
        <a:lstStyle/>
        <a:p>
          <a:r>
            <a:rPr lang="en-ID"/>
            <a:t>Setelah mengikuti perkuliahan ini diharapkan mahasiswa mampu:</a:t>
          </a:r>
          <a:endParaRPr lang="en-US"/>
        </a:p>
      </dgm:t>
    </dgm:pt>
    <dgm:pt modelId="{6BDF8C80-08BA-42CF-B55A-22E6019985F5}" type="parTrans" cxnId="{9AE28988-164F-4BE8-A74E-B5242B7A46D7}">
      <dgm:prSet/>
      <dgm:spPr/>
      <dgm:t>
        <a:bodyPr/>
        <a:lstStyle/>
        <a:p>
          <a:endParaRPr lang="en-US"/>
        </a:p>
      </dgm:t>
    </dgm:pt>
    <dgm:pt modelId="{CB9375D1-D648-4FA0-B30A-F146F4724A8F}" type="sibTrans" cxnId="{9AE28988-164F-4BE8-A74E-B5242B7A46D7}">
      <dgm:prSet/>
      <dgm:spPr/>
      <dgm:t>
        <a:bodyPr/>
        <a:lstStyle/>
        <a:p>
          <a:endParaRPr lang="en-US"/>
        </a:p>
      </dgm:t>
    </dgm:pt>
    <dgm:pt modelId="{2493C9D2-2FF3-4622-A64E-9F23AED293E8}">
      <dgm:prSet/>
      <dgm:spPr/>
      <dgm:t>
        <a:bodyPr/>
        <a:lstStyle/>
        <a:p>
          <a:r>
            <a:rPr lang="en-ID"/>
            <a:t>Menjelaskan Pengertian Konsep kolaborasi dan negosiasi dengan benar</a:t>
          </a:r>
          <a:endParaRPr lang="en-US"/>
        </a:p>
      </dgm:t>
    </dgm:pt>
    <dgm:pt modelId="{708F8CDB-8890-4668-BD36-8196169584D9}" type="parTrans" cxnId="{4B078357-4A38-4BD5-A088-3533D68A7DFC}">
      <dgm:prSet/>
      <dgm:spPr/>
      <dgm:t>
        <a:bodyPr/>
        <a:lstStyle/>
        <a:p>
          <a:endParaRPr lang="en-US"/>
        </a:p>
      </dgm:t>
    </dgm:pt>
    <dgm:pt modelId="{DC109EBC-DFB8-4F7B-9A3C-DA3322D27F44}" type="sibTrans" cxnId="{4B078357-4A38-4BD5-A088-3533D68A7DFC}">
      <dgm:prSet/>
      <dgm:spPr/>
      <dgm:t>
        <a:bodyPr/>
        <a:lstStyle/>
        <a:p>
          <a:endParaRPr lang="en-US"/>
        </a:p>
      </dgm:t>
    </dgm:pt>
    <dgm:pt modelId="{0A73154B-48AB-4ACB-AD62-BB4211F5FDC6}">
      <dgm:prSet/>
      <dgm:spPr/>
      <dgm:t>
        <a:bodyPr/>
        <a:lstStyle/>
        <a:p>
          <a:r>
            <a:rPr lang="en-ID"/>
            <a:t>Menjelaskan Komponen utama kolaborasi dengan benar</a:t>
          </a:r>
          <a:endParaRPr lang="en-US"/>
        </a:p>
      </dgm:t>
    </dgm:pt>
    <dgm:pt modelId="{AF7685AD-1F56-49A1-AE1A-3F1F7B50DDF2}" type="parTrans" cxnId="{DF5B0016-BB1F-4375-8CB0-F7C006228A4C}">
      <dgm:prSet/>
      <dgm:spPr/>
      <dgm:t>
        <a:bodyPr/>
        <a:lstStyle/>
        <a:p>
          <a:endParaRPr lang="en-US"/>
        </a:p>
      </dgm:t>
    </dgm:pt>
    <dgm:pt modelId="{44D6D8D9-386D-4E6C-8EC1-79F9E6CAEF6F}" type="sibTrans" cxnId="{DF5B0016-BB1F-4375-8CB0-F7C006228A4C}">
      <dgm:prSet/>
      <dgm:spPr/>
      <dgm:t>
        <a:bodyPr/>
        <a:lstStyle/>
        <a:p>
          <a:endParaRPr lang="en-US"/>
        </a:p>
      </dgm:t>
    </dgm:pt>
    <dgm:pt modelId="{5D44B0B6-0F98-4071-A65C-21D1AD42D27E}">
      <dgm:prSet/>
      <dgm:spPr/>
      <dgm:t>
        <a:bodyPr/>
        <a:lstStyle/>
        <a:p>
          <a:r>
            <a:rPr lang="en-ID"/>
            <a:t>Menjelaskan Nilai nilai dasar dalam kolaborasi dengan benar</a:t>
          </a:r>
          <a:endParaRPr lang="en-US"/>
        </a:p>
      </dgm:t>
    </dgm:pt>
    <dgm:pt modelId="{20750C75-BDCD-4481-863E-6EAB494A4A05}" type="parTrans" cxnId="{C7839E26-6D78-4983-AD9E-08C0D62AEBFD}">
      <dgm:prSet/>
      <dgm:spPr/>
      <dgm:t>
        <a:bodyPr/>
        <a:lstStyle/>
        <a:p>
          <a:endParaRPr lang="en-US"/>
        </a:p>
      </dgm:t>
    </dgm:pt>
    <dgm:pt modelId="{56D91167-F528-447C-BD6F-969819915C51}" type="sibTrans" cxnId="{C7839E26-6D78-4983-AD9E-08C0D62AEBFD}">
      <dgm:prSet/>
      <dgm:spPr/>
      <dgm:t>
        <a:bodyPr/>
        <a:lstStyle/>
        <a:p>
          <a:endParaRPr lang="en-US"/>
        </a:p>
      </dgm:t>
    </dgm:pt>
    <dgm:pt modelId="{B7757070-F8C8-4787-BDA1-7BFA8E9E9DE1}">
      <dgm:prSet/>
      <dgm:spPr/>
      <dgm:t>
        <a:bodyPr/>
        <a:lstStyle/>
        <a:p>
          <a:r>
            <a:rPr lang="en-ID"/>
            <a:t>Menjelaskan Keuntungan kolaborasi dengan benar</a:t>
          </a:r>
          <a:endParaRPr lang="en-US"/>
        </a:p>
      </dgm:t>
    </dgm:pt>
    <dgm:pt modelId="{EA1EB26B-BD1C-4F7B-8E49-4EBB6C7E8C50}" type="parTrans" cxnId="{C323BF37-4889-40DC-A9DA-A63E05F46DDC}">
      <dgm:prSet/>
      <dgm:spPr/>
      <dgm:t>
        <a:bodyPr/>
        <a:lstStyle/>
        <a:p>
          <a:endParaRPr lang="en-US"/>
        </a:p>
      </dgm:t>
    </dgm:pt>
    <dgm:pt modelId="{2D6EF5EC-44A6-477C-A150-649157B92F99}" type="sibTrans" cxnId="{C323BF37-4889-40DC-A9DA-A63E05F46DDC}">
      <dgm:prSet/>
      <dgm:spPr/>
      <dgm:t>
        <a:bodyPr/>
        <a:lstStyle/>
        <a:p>
          <a:endParaRPr lang="en-US"/>
        </a:p>
      </dgm:t>
    </dgm:pt>
    <dgm:pt modelId="{F52509A2-6B0C-456B-BD24-DB6FAF68A690}">
      <dgm:prSet/>
      <dgm:spPr/>
      <dgm:t>
        <a:bodyPr/>
        <a:lstStyle/>
        <a:p>
          <a:r>
            <a:rPr lang="en-ID"/>
            <a:t>Menjelaskan Pengertian negosiasi dengan benar</a:t>
          </a:r>
          <a:endParaRPr lang="en-US"/>
        </a:p>
      </dgm:t>
    </dgm:pt>
    <dgm:pt modelId="{3CACD7F7-229B-4046-BDA0-8CE19D3B96D0}" type="parTrans" cxnId="{47ED316F-978B-4AA4-814C-BBD42DF6099F}">
      <dgm:prSet/>
      <dgm:spPr/>
      <dgm:t>
        <a:bodyPr/>
        <a:lstStyle/>
        <a:p>
          <a:endParaRPr lang="en-US"/>
        </a:p>
      </dgm:t>
    </dgm:pt>
    <dgm:pt modelId="{53C38003-D96B-4027-B53A-8D9C55C8F6D6}" type="sibTrans" cxnId="{47ED316F-978B-4AA4-814C-BBD42DF6099F}">
      <dgm:prSet/>
      <dgm:spPr/>
      <dgm:t>
        <a:bodyPr/>
        <a:lstStyle/>
        <a:p>
          <a:endParaRPr lang="en-US"/>
        </a:p>
      </dgm:t>
    </dgm:pt>
    <dgm:pt modelId="{D336AD08-985A-464D-A365-2EA35142C324}">
      <dgm:prSet/>
      <dgm:spPr/>
      <dgm:t>
        <a:bodyPr/>
        <a:lstStyle/>
        <a:p>
          <a:r>
            <a:rPr lang="en-ID"/>
            <a:t>Menjelaskan Langkah Langkah negosiasi dengan benar</a:t>
          </a:r>
          <a:endParaRPr lang="en-US"/>
        </a:p>
      </dgm:t>
    </dgm:pt>
    <dgm:pt modelId="{FD0460B8-959E-4ACF-9346-552E4F92F7E1}" type="parTrans" cxnId="{E4656DB7-9B73-4C27-B309-7608B2163403}">
      <dgm:prSet/>
      <dgm:spPr/>
      <dgm:t>
        <a:bodyPr/>
        <a:lstStyle/>
        <a:p>
          <a:endParaRPr lang="en-US"/>
        </a:p>
      </dgm:t>
    </dgm:pt>
    <dgm:pt modelId="{A86B7E82-CDAF-4C1F-B0F7-740584E0B2CA}" type="sibTrans" cxnId="{E4656DB7-9B73-4C27-B309-7608B2163403}">
      <dgm:prSet/>
      <dgm:spPr/>
      <dgm:t>
        <a:bodyPr/>
        <a:lstStyle/>
        <a:p>
          <a:endParaRPr lang="en-US"/>
        </a:p>
      </dgm:t>
    </dgm:pt>
    <dgm:pt modelId="{06983EEC-A8FD-43AD-8E77-DC5CB25ECE58}">
      <dgm:prSet/>
      <dgm:spPr/>
      <dgm:t>
        <a:bodyPr/>
        <a:lstStyle/>
        <a:p>
          <a:r>
            <a:rPr lang="en-ID"/>
            <a:t>Menjelaskan Hambatan negosiasi dengan benar</a:t>
          </a:r>
          <a:endParaRPr lang="en-US"/>
        </a:p>
      </dgm:t>
    </dgm:pt>
    <dgm:pt modelId="{4B588CD2-4842-497B-AB0C-1312D5B03B1A}" type="parTrans" cxnId="{EC1EBD9B-1ACF-43D2-8DA4-43A98D33A96F}">
      <dgm:prSet/>
      <dgm:spPr/>
      <dgm:t>
        <a:bodyPr/>
        <a:lstStyle/>
        <a:p>
          <a:endParaRPr lang="en-US"/>
        </a:p>
      </dgm:t>
    </dgm:pt>
    <dgm:pt modelId="{91620C75-4DF9-4760-B6E5-4FC92D92F8FB}" type="sibTrans" cxnId="{EC1EBD9B-1ACF-43D2-8DA4-43A98D33A96F}">
      <dgm:prSet/>
      <dgm:spPr/>
      <dgm:t>
        <a:bodyPr/>
        <a:lstStyle/>
        <a:p>
          <a:endParaRPr lang="en-US"/>
        </a:p>
      </dgm:t>
    </dgm:pt>
    <dgm:pt modelId="{E2BA8C9B-9A8D-42E4-BA54-BE6EA288437B}">
      <dgm:prSet/>
      <dgm:spPr/>
      <dgm:t>
        <a:bodyPr/>
        <a:lstStyle/>
        <a:p>
          <a:r>
            <a:rPr lang="en-ID"/>
            <a:t>Menjelaskan Strategi negosiasi dengan benar</a:t>
          </a:r>
          <a:endParaRPr lang="en-US"/>
        </a:p>
      </dgm:t>
    </dgm:pt>
    <dgm:pt modelId="{7B3AB991-EACE-4F3B-AC1E-374D7D0A432A}" type="parTrans" cxnId="{41848186-5D33-4ECA-9A11-0CD2FBC10A39}">
      <dgm:prSet/>
      <dgm:spPr/>
      <dgm:t>
        <a:bodyPr/>
        <a:lstStyle/>
        <a:p>
          <a:endParaRPr lang="en-US"/>
        </a:p>
      </dgm:t>
    </dgm:pt>
    <dgm:pt modelId="{AA498E8A-12E0-4601-B398-A0E28DD15306}" type="sibTrans" cxnId="{41848186-5D33-4ECA-9A11-0CD2FBC10A39}">
      <dgm:prSet/>
      <dgm:spPr/>
      <dgm:t>
        <a:bodyPr/>
        <a:lstStyle/>
        <a:p>
          <a:endParaRPr lang="en-US"/>
        </a:p>
      </dgm:t>
    </dgm:pt>
    <dgm:pt modelId="{8377336B-1750-4627-B821-2C14BFB1E646}" type="pres">
      <dgm:prSet presAssocID="{343CE9C4-0EDD-441E-B1D4-6E6049BF60AC}" presName="vert0" presStyleCnt="0">
        <dgm:presLayoutVars>
          <dgm:dir/>
          <dgm:animOne val="branch"/>
          <dgm:animLvl val="lvl"/>
        </dgm:presLayoutVars>
      </dgm:prSet>
      <dgm:spPr/>
    </dgm:pt>
    <dgm:pt modelId="{C85C9CA8-5843-49A0-B086-185E9E39B9A9}" type="pres">
      <dgm:prSet presAssocID="{E4C58BF1-9AFF-44C0-BB44-D5DB0F089D5D}" presName="thickLine" presStyleLbl="alignNode1" presStyleIdx="0" presStyleCnt="1"/>
      <dgm:spPr/>
    </dgm:pt>
    <dgm:pt modelId="{F21B6F3F-8E86-4BB8-A6F7-3DF1146089D1}" type="pres">
      <dgm:prSet presAssocID="{E4C58BF1-9AFF-44C0-BB44-D5DB0F089D5D}" presName="horz1" presStyleCnt="0"/>
      <dgm:spPr/>
    </dgm:pt>
    <dgm:pt modelId="{F7C1C7CD-84A9-4F76-BD85-1F425D1A69B5}" type="pres">
      <dgm:prSet presAssocID="{E4C58BF1-9AFF-44C0-BB44-D5DB0F089D5D}" presName="tx1" presStyleLbl="revTx" presStyleIdx="0" presStyleCnt="9"/>
      <dgm:spPr/>
    </dgm:pt>
    <dgm:pt modelId="{E0DD9578-86A0-45BB-B900-55BDCF89904A}" type="pres">
      <dgm:prSet presAssocID="{E4C58BF1-9AFF-44C0-BB44-D5DB0F089D5D}" presName="vert1" presStyleCnt="0"/>
      <dgm:spPr/>
    </dgm:pt>
    <dgm:pt modelId="{96576EC9-E517-4404-8C2D-746450E70612}" type="pres">
      <dgm:prSet presAssocID="{2493C9D2-2FF3-4622-A64E-9F23AED293E8}" presName="vertSpace2a" presStyleCnt="0"/>
      <dgm:spPr/>
    </dgm:pt>
    <dgm:pt modelId="{CA7BA6F1-B856-4AA0-AE5A-261255947B57}" type="pres">
      <dgm:prSet presAssocID="{2493C9D2-2FF3-4622-A64E-9F23AED293E8}" presName="horz2" presStyleCnt="0"/>
      <dgm:spPr/>
    </dgm:pt>
    <dgm:pt modelId="{31779949-D4D9-45FC-A89E-F41C66313019}" type="pres">
      <dgm:prSet presAssocID="{2493C9D2-2FF3-4622-A64E-9F23AED293E8}" presName="horzSpace2" presStyleCnt="0"/>
      <dgm:spPr/>
    </dgm:pt>
    <dgm:pt modelId="{4541127F-8505-4768-A238-11B3E3AE4455}" type="pres">
      <dgm:prSet presAssocID="{2493C9D2-2FF3-4622-A64E-9F23AED293E8}" presName="tx2" presStyleLbl="revTx" presStyleIdx="1" presStyleCnt="9"/>
      <dgm:spPr/>
    </dgm:pt>
    <dgm:pt modelId="{B03D5E3B-F89D-487F-8E7F-E75286D17AFC}" type="pres">
      <dgm:prSet presAssocID="{2493C9D2-2FF3-4622-A64E-9F23AED293E8}" presName="vert2" presStyleCnt="0"/>
      <dgm:spPr/>
    </dgm:pt>
    <dgm:pt modelId="{1328308D-85E4-4A93-859D-BC910BEF1C38}" type="pres">
      <dgm:prSet presAssocID="{2493C9D2-2FF3-4622-A64E-9F23AED293E8}" presName="thinLine2b" presStyleLbl="callout" presStyleIdx="0" presStyleCnt="8"/>
      <dgm:spPr/>
    </dgm:pt>
    <dgm:pt modelId="{09D9323F-5BCB-4859-8BE1-9BF2572EF496}" type="pres">
      <dgm:prSet presAssocID="{2493C9D2-2FF3-4622-A64E-9F23AED293E8}" presName="vertSpace2b" presStyleCnt="0"/>
      <dgm:spPr/>
    </dgm:pt>
    <dgm:pt modelId="{FC243F45-B6CD-4D86-A9EC-A99C7DE603B6}" type="pres">
      <dgm:prSet presAssocID="{0A73154B-48AB-4ACB-AD62-BB4211F5FDC6}" presName="horz2" presStyleCnt="0"/>
      <dgm:spPr/>
    </dgm:pt>
    <dgm:pt modelId="{8AA6B5A5-5BB4-462A-B2A1-CA823C5CB54B}" type="pres">
      <dgm:prSet presAssocID="{0A73154B-48AB-4ACB-AD62-BB4211F5FDC6}" presName="horzSpace2" presStyleCnt="0"/>
      <dgm:spPr/>
    </dgm:pt>
    <dgm:pt modelId="{1779774D-63F8-4383-B972-DAFA69AAC835}" type="pres">
      <dgm:prSet presAssocID="{0A73154B-48AB-4ACB-AD62-BB4211F5FDC6}" presName="tx2" presStyleLbl="revTx" presStyleIdx="2" presStyleCnt="9"/>
      <dgm:spPr/>
    </dgm:pt>
    <dgm:pt modelId="{CBF3FE50-BB1C-4D99-9A32-ABAE8F8B2C65}" type="pres">
      <dgm:prSet presAssocID="{0A73154B-48AB-4ACB-AD62-BB4211F5FDC6}" presName="vert2" presStyleCnt="0"/>
      <dgm:spPr/>
    </dgm:pt>
    <dgm:pt modelId="{1B9BBE4E-BE58-401D-882F-5258A04D6558}" type="pres">
      <dgm:prSet presAssocID="{0A73154B-48AB-4ACB-AD62-BB4211F5FDC6}" presName="thinLine2b" presStyleLbl="callout" presStyleIdx="1" presStyleCnt="8"/>
      <dgm:spPr/>
    </dgm:pt>
    <dgm:pt modelId="{E556E153-0BD4-4CAB-9E89-E639A3CF515B}" type="pres">
      <dgm:prSet presAssocID="{0A73154B-48AB-4ACB-AD62-BB4211F5FDC6}" presName="vertSpace2b" presStyleCnt="0"/>
      <dgm:spPr/>
    </dgm:pt>
    <dgm:pt modelId="{659E9962-14A8-44B2-891B-BDC246F9897D}" type="pres">
      <dgm:prSet presAssocID="{5D44B0B6-0F98-4071-A65C-21D1AD42D27E}" presName="horz2" presStyleCnt="0"/>
      <dgm:spPr/>
    </dgm:pt>
    <dgm:pt modelId="{3D60DC75-EDD6-4263-A4ED-2F55E0B670E4}" type="pres">
      <dgm:prSet presAssocID="{5D44B0B6-0F98-4071-A65C-21D1AD42D27E}" presName="horzSpace2" presStyleCnt="0"/>
      <dgm:spPr/>
    </dgm:pt>
    <dgm:pt modelId="{374CF501-D248-484C-9F4D-80D7A61DA87B}" type="pres">
      <dgm:prSet presAssocID="{5D44B0B6-0F98-4071-A65C-21D1AD42D27E}" presName="tx2" presStyleLbl="revTx" presStyleIdx="3" presStyleCnt="9"/>
      <dgm:spPr/>
    </dgm:pt>
    <dgm:pt modelId="{73439366-207D-4823-B2A0-BBD79913A96F}" type="pres">
      <dgm:prSet presAssocID="{5D44B0B6-0F98-4071-A65C-21D1AD42D27E}" presName="vert2" presStyleCnt="0"/>
      <dgm:spPr/>
    </dgm:pt>
    <dgm:pt modelId="{7846D145-81A6-475A-A465-C54BB8C427C5}" type="pres">
      <dgm:prSet presAssocID="{5D44B0B6-0F98-4071-A65C-21D1AD42D27E}" presName="thinLine2b" presStyleLbl="callout" presStyleIdx="2" presStyleCnt="8"/>
      <dgm:spPr/>
    </dgm:pt>
    <dgm:pt modelId="{7F1FC8C3-B433-4476-AE29-1885A8B20C82}" type="pres">
      <dgm:prSet presAssocID="{5D44B0B6-0F98-4071-A65C-21D1AD42D27E}" presName="vertSpace2b" presStyleCnt="0"/>
      <dgm:spPr/>
    </dgm:pt>
    <dgm:pt modelId="{ABE917C9-6828-4468-B135-D7833A894458}" type="pres">
      <dgm:prSet presAssocID="{B7757070-F8C8-4787-BDA1-7BFA8E9E9DE1}" presName="horz2" presStyleCnt="0"/>
      <dgm:spPr/>
    </dgm:pt>
    <dgm:pt modelId="{8410ABFA-1DC0-4934-9043-B03779570D9C}" type="pres">
      <dgm:prSet presAssocID="{B7757070-F8C8-4787-BDA1-7BFA8E9E9DE1}" presName="horzSpace2" presStyleCnt="0"/>
      <dgm:spPr/>
    </dgm:pt>
    <dgm:pt modelId="{1DC85436-7319-4E44-98E0-036DB6C6059A}" type="pres">
      <dgm:prSet presAssocID="{B7757070-F8C8-4787-BDA1-7BFA8E9E9DE1}" presName="tx2" presStyleLbl="revTx" presStyleIdx="4" presStyleCnt="9"/>
      <dgm:spPr/>
    </dgm:pt>
    <dgm:pt modelId="{088B2B47-A224-4EF2-8DC4-71B7A004FABD}" type="pres">
      <dgm:prSet presAssocID="{B7757070-F8C8-4787-BDA1-7BFA8E9E9DE1}" presName="vert2" presStyleCnt="0"/>
      <dgm:spPr/>
    </dgm:pt>
    <dgm:pt modelId="{35AD2B65-801B-431D-A171-B2380F103241}" type="pres">
      <dgm:prSet presAssocID="{B7757070-F8C8-4787-BDA1-7BFA8E9E9DE1}" presName="thinLine2b" presStyleLbl="callout" presStyleIdx="3" presStyleCnt="8"/>
      <dgm:spPr/>
    </dgm:pt>
    <dgm:pt modelId="{2E4FCA3C-DC52-4D62-A70E-4154AD98C190}" type="pres">
      <dgm:prSet presAssocID="{B7757070-F8C8-4787-BDA1-7BFA8E9E9DE1}" presName="vertSpace2b" presStyleCnt="0"/>
      <dgm:spPr/>
    </dgm:pt>
    <dgm:pt modelId="{596C5432-25FD-4105-8683-AD7F8DC244E5}" type="pres">
      <dgm:prSet presAssocID="{F52509A2-6B0C-456B-BD24-DB6FAF68A690}" presName="horz2" presStyleCnt="0"/>
      <dgm:spPr/>
    </dgm:pt>
    <dgm:pt modelId="{D9EB933E-7952-4FE5-BB3C-FC5E099013EF}" type="pres">
      <dgm:prSet presAssocID="{F52509A2-6B0C-456B-BD24-DB6FAF68A690}" presName="horzSpace2" presStyleCnt="0"/>
      <dgm:spPr/>
    </dgm:pt>
    <dgm:pt modelId="{550D5E88-050B-4740-AC44-2540E4E41C43}" type="pres">
      <dgm:prSet presAssocID="{F52509A2-6B0C-456B-BD24-DB6FAF68A690}" presName="tx2" presStyleLbl="revTx" presStyleIdx="5" presStyleCnt="9"/>
      <dgm:spPr/>
    </dgm:pt>
    <dgm:pt modelId="{FF01C22C-098B-4559-9391-FC771510C10F}" type="pres">
      <dgm:prSet presAssocID="{F52509A2-6B0C-456B-BD24-DB6FAF68A690}" presName="vert2" presStyleCnt="0"/>
      <dgm:spPr/>
    </dgm:pt>
    <dgm:pt modelId="{EDBAE313-5543-457B-A6BB-6C53A31FC962}" type="pres">
      <dgm:prSet presAssocID="{F52509A2-6B0C-456B-BD24-DB6FAF68A690}" presName="thinLine2b" presStyleLbl="callout" presStyleIdx="4" presStyleCnt="8"/>
      <dgm:spPr/>
    </dgm:pt>
    <dgm:pt modelId="{DB29B401-3643-4012-ACDF-BC6500F9F3BC}" type="pres">
      <dgm:prSet presAssocID="{F52509A2-6B0C-456B-BD24-DB6FAF68A690}" presName="vertSpace2b" presStyleCnt="0"/>
      <dgm:spPr/>
    </dgm:pt>
    <dgm:pt modelId="{28BD0D42-CE3E-4C67-9BB5-1C9651534F75}" type="pres">
      <dgm:prSet presAssocID="{D336AD08-985A-464D-A365-2EA35142C324}" presName="horz2" presStyleCnt="0"/>
      <dgm:spPr/>
    </dgm:pt>
    <dgm:pt modelId="{38D07A16-FD2A-4FE9-950C-F0E3DC09E856}" type="pres">
      <dgm:prSet presAssocID="{D336AD08-985A-464D-A365-2EA35142C324}" presName="horzSpace2" presStyleCnt="0"/>
      <dgm:spPr/>
    </dgm:pt>
    <dgm:pt modelId="{0B997112-8364-4CA8-95D0-5B7DA7D1DBBB}" type="pres">
      <dgm:prSet presAssocID="{D336AD08-985A-464D-A365-2EA35142C324}" presName="tx2" presStyleLbl="revTx" presStyleIdx="6" presStyleCnt="9"/>
      <dgm:spPr/>
    </dgm:pt>
    <dgm:pt modelId="{0B57CB05-413C-4197-8AE0-20B9B5AE43B1}" type="pres">
      <dgm:prSet presAssocID="{D336AD08-985A-464D-A365-2EA35142C324}" presName="vert2" presStyleCnt="0"/>
      <dgm:spPr/>
    </dgm:pt>
    <dgm:pt modelId="{D795CA95-2204-480A-87F1-C92AA249B3BB}" type="pres">
      <dgm:prSet presAssocID="{D336AD08-985A-464D-A365-2EA35142C324}" presName="thinLine2b" presStyleLbl="callout" presStyleIdx="5" presStyleCnt="8"/>
      <dgm:spPr/>
    </dgm:pt>
    <dgm:pt modelId="{D1F1F012-4D53-48F8-A2AF-CA82DF32977A}" type="pres">
      <dgm:prSet presAssocID="{D336AD08-985A-464D-A365-2EA35142C324}" presName="vertSpace2b" presStyleCnt="0"/>
      <dgm:spPr/>
    </dgm:pt>
    <dgm:pt modelId="{6CA1B276-6485-452B-8FF2-AAC6AB7CF7DA}" type="pres">
      <dgm:prSet presAssocID="{06983EEC-A8FD-43AD-8E77-DC5CB25ECE58}" presName="horz2" presStyleCnt="0"/>
      <dgm:spPr/>
    </dgm:pt>
    <dgm:pt modelId="{DD2AD3A9-5802-48BA-8EB5-0CF13BBB282C}" type="pres">
      <dgm:prSet presAssocID="{06983EEC-A8FD-43AD-8E77-DC5CB25ECE58}" presName="horzSpace2" presStyleCnt="0"/>
      <dgm:spPr/>
    </dgm:pt>
    <dgm:pt modelId="{58BB8827-672C-47A9-81DF-15078A3C38CD}" type="pres">
      <dgm:prSet presAssocID="{06983EEC-A8FD-43AD-8E77-DC5CB25ECE58}" presName="tx2" presStyleLbl="revTx" presStyleIdx="7" presStyleCnt="9"/>
      <dgm:spPr/>
    </dgm:pt>
    <dgm:pt modelId="{DD4CA824-083F-4C88-BA51-52BE30CA68FB}" type="pres">
      <dgm:prSet presAssocID="{06983EEC-A8FD-43AD-8E77-DC5CB25ECE58}" presName="vert2" presStyleCnt="0"/>
      <dgm:spPr/>
    </dgm:pt>
    <dgm:pt modelId="{22522DBB-FFB0-46F2-A652-1760BF59DECD}" type="pres">
      <dgm:prSet presAssocID="{06983EEC-A8FD-43AD-8E77-DC5CB25ECE58}" presName="thinLine2b" presStyleLbl="callout" presStyleIdx="6" presStyleCnt="8"/>
      <dgm:spPr/>
    </dgm:pt>
    <dgm:pt modelId="{280AD7C5-D3DD-476A-86A2-A4C8A8BC6FC4}" type="pres">
      <dgm:prSet presAssocID="{06983EEC-A8FD-43AD-8E77-DC5CB25ECE58}" presName="vertSpace2b" presStyleCnt="0"/>
      <dgm:spPr/>
    </dgm:pt>
    <dgm:pt modelId="{E059DA4E-CC1C-4081-8521-E6E1EB994EC3}" type="pres">
      <dgm:prSet presAssocID="{E2BA8C9B-9A8D-42E4-BA54-BE6EA288437B}" presName="horz2" presStyleCnt="0"/>
      <dgm:spPr/>
    </dgm:pt>
    <dgm:pt modelId="{97824213-B61A-44E7-A864-80B06F550E1A}" type="pres">
      <dgm:prSet presAssocID="{E2BA8C9B-9A8D-42E4-BA54-BE6EA288437B}" presName="horzSpace2" presStyleCnt="0"/>
      <dgm:spPr/>
    </dgm:pt>
    <dgm:pt modelId="{EE01919E-1CFF-4C7B-97DA-7C1E8E256C88}" type="pres">
      <dgm:prSet presAssocID="{E2BA8C9B-9A8D-42E4-BA54-BE6EA288437B}" presName="tx2" presStyleLbl="revTx" presStyleIdx="8" presStyleCnt="9"/>
      <dgm:spPr/>
    </dgm:pt>
    <dgm:pt modelId="{8671610F-B5A5-4EEF-957A-4926FF696528}" type="pres">
      <dgm:prSet presAssocID="{E2BA8C9B-9A8D-42E4-BA54-BE6EA288437B}" presName="vert2" presStyleCnt="0"/>
      <dgm:spPr/>
    </dgm:pt>
    <dgm:pt modelId="{6283764D-D02B-485E-99D2-F8DFDB95E65F}" type="pres">
      <dgm:prSet presAssocID="{E2BA8C9B-9A8D-42E4-BA54-BE6EA288437B}" presName="thinLine2b" presStyleLbl="callout" presStyleIdx="7" presStyleCnt="8"/>
      <dgm:spPr/>
    </dgm:pt>
    <dgm:pt modelId="{F0729E68-AB88-49C9-980B-51E20945D07F}" type="pres">
      <dgm:prSet presAssocID="{E2BA8C9B-9A8D-42E4-BA54-BE6EA288437B}" presName="vertSpace2b" presStyleCnt="0"/>
      <dgm:spPr/>
    </dgm:pt>
  </dgm:ptLst>
  <dgm:cxnLst>
    <dgm:cxn modelId="{DF5B0016-BB1F-4375-8CB0-F7C006228A4C}" srcId="{E4C58BF1-9AFF-44C0-BB44-D5DB0F089D5D}" destId="{0A73154B-48AB-4ACB-AD62-BB4211F5FDC6}" srcOrd="1" destOrd="0" parTransId="{AF7685AD-1F56-49A1-AE1A-3F1F7B50DDF2}" sibTransId="{44D6D8D9-386D-4E6C-8EC1-79F9E6CAEF6F}"/>
    <dgm:cxn modelId="{DEC4B41D-2AE0-4DBD-8431-BEFF5681744C}" type="presOf" srcId="{D336AD08-985A-464D-A365-2EA35142C324}" destId="{0B997112-8364-4CA8-95D0-5B7DA7D1DBBB}" srcOrd="0" destOrd="0" presId="urn:microsoft.com/office/officeart/2008/layout/LinedList"/>
    <dgm:cxn modelId="{86770125-D750-4288-8889-3DB14AC47A7F}" type="presOf" srcId="{2493C9D2-2FF3-4622-A64E-9F23AED293E8}" destId="{4541127F-8505-4768-A238-11B3E3AE4455}" srcOrd="0" destOrd="0" presId="urn:microsoft.com/office/officeart/2008/layout/LinedList"/>
    <dgm:cxn modelId="{C7839E26-6D78-4983-AD9E-08C0D62AEBFD}" srcId="{E4C58BF1-9AFF-44C0-BB44-D5DB0F089D5D}" destId="{5D44B0B6-0F98-4071-A65C-21D1AD42D27E}" srcOrd="2" destOrd="0" parTransId="{20750C75-BDCD-4481-863E-6EAB494A4A05}" sibTransId="{56D91167-F528-447C-BD6F-969819915C51}"/>
    <dgm:cxn modelId="{C323BF37-4889-40DC-A9DA-A63E05F46DDC}" srcId="{E4C58BF1-9AFF-44C0-BB44-D5DB0F089D5D}" destId="{B7757070-F8C8-4787-BDA1-7BFA8E9E9DE1}" srcOrd="3" destOrd="0" parTransId="{EA1EB26B-BD1C-4F7B-8E49-4EBB6C7E8C50}" sibTransId="{2D6EF5EC-44A6-477C-A150-649157B92F99}"/>
    <dgm:cxn modelId="{7189D64B-B7D3-420B-A2EE-9390E24A50D7}" type="presOf" srcId="{0A73154B-48AB-4ACB-AD62-BB4211F5FDC6}" destId="{1779774D-63F8-4383-B972-DAFA69AAC835}" srcOrd="0" destOrd="0" presId="urn:microsoft.com/office/officeart/2008/layout/LinedList"/>
    <dgm:cxn modelId="{47ED316F-978B-4AA4-814C-BBD42DF6099F}" srcId="{E4C58BF1-9AFF-44C0-BB44-D5DB0F089D5D}" destId="{F52509A2-6B0C-456B-BD24-DB6FAF68A690}" srcOrd="4" destOrd="0" parTransId="{3CACD7F7-229B-4046-BDA0-8CE19D3B96D0}" sibTransId="{53C38003-D96B-4027-B53A-8D9C55C8F6D6}"/>
    <dgm:cxn modelId="{4B078357-4A38-4BD5-A088-3533D68A7DFC}" srcId="{E4C58BF1-9AFF-44C0-BB44-D5DB0F089D5D}" destId="{2493C9D2-2FF3-4622-A64E-9F23AED293E8}" srcOrd="0" destOrd="0" parTransId="{708F8CDB-8890-4668-BD36-8196169584D9}" sibTransId="{DC109EBC-DFB8-4F7B-9A3C-DA3322D27F44}"/>
    <dgm:cxn modelId="{7A65F181-E00C-4C59-BB19-CBDD3BBB2F54}" type="presOf" srcId="{06983EEC-A8FD-43AD-8E77-DC5CB25ECE58}" destId="{58BB8827-672C-47A9-81DF-15078A3C38CD}" srcOrd="0" destOrd="0" presId="urn:microsoft.com/office/officeart/2008/layout/LinedList"/>
    <dgm:cxn modelId="{20EC0484-0960-4FFC-95C6-76DF47827590}" type="presOf" srcId="{343CE9C4-0EDD-441E-B1D4-6E6049BF60AC}" destId="{8377336B-1750-4627-B821-2C14BFB1E646}" srcOrd="0" destOrd="0" presId="urn:microsoft.com/office/officeart/2008/layout/LinedList"/>
    <dgm:cxn modelId="{41848186-5D33-4ECA-9A11-0CD2FBC10A39}" srcId="{E4C58BF1-9AFF-44C0-BB44-D5DB0F089D5D}" destId="{E2BA8C9B-9A8D-42E4-BA54-BE6EA288437B}" srcOrd="7" destOrd="0" parTransId="{7B3AB991-EACE-4F3B-AC1E-374D7D0A432A}" sibTransId="{AA498E8A-12E0-4601-B398-A0E28DD15306}"/>
    <dgm:cxn modelId="{7C439386-66A2-4F4B-AFCD-5631D56221E4}" type="presOf" srcId="{E4C58BF1-9AFF-44C0-BB44-D5DB0F089D5D}" destId="{F7C1C7CD-84A9-4F76-BD85-1F425D1A69B5}" srcOrd="0" destOrd="0" presId="urn:microsoft.com/office/officeart/2008/layout/LinedList"/>
    <dgm:cxn modelId="{9AE28988-164F-4BE8-A74E-B5242B7A46D7}" srcId="{343CE9C4-0EDD-441E-B1D4-6E6049BF60AC}" destId="{E4C58BF1-9AFF-44C0-BB44-D5DB0F089D5D}" srcOrd="0" destOrd="0" parTransId="{6BDF8C80-08BA-42CF-B55A-22E6019985F5}" sibTransId="{CB9375D1-D648-4FA0-B30A-F146F4724A8F}"/>
    <dgm:cxn modelId="{EC1EBD9B-1ACF-43D2-8DA4-43A98D33A96F}" srcId="{E4C58BF1-9AFF-44C0-BB44-D5DB0F089D5D}" destId="{06983EEC-A8FD-43AD-8E77-DC5CB25ECE58}" srcOrd="6" destOrd="0" parTransId="{4B588CD2-4842-497B-AB0C-1312D5B03B1A}" sibTransId="{91620C75-4DF9-4760-B6E5-4FC92D92F8FB}"/>
    <dgm:cxn modelId="{652BF19B-ADE6-4FE0-82A7-B42B27741985}" type="presOf" srcId="{F52509A2-6B0C-456B-BD24-DB6FAF68A690}" destId="{550D5E88-050B-4740-AC44-2540E4E41C43}" srcOrd="0" destOrd="0" presId="urn:microsoft.com/office/officeart/2008/layout/LinedList"/>
    <dgm:cxn modelId="{C757EBB6-11B0-46B6-B40D-CAA63FDBDF0F}" type="presOf" srcId="{B7757070-F8C8-4787-BDA1-7BFA8E9E9DE1}" destId="{1DC85436-7319-4E44-98E0-036DB6C6059A}" srcOrd="0" destOrd="0" presId="urn:microsoft.com/office/officeart/2008/layout/LinedList"/>
    <dgm:cxn modelId="{E4656DB7-9B73-4C27-B309-7608B2163403}" srcId="{E4C58BF1-9AFF-44C0-BB44-D5DB0F089D5D}" destId="{D336AD08-985A-464D-A365-2EA35142C324}" srcOrd="5" destOrd="0" parTransId="{FD0460B8-959E-4ACF-9346-552E4F92F7E1}" sibTransId="{A86B7E82-CDAF-4C1F-B0F7-740584E0B2CA}"/>
    <dgm:cxn modelId="{5D26CCDC-AB35-40DE-8B10-821EAFBE4526}" type="presOf" srcId="{5D44B0B6-0F98-4071-A65C-21D1AD42D27E}" destId="{374CF501-D248-484C-9F4D-80D7A61DA87B}" srcOrd="0" destOrd="0" presId="urn:microsoft.com/office/officeart/2008/layout/LinedList"/>
    <dgm:cxn modelId="{3D77E9EF-0199-4F86-8031-2F73A47A8FE2}" type="presOf" srcId="{E2BA8C9B-9A8D-42E4-BA54-BE6EA288437B}" destId="{EE01919E-1CFF-4C7B-97DA-7C1E8E256C88}" srcOrd="0" destOrd="0" presId="urn:microsoft.com/office/officeart/2008/layout/LinedList"/>
    <dgm:cxn modelId="{D9B31E78-C2CA-43CE-ADFF-B5D45E6D1765}" type="presParOf" srcId="{8377336B-1750-4627-B821-2C14BFB1E646}" destId="{C85C9CA8-5843-49A0-B086-185E9E39B9A9}" srcOrd="0" destOrd="0" presId="urn:microsoft.com/office/officeart/2008/layout/LinedList"/>
    <dgm:cxn modelId="{7EB3138F-B9FE-44E2-ACBB-3463ECF87536}" type="presParOf" srcId="{8377336B-1750-4627-B821-2C14BFB1E646}" destId="{F21B6F3F-8E86-4BB8-A6F7-3DF1146089D1}" srcOrd="1" destOrd="0" presId="urn:microsoft.com/office/officeart/2008/layout/LinedList"/>
    <dgm:cxn modelId="{B8294223-2867-4289-84DD-A78F9FD9044F}" type="presParOf" srcId="{F21B6F3F-8E86-4BB8-A6F7-3DF1146089D1}" destId="{F7C1C7CD-84A9-4F76-BD85-1F425D1A69B5}" srcOrd="0" destOrd="0" presId="urn:microsoft.com/office/officeart/2008/layout/LinedList"/>
    <dgm:cxn modelId="{496F07E9-C292-4AD2-B5B9-7AF2972D0F4A}" type="presParOf" srcId="{F21B6F3F-8E86-4BB8-A6F7-3DF1146089D1}" destId="{E0DD9578-86A0-45BB-B900-55BDCF89904A}" srcOrd="1" destOrd="0" presId="urn:microsoft.com/office/officeart/2008/layout/LinedList"/>
    <dgm:cxn modelId="{1F34257D-B87D-423C-93DA-B900581483AE}" type="presParOf" srcId="{E0DD9578-86A0-45BB-B900-55BDCF89904A}" destId="{96576EC9-E517-4404-8C2D-746450E70612}" srcOrd="0" destOrd="0" presId="urn:microsoft.com/office/officeart/2008/layout/LinedList"/>
    <dgm:cxn modelId="{93A2BE69-C07F-4314-BF02-75CBBB015FD9}" type="presParOf" srcId="{E0DD9578-86A0-45BB-B900-55BDCF89904A}" destId="{CA7BA6F1-B856-4AA0-AE5A-261255947B57}" srcOrd="1" destOrd="0" presId="urn:microsoft.com/office/officeart/2008/layout/LinedList"/>
    <dgm:cxn modelId="{26BD423D-AF08-4453-A643-BEACAE8D5FFE}" type="presParOf" srcId="{CA7BA6F1-B856-4AA0-AE5A-261255947B57}" destId="{31779949-D4D9-45FC-A89E-F41C66313019}" srcOrd="0" destOrd="0" presId="urn:microsoft.com/office/officeart/2008/layout/LinedList"/>
    <dgm:cxn modelId="{2F59DFD5-AB8D-493F-B779-A2311791EF95}" type="presParOf" srcId="{CA7BA6F1-B856-4AA0-AE5A-261255947B57}" destId="{4541127F-8505-4768-A238-11B3E3AE4455}" srcOrd="1" destOrd="0" presId="urn:microsoft.com/office/officeart/2008/layout/LinedList"/>
    <dgm:cxn modelId="{B3C80F31-49CF-4F05-A566-35B210728D9F}" type="presParOf" srcId="{CA7BA6F1-B856-4AA0-AE5A-261255947B57}" destId="{B03D5E3B-F89D-487F-8E7F-E75286D17AFC}" srcOrd="2" destOrd="0" presId="urn:microsoft.com/office/officeart/2008/layout/LinedList"/>
    <dgm:cxn modelId="{BF2A0560-89E6-4504-AEBE-9D20F2242036}" type="presParOf" srcId="{E0DD9578-86A0-45BB-B900-55BDCF89904A}" destId="{1328308D-85E4-4A93-859D-BC910BEF1C38}" srcOrd="2" destOrd="0" presId="urn:microsoft.com/office/officeart/2008/layout/LinedList"/>
    <dgm:cxn modelId="{5F687868-5B18-4166-9D17-B6C7856FA003}" type="presParOf" srcId="{E0DD9578-86A0-45BB-B900-55BDCF89904A}" destId="{09D9323F-5BCB-4859-8BE1-9BF2572EF496}" srcOrd="3" destOrd="0" presId="urn:microsoft.com/office/officeart/2008/layout/LinedList"/>
    <dgm:cxn modelId="{4A2C3552-08F1-4693-B6D1-5A42A26208F9}" type="presParOf" srcId="{E0DD9578-86A0-45BB-B900-55BDCF89904A}" destId="{FC243F45-B6CD-4D86-A9EC-A99C7DE603B6}" srcOrd="4" destOrd="0" presId="urn:microsoft.com/office/officeart/2008/layout/LinedList"/>
    <dgm:cxn modelId="{82821CEE-0D23-4543-AD76-C1B791D65362}" type="presParOf" srcId="{FC243F45-B6CD-4D86-A9EC-A99C7DE603B6}" destId="{8AA6B5A5-5BB4-462A-B2A1-CA823C5CB54B}" srcOrd="0" destOrd="0" presId="urn:microsoft.com/office/officeart/2008/layout/LinedList"/>
    <dgm:cxn modelId="{B5331BCC-2E5B-4F68-830F-C5EEEF2314D4}" type="presParOf" srcId="{FC243F45-B6CD-4D86-A9EC-A99C7DE603B6}" destId="{1779774D-63F8-4383-B972-DAFA69AAC835}" srcOrd="1" destOrd="0" presId="urn:microsoft.com/office/officeart/2008/layout/LinedList"/>
    <dgm:cxn modelId="{65FCF339-BA9E-431B-81EF-B7ED3933C89B}" type="presParOf" srcId="{FC243F45-B6CD-4D86-A9EC-A99C7DE603B6}" destId="{CBF3FE50-BB1C-4D99-9A32-ABAE8F8B2C65}" srcOrd="2" destOrd="0" presId="urn:microsoft.com/office/officeart/2008/layout/LinedList"/>
    <dgm:cxn modelId="{25879FA7-8B47-4987-B920-8727EBDE2122}" type="presParOf" srcId="{E0DD9578-86A0-45BB-B900-55BDCF89904A}" destId="{1B9BBE4E-BE58-401D-882F-5258A04D6558}" srcOrd="5" destOrd="0" presId="urn:microsoft.com/office/officeart/2008/layout/LinedList"/>
    <dgm:cxn modelId="{92350E4A-4830-4F64-B8F9-7838C7BB01F4}" type="presParOf" srcId="{E0DD9578-86A0-45BB-B900-55BDCF89904A}" destId="{E556E153-0BD4-4CAB-9E89-E639A3CF515B}" srcOrd="6" destOrd="0" presId="urn:microsoft.com/office/officeart/2008/layout/LinedList"/>
    <dgm:cxn modelId="{40367CFB-2204-45EF-AD05-CF9145FDB0EA}" type="presParOf" srcId="{E0DD9578-86A0-45BB-B900-55BDCF89904A}" destId="{659E9962-14A8-44B2-891B-BDC246F9897D}" srcOrd="7" destOrd="0" presId="urn:microsoft.com/office/officeart/2008/layout/LinedList"/>
    <dgm:cxn modelId="{F81DB654-7512-4B68-8A66-2738BCFD9C2D}" type="presParOf" srcId="{659E9962-14A8-44B2-891B-BDC246F9897D}" destId="{3D60DC75-EDD6-4263-A4ED-2F55E0B670E4}" srcOrd="0" destOrd="0" presId="urn:microsoft.com/office/officeart/2008/layout/LinedList"/>
    <dgm:cxn modelId="{4CFD5676-DA3D-41DB-AA29-86DCEBC41995}" type="presParOf" srcId="{659E9962-14A8-44B2-891B-BDC246F9897D}" destId="{374CF501-D248-484C-9F4D-80D7A61DA87B}" srcOrd="1" destOrd="0" presId="urn:microsoft.com/office/officeart/2008/layout/LinedList"/>
    <dgm:cxn modelId="{12EBD0D3-DFBB-4527-8899-A560BCA9C584}" type="presParOf" srcId="{659E9962-14A8-44B2-891B-BDC246F9897D}" destId="{73439366-207D-4823-B2A0-BBD79913A96F}" srcOrd="2" destOrd="0" presId="urn:microsoft.com/office/officeart/2008/layout/LinedList"/>
    <dgm:cxn modelId="{DF493AE0-7A08-439B-9362-B2EEE6F0C205}" type="presParOf" srcId="{E0DD9578-86A0-45BB-B900-55BDCF89904A}" destId="{7846D145-81A6-475A-A465-C54BB8C427C5}" srcOrd="8" destOrd="0" presId="urn:microsoft.com/office/officeart/2008/layout/LinedList"/>
    <dgm:cxn modelId="{75C66EA8-4F83-4A09-8FE6-DD65F8F315BD}" type="presParOf" srcId="{E0DD9578-86A0-45BB-B900-55BDCF89904A}" destId="{7F1FC8C3-B433-4476-AE29-1885A8B20C82}" srcOrd="9" destOrd="0" presId="urn:microsoft.com/office/officeart/2008/layout/LinedList"/>
    <dgm:cxn modelId="{6B257D78-0F98-47BB-8ACF-B2F19DFB60C3}" type="presParOf" srcId="{E0DD9578-86A0-45BB-B900-55BDCF89904A}" destId="{ABE917C9-6828-4468-B135-D7833A894458}" srcOrd="10" destOrd="0" presId="urn:microsoft.com/office/officeart/2008/layout/LinedList"/>
    <dgm:cxn modelId="{61E4CB13-2FD5-4357-8B87-254B10FB8CD4}" type="presParOf" srcId="{ABE917C9-6828-4468-B135-D7833A894458}" destId="{8410ABFA-1DC0-4934-9043-B03779570D9C}" srcOrd="0" destOrd="0" presId="urn:microsoft.com/office/officeart/2008/layout/LinedList"/>
    <dgm:cxn modelId="{C9AFB74F-AABC-4416-B959-6027279CC333}" type="presParOf" srcId="{ABE917C9-6828-4468-B135-D7833A894458}" destId="{1DC85436-7319-4E44-98E0-036DB6C6059A}" srcOrd="1" destOrd="0" presId="urn:microsoft.com/office/officeart/2008/layout/LinedList"/>
    <dgm:cxn modelId="{0D8DB502-3178-48BC-9903-3AADDE9241ED}" type="presParOf" srcId="{ABE917C9-6828-4468-B135-D7833A894458}" destId="{088B2B47-A224-4EF2-8DC4-71B7A004FABD}" srcOrd="2" destOrd="0" presId="urn:microsoft.com/office/officeart/2008/layout/LinedList"/>
    <dgm:cxn modelId="{9FDC7206-03CC-48F1-A35A-6C52D2DB4A78}" type="presParOf" srcId="{E0DD9578-86A0-45BB-B900-55BDCF89904A}" destId="{35AD2B65-801B-431D-A171-B2380F103241}" srcOrd="11" destOrd="0" presId="urn:microsoft.com/office/officeart/2008/layout/LinedList"/>
    <dgm:cxn modelId="{F1BF85EA-DC7B-4B58-B43A-1E26720307AB}" type="presParOf" srcId="{E0DD9578-86A0-45BB-B900-55BDCF89904A}" destId="{2E4FCA3C-DC52-4D62-A70E-4154AD98C190}" srcOrd="12" destOrd="0" presId="urn:microsoft.com/office/officeart/2008/layout/LinedList"/>
    <dgm:cxn modelId="{E132906B-E656-45C1-B503-840EE1526486}" type="presParOf" srcId="{E0DD9578-86A0-45BB-B900-55BDCF89904A}" destId="{596C5432-25FD-4105-8683-AD7F8DC244E5}" srcOrd="13" destOrd="0" presId="urn:microsoft.com/office/officeart/2008/layout/LinedList"/>
    <dgm:cxn modelId="{0C84FACB-6A96-4EF2-A030-BF5F9CB0BE89}" type="presParOf" srcId="{596C5432-25FD-4105-8683-AD7F8DC244E5}" destId="{D9EB933E-7952-4FE5-BB3C-FC5E099013EF}" srcOrd="0" destOrd="0" presId="urn:microsoft.com/office/officeart/2008/layout/LinedList"/>
    <dgm:cxn modelId="{5BF18793-30BC-4BF4-8B50-4AF810650604}" type="presParOf" srcId="{596C5432-25FD-4105-8683-AD7F8DC244E5}" destId="{550D5E88-050B-4740-AC44-2540E4E41C43}" srcOrd="1" destOrd="0" presId="urn:microsoft.com/office/officeart/2008/layout/LinedList"/>
    <dgm:cxn modelId="{6B163F54-81DA-4A29-BD8B-71CCC28EA1E5}" type="presParOf" srcId="{596C5432-25FD-4105-8683-AD7F8DC244E5}" destId="{FF01C22C-098B-4559-9391-FC771510C10F}" srcOrd="2" destOrd="0" presId="urn:microsoft.com/office/officeart/2008/layout/LinedList"/>
    <dgm:cxn modelId="{D10BB63D-4382-412A-A143-78073758AF23}" type="presParOf" srcId="{E0DD9578-86A0-45BB-B900-55BDCF89904A}" destId="{EDBAE313-5543-457B-A6BB-6C53A31FC962}" srcOrd="14" destOrd="0" presId="urn:microsoft.com/office/officeart/2008/layout/LinedList"/>
    <dgm:cxn modelId="{5EFC7EBB-8723-421B-A2EB-FE07EC8FD8B1}" type="presParOf" srcId="{E0DD9578-86A0-45BB-B900-55BDCF89904A}" destId="{DB29B401-3643-4012-ACDF-BC6500F9F3BC}" srcOrd="15" destOrd="0" presId="urn:microsoft.com/office/officeart/2008/layout/LinedList"/>
    <dgm:cxn modelId="{DFF681CD-BA80-44EA-94A2-C1B13C41BA00}" type="presParOf" srcId="{E0DD9578-86A0-45BB-B900-55BDCF89904A}" destId="{28BD0D42-CE3E-4C67-9BB5-1C9651534F75}" srcOrd="16" destOrd="0" presId="urn:microsoft.com/office/officeart/2008/layout/LinedList"/>
    <dgm:cxn modelId="{79B995A4-81EC-4016-8379-D273212E5C60}" type="presParOf" srcId="{28BD0D42-CE3E-4C67-9BB5-1C9651534F75}" destId="{38D07A16-FD2A-4FE9-950C-F0E3DC09E856}" srcOrd="0" destOrd="0" presId="urn:microsoft.com/office/officeart/2008/layout/LinedList"/>
    <dgm:cxn modelId="{E0B2FFBB-4717-4059-9CD7-A3EE3EAB5125}" type="presParOf" srcId="{28BD0D42-CE3E-4C67-9BB5-1C9651534F75}" destId="{0B997112-8364-4CA8-95D0-5B7DA7D1DBBB}" srcOrd="1" destOrd="0" presId="urn:microsoft.com/office/officeart/2008/layout/LinedList"/>
    <dgm:cxn modelId="{0DFCF902-F63E-4A8F-AD97-9B7F72AD8419}" type="presParOf" srcId="{28BD0D42-CE3E-4C67-9BB5-1C9651534F75}" destId="{0B57CB05-413C-4197-8AE0-20B9B5AE43B1}" srcOrd="2" destOrd="0" presId="urn:microsoft.com/office/officeart/2008/layout/LinedList"/>
    <dgm:cxn modelId="{99CFA17F-1B29-4E78-A23A-C4A6484B3883}" type="presParOf" srcId="{E0DD9578-86A0-45BB-B900-55BDCF89904A}" destId="{D795CA95-2204-480A-87F1-C92AA249B3BB}" srcOrd="17" destOrd="0" presId="urn:microsoft.com/office/officeart/2008/layout/LinedList"/>
    <dgm:cxn modelId="{89526425-BD59-46FD-92AF-7E968EC22644}" type="presParOf" srcId="{E0DD9578-86A0-45BB-B900-55BDCF89904A}" destId="{D1F1F012-4D53-48F8-A2AF-CA82DF32977A}" srcOrd="18" destOrd="0" presId="urn:microsoft.com/office/officeart/2008/layout/LinedList"/>
    <dgm:cxn modelId="{86A6FB29-B40E-4E67-ADEA-C9F8E85A885A}" type="presParOf" srcId="{E0DD9578-86A0-45BB-B900-55BDCF89904A}" destId="{6CA1B276-6485-452B-8FF2-AAC6AB7CF7DA}" srcOrd="19" destOrd="0" presId="urn:microsoft.com/office/officeart/2008/layout/LinedList"/>
    <dgm:cxn modelId="{C4EB4E1B-EA0B-4708-8187-0B4ED523EE62}" type="presParOf" srcId="{6CA1B276-6485-452B-8FF2-AAC6AB7CF7DA}" destId="{DD2AD3A9-5802-48BA-8EB5-0CF13BBB282C}" srcOrd="0" destOrd="0" presId="urn:microsoft.com/office/officeart/2008/layout/LinedList"/>
    <dgm:cxn modelId="{DFD31323-B0EC-4DC7-A71F-6BBB7810C7C2}" type="presParOf" srcId="{6CA1B276-6485-452B-8FF2-AAC6AB7CF7DA}" destId="{58BB8827-672C-47A9-81DF-15078A3C38CD}" srcOrd="1" destOrd="0" presId="urn:microsoft.com/office/officeart/2008/layout/LinedList"/>
    <dgm:cxn modelId="{63FBD2EC-3E60-413D-AAAB-12DC2B4A5E78}" type="presParOf" srcId="{6CA1B276-6485-452B-8FF2-AAC6AB7CF7DA}" destId="{DD4CA824-083F-4C88-BA51-52BE30CA68FB}" srcOrd="2" destOrd="0" presId="urn:microsoft.com/office/officeart/2008/layout/LinedList"/>
    <dgm:cxn modelId="{D65438CC-1896-493C-A6D5-4DBCF40FA932}" type="presParOf" srcId="{E0DD9578-86A0-45BB-B900-55BDCF89904A}" destId="{22522DBB-FFB0-46F2-A652-1760BF59DECD}" srcOrd="20" destOrd="0" presId="urn:microsoft.com/office/officeart/2008/layout/LinedList"/>
    <dgm:cxn modelId="{CEEC6A79-9054-42AD-B9F9-382EB8570F8F}" type="presParOf" srcId="{E0DD9578-86A0-45BB-B900-55BDCF89904A}" destId="{280AD7C5-D3DD-476A-86A2-A4C8A8BC6FC4}" srcOrd="21" destOrd="0" presId="urn:microsoft.com/office/officeart/2008/layout/LinedList"/>
    <dgm:cxn modelId="{82DEBB41-9A05-4382-AEB0-C5C7CEA20295}" type="presParOf" srcId="{E0DD9578-86A0-45BB-B900-55BDCF89904A}" destId="{E059DA4E-CC1C-4081-8521-E6E1EB994EC3}" srcOrd="22" destOrd="0" presId="urn:microsoft.com/office/officeart/2008/layout/LinedList"/>
    <dgm:cxn modelId="{605F0DE5-DC35-4D25-945B-392CCF215724}" type="presParOf" srcId="{E059DA4E-CC1C-4081-8521-E6E1EB994EC3}" destId="{97824213-B61A-44E7-A864-80B06F550E1A}" srcOrd="0" destOrd="0" presId="urn:microsoft.com/office/officeart/2008/layout/LinedList"/>
    <dgm:cxn modelId="{1C4B8DAC-405E-4999-806C-F1A6373B3503}" type="presParOf" srcId="{E059DA4E-CC1C-4081-8521-E6E1EB994EC3}" destId="{EE01919E-1CFF-4C7B-97DA-7C1E8E256C88}" srcOrd="1" destOrd="0" presId="urn:microsoft.com/office/officeart/2008/layout/LinedList"/>
    <dgm:cxn modelId="{C3E2988E-02DA-473C-B84A-A9607716F58B}" type="presParOf" srcId="{E059DA4E-CC1C-4081-8521-E6E1EB994EC3}" destId="{8671610F-B5A5-4EEF-957A-4926FF696528}" srcOrd="2" destOrd="0" presId="urn:microsoft.com/office/officeart/2008/layout/LinedList"/>
    <dgm:cxn modelId="{A0DFFA3D-9F3F-4652-94FE-B665C2B27DED}" type="presParOf" srcId="{E0DD9578-86A0-45BB-B900-55BDCF89904A}" destId="{6283764D-D02B-485E-99D2-F8DFDB95E65F}" srcOrd="23" destOrd="0" presId="urn:microsoft.com/office/officeart/2008/layout/LinedList"/>
    <dgm:cxn modelId="{C5A5354F-A5EB-4DD0-8E91-3C712EA68D13}" type="presParOf" srcId="{E0DD9578-86A0-45BB-B900-55BDCF89904A}" destId="{F0729E68-AB88-49C9-980B-51E20945D07F}" srcOrd="24"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77609F8-664E-43C7-B74F-9A421D416049}"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6165C721-DC98-4FCD-B913-EFBE783050FF}">
      <dgm:prSet/>
      <dgm:spPr/>
      <dgm:t>
        <a:bodyPr/>
        <a:lstStyle/>
        <a:p>
          <a:r>
            <a:rPr lang="en-ID"/>
            <a:t>T</a:t>
          </a:r>
          <a:r>
            <a:rPr lang="en-ID" b="0" i="0"/>
            <a:t>ujuan yang sama</a:t>
          </a:r>
          <a:endParaRPr lang="en-US"/>
        </a:p>
      </dgm:t>
    </dgm:pt>
    <dgm:pt modelId="{50CCE838-6E73-4535-9594-33B8C7065C0E}" type="parTrans" cxnId="{085CA443-319A-4392-8A1D-401BCDF5CB6C}">
      <dgm:prSet/>
      <dgm:spPr/>
      <dgm:t>
        <a:bodyPr/>
        <a:lstStyle/>
        <a:p>
          <a:endParaRPr lang="en-US"/>
        </a:p>
      </dgm:t>
    </dgm:pt>
    <dgm:pt modelId="{C8263E46-D2C3-4E3B-B132-0544AD7FD5E5}" type="sibTrans" cxnId="{085CA443-319A-4392-8A1D-401BCDF5CB6C}">
      <dgm:prSet/>
      <dgm:spPr/>
      <dgm:t>
        <a:bodyPr/>
        <a:lstStyle/>
        <a:p>
          <a:endParaRPr lang="en-US"/>
        </a:p>
      </dgm:t>
    </dgm:pt>
    <dgm:pt modelId="{11FD94D9-B019-4C3F-AA22-26F42F25394F}">
      <dgm:prSet/>
      <dgm:spPr/>
      <dgm:t>
        <a:bodyPr/>
        <a:lstStyle/>
        <a:p>
          <a:r>
            <a:rPr lang="en-ID"/>
            <a:t>K</a:t>
          </a:r>
          <a:r>
            <a:rPr lang="en-ID" b="0" i="0"/>
            <a:t>esamaan persepsi </a:t>
          </a:r>
          <a:endParaRPr lang="en-US"/>
        </a:p>
      </dgm:t>
    </dgm:pt>
    <dgm:pt modelId="{33D41A2B-FDB2-44C0-BE8E-F71CAE153B82}" type="parTrans" cxnId="{29C9A6D2-6E2B-4CB9-A7D7-8C28B5B4495F}">
      <dgm:prSet/>
      <dgm:spPr/>
      <dgm:t>
        <a:bodyPr/>
        <a:lstStyle/>
        <a:p>
          <a:endParaRPr lang="en-US"/>
        </a:p>
      </dgm:t>
    </dgm:pt>
    <dgm:pt modelId="{6A0345D1-AD44-4F41-BA6F-D4DBF3B4C85B}" type="sibTrans" cxnId="{29C9A6D2-6E2B-4CB9-A7D7-8C28B5B4495F}">
      <dgm:prSet/>
      <dgm:spPr/>
      <dgm:t>
        <a:bodyPr/>
        <a:lstStyle/>
        <a:p>
          <a:endParaRPr lang="en-US"/>
        </a:p>
      </dgm:t>
    </dgm:pt>
    <dgm:pt modelId="{57C9E6D9-EDA6-4864-A4BD-24365A1262EA}">
      <dgm:prSet/>
      <dgm:spPr/>
      <dgm:t>
        <a:bodyPr/>
        <a:lstStyle/>
        <a:p>
          <a:r>
            <a:rPr lang="en-ID"/>
            <a:t>K</a:t>
          </a:r>
          <a:r>
            <a:rPr lang="en-ID" b="0" i="0"/>
            <a:t>emauan untuk berproses </a:t>
          </a:r>
          <a:endParaRPr lang="en-US"/>
        </a:p>
      </dgm:t>
    </dgm:pt>
    <dgm:pt modelId="{D6674510-6AF6-4B6A-99B4-EF80A29056C4}" type="parTrans" cxnId="{F11DDDC0-AF12-437B-B453-90F33BE7C8A0}">
      <dgm:prSet/>
      <dgm:spPr/>
      <dgm:t>
        <a:bodyPr/>
        <a:lstStyle/>
        <a:p>
          <a:endParaRPr lang="en-US"/>
        </a:p>
      </dgm:t>
    </dgm:pt>
    <dgm:pt modelId="{855077AF-5471-4468-BD49-43AA9214C73A}" type="sibTrans" cxnId="{F11DDDC0-AF12-437B-B453-90F33BE7C8A0}">
      <dgm:prSet/>
      <dgm:spPr/>
      <dgm:t>
        <a:bodyPr/>
        <a:lstStyle/>
        <a:p>
          <a:endParaRPr lang="en-US"/>
        </a:p>
      </dgm:t>
    </dgm:pt>
    <dgm:pt modelId="{51830B56-153D-4FDE-92AB-895824FEED3D}">
      <dgm:prSet/>
      <dgm:spPr/>
      <dgm:t>
        <a:bodyPr/>
        <a:lstStyle/>
        <a:p>
          <a:r>
            <a:rPr lang="en-ID" b="0" i="0" dirty="0" err="1"/>
            <a:t>Saling</a:t>
          </a:r>
          <a:r>
            <a:rPr lang="en-ID" b="0" i="0" dirty="0"/>
            <a:t> </a:t>
          </a:r>
          <a:r>
            <a:rPr lang="en-ID" b="0" i="0" dirty="0" err="1"/>
            <a:t>memberikan</a:t>
          </a:r>
          <a:r>
            <a:rPr lang="en-ID" b="0" i="0" dirty="0"/>
            <a:t> </a:t>
          </a:r>
          <a:r>
            <a:rPr lang="en-ID" b="0" i="0" dirty="0" err="1"/>
            <a:t>manfaat</a:t>
          </a:r>
          <a:endParaRPr lang="en-US" dirty="0"/>
        </a:p>
      </dgm:t>
    </dgm:pt>
    <dgm:pt modelId="{C0807868-054C-4F3C-8A72-1DAEB4102CB8}" type="parTrans" cxnId="{A59D87C4-5549-4B3F-AB2B-697434DEAD83}">
      <dgm:prSet/>
      <dgm:spPr/>
      <dgm:t>
        <a:bodyPr/>
        <a:lstStyle/>
        <a:p>
          <a:endParaRPr lang="en-US"/>
        </a:p>
      </dgm:t>
    </dgm:pt>
    <dgm:pt modelId="{C1844F6C-4AED-4477-9FC8-5C1B07AE3FC1}" type="sibTrans" cxnId="{A59D87C4-5549-4B3F-AB2B-697434DEAD83}">
      <dgm:prSet/>
      <dgm:spPr/>
      <dgm:t>
        <a:bodyPr/>
        <a:lstStyle/>
        <a:p>
          <a:endParaRPr lang="en-US"/>
        </a:p>
      </dgm:t>
    </dgm:pt>
    <dgm:pt modelId="{D7910AC3-8084-4F66-88CE-0789A6F7571B}">
      <dgm:prSet/>
      <dgm:spPr/>
      <dgm:t>
        <a:bodyPr/>
        <a:lstStyle/>
        <a:p>
          <a:r>
            <a:rPr lang="en-ID"/>
            <a:t>K</a:t>
          </a:r>
          <a:r>
            <a:rPr lang="en-ID" b="0" i="0"/>
            <a:t>ejujuran</a:t>
          </a:r>
          <a:endParaRPr lang="en-US"/>
        </a:p>
      </dgm:t>
    </dgm:pt>
    <dgm:pt modelId="{26EFF467-D267-4037-BAD0-2EBB81B87C26}" type="parTrans" cxnId="{8965B140-03E2-4EE3-9BF6-956C03926319}">
      <dgm:prSet/>
      <dgm:spPr/>
      <dgm:t>
        <a:bodyPr/>
        <a:lstStyle/>
        <a:p>
          <a:endParaRPr lang="en-US"/>
        </a:p>
      </dgm:t>
    </dgm:pt>
    <dgm:pt modelId="{C84C71E9-8511-4DCA-9D6C-5405C7337B47}" type="sibTrans" cxnId="{8965B140-03E2-4EE3-9BF6-956C03926319}">
      <dgm:prSet/>
      <dgm:spPr/>
      <dgm:t>
        <a:bodyPr/>
        <a:lstStyle/>
        <a:p>
          <a:endParaRPr lang="en-US"/>
        </a:p>
      </dgm:t>
    </dgm:pt>
    <dgm:pt modelId="{571BF4CC-B2BA-436C-BC81-CFAAD75F0706}">
      <dgm:prSet/>
      <dgm:spPr/>
      <dgm:t>
        <a:bodyPr/>
        <a:lstStyle/>
        <a:p>
          <a:r>
            <a:rPr lang="en-ID" b="0" i="0"/>
            <a:t>Kasih sayang serta berbasis masyarakat</a:t>
          </a:r>
          <a:endParaRPr lang="en-US"/>
        </a:p>
      </dgm:t>
    </dgm:pt>
    <dgm:pt modelId="{8985664F-8ADC-45AD-BF32-A46195C4D1B4}" type="parTrans" cxnId="{AFE93025-6F64-4A5B-8A15-69FE3853E02B}">
      <dgm:prSet/>
      <dgm:spPr/>
      <dgm:t>
        <a:bodyPr/>
        <a:lstStyle/>
        <a:p>
          <a:endParaRPr lang="en-US"/>
        </a:p>
      </dgm:t>
    </dgm:pt>
    <dgm:pt modelId="{808AB7A7-0FD2-4D49-BF3D-5E0E1411B295}" type="sibTrans" cxnId="{AFE93025-6F64-4A5B-8A15-69FE3853E02B}">
      <dgm:prSet/>
      <dgm:spPr/>
      <dgm:t>
        <a:bodyPr/>
        <a:lstStyle/>
        <a:p>
          <a:endParaRPr lang="en-US"/>
        </a:p>
      </dgm:t>
    </dgm:pt>
    <dgm:pt modelId="{E97BF079-6BFB-4F81-A37A-93AC332B39BE}" type="pres">
      <dgm:prSet presAssocID="{F77609F8-664E-43C7-B74F-9A421D416049}" presName="vert0" presStyleCnt="0">
        <dgm:presLayoutVars>
          <dgm:dir/>
          <dgm:animOne val="branch"/>
          <dgm:animLvl val="lvl"/>
        </dgm:presLayoutVars>
      </dgm:prSet>
      <dgm:spPr/>
    </dgm:pt>
    <dgm:pt modelId="{DEA734DF-AEA5-4525-B86C-A75E7CCE98C6}" type="pres">
      <dgm:prSet presAssocID="{6165C721-DC98-4FCD-B913-EFBE783050FF}" presName="thickLine" presStyleLbl="alignNode1" presStyleIdx="0" presStyleCnt="6"/>
      <dgm:spPr/>
    </dgm:pt>
    <dgm:pt modelId="{023B698C-B6A9-4DF7-AB80-C3BEDA4FC4E9}" type="pres">
      <dgm:prSet presAssocID="{6165C721-DC98-4FCD-B913-EFBE783050FF}" presName="horz1" presStyleCnt="0"/>
      <dgm:spPr/>
    </dgm:pt>
    <dgm:pt modelId="{22656BED-8D10-427C-9A71-C0C5F691BF1A}" type="pres">
      <dgm:prSet presAssocID="{6165C721-DC98-4FCD-B913-EFBE783050FF}" presName="tx1" presStyleLbl="revTx" presStyleIdx="0" presStyleCnt="6"/>
      <dgm:spPr/>
    </dgm:pt>
    <dgm:pt modelId="{AB3840F2-1AA1-40A1-8857-269F281549E7}" type="pres">
      <dgm:prSet presAssocID="{6165C721-DC98-4FCD-B913-EFBE783050FF}" presName="vert1" presStyleCnt="0"/>
      <dgm:spPr/>
    </dgm:pt>
    <dgm:pt modelId="{1A0816CD-2239-42C2-9B7F-AE4F469F7777}" type="pres">
      <dgm:prSet presAssocID="{11FD94D9-B019-4C3F-AA22-26F42F25394F}" presName="thickLine" presStyleLbl="alignNode1" presStyleIdx="1" presStyleCnt="6"/>
      <dgm:spPr/>
    </dgm:pt>
    <dgm:pt modelId="{0615A1DC-C8E1-4284-A653-8B23019A41E7}" type="pres">
      <dgm:prSet presAssocID="{11FD94D9-B019-4C3F-AA22-26F42F25394F}" presName="horz1" presStyleCnt="0"/>
      <dgm:spPr/>
    </dgm:pt>
    <dgm:pt modelId="{C001F815-DC58-4AFB-A37F-6BA922B9B13C}" type="pres">
      <dgm:prSet presAssocID="{11FD94D9-B019-4C3F-AA22-26F42F25394F}" presName="tx1" presStyleLbl="revTx" presStyleIdx="1" presStyleCnt="6"/>
      <dgm:spPr/>
    </dgm:pt>
    <dgm:pt modelId="{E88D0C65-2283-4200-8E20-F94B7ABC37F5}" type="pres">
      <dgm:prSet presAssocID="{11FD94D9-B019-4C3F-AA22-26F42F25394F}" presName="vert1" presStyleCnt="0"/>
      <dgm:spPr/>
    </dgm:pt>
    <dgm:pt modelId="{064B4DE3-2AC3-45AB-BD7B-9549F21806F4}" type="pres">
      <dgm:prSet presAssocID="{57C9E6D9-EDA6-4864-A4BD-24365A1262EA}" presName="thickLine" presStyleLbl="alignNode1" presStyleIdx="2" presStyleCnt="6"/>
      <dgm:spPr/>
    </dgm:pt>
    <dgm:pt modelId="{FBD745DA-CD05-4247-B25F-5ED9E5188428}" type="pres">
      <dgm:prSet presAssocID="{57C9E6D9-EDA6-4864-A4BD-24365A1262EA}" presName="horz1" presStyleCnt="0"/>
      <dgm:spPr/>
    </dgm:pt>
    <dgm:pt modelId="{9F34B77A-B604-4133-974E-2F9CDD881AC3}" type="pres">
      <dgm:prSet presAssocID="{57C9E6D9-EDA6-4864-A4BD-24365A1262EA}" presName="tx1" presStyleLbl="revTx" presStyleIdx="2" presStyleCnt="6"/>
      <dgm:spPr/>
    </dgm:pt>
    <dgm:pt modelId="{90711ADD-0234-4C34-A63B-1083A9E75A97}" type="pres">
      <dgm:prSet presAssocID="{57C9E6D9-EDA6-4864-A4BD-24365A1262EA}" presName="vert1" presStyleCnt="0"/>
      <dgm:spPr/>
    </dgm:pt>
    <dgm:pt modelId="{CA72C6EA-50DD-4E10-9FDB-F472C4C78717}" type="pres">
      <dgm:prSet presAssocID="{51830B56-153D-4FDE-92AB-895824FEED3D}" presName="thickLine" presStyleLbl="alignNode1" presStyleIdx="3" presStyleCnt="6"/>
      <dgm:spPr/>
    </dgm:pt>
    <dgm:pt modelId="{72EB0C92-0305-4A5D-B363-C1C25DA1744F}" type="pres">
      <dgm:prSet presAssocID="{51830B56-153D-4FDE-92AB-895824FEED3D}" presName="horz1" presStyleCnt="0"/>
      <dgm:spPr/>
    </dgm:pt>
    <dgm:pt modelId="{6B5A01E4-2941-4F38-98C4-98E0AD443929}" type="pres">
      <dgm:prSet presAssocID="{51830B56-153D-4FDE-92AB-895824FEED3D}" presName="tx1" presStyleLbl="revTx" presStyleIdx="3" presStyleCnt="6"/>
      <dgm:spPr/>
    </dgm:pt>
    <dgm:pt modelId="{442BF31E-7057-4F94-A436-DB6613EC91BB}" type="pres">
      <dgm:prSet presAssocID="{51830B56-153D-4FDE-92AB-895824FEED3D}" presName="vert1" presStyleCnt="0"/>
      <dgm:spPr/>
    </dgm:pt>
    <dgm:pt modelId="{F3CC7AD0-D89F-47C0-A49D-7A67C9524055}" type="pres">
      <dgm:prSet presAssocID="{D7910AC3-8084-4F66-88CE-0789A6F7571B}" presName="thickLine" presStyleLbl="alignNode1" presStyleIdx="4" presStyleCnt="6"/>
      <dgm:spPr/>
    </dgm:pt>
    <dgm:pt modelId="{2A8446D1-9BE9-44E7-B937-50FFCF696406}" type="pres">
      <dgm:prSet presAssocID="{D7910AC3-8084-4F66-88CE-0789A6F7571B}" presName="horz1" presStyleCnt="0"/>
      <dgm:spPr/>
    </dgm:pt>
    <dgm:pt modelId="{BBD11D66-5029-483B-ABC1-4DD1F4173DC9}" type="pres">
      <dgm:prSet presAssocID="{D7910AC3-8084-4F66-88CE-0789A6F7571B}" presName="tx1" presStyleLbl="revTx" presStyleIdx="4" presStyleCnt="6"/>
      <dgm:spPr/>
    </dgm:pt>
    <dgm:pt modelId="{054B46C8-E241-45AF-82FD-EAD9408F92DA}" type="pres">
      <dgm:prSet presAssocID="{D7910AC3-8084-4F66-88CE-0789A6F7571B}" presName="vert1" presStyleCnt="0"/>
      <dgm:spPr/>
    </dgm:pt>
    <dgm:pt modelId="{06CEC03B-A13E-4E18-989B-9248E73AEAF3}" type="pres">
      <dgm:prSet presAssocID="{571BF4CC-B2BA-436C-BC81-CFAAD75F0706}" presName="thickLine" presStyleLbl="alignNode1" presStyleIdx="5" presStyleCnt="6"/>
      <dgm:spPr/>
    </dgm:pt>
    <dgm:pt modelId="{7D356934-DE08-4D25-8769-B114D0430AC2}" type="pres">
      <dgm:prSet presAssocID="{571BF4CC-B2BA-436C-BC81-CFAAD75F0706}" presName="horz1" presStyleCnt="0"/>
      <dgm:spPr/>
    </dgm:pt>
    <dgm:pt modelId="{82A2A984-B8B9-4372-A797-AC6D93E50360}" type="pres">
      <dgm:prSet presAssocID="{571BF4CC-B2BA-436C-BC81-CFAAD75F0706}" presName="tx1" presStyleLbl="revTx" presStyleIdx="5" presStyleCnt="6"/>
      <dgm:spPr/>
    </dgm:pt>
    <dgm:pt modelId="{C4AFA949-1F20-4D9A-AD82-0695596E9381}" type="pres">
      <dgm:prSet presAssocID="{571BF4CC-B2BA-436C-BC81-CFAAD75F0706}" presName="vert1" presStyleCnt="0"/>
      <dgm:spPr/>
    </dgm:pt>
  </dgm:ptLst>
  <dgm:cxnLst>
    <dgm:cxn modelId="{6FC69D0A-93FC-4B0C-B64F-037E3B5E08F9}" type="presOf" srcId="{11FD94D9-B019-4C3F-AA22-26F42F25394F}" destId="{C001F815-DC58-4AFB-A37F-6BA922B9B13C}" srcOrd="0" destOrd="0" presId="urn:microsoft.com/office/officeart/2008/layout/LinedList"/>
    <dgm:cxn modelId="{A4C0A420-6F97-42A4-B68E-ACDEC883ABBF}" type="presOf" srcId="{6165C721-DC98-4FCD-B913-EFBE783050FF}" destId="{22656BED-8D10-427C-9A71-C0C5F691BF1A}" srcOrd="0" destOrd="0" presId="urn:microsoft.com/office/officeart/2008/layout/LinedList"/>
    <dgm:cxn modelId="{AFE93025-6F64-4A5B-8A15-69FE3853E02B}" srcId="{F77609F8-664E-43C7-B74F-9A421D416049}" destId="{571BF4CC-B2BA-436C-BC81-CFAAD75F0706}" srcOrd="5" destOrd="0" parTransId="{8985664F-8ADC-45AD-BF32-A46195C4D1B4}" sibTransId="{808AB7A7-0FD2-4D49-BF3D-5E0E1411B295}"/>
    <dgm:cxn modelId="{0E820F40-BBB6-4FEA-A532-99DE44E6B717}" type="presOf" srcId="{D7910AC3-8084-4F66-88CE-0789A6F7571B}" destId="{BBD11D66-5029-483B-ABC1-4DD1F4173DC9}" srcOrd="0" destOrd="0" presId="urn:microsoft.com/office/officeart/2008/layout/LinedList"/>
    <dgm:cxn modelId="{8965B140-03E2-4EE3-9BF6-956C03926319}" srcId="{F77609F8-664E-43C7-B74F-9A421D416049}" destId="{D7910AC3-8084-4F66-88CE-0789A6F7571B}" srcOrd="4" destOrd="0" parTransId="{26EFF467-D267-4037-BAD0-2EBB81B87C26}" sibTransId="{C84C71E9-8511-4DCA-9D6C-5405C7337B47}"/>
    <dgm:cxn modelId="{085CA443-319A-4392-8A1D-401BCDF5CB6C}" srcId="{F77609F8-664E-43C7-B74F-9A421D416049}" destId="{6165C721-DC98-4FCD-B913-EFBE783050FF}" srcOrd="0" destOrd="0" parTransId="{50CCE838-6E73-4535-9594-33B8C7065C0E}" sibTransId="{C8263E46-D2C3-4E3B-B132-0544AD7FD5E5}"/>
    <dgm:cxn modelId="{3DE6F14A-8362-4761-AED7-863A296E6086}" type="presOf" srcId="{571BF4CC-B2BA-436C-BC81-CFAAD75F0706}" destId="{82A2A984-B8B9-4372-A797-AC6D93E50360}" srcOrd="0" destOrd="0" presId="urn:microsoft.com/office/officeart/2008/layout/LinedList"/>
    <dgm:cxn modelId="{B6E72152-6397-48DC-B372-32EF9EB53F4B}" type="presOf" srcId="{57C9E6D9-EDA6-4864-A4BD-24365A1262EA}" destId="{9F34B77A-B604-4133-974E-2F9CDD881AC3}" srcOrd="0" destOrd="0" presId="urn:microsoft.com/office/officeart/2008/layout/LinedList"/>
    <dgm:cxn modelId="{3E7F925A-90D7-48E6-93A0-F17658947B36}" type="presOf" srcId="{51830B56-153D-4FDE-92AB-895824FEED3D}" destId="{6B5A01E4-2941-4F38-98C4-98E0AD443929}" srcOrd="0" destOrd="0" presId="urn:microsoft.com/office/officeart/2008/layout/LinedList"/>
    <dgm:cxn modelId="{6EA5D87B-901D-45CF-A241-CD73A77D5DB8}" type="presOf" srcId="{F77609F8-664E-43C7-B74F-9A421D416049}" destId="{E97BF079-6BFB-4F81-A37A-93AC332B39BE}" srcOrd="0" destOrd="0" presId="urn:microsoft.com/office/officeart/2008/layout/LinedList"/>
    <dgm:cxn modelId="{F11DDDC0-AF12-437B-B453-90F33BE7C8A0}" srcId="{F77609F8-664E-43C7-B74F-9A421D416049}" destId="{57C9E6D9-EDA6-4864-A4BD-24365A1262EA}" srcOrd="2" destOrd="0" parTransId="{D6674510-6AF6-4B6A-99B4-EF80A29056C4}" sibTransId="{855077AF-5471-4468-BD49-43AA9214C73A}"/>
    <dgm:cxn modelId="{A59D87C4-5549-4B3F-AB2B-697434DEAD83}" srcId="{F77609F8-664E-43C7-B74F-9A421D416049}" destId="{51830B56-153D-4FDE-92AB-895824FEED3D}" srcOrd="3" destOrd="0" parTransId="{C0807868-054C-4F3C-8A72-1DAEB4102CB8}" sibTransId="{C1844F6C-4AED-4477-9FC8-5C1B07AE3FC1}"/>
    <dgm:cxn modelId="{29C9A6D2-6E2B-4CB9-A7D7-8C28B5B4495F}" srcId="{F77609F8-664E-43C7-B74F-9A421D416049}" destId="{11FD94D9-B019-4C3F-AA22-26F42F25394F}" srcOrd="1" destOrd="0" parTransId="{33D41A2B-FDB2-44C0-BE8E-F71CAE153B82}" sibTransId="{6A0345D1-AD44-4F41-BA6F-D4DBF3B4C85B}"/>
    <dgm:cxn modelId="{EED7699C-0EFA-42A6-8C4D-34BE5705DA3B}" type="presParOf" srcId="{E97BF079-6BFB-4F81-A37A-93AC332B39BE}" destId="{DEA734DF-AEA5-4525-B86C-A75E7CCE98C6}" srcOrd="0" destOrd="0" presId="urn:microsoft.com/office/officeart/2008/layout/LinedList"/>
    <dgm:cxn modelId="{AB0D7F8C-E1FB-42C1-8716-9ACEBE5E4E6D}" type="presParOf" srcId="{E97BF079-6BFB-4F81-A37A-93AC332B39BE}" destId="{023B698C-B6A9-4DF7-AB80-C3BEDA4FC4E9}" srcOrd="1" destOrd="0" presId="urn:microsoft.com/office/officeart/2008/layout/LinedList"/>
    <dgm:cxn modelId="{F6D7076A-6919-4CD7-96C7-971A1B8E92DD}" type="presParOf" srcId="{023B698C-B6A9-4DF7-AB80-C3BEDA4FC4E9}" destId="{22656BED-8D10-427C-9A71-C0C5F691BF1A}" srcOrd="0" destOrd="0" presId="urn:microsoft.com/office/officeart/2008/layout/LinedList"/>
    <dgm:cxn modelId="{15BDE170-C0BE-4315-984E-D3D3266F131E}" type="presParOf" srcId="{023B698C-B6A9-4DF7-AB80-C3BEDA4FC4E9}" destId="{AB3840F2-1AA1-40A1-8857-269F281549E7}" srcOrd="1" destOrd="0" presId="urn:microsoft.com/office/officeart/2008/layout/LinedList"/>
    <dgm:cxn modelId="{3DAF4651-452D-49D9-A44A-97CC282CB4D3}" type="presParOf" srcId="{E97BF079-6BFB-4F81-A37A-93AC332B39BE}" destId="{1A0816CD-2239-42C2-9B7F-AE4F469F7777}" srcOrd="2" destOrd="0" presId="urn:microsoft.com/office/officeart/2008/layout/LinedList"/>
    <dgm:cxn modelId="{BE887D86-468C-4C28-A0DD-A04C60CA16C4}" type="presParOf" srcId="{E97BF079-6BFB-4F81-A37A-93AC332B39BE}" destId="{0615A1DC-C8E1-4284-A653-8B23019A41E7}" srcOrd="3" destOrd="0" presId="urn:microsoft.com/office/officeart/2008/layout/LinedList"/>
    <dgm:cxn modelId="{7A5717AB-B2E5-49AF-B89B-2654AC8D3A6C}" type="presParOf" srcId="{0615A1DC-C8E1-4284-A653-8B23019A41E7}" destId="{C001F815-DC58-4AFB-A37F-6BA922B9B13C}" srcOrd="0" destOrd="0" presId="urn:microsoft.com/office/officeart/2008/layout/LinedList"/>
    <dgm:cxn modelId="{CC6DFF96-CAA8-4A6C-9878-2234A4DC0CFF}" type="presParOf" srcId="{0615A1DC-C8E1-4284-A653-8B23019A41E7}" destId="{E88D0C65-2283-4200-8E20-F94B7ABC37F5}" srcOrd="1" destOrd="0" presId="urn:microsoft.com/office/officeart/2008/layout/LinedList"/>
    <dgm:cxn modelId="{BF00D1F9-381A-4E36-9F5C-0C527475FA65}" type="presParOf" srcId="{E97BF079-6BFB-4F81-A37A-93AC332B39BE}" destId="{064B4DE3-2AC3-45AB-BD7B-9549F21806F4}" srcOrd="4" destOrd="0" presId="urn:microsoft.com/office/officeart/2008/layout/LinedList"/>
    <dgm:cxn modelId="{8AE024E1-B73C-4B5D-9C82-787D13595E28}" type="presParOf" srcId="{E97BF079-6BFB-4F81-A37A-93AC332B39BE}" destId="{FBD745DA-CD05-4247-B25F-5ED9E5188428}" srcOrd="5" destOrd="0" presId="urn:microsoft.com/office/officeart/2008/layout/LinedList"/>
    <dgm:cxn modelId="{671A6765-7C53-4801-81EA-5E5D1A1EE704}" type="presParOf" srcId="{FBD745DA-CD05-4247-B25F-5ED9E5188428}" destId="{9F34B77A-B604-4133-974E-2F9CDD881AC3}" srcOrd="0" destOrd="0" presId="urn:microsoft.com/office/officeart/2008/layout/LinedList"/>
    <dgm:cxn modelId="{75396C31-4F20-4381-8C61-B1D0EB42C8E5}" type="presParOf" srcId="{FBD745DA-CD05-4247-B25F-5ED9E5188428}" destId="{90711ADD-0234-4C34-A63B-1083A9E75A97}" srcOrd="1" destOrd="0" presId="urn:microsoft.com/office/officeart/2008/layout/LinedList"/>
    <dgm:cxn modelId="{C0418BA4-9A63-4390-B079-33F6134B9D04}" type="presParOf" srcId="{E97BF079-6BFB-4F81-A37A-93AC332B39BE}" destId="{CA72C6EA-50DD-4E10-9FDB-F472C4C78717}" srcOrd="6" destOrd="0" presId="urn:microsoft.com/office/officeart/2008/layout/LinedList"/>
    <dgm:cxn modelId="{D169BDD1-1530-43D7-AE6C-3BE535C13B39}" type="presParOf" srcId="{E97BF079-6BFB-4F81-A37A-93AC332B39BE}" destId="{72EB0C92-0305-4A5D-B363-C1C25DA1744F}" srcOrd="7" destOrd="0" presId="urn:microsoft.com/office/officeart/2008/layout/LinedList"/>
    <dgm:cxn modelId="{AF217F7C-8811-4859-9468-311F744E9946}" type="presParOf" srcId="{72EB0C92-0305-4A5D-B363-C1C25DA1744F}" destId="{6B5A01E4-2941-4F38-98C4-98E0AD443929}" srcOrd="0" destOrd="0" presId="urn:microsoft.com/office/officeart/2008/layout/LinedList"/>
    <dgm:cxn modelId="{106097E5-155F-4A93-B8B8-BF7CDE76D138}" type="presParOf" srcId="{72EB0C92-0305-4A5D-B363-C1C25DA1744F}" destId="{442BF31E-7057-4F94-A436-DB6613EC91BB}" srcOrd="1" destOrd="0" presId="urn:microsoft.com/office/officeart/2008/layout/LinedList"/>
    <dgm:cxn modelId="{E4CF4AE5-E2BD-4393-A4F0-F8CCA88C2F18}" type="presParOf" srcId="{E97BF079-6BFB-4F81-A37A-93AC332B39BE}" destId="{F3CC7AD0-D89F-47C0-A49D-7A67C9524055}" srcOrd="8" destOrd="0" presId="urn:microsoft.com/office/officeart/2008/layout/LinedList"/>
    <dgm:cxn modelId="{97BCBF2B-E106-4A74-A435-8372179A833A}" type="presParOf" srcId="{E97BF079-6BFB-4F81-A37A-93AC332B39BE}" destId="{2A8446D1-9BE9-44E7-B937-50FFCF696406}" srcOrd="9" destOrd="0" presId="urn:microsoft.com/office/officeart/2008/layout/LinedList"/>
    <dgm:cxn modelId="{29B47FB4-2D6C-4763-8B8B-6309C9DB40F7}" type="presParOf" srcId="{2A8446D1-9BE9-44E7-B937-50FFCF696406}" destId="{BBD11D66-5029-483B-ABC1-4DD1F4173DC9}" srcOrd="0" destOrd="0" presId="urn:microsoft.com/office/officeart/2008/layout/LinedList"/>
    <dgm:cxn modelId="{ED1F9039-478E-4F0B-AF94-80D08B7C943A}" type="presParOf" srcId="{2A8446D1-9BE9-44E7-B937-50FFCF696406}" destId="{054B46C8-E241-45AF-82FD-EAD9408F92DA}" srcOrd="1" destOrd="0" presId="urn:microsoft.com/office/officeart/2008/layout/LinedList"/>
    <dgm:cxn modelId="{C08659CD-E37C-4D99-A0A6-A2A73111AF43}" type="presParOf" srcId="{E97BF079-6BFB-4F81-A37A-93AC332B39BE}" destId="{06CEC03B-A13E-4E18-989B-9248E73AEAF3}" srcOrd="10" destOrd="0" presId="urn:microsoft.com/office/officeart/2008/layout/LinedList"/>
    <dgm:cxn modelId="{7C330F11-CC82-4629-ACB8-6A8F2DA5DA81}" type="presParOf" srcId="{E97BF079-6BFB-4F81-A37A-93AC332B39BE}" destId="{7D356934-DE08-4D25-8769-B114D0430AC2}" srcOrd="11" destOrd="0" presId="urn:microsoft.com/office/officeart/2008/layout/LinedList"/>
    <dgm:cxn modelId="{3DDE2E36-DC26-4A7C-B97D-C8E702A9AAF5}" type="presParOf" srcId="{7D356934-DE08-4D25-8769-B114D0430AC2}" destId="{82A2A984-B8B9-4372-A797-AC6D93E50360}" srcOrd="0" destOrd="0" presId="urn:microsoft.com/office/officeart/2008/layout/LinedList"/>
    <dgm:cxn modelId="{12047F4B-8595-4F45-910A-555B03D366C9}" type="presParOf" srcId="{7D356934-DE08-4D25-8769-B114D0430AC2}" destId="{C4AFA949-1F20-4D9A-AD82-0695596E9381}"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ABC3A35-E66E-412F-AA80-4D1BC9646179}" type="doc">
      <dgm:prSet loTypeId="urn:microsoft.com/office/officeart/2008/layout/LinedList" loCatId="list" qsTypeId="urn:microsoft.com/office/officeart/2005/8/quickstyle/simple1" qsCatId="simple" csTypeId="urn:microsoft.com/office/officeart/2005/8/colors/accent4_2" csCatId="accent4" phldr="1"/>
      <dgm:spPr/>
      <dgm:t>
        <a:bodyPr/>
        <a:lstStyle/>
        <a:p>
          <a:endParaRPr lang="en-US"/>
        </a:p>
      </dgm:t>
    </dgm:pt>
    <dgm:pt modelId="{F61923E9-3DB1-4439-86EE-E53E296F0BD4}">
      <dgm:prSet/>
      <dgm:spPr/>
      <dgm:t>
        <a:bodyPr/>
        <a:lstStyle/>
        <a:p>
          <a:r>
            <a:rPr lang="en-ID" dirty="0" err="1"/>
            <a:t>B</a:t>
          </a:r>
          <a:r>
            <a:rPr lang="en-ID" b="0" i="0" dirty="0" err="1"/>
            <a:t>erpendapat</a:t>
          </a:r>
          <a:r>
            <a:rPr lang="en-ID" b="0" i="0" dirty="0"/>
            <a:t> </a:t>
          </a:r>
          <a:r>
            <a:rPr lang="en-ID" b="0" i="0" dirty="0" err="1"/>
            <a:t>bahwa</a:t>
          </a:r>
          <a:r>
            <a:rPr lang="en-ID" b="0" i="0" dirty="0"/>
            <a:t> </a:t>
          </a:r>
          <a:r>
            <a:rPr lang="en-ID" b="0" i="0" dirty="0" err="1"/>
            <a:t>kolaborasi</a:t>
          </a:r>
          <a:r>
            <a:rPr lang="en-ID" b="0" i="0" dirty="0"/>
            <a:t> </a:t>
          </a:r>
          <a:r>
            <a:rPr lang="en-ID" b="0" i="0" dirty="0" err="1"/>
            <a:t>melibatkan</a:t>
          </a:r>
          <a:r>
            <a:rPr lang="en-ID" b="0" i="0" dirty="0"/>
            <a:t> </a:t>
          </a:r>
          <a:r>
            <a:rPr lang="en-ID" b="0" i="0" dirty="0" err="1"/>
            <a:t>beberapa</a:t>
          </a:r>
          <a:r>
            <a:rPr lang="en-ID" b="0" i="0" dirty="0"/>
            <a:t> </a:t>
          </a:r>
          <a:r>
            <a:rPr lang="en-ID" b="0" i="0" dirty="0" err="1"/>
            <a:t>komponen</a:t>
          </a:r>
          <a:r>
            <a:rPr lang="en-ID" b="0" i="0" dirty="0"/>
            <a:t> </a:t>
          </a:r>
          <a:r>
            <a:rPr lang="en-ID" b="0" i="0" dirty="0" err="1"/>
            <a:t>yaitu</a:t>
          </a:r>
          <a:r>
            <a:rPr lang="en-ID" b="0" i="0" dirty="0"/>
            <a:t> </a:t>
          </a:r>
        </a:p>
        <a:p>
          <a:r>
            <a:rPr lang="en-ID" b="0" i="0" dirty="0"/>
            <a:t>(1) </a:t>
          </a:r>
          <a:r>
            <a:rPr lang="en-ID" b="0" i="0" dirty="0" err="1"/>
            <a:t>Saling</a:t>
          </a:r>
          <a:r>
            <a:rPr lang="en-ID" b="0" i="0" dirty="0"/>
            <a:t> </a:t>
          </a:r>
          <a:r>
            <a:rPr lang="en-ID" b="0" i="0" dirty="0" err="1"/>
            <a:t>ketergantungan</a:t>
          </a:r>
          <a:r>
            <a:rPr lang="en-ID" b="0" i="0" dirty="0"/>
            <a:t> </a:t>
          </a:r>
          <a:endParaRPr lang="en-US" dirty="0"/>
        </a:p>
      </dgm:t>
    </dgm:pt>
    <dgm:pt modelId="{DB8E4785-D9F3-427B-A2C3-8C8C41F4CC9D}" type="parTrans" cxnId="{FC3CAD05-A2D2-438A-A6C2-54818514D288}">
      <dgm:prSet/>
      <dgm:spPr/>
      <dgm:t>
        <a:bodyPr/>
        <a:lstStyle/>
        <a:p>
          <a:endParaRPr lang="en-US"/>
        </a:p>
      </dgm:t>
    </dgm:pt>
    <dgm:pt modelId="{509218C3-8EA3-4876-A3AC-D025755C8B80}" type="sibTrans" cxnId="{FC3CAD05-A2D2-438A-A6C2-54818514D288}">
      <dgm:prSet/>
      <dgm:spPr/>
      <dgm:t>
        <a:bodyPr/>
        <a:lstStyle/>
        <a:p>
          <a:endParaRPr lang="en-US"/>
        </a:p>
      </dgm:t>
    </dgm:pt>
    <dgm:pt modelId="{00C0FF40-DFE3-4DAA-8D25-3436F4596EEF}">
      <dgm:prSet/>
      <dgm:spPr/>
      <dgm:t>
        <a:bodyPr/>
        <a:lstStyle/>
        <a:p>
          <a:r>
            <a:rPr lang="en-ID" b="0" i="0"/>
            <a:t>(2) </a:t>
          </a:r>
          <a:r>
            <a:rPr lang="en-ID"/>
            <a:t>P</a:t>
          </a:r>
          <a:r>
            <a:rPr lang="en-ID" b="0" i="0"/>
            <a:t>enyatuan pemikiran secara konstruktif untuk mencapai solusi</a:t>
          </a:r>
          <a:endParaRPr lang="en-US"/>
        </a:p>
      </dgm:t>
    </dgm:pt>
    <dgm:pt modelId="{71CBD0B5-0E67-4979-B5E6-B630BADF3DF6}" type="parTrans" cxnId="{BE890C38-BB20-4DBD-A1AE-F25788725178}">
      <dgm:prSet/>
      <dgm:spPr/>
      <dgm:t>
        <a:bodyPr/>
        <a:lstStyle/>
        <a:p>
          <a:endParaRPr lang="en-US"/>
        </a:p>
      </dgm:t>
    </dgm:pt>
    <dgm:pt modelId="{5EEF2B13-5CF9-4EED-865D-80380E9699B0}" type="sibTrans" cxnId="{BE890C38-BB20-4DBD-A1AE-F25788725178}">
      <dgm:prSet/>
      <dgm:spPr/>
      <dgm:t>
        <a:bodyPr/>
        <a:lstStyle/>
        <a:p>
          <a:endParaRPr lang="en-US"/>
        </a:p>
      </dgm:t>
    </dgm:pt>
    <dgm:pt modelId="{21AE2395-B076-4066-822C-6DAD1DE28679}">
      <dgm:prSet/>
      <dgm:spPr/>
      <dgm:t>
        <a:bodyPr/>
        <a:lstStyle/>
        <a:p>
          <a:r>
            <a:rPr lang="en-ID" b="0" i="0"/>
            <a:t>(3) Joint ownership of decisions (keputusan bersama semua aktor) </a:t>
          </a:r>
          <a:endParaRPr lang="en-US"/>
        </a:p>
      </dgm:t>
    </dgm:pt>
    <dgm:pt modelId="{CBE067C8-815D-4BBE-816B-935A97610590}" type="parTrans" cxnId="{4C7C1FDB-4435-461E-9DC4-AB860B024131}">
      <dgm:prSet/>
      <dgm:spPr/>
      <dgm:t>
        <a:bodyPr/>
        <a:lstStyle/>
        <a:p>
          <a:endParaRPr lang="en-US"/>
        </a:p>
      </dgm:t>
    </dgm:pt>
    <dgm:pt modelId="{3ED5E250-40CF-4723-827B-796491E21C4D}" type="sibTrans" cxnId="{4C7C1FDB-4435-461E-9DC4-AB860B024131}">
      <dgm:prSet/>
      <dgm:spPr/>
      <dgm:t>
        <a:bodyPr/>
        <a:lstStyle/>
        <a:p>
          <a:endParaRPr lang="en-US"/>
        </a:p>
      </dgm:t>
    </dgm:pt>
    <dgm:pt modelId="{89D59189-0AEC-4889-AA56-819B8D6007D9}">
      <dgm:prSet/>
      <dgm:spPr/>
      <dgm:t>
        <a:bodyPr/>
        <a:lstStyle/>
        <a:p>
          <a:r>
            <a:rPr lang="en-ID" b="0" i="0"/>
            <a:t>(4) </a:t>
          </a:r>
          <a:r>
            <a:rPr lang="en-ID"/>
            <a:t>T</a:t>
          </a:r>
          <a:r>
            <a:rPr lang="en-ID" b="0" i="0"/>
            <a:t>anggung jawab bersama</a:t>
          </a:r>
          <a:endParaRPr lang="en-US"/>
        </a:p>
      </dgm:t>
    </dgm:pt>
    <dgm:pt modelId="{44118569-E40B-42C4-B7C5-89EC762BADFF}" type="parTrans" cxnId="{E6FF3C27-7CC2-41F2-98D3-E8D327BEEAEC}">
      <dgm:prSet/>
      <dgm:spPr/>
      <dgm:t>
        <a:bodyPr/>
        <a:lstStyle/>
        <a:p>
          <a:endParaRPr lang="en-US"/>
        </a:p>
      </dgm:t>
    </dgm:pt>
    <dgm:pt modelId="{184A95DC-08C2-49C7-9B7A-E18961EBC6CB}" type="sibTrans" cxnId="{E6FF3C27-7CC2-41F2-98D3-E8D327BEEAEC}">
      <dgm:prSet/>
      <dgm:spPr/>
      <dgm:t>
        <a:bodyPr/>
        <a:lstStyle/>
        <a:p>
          <a:endParaRPr lang="en-US"/>
        </a:p>
      </dgm:t>
    </dgm:pt>
    <dgm:pt modelId="{D09BDCC1-635E-4A56-94D6-C93E4AB804B9}" type="pres">
      <dgm:prSet presAssocID="{0ABC3A35-E66E-412F-AA80-4D1BC9646179}" presName="vert0" presStyleCnt="0">
        <dgm:presLayoutVars>
          <dgm:dir/>
          <dgm:animOne val="branch"/>
          <dgm:animLvl val="lvl"/>
        </dgm:presLayoutVars>
      </dgm:prSet>
      <dgm:spPr/>
    </dgm:pt>
    <dgm:pt modelId="{4D996859-8EDD-4030-8B68-75EA311DE4D2}" type="pres">
      <dgm:prSet presAssocID="{F61923E9-3DB1-4439-86EE-E53E296F0BD4}" presName="thickLine" presStyleLbl="alignNode1" presStyleIdx="0" presStyleCnt="4"/>
      <dgm:spPr/>
    </dgm:pt>
    <dgm:pt modelId="{B3147FF5-1639-4907-B4C3-B493AFD78B28}" type="pres">
      <dgm:prSet presAssocID="{F61923E9-3DB1-4439-86EE-E53E296F0BD4}" presName="horz1" presStyleCnt="0"/>
      <dgm:spPr/>
    </dgm:pt>
    <dgm:pt modelId="{CB6368E0-EEF5-44A0-A6C9-F3F5033CB59D}" type="pres">
      <dgm:prSet presAssocID="{F61923E9-3DB1-4439-86EE-E53E296F0BD4}" presName="tx1" presStyleLbl="revTx" presStyleIdx="0" presStyleCnt="4"/>
      <dgm:spPr/>
    </dgm:pt>
    <dgm:pt modelId="{CE477334-EED2-40B2-A71D-F358172A8663}" type="pres">
      <dgm:prSet presAssocID="{F61923E9-3DB1-4439-86EE-E53E296F0BD4}" presName="vert1" presStyleCnt="0"/>
      <dgm:spPr/>
    </dgm:pt>
    <dgm:pt modelId="{769D7763-07D0-4087-B640-A5446D9D0F07}" type="pres">
      <dgm:prSet presAssocID="{00C0FF40-DFE3-4DAA-8D25-3436F4596EEF}" presName="thickLine" presStyleLbl="alignNode1" presStyleIdx="1" presStyleCnt="4"/>
      <dgm:spPr/>
    </dgm:pt>
    <dgm:pt modelId="{BAD6C392-6933-4101-88CA-A9BF1148F8A1}" type="pres">
      <dgm:prSet presAssocID="{00C0FF40-DFE3-4DAA-8D25-3436F4596EEF}" presName="horz1" presStyleCnt="0"/>
      <dgm:spPr/>
    </dgm:pt>
    <dgm:pt modelId="{9CCB6ACA-A28B-4B53-A778-5ADEFC85EA33}" type="pres">
      <dgm:prSet presAssocID="{00C0FF40-DFE3-4DAA-8D25-3436F4596EEF}" presName="tx1" presStyleLbl="revTx" presStyleIdx="1" presStyleCnt="4"/>
      <dgm:spPr/>
    </dgm:pt>
    <dgm:pt modelId="{7A7C82AE-BA07-4254-AE95-8DAC27E0FE09}" type="pres">
      <dgm:prSet presAssocID="{00C0FF40-DFE3-4DAA-8D25-3436F4596EEF}" presName="vert1" presStyleCnt="0"/>
      <dgm:spPr/>
    </dgm:pt>
    <dgm:pt modelId="{F3B779DF-E3C3-4617-BED5-8BCA597D8E16}" type="pres">
      <dgm:prSet presAssocID="{21AE2395-B076-4066-822C-6DAD1DE28679}" presName="thickLine" presStyleLbl="alignNode1" presStyleIdx="2" presStyleCnt="4"/>
      <dgm:spPr/>
    </dgm:pt>
    <dgm:pt modelId="{97BCDDD9-4D43-438D-A2CB-5C5B48B4012D}" type="pres">
      <dgm:prSet presAssocID="{21AE2395-B076-4066-822C-6DAD1DE28679}" presName="horz1" presStyleCnt="0"/>
      <dgm:spPr/>
    </dgm:pt>
    <dgm:pt modelId="{0893A434-C2C7-41DE-BE81-D251FC89AD3F}" type="pres">
      <dgm:prSet presAssocID="{21AE2395-B076-4066-822C-6DAD1DE28679}" presName="tx1" presStyleLbl="revTx" presStyleIdx="2" presStyleCnt="4"/>
      <dgm:spPr/>
    </dgm:pt>
    <dgm:pt modelId="{5CB3C64B-85CD-4901-AFFB-C71C943C5652}" type="pres">
      <dgm:prSet presAssocID="{21AE2395-B076-4066-822C-6DAD1DE28679}" presName="vert1" presStyleCnt="0"/>
      <dgm:spPr/>
    </dgm:pt>
    <dgm:pt modelId="{BAC7549B-842E-482E-BCB2-3C87A13884FD}" type="pres">
      <dgm:prSet presAssocID="{89D59189-0AEC-4889-AA56-819B8D6007D9}" presName="thickLine" presStyleLbl="alignNode1" presStyleIdx="3" presStyleCnt="4"/>
      <dgm:spPr/>
    </dgm:pt>
    <dgm:pt modelId="{935BA47E-EF46-42AD-8A77-8C261A34D862}" type="pres">
      <dgm:prSet presAssocID="{89D59189-0AEC-4889-AA56-819B8D6007D9}" presName="horz1" presStyleCnt="0"/>
      <dgm:spPr/>
    </dgm:pt>
    <dgm:pt modelId="{B3940476-DE9A-4D58-A418-7A516448A3E7}" type="pres">
      <dgm:prSet presAssocID="{89D59189-0AEC-4889-AA56-819B8D6007D9}" presName="tx1" presStyleLbl="revTx" presStyleIdx="3" presStyleCnt="4"/>
      <dgm:spPr/>
    </dgm:pt>
    <dgm:pt modelId="{25507429-55C5-414D-A6D7-37B758CE95D0}" type="pres">
      <dgm:prSet presAssocID="{89D59189-0AEC-4889-AA56-819B8D6007D9}" presName="vert1" presStyleCnt="0"/>
      <dgm:spPr/>
    </dgm:pt>
  </dgm:ptLst>
  <dgm:cxnLst>
    <dgm:cxn modelId="{FC3CAD05-A2D2-438A-A6C2-54818514D288}" srcId="{0ABC3A35-E66E-412F-AA80-4D1BC9646179}" destId="{F61923E9-3DB1-4439-86EE-E53E296F0BD4}" srcOrd="0" destOrd="0" parTransId="{DB8E4785-D9F3-427B-A2C3-8C8C41F4CC9D}" sibTransId="{509218C3-8EA3-4876-A3AC-D025755C8B80}"/>
    <dgm:cxn modelId="{1DBC4307-7DC3-427C-A65F-91E0E7785B13}" type="presOf" srcId="{21AE2395-B076-4066-822C-6DAD1DE28679}" destId="{0893A434-C2C7-41DE-BE81-D251FC89AD3F}" srcOrd="0" destOrd="0" presId="urn:microsoft.com/office/officeart/2008/layout/LinedList"/>
    <dgm:cxn modelId="{E6FF3C27-7CC2-41F2-98D3-E8D327BEEAEC}" srcId="{0ABC3A35-E66E-412F-AA80-4D1BC9646179}" destId="{89D59189-0AEC-4889-AA56-819B8D6007D9}" srcOrd="3" destOrd="0" parTransId="{44118569-E40B-42C4-B7C5-89EC762BADFF}" sibTransId="{184A95DC-08C2-49C7-9B7A-E18961EBC6CB}"/>
    <dgm:cxn modelId="{BE890C38-BB20-4DBD-A1AE-F25788725178}" srcId="{0ABC3A35-E66E-412F-AA80-4D1BC9646179}" destId="{00C0FF40-DFE3-4DAA-8D25-3436F4596EEF}" srcOrd="1" destOrd="0" parTransId="{71CBD0B5-0E67-4979-B5E6-B630BADF3DF6}" sibTransId="{5EEF2B13-5CF9-4EED-865D-80380E9699B0}"/>
    <dgm:cxn modelId="{C1DB043A-BAD3-48A0-BD7F-664CD0238D65}" type="presOf" srcId="{0ABC3A35-E66E-412F-AA80-4D1BC9646179}" destId="{D09BDCC1-635E-4A56-94D6-C93E4AB804B9}" srcOrd="0" destOrd="0" presId="urn:microsoft.com/office/officeart/2008/layout/LinedList"/>
    <dgm:cxn modelId="{A12D9062-355D-45A3-837A-AA591DC83971}" type="presOf" srcId="{F61923E9-3DB1-4439-86EE-E53E296F0BD4}" destId="{CB6368E0-EEF5-44A0-A6C9-F3F5033CB59D}" srcOrd="0" destOrd="0" presId="urn:microsoft.com/office/officeart/2008/layout/LinedList"/>
    <dgm:cxn modelId="{70B7964D-F5EC-42AC-BF9E-D1DD1962AE7F}" type="presOf" srcId="{89D59189-0AEC-4889-AA56-819B8D6007D9}" destId="{B3940476-DE9A-4D58-A418-7A516448A3E7}" srcOrd="0" destOrd="0" presId="urn:microsoft.com/office/officeart/2008/layout/LinedList"/>
    <dgm:cxn modelId="{4AB535AD-D0CC-4E72-8223-5D6A497F2597}" type="presOf" srcId="{00C0FF40-DFE3-4DAA-8D25-3436F4596EEF}" destId="{9CCB6ACA-A28B-4B53-A778-5ADEFC85EA33}" srcOrd="0" destOrd="0" presId="urn:microsoft.com/office/officeart/2008/layout/LinedList"/>
    <dgm:cxn modelId="{4C7C1FDB-4435-461E-9DC4-AB860B024131}" srcId="{0ABC3A35-E66E-412F-AA80-4D1BC9646179}" destId="{21AE2395-B076-4066-822C-6DAD1DE28679}" srcOrd="2" destOrd="0" parTransId="{CBE067C8-815D-4BBE-816B-935A97610590}" sibTransId="{3ED5E250-40CF-4723-827B-796491E21C4D}"/>
    <dgm:cxn modelId="{18BBBD0D-D29E-48DB-A322-BB982C773A4C}" type="presParOf" srcId="{D09BDCC1-635E-4A56-94D6-C93E4AB804B9}" destId="{4D996859-8EDD-4030-8B68-75EA311DE4D2}" srcOrd="0" destOrd="0" presId="urn:microsoft.com/office/officeart/2008/layout/LinedList"/>
    <dgm:cxn modelId="{63C821B4-4A8A-47A0-8052-ED0A0C6556D3}" type="presParOf" srcId="{D09BDCC1-635E-4A56-94D6-C93E4AB804B9}" destId="{B3147FF5-1639-4907-B4C3-B493AFD78B28}" srcOrd="1" destOrd="0" presId="urn:microsoft.com/office/officeart/2008/layout/LinedList"/>
    <dgm:cxn modelId="{D8A05607-B88B-491B-AC36-97978102D4A4}" type="presParOf" srcId="{B3147FF5-1639-4907-B4C3-B493AFD78B28}" destId="{CB6368E0-EEF5-44A0-A6C9-F3F5033CB59D}" srcOrd="0" destOrd="0" presId="urn:microsoft.com/office/officeart/2008/layout/LinedList"/>
    <dgm:cxn modelId="{ACDB6971-E316-4956-8BC3-3E882DF2AE20}" type="presParOf" srcId="{B3147FF5-1639-4907-B4C3-B493AFD78B28}" destId="{CE477334-EED2-40B2-A71D-F358172A8663}" srcOrd="1" destOrd="0" presId="urn:microsoft.com/office/officeart/2008/layout/LinedList"/>
    <dgm:cxn modelId="{DFC8F560-319E-4888-B538-9C1BEEF98D4A}" type="presParOf" srcId="{D09BDCC1-635E-4A56-94D6-C93E4AB804B9}" destId="{769D7763-07D0-4087-B640-A5446D9D0F07}" srcOrd="2" destOrd="0" presId="urn:microsoft.com/office/officeart/2008/layout/LinedList"/>
    <dgm:cxn modelId="{6737C0CC-2D27-4500-8A0B-C8434DAAC9CC}" type="presParOf" srcId="{D09BDCC1-635E-4A56-94D6-C93E4AB804B9}" destId="{BAD6C392-6933-4101-88CA-A9BF1148F8A1}" srcOrd="3" destOrd="0" presId="urn:microsoft.com/office/officeart/2008/layout/LinedList"/>
    <dgm:cxn modelId="{D433F2E5-F42D-4354-8FF9-788517F4E7AD}" type="presParOf" srcId="{BAD6C392-6933-4101-88CA-A9BF1148F8A1}" destId="{9CCB6ACA-A28B-4B53-A778-5ADEFC85EA33}" srcOrd="0" destOrd="0" presId="urn:microsoft.com/office/officeart/2008/layout/LinedList"/>
    <dgm:cxn modelId="{DC086496-2CA5-4046-8660-804FB0543C16}" type="presParOf" srcId="{BAD6C392-6933-4101-88CA-A9BF1148F8A1}" destId="{7A7C82AE-BA07-4254-AE95-8DAC27E0FE09}" srcOrd="1" destOrd="0" presId="urn:microsoft.com/office/officeart/2008/layout/LinedList"/>
    <dgm:cxn modelId="{B047CE8B-3565-4235-8526-DF8A09D16E9E}" type="presParOf" srcId="{D09BDCC1-635E-4A56-94D6-C93E4AB804B9}" destId="{F3B779DF-E3C3-4617-BED5-8BCA597D8E16}" srcOrd="4" destOrd="0" presId="urn:microsoft.com/office/officeart/2008/layout/LinedList"/>
    <dgm:cxn modelId="{D79EDCC5-4156-4DCE-920E-6A7E05DEA5AC}" type="presParOf" srcId="{D09BDCC1-635E-4A56-94D6-C93E4AB804B9}" destId="{97BCDDD9-4D43-438D-A2CB-5C5B48B4012D}" srcOrd="5" destOrd="0" presId="urn:microsoft.com/office/officeart/2008/layout/LinedList"/>
    <dgm:cxn modelId="{7FEFDA56-F52D-4555-B9AE-0A44B5E9A146}" type="presParOf" srcId="{97BCDDD9-4D43-438D-A2CB-5C5B48B4012D}" destId="{0893A434-C2C7-41DE-BE81-D251FC89AD3F}" srcOrd="0" destOrd="0" presId="urn:microsoft.com/office/officeart/2008/layout/LinedList"/>
    <dgm:cxn modelId="{DC3F3820-D078-4B9E-B57B-F81E4A47BBE9}" type="presParOf" srcId="{97BCDDD9-4D43-438D-A2CB-5C5B48B4012D}" destId="{5CB3C64B-85CD-4901-AFFB-C71C943C5652}" srcOrd="1" destOrd="0" presId="urn:microsoft.com/office/officeart/2008/layout/LinedList"/>
    <dgm:cxn modelId="{63680756-2DB0-42D2-87B4-3F6D1B235949}" type="presParOf" srcId="{D09BDCC1-635E-4A56-94D6-C93E4AB804B9}" destId="{BAC7549B-842E-482E-BCB2-3C87A13884FD}" srcOrd="6" destOrd="0" presId="urn:microsoft.com/office/officeart/2008/layout/LinedList"/>
    <dgm:cxn modelId="{DF525683-4E98-4CFF-9C28-A20F8AE6E289}" type="presParOf" srcId="{D09BDCC1-635E-4A56-94D6-C93E4AB804B9}" destId="{935BA47E-EF46-42AD-8A77-8C261A34D862}" srcOrd="7" destOrd="0" presId="urn:microsoft.com/office/officeart/2008/layout/LinedList"/>
    <dgm:cxn modelId="{F3DE56B4-030D-4200-B6B2-7F01E4CAA155}" type="presParOf" srcId="{935BA47E-EF46-42AD-8A77-8C261A34D862}" destId="{B3940476-DE9A-4D58-A418-7A516448A3E7}" srcOrd="0" destOrd="0" presId="urn:microsoft.com/office/officeart/2008/layout/LinedList"/>
    <dgm:cxn modelId="{D40538EF-0DB1-48BB-B64A-7232E5F79B0B}" type="presParOf" srcId="{935BA47E-EF46-42AD-8A77-8C261A34D862}" destId="{25507429-55C5-414D-A6D7-37B758CE95D0}"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5C9CA8-5843-49A0-B086-185E9E39B9A9}">
      <dsp:nvSpPr>
        <dsp:cNvPr id="0" name=""/>
        <dsp:cNvSpPr/>
      </dsp:nvSpPr>
      <dsp:spPr>
        <a:xfrm>
          <a:off x="0" y="0"/>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C1C7CD-84A9-4F76-BD85-1F425D1A69B5}">
      <dsp:nvSpPr>
        <dsp:cNvPr id="0" name=""/>
        <dsp:cNvSpPr/>
      </dsp:nvSpPr>
      <dsp:spPr>
        <a:xfrm>
          <a:off x="0" y="0"/>
          <a:ext cx="2103120" cy="43513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ID" sz="3000" kern="1200"/>
            <a:t>Setelah mengikuti perkuliahan ini diharapkan mahasiswa mampu:</a:t>
          </a:r>
          <a:endParaRPr lang="en-US" sz="3000" kern="1200"/>
        </a:p>
      </dsp:txBody>
      <dsp:txXfrm>
        <a:off x="0" y="0"/>
        <a:ext cx="2103120" cy="4351338"/>
      </dsp:txXfrm>
    </dsp:sp>
    <dsp:sp modelId="{4541127F-8505-4768-A238-11B3E3AE4455}">
      <dsp:nvSpPr>
        <dsp:cNvPr id="0" name=""/>
        <dsp:cNvSpPr/>
      </dsp:nvSpPr>
      <dsp:spPr>
        <a:xfrm>
          <a:off x="2260854" y="25735"/>
          <a:ext cx="8254746" cy="51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ID" sz="2200" kern="1200"/>
            <a:t>Menjelaskan Pengertian Konsep kolaborasi dan negosiasi dengan benar</a:t>
          </a:r>
          <a:endParaRPr lang="en-US" sz="2200" kern="1200"/>
        </a:p>
      </dsp:txBody>
      <dsp:txXfrm>
        <a:off x="2260854" y="25735"/>
        <a:ext cx="8254746" cy="514702"/>
      </dsp:txXfrm>
    </dsp:sp>
    <dsp:sp modelId="{1328308D-85E4-4A93-859D-BC910BEF1C38}">
      <dsp:nvSpPr>
        <dsp:cNvPr id="0" name=""/>
        <dsp:cNvSpPr/>
      </dsp:nvSpPr>
      <dsp:spPr>
        <a:xfrm>
          <a:off x="2103120" y="540438"/>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779774D-63F8-4383-B972-DAFA69AAC835}">
      <dsp:nvSpPr>
        <dsp:cNvPr id="0" name=""/>
        <dsp:cNvSpPr/>
      </dsp:nvSpPr>
      <dsp:spPr>
        <a:xfrm>
          <a:off x="2260854" y="566173"/>
          <a:ext cx="8254746" cy="51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ID" sz="2200" kern="1200"/>
            <a:t>Menjelaskan Komponen utama kolaborasi dengan benar</a:t>
          </a:r>
          <a:endParaRPr lang="en-US" sz="2200" kern="1200"/>
        </a:p>
      </dsp:txBody>
      <dsp:txXfrm>
        <a:off x="2260854" y="566173"/>
        <a:ext cx="8254746" cy="514702"/>
      </dsp:txXfrm>
    </dsp:sp>
    <dsp:sp modelId="{1B9BBE4E-BE58-401D-882F-5258A04D6558}">
      <dsp:nvSpPr>
        <dsp:cNvPr id="0" name=""/>
        <dsp:cNvSpPr/>
      </dsp:nvSpPr>
      <dsp:spPr>
        <a:xfrm>
          <a:off x="2103120" y="1080876"/>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74CF501-D248-484C-9F4D-80D7A61DA87B}">
      <dsp:nvSpPr>
        <dsp:cNvPr id="0" name=""/>
        <dsp:cNvSpPr/>
      </dsp:nvSpPr>
      <dsp:spPr>
        <a:xfrm>
          <a:off x="2260854" y="1106611"/>
          <a:ext cx="8254746" cy="51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ID" sz="2200" kern="1200"/>
            <a:t>Menjelaskan Nilai nilai dasar dalam kolaborasi dengan benar</a:t>
          </a:r>
          <a:endParaRPr lang="en-US" sz="2200" kern="1200"/>
        </a:p>
      </dsp:txBody>
      <dsp:txXfrm>
        <a:off x="2260854" y="1106611"/>
        <a:ext cx="8254746" cy="514702"/>
      </dsp:txXfrm>
    </dsp:sp>
    <dsp:sp modelId="{7846D145-81A6-475A-A465-C54BB8C427C5}">
      <dsp:nvSpPr>
        <dsp:cNvPr id="0" name=""/>
        <dsp:cNvSpPr/>
      </dsp:nvSpPr>
      <dsp:spPr>
        <a:xfrm>
          <a:off x="2103120" y="1621314"/>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DC85436-7319-4E44-98E0-036DB6C6059A}">
      <dsp:nvSpPr>
        <dsp:cNvPr id="0" name=""/>
        <dsp:cNvSpPr/>
      </dsp:nvSpPr>
      <dsp:spPr>
        <a:xfrm>
          <a:off x="2260854" y="1647049"/>
          <a:ext cx="8254746" cy="51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ID" sz="2200" kern="1200"/>
            <a:t>Menjelaskan Keuntungan kolaborasi dengan benar</a:t>
          </a:r>
          <a:endParaRPr lang="en-US" sz="2200" kern="1200"/>
        </a:p>
      </dsp:txBody>
      <dsp:txXfrm>
        <a:off x="2260854" y="1647049"/>
        <a:ext cx="8254746" cy="514702"/>
      </dsp:txXfrm>
    </dsp:sp>
    <dsp:sp modelId="{35AD2B65-801B-431D-A171-B2380F103241}">
      <dsp:nvSpPr>
        <dsp:cNvPr id="0" name=""/>
        <dsp:cNvSpPr/>
      </dsp:nvSpPr>
      <dsp:spPr>
        <a:xfrm>
          <a:off x="2103120" y="2161752"/>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50D5E88-050B-4740-AC44-2540E4E41C43}">
      <dsp:nvSpPr>
        <dsp:cNvPr id="0" name=""/>
        <dsp:cNvSpPr/>
      </dsp:nvSpPr>
      <dsp:spPr>
        <a:xfrm>
          <a:off x="2260854" y="2187487"/>
          <a:ext cx="8254746" cy="51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ID" sz="2200" kern="1200"/>
            <a:t>Menjelaskan Pengertian negosiasi dengan benar</a:t>
          </a:r>
          <a:endParaRPr lang="en-US" sz="2200" kern="1200"/>
        </a:p>
      </dsp:txBody>
      <dsp:txXfrm>
        <a:off x="2260854" y="2187487"/>
        <a:ext cx="8254746" cy="514702"/>
      </dsp:txXfrm>
    </dsp:sp>
    <dsp:sp modelId="{EDBAE313-5543-457B-A6BB-6C53A31FC962}">
      <dsp:nvSpPr>
        <dsp:cNvPr id="0" name=""/>
        <dsp:cNvSpPr/>
      </dsp:nvSpPr>
      <dsp:spPr>
        <a:xfrm>
          <a:off x="2103120" y="2702190"/>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B997112-8364-4CA8-95D0-5B7DA7D1DBBB}">
      <dsp:nvSpPr>
        <dsp:cNvPr id="0" name=""/>
        <dsp:cNvSpPr/>
      </dsp:nvSpPr>
      <dsp:spPr>
        <a:xfrm>
          <a:off x="2260854" y="2727925"/>
          <a:ext cx="8254746" cy="51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ID" sz="2200" kern="1200"/>
            <a:t>Menjelaskan Langkah Langkah negosiasi dengan benar</a:t>
          </a:r>
          <a:endParaRPr lang="en-US" sz="2200" kern="1200"/>
        </a:p>
      </dsp:txBody>
      <dsp:txXfrm>
        <a:off x="2260854" y="2727925"/>
        <a:ext cx="8254746" cy="514702"/>
      </dsp:txXfrm>
    </dsp:sp>
    <dsp:sp modelId="{D795CA95-2204-480A-87F1-C92AA249B3BB}">
      <dsp:nvSpPr>
        <dsp:cNvPr id="0" name=""/>
        <dsp:cNvSpPr/>
      </dsp:nvSpPr>
      <dsp:spPr>
        <a:xfrm>
          <a:off x="2103120" y="3242628"/>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8BB8827-672C-47A9-81DF-15078A3C38CD}">
      <dsp:nvSpPr>
        <dsp:cNvPr id="0" name=""/>
        <dsp:cNvSpPr/>
      </dsp:nvSpPr>
      <dsp:spPr>
        <a:xfrm>
          <a:off x="2260854" y="3268363"/>
          <a:ext cx="8254746" cy="51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ID" sz="2200" kern="1200"/>
            <a:t>Menjelaskan Hambatan negosiasi dengan benar</a:t>
          </a:r>
          <a:endParaRPr lang="en-US" sz="2200" kern="1200"/>
        </a:p>
      </dsp:txBody>
      <dsp:txXfrm>
        <a:off x="2260854" y="3268363"/>
        <a:ext cx="8254746" cy="514702"/>
      </dsp:txXfrm>
    </dsp:sp>
    <dsp:sp modelId="{22522DBB-FFB0-46F2-A652-1760BF59DECD}">
      <dsp:nvSpPr>
        <dsp:cNvPr id="0" name=""/>
        <dsp:cNvSpPr/>
      </dsp:nvSpPr>
      <dsp:spPr>
        <a:xfrm>
          <a:off x="2103120" y="3783066"/>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E01919E-1CFF-4C7B-97DA-7C1E8E256C88}">
      <dsp:nvSpPr>
        <dsp:cNvPr id="0" name=""/>
        <dsp:cNvSpPr/>
      </dsp:nvSpPr>
      <dsp:spPr>
        <a:xfrm>
          <a:off x="2260854" y="3808801"/>
          <a:ext cx="8254746" cy="51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ID" sz="2200" kern="1200"/>
            <a:t>Menjelaskan Strategi negosiasi dengan benar</a:t>
          </a:r>
          <a:endParaRPr lang="en-US" sz="2200" kern="1200"/>
        </a:p>
      </dsp:txBody>
      <dsp:txXfrm>
        <a:off x="2260854" y="3808801"/>
        <a:ext cx="8254746" cy="514702"/>
      </dsp:txXfrm>
    </dsp:sp>
    <dsp:sp modelId="{6283764D-D02B-485E-99D2-F8DFDB95E65F}">
      <dsp:nvSpPr>
        <dsp:cNvPr id="0" name=""/>
        <dsp:cNvSpPr/>
      </dsp:nvSpPr>
      <dsp:spPr>
        <a:xfrm>
          <a:off x="2103120" y="4323504"/>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A734DF-AEA5-4525-B86C-A75E7CCE98C6}">
      <dsp:nvSpPr>
        <dsp:cNvPr id="0" name=""/>
        <dsp:cNvSpPr/>
      </dsp:nvSpPr>
      <dsp:spPr>
        <a:xfrm>
          <a:off x="0" y="2703"/>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656BED-8D10-427C-9A71-C0C5F691BF1A}">
      <dsp:nvSpPr>
        <dsp:cNvPr id="0" name=""/>
        <dsp:cNvSpPr/>
      </dsp:nvSpPr>
      <dsp:spPr>
        <a:xfrm>
          <a:off x="0" y="2703"/>
          <a:ext cx="6900512" cy="921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ID" sz="3300" kern="1200"/>
            <a:t>T</a:t>
          </a:r>
          <a:r>
            <a:rPr lang="en-ID" sz="3300" b="0" i="0" kern="1200"/>
            <a:t>ujuan yang sama</a:t>
          </a:r>
          <a:endParaRPr lang="en-US" sz="3300" kern="1200"/>
        </a:p>
      </dsp:txBody>
      <dsp:txXfrm>
        <a:off x="0" y="2703"/>
        <a:ext cx="6900512" cy="921789"/>
      </dsp:txXfrm>
    </dsp:sp>
    <dsp:sp modelId="{1A0816CD-2239-42C2-9B7F-AE4F469F7777}">
      <dsp:nvSpPr>
        <dsp:cNvPr id="0" name=""/>
        <dsp:cNvSpPr/>
      </dsp:nvSpPr>
      <dsp:spPr>
        <a:xfrm>
          <a:off x="0" y="924492"/>
          <a:ext cx="6900512" cy="0"/>
        </a:xfrm>
        <a:prstGeom prst="line">
          <a:avLst/>
        </a:prstGeom>
        <a:solidFill>
          <a:schemeClr val="accent2">
            <a:hueOff val="-211402"/>
            <a:satOff val="1208"/>
            <a:lumOff val="-274"/>
            <a:alphaOff val="0"/>
          </a:schemeClr>
        </a:solidFill>
        <a:ln w="12700" cap="flat" cmpd="sng" algn="ctr">
          <a:solidFill>
            <a:schemeClr val="accent2">
              <a:hueOff val="-211402"/>
              <a:satOff val="1208"/>
              <a:lumOff val="-27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01F815-DC58-4AFB-A37F-6BA922B9B13C}">
      <dsp:nvSpPr>
        <dsp:cNvPr id="0" name=""/>
        <dsp:cNvSpPr/>
      </dsp:nvSpPr>
      <dsp:spPr>
        <a:xfrm>
          <a:off x="0" y="924492"/>
          <a:ext cx="6900512" cy="921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ID" sz="3300" kern="1200"/>
            <a:t>K</a:t>
          </a:r>
          <a:r>
            <a:rPr lang="en-ID" sz="3300" b="0" i="0" kern="1200"/>
            <a:t>esamaan persepsi </a:t>
          </a:r>
          <a:endParaRPr lang="en-US" sz="3300" kern="1200"/>
        </a:p>
      </dsp:txBody>
      <dsp:txXfrm>
        <a:off x="0" y="924492"/>
        <a:ext cx="6900512" cy="921789"/>
      </dsp:txXfrm>
    </dsp:sp>
    <dsp:sp modelId="{064B4DE3-2AC3-45AB-BD7B-9549F21806F4}">
      <dsp:nvSpPr>
        <dsp:cNvPr id="0" name=""/>
        <dsp:cNvSpPr/>
      </dsp:nvSpPr>
      <dsp:spPr>
        <a:xfrm>
          <a:off x="0" y="1846281"/>
          <a:ext cx="6900512" cy="0"/>
        </a:xfrm>
        <a:prstGeom prst="line">
          <a:avLst/>
        </a:prstGeom>
        <a:solidFill>
          <a:schemeClr val="accent2">
            <a:hueOff val="-422804"/>
            <a:satOff val="2417"/>
            <a:lumOff val="-549"/>
            <a:alphaOff val="0"/>
          </a:schemeClr>
        </a:solidFill>
        <a:ln w="12700" cap="flat" cmpd="sng" algn="ctr">
          <a:solidFill>
            <a:schemeClr val="accent2">
              <a:hueOff val="-422804"/>
              <a:satOff val="2417"/>
              <a:lumOff val="-54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34B77A-B604-4133-974E-2F9CDD881AC3}">
      <dsp:nvSpPr>
        <dsp:cNvPr id="0" name=""/>
        <dsp:cNvSpPr/>
      </dsp:nvSpPr>
      <dsp:spPr>
        <a:xfrm>
          <a:off x="0" y="1846281"/>
          <a:ext cx="6900512" cy="921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ID" sz="3300" kern="1200"/>
            <a:t>K</a:t>
          </a:r>
          <a:r>
            <a:rPr lang="en-ID" sz="3300" b="0" i="0" kern="1200"/>
            <a:t>emauan untuk berproses </a:t>
          </a:r>
          <a:endParaRPr lang="en-US" sz="3300" kern="1200"/>
        </a:p>
      </dsp:txBody>
      <dsp:txXfrm>
        <a:off x="0" y="1846281"/>
        <a:ext cx="6900512" cy="921789"/>
      </dsp:txXfrm>
    </dsp:sp>
    <dsp:sp modelId="{CA72C6EA-50DD-4E10-9FDB-F472C4C78717}">
      <dsp:nvSpPr>
        <dsp:cNvPr id="0" name=""/>
        <dsp:cNvSpPr/>
      </dsp:nvSpPr>
      <dsp:spPr>
        <a:xfrm>
          <a:off x="0" y="2768070"/>
          <a:ext cx="6900512" cy="0"/>
        </a:xfrm>
        <a:prstGeom prst="line">
          <a:avLst/>
        </a:prstGeom>
        <a:solidFill>
          <a:schemeClr val="accent2">
            <a:hueOff val="-634206"/>
            <a:satOff val="3625"/>
            <a:lumOff val="-823"/>
            <a:alphaOff val="0"/>
          </a:schemeClr>
        </a:solidFill>
        <a:ln w="12700" cap="flat" cmpd="sng" algn="ctr">
          <a:solidFill>
            <a:schemeClr val="accent2">
              <a:hueOff val="-634206"/>
              <a:satOff val="3625"/>
              <a:lumOff val="-82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5A01E4-2941-4F38-98C4-98E0AD443929}">
      <dsp:nvSpPr>
        <dsp:cNvPr id="0" name=""/>
        <dsp:cNvSpPr/>
      </dsp:nvSpPr>
      <dsp:spPr>
        <a:xfrm>
          <a:off x="0" y="2768070"/>
          <a:ext cx="6900512" cy="921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ID" sz="3300" b="0" i="0" kern="1200" dirty="0" err="1"/>
            <a:t>Saling</a:t>
          </a:r>
          <a:r>
            <a:rPr lang="en-ID" sz="3300" b="0" i="0" kern="1200" dirty="0"/>
            <a:t> </a:t>
          </a:r>
          <a:r>
            <a:rPr lang="en-ID" sz="3300" b="0" i="0" kern="1200" dirty="0" err="1"/>
            <a:t>memberikan</a:t>
          </a:r>
          <a:r>
            <a:rPr lang="en-ID" sz="3300" b="0" i="0" kern="1200" dirty="0"/>
            <a:t> </a:t>
          </a:r>
          <a:r>
            <a:rPr lang="en-ID" sz="3300" b="0" i="0" kern="1200" dirty="0" err="1"/>
            <a:t>manfaat</a:t>
          </a:r>
          <a:endParaRPr lang="en-US" sz="3300" kern="1200" dirty="0"/>
        </a:p>
      </dsp:txBody>
      <dsp:txXfrm>
        <a:off x="0" y="2768070"/>
        <a:ext cx="6900512" cy="921789"/>
      </dsp:txXfrm>
    </dsp:sp>
    <dsp:sp modelId="{F3CC7AD0-D89F-47C0-A49D-7A67C9524055}">
      <dsp:nvSpPr>
        <dsp:cNvPr id="0" name=""/>
        <dsp:cNvSpPr/>
      </dsp:nvSpPr>
      <dsp:spPr>
        <a:xfrm>
          <a:off x="0" y="3689859"/>
          <a:ext cx="6900512" cy="0"/>
        </a:xfrm>
        <a:prstGeom prst="line">
          <a:avLst/>
        </a:prstGeom>
        <a:solidFill>
          <a:schemeClr val="accent2">
            <a:hueOff val="-845608"/>
            <a:satOff val="4834"/>
            <a:lumOff val="-1098"/>
            <a:alphaOff val="0"/>
          </a:schemeClr>
        </a:solidFill>
        <a:ln w="12700" cap="flat" cmpd="sng" algn="ctr">
          <a:solidFill>
            <a:schemeClr val="accent2">
              <a:hueOff val="-845608"/>
              <a:satOff val="4834"/>
              <a:lumOff val="-109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D11D66-5029-483B-ABC1-4DD1F4173DC9}">
      <dsp:nvSpPr>
        <dsp:cNvPr id="0" name=""/>
        <dsp:cNvSpPr/>
      </dsp:nvSpPr>
      <dsp:spPr>
        <a:xfrm>
          <a:off x="0" y="3689859"/>
          <a:ext cx="6900512" cy="921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ID" sz="3300" kern="1200"/>
            <a:t>K</a:t>
          </a:r>
          <a:r>
            <a:rPr lang="en-ID" sz="3300" b="0" i="0" kern="1200"/>
            <a:t>ejujuran</a:t>
          </a:r>
          <a:endParaRPr lang="en-US" sz="3300" kern="1200"/>
        </a:p>
      </dsp:txBody>
      <dsp:txXfrm>
        <a:off x="0" y="3689859"/>
        <a:ext cx="6900512" cy="921789"/>
      </dsp:txXfrm>
    </dsp:sp>
    <dsp:sp modelId="{06CEC03B-A13E-4E18-989B-9248E73AEAF3}">
      <dsp:nvSpPr>
        <dsp:cNvPr id="0" name=""/>
        <dsp:cNvSpPr/>
      </dsp:nvSpPr>
      <dsp:spPr>
        <a:xfrm>
          <a:off x="0" y="4611648"/>
          <a:ext cx="6900512" cy="0"/>
        </a:xfrm>
        <a:prstGeom prst="line">
          <a:avLst/>
        </a:prstGeom>
        <a:solidFill>
          <a:schemeClr val="accent2">
            <a:hueOff val="-1057010"/>
            <a:satOff val="6042"/>
            <a:lumOff val="-1372"/>
            <a:alphaOff val="0"/>
          </a:schemeClr>
        </a:solidFill>
        <a:ln w="12700" cap="flat" cmpd="sng" algn="ctr">
          <a:solidFill>
            <a:schemeClr val="accent2">
              <a:hueOff val="-1057010"/>
              <a:satOff val="6042"/>
              <a:lumOff val="-137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A2A984-B8B9-4372-A797-AC6D93E50360}">
      <dsp:nvSpPr>
        <dsp:cNvPr id="0" name=""/>
        <dsp:cNvSpPr/>
      </dsp:nvSpPr>
      <dsp:spPr>
        <a:xfrm>
          <a:off x="0" y="4611648"/>
          <a:ext cx="6900512" cy="921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ID" sz="3300" b="0" i="0" kern="1200"/>
            <a:t>Kasih sayang serta berbasis masyarakat</a:t>
          </a:r>
          <a:endParaRPr lang="en-US" sz="3300" kern="1200"/>
        </a:p>
      </dsp:txBody>
      <dsp:txXfrm>
        <a:off x="0" y="4611648"/>
        <a:ext cx="6900512" cy="92178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996859-8EDD-4030-8B68-75EA311DE4D2}">
      <dsp:nvSpPr>
        <dsp:cNvPr id="0" name=""/>
        <dsp:cNvSpPr/>
      </dsp:nvSpPr>
      <dsp:spPr>
        <a:xfrm>
          <a:off x="0" y="0"/>
          <a:ext cx="690051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B6368E0-EEF5-44A0-A6C9-F3F5033CB59D}">
      <dsp:nvSpPr>
        <dsp:cNvPr id="0" name=""/>
        <dsp:cNvSpPr/>
      </dsp:nvSpPr>
      <dsp:spPr>
        <a:xfrm>
          <a:off x="0" y="0"/>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ID" sz="2500" kern="1200" dirty="0" err="1"/>
            <a:t>B</a:t>
          </a:r>
          <a:r>
            <a:rPr lang="en-ID" sz="2500" b="0" i="0" kern="1200" dirty="0" err="1"/>
            <a:t>erpendapat</a:t>
          </a:r>
          <a:r>
            <a:rPr lang="en-ID" sz="2500" b="0" i="0" kern="1200" dirty="0"/>
            <a:t> </a:t>
          </a:r>
          <a:r>
            <a:rPr lang="en-ID" sz="2500" b="0" i="0" kern="1200" dirty="0" err="1"/>
            <a:t>bahwa</a:t>
          </a:r>
          <a:r>
            <a:rPr lang="en-ID" sz="2500" b="0" i="0" kern="1200" dirty="0"/>
            <a:t> </a:t>
          </a:r>
          <a:r>
            <a:rPr lang="en-ID" sz="2500" b="0" i="0" kern="1200" dirty="0" err="1"/>
            <a:t>kolaborasi</a:t>
          </a:r>
          <a:r>
            <a:rPr lang="en-ID" sz="2500" b="0" i="0" kern="1200" dirty="0"/>
            <a:t> </a:t>
          </a:r>
          <a:r>
            <a:rPr lang="en-ID" sz="2500" b="0" i="0" kern="1200" dirty="0" err="1"/>
            <a:t>melibatkan</a:t>
          </a:r>
          <a:r>
            <a:rPr lang="en-ID" sz="2500" b="0" i="0" kern="1200" dirty="0"/>
            <a:t> </a:t>
          </a:r>
          <a:r>
            <a:rPr lang="en-ID" sz="2500" b="0" i="0" kern="1200" dirty="0" err="1"/>
            <a:t>beberapa</a:t>
          </a:r>
          <a:r>
            <a:rPr lang="en-ID" sz="2500" b="0" i="0" kern="1200" dirty="0"/>
            <a:t> </a:t>
          </a:r>
          <a:r>
            <a:rPr lang="en-ID" sz="2500" b="0" i="0" kern="1200" dirty="0" err="1"/>
            <a:t>komponen</a:t>
          </a:r>
          <a:r>
            <a:rPr lang="en-ID" sz="2500" b="0" i="0" kern="1200" dirty="0"/>
            <a:t> </a:t>
          </a:r>
          <a:r>
            <a:rPr lang="en-ID" sz="2500" b="0" i="0" kern="1200" dirty="0" err="1"/>
            <a:t>yaitu</a:t>
          </a:r>
          <a:r>
            <a:rPr lang="en-ID" sz="2500" b="0" i="0" kern="1200" dirty="0"/>
            <a:t> </a:t>
          </a:r>
        </a:p>
        <a:p>
          <a:pPr marL="0" lvl="0" indent="0" algn="l" defTabSz="1111250">
            <a:lnSpc>
              <a:spcPct val="90000"/>
            </a:lnSpc>
            <a:spcBef>
              <a:spcPct val="0"/>
            </a:spcBef>
            <a:spcAft>
              <a:spcPct val="35000"/>
            </a:spcAft>
            <a:buNone/>
          </a:pPr>
          <a:r>
            <a:rPr lang="en-ID" sz="2500" b="0" i="0" kern="1200" dirty="0"/>
            <a:t>(1) </a:t>
          </a:r>
          <a:r>
            <a:rPr lang="en-ID" sz="2500" b="0" i="0" kern="1200" dirty="0" err="1"/>
            <a:t>Saling</a:t>
          </a:r>
          <a:r>
            <a:rPr lang="en-ID" sz="2500" b="0" i="0" kern="1200" dirty="0"/>
            <a:t> </a:t>
          </a:r>
          <a:r>
            <a:rPr lang="en-ID" sz="2500" b="0" i="0" kern="1200" dirty="0" err="1"/>
            <a:t>ketergantungan</a:t>
          </a:r>
          <a:r>
            <a:rPr lang="en-ID" sz="2500" b="0" i="0" kern="1200" dirty="0"/>
            <a:t> </a:t>
          </a:r>
          <a:endParaRPr lang="en-US" sz="2500" kern="1200" dirty="0"/>
        </a:p>
      </dsp:txBody>
      <dsp:txXfrm>
        <a:off x="0" y="0"/>
        <a:ext cx="6900512" cy="1384035"/>
      </dsp:txXfrm>
    </dsp:sp>
    <dsp:sp modelId="{769D7763-07D0-4087-B640-A5446D9D0F07}">
      <dsp:nvSpPr>
        <dsp:cNvPr id="0" name=""/>
        <dsp:cNvSpPr/>
      </dsp:nvSpPr>
      <dsp:spPr>
        <a:xfrm>
          <a:off x="0" y="1384035"/>
          <a:ext cx="690051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CB6ACA-A28B-4B53-A778-5ADEFC85EA33}">
      <dsp:nvSpPr>
        <dsp:cNvPr id="0" name=""/>
        <dsp:cNvSpPr/>
      </dsp:nvSpPr>
      <dsp:spPr>
        <a:xfrm>
          <a:off x="0" y="1384035"/>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ID" sz="2500" b="0" i="0" kern="1200"/>
            <a:t>(2) </a:t>
          </a:r>
          <a:r>
            <a:rPr lang="en-ID" sz="2500" kern="1200"/>
            <a:t>P</a:t>
          </a:r>
          <a:r>
            <a:rPr lang="en-ID" sz="2500" b="0" i="0" kern="1200"/>
            <a:t>enyatuan pemikiran secara konstruktif untuk mencapai solusi</a:t>
          </a:r>
          <a:endParaRPr lang="en-US" sz="2500" kern="1200"/>
        </a:p>
      </dsp:txBody>
      <dsp:txXfrm>
        <a:off x="0" y="1384035"/>
        <a:ext cx="6900512" cy="1384035"/>
      </dsp:txXfrm>
    </dsp:sp>
    <dsp:sp modelId="{F3B779DF-E3C3-4617-BED5-8BCA597D8E16}">
      <dsp:nvSpPr>
        <dsp:cNvPr id="0" name=""/>
        <dsp:cNvSpPr/>
      </dsp:nvSpPr>
      <dsp:spPr>
        <a:xfrm>
          <a:off x="0" y="2768070"/>
          <a:ext cx="690051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93A434-C2C7-41DE-BE81-D251FC89AD3F}">
      <dsp:nvSpPr>
        <dsp:cNvPr id="0" name=""/>
        <dsp:cNvSpPr/>
      </dsp:nvSpPr>
      <dsp:spPr>
        <a:xfrm>
          <a:off x="0" y="2768070"/>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ID" sz="2500" b="0" i="0" kern="1200"/>
            <a:t>(3) Joint ownership of decisions (keputusan bersama semua aktor) </a:t>
          </a:r>
          <a:endParaRPr lang="en-US" sz="2500" kern="1200"/>
        </a:p>
      </dsp:txBody>
      <dsp:txXfrm>
        <a:off x="0" y="2768070"/>
        <a:ext cx="6900512" cy="1384035"/>
      </dsp:txXfrm>
    </dsp:sp>
    <dsp:sp modelId="{BAC7549B-842E-482E-BCB2-3C87A13884FD}">
      <dsp:nvSpPr>
        <dsp:cNvPr id="0" name=""/>
        <dsp:cNvSpPr/>
      </dsp:nvSpPr>
      <dsp:spPr>
        <a:xfrm>
          <a:off x="0" y="4152105"/>
          <a:ext cx="690051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3940476-DE9A-4D58-A418-7A516448A3E7}">
      <dsp:nvSpPr>
        <dsp:cNvPr id="0" name=""/>
        <dsp:cNvSpPr/>
      </dsp:nvSpPr>
      <dsp:spPr>
        <a:xfrm>
          <a:off x="0" y="4152105"/>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ID" sz="2500" b="0" i="0" kern="1200"/>
            <a:t>(4) </a:t>
          </a:r>
          <a:r>
            <a:rPr lang="en-ID" sz="2500" kern="1200"/>
            <a:t>T</a:t>
          </a:r>
          <a:r>
            <a:rPr lang="en-ID" sz="2500" b="0" i="0" kern="1200"/>
            <a:t>anggung jawab bersama</a:t>
          </a:r>
          <a:endParaRPr lang="en-US" sz="2500" kern="1200"/>
        </a:p>
      </dsp:txBody>
      <dsp:txXfrm>
        <a:off x="0" y="4152105"/>
        <a:ext cx="6900512" cy="1384035"/>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CAAC74A-664E-43D3-859E-B35855730DB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710C658-31F9-4A67-8267-E3463B262A3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3AD794A-17F4-48F7-A14F-39DCAE091952}" type="datetimeFigureOut">
              <a:rPr lang="en-US" smtClean="0"/>
              <a:t>9/11/2024</a:t>
            </a:fld>
            <a:endParaRPr lang="en-US" dirty="0"/>
          </a:p>
        </p:txBody>
      </p:sp>
      <p:sp>
        <p:nvSpPr>
          <p:cNvPr id="4" name="Footer Placeholder 3">
            <a:extLst>
              <a:ext uri="{FF2B5EF4-FFF2-40B4-BE49-F238E27FC236}">
                <a16:creationId xmlns:a16="http://schemas.microsoft.com/office/drawing/2014/main" id="{CD7BBBF1-3A7A-4F4B-8592-578ABE65B71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CA02F046-B531-4374-9A89-AC21BCA06E1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D2DFAA7-D3C3-4D01-9299-453E25D16D4E}" type="slidenum">
              <a:rPr lang="en-US" smtClean="0"/>
              <a:t>‹#›</a:t>
            </a:fld>
            <a:endParaRPr lang="en-US" dirty="0"/>
          </a:p>
        </p:txBody>
      </p:sp>
    </p:spTree>
    <p:extLst>
      <p:ext uri="{BB962C8B-B14F-4D97-AF65-F5344CB8AC3E}">
        <p14:creationId xmlns:p14="http://schemas.microsoft.com/office/powerpoint/2010/main" val="9005273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4C6A87-CC60-415C-BFEE-13D1CAD6861A}" type="datetimeFigureOut">
              <a:rPr lang="en-US" smtClean="0"/>
              <a:t>9/11/2024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C51814-3B91-4036-94D2-3977634EE214}" type="slidenum">
              <a:rPr lang="en-US" smtClean="0"/>
              <a:t>‹#›</a:t>
            </a:fld>
            <a:endParaRPr lang="en-US" dirty="0"/>
          </a:p>
        </p:txBody>
      </p:sp>
    </p:spTree>
    <p:extLst>
      <p:ext uri="{BB962C8B-B14F-4D97-AF65-F5344CB8AC3E}">
        <p14:creationId xmlns:p14="http://schemas.microsoft.com/office/powerpoint/2010/main" val="13006257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8">
            <a:extLst>
              <a:ext uri="{FF2B5EF4-FFF2-40B4-BE49-F238E27FC236}">
                <a16:creationId xmlns:a16="http://schemas.microsoft.com/office/drawing/2014/main" id="{2D02598E-521E-41CD-B068-134834CFF4FF}"/>
              </a:ext>
            </a:extLst>
          </p:cNvPr>
          <p:cNvSpPr>
            <a:spLocks noGrp="1"/>
          </p:cNvSpPr>
          <p:nvPr>
            <p:ph type="pic" sz="quarter" idx="10"/>
          </p:nvPr>
        </p:nvSpPr>
        <p:spPr>
          <a:xfrm>
            <a:off x="0" y="0"/>
            <a:ext cx="12192000" cy="4448175"/>
          </a:xfrm>
          <a:solidFill>
            <a:schemeClr val="bg1">
              <a:lumMod val="95000"/>
            </a:schemeClr>
          </a:solidFill>
        </p:spPr>
        <p:txBody>
          <a:bodyPr>
            <a:normAutofit/>
          </a:bodyPr>
          <a:lstStyle>
            <a:lvl1pPr marL="0" indent="0" algn="ctr">
              <a:buNone/>
              <a:defRPr sz="1800"/>
            </a:lvl1pPr>
          </a:lstStyle>
          <a:p>
            <a:r>
              <a:rPr lang="en-US"/>
              <a:t>Click icon to add picture</a:t>
            </a:r>
            <a:endParaRPr lang="en-US" dirty="0"/>
          </a:p>
        </p:txBody>
      </p:sp>
      <p:sp>
        <p:nvSpPr>
          <p:cNvPr id="10" name="Rectangle 9">
            <a:extLst>
              <a:ext uri="{FF2B5EF4-FFF2-40B4-BE49-F238E27FC236}">
                <a16:creationId xmlns:a16="http://schemas.microsoft.com/office/drawing/2014/main" id="{F04A5F51-C7E6-44CC-ADF3-1C83AA35D0DC}"/>
              </a:ext>
            </a:extLst>
          </p:cNvPr>
          <p:cNvSpPr/>
          <p:nvPr userDrawn="1"/>
        </p:nvSpPr>
        <p:spPr>
          <a:xfrm>
            <a:off x="0" y="4448175"/>
            <a:ext cx="12192000" cy="240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E8B51C6-9166-4F67-995A-396809E6533C}"/>
              </a:ext>
            </a:extLst>
          </p:cNvPr>
          <p:cNvSpPr>
            <a:spLocks noGrp="1"/>
          </p:cNvSpPr>
          <p:nvPr>
            <p:ph type="ctrTitle"/>
          </p:nvPr>
        </p:nvSpPr>
        <p:spPr>
          <a:xfrm>
            <a:off x="371475" y="4551363"/>
            <a:ext cx="11520488" cy="1176337"/>
          </a:xfrm>
        </p:spPr>
        <p:txBody>
          <a:bodyPr anchor="ctr"/>
          <a:lstStyle>
            <a:lvl1pPr algn="ctr">
              <a:defRPr sz="60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951C9A4-8764-4CB3-AC26-C957C0E84BCD}"/>
              </a:ext>
            </a:extLst>
          </p:cNvPr>
          <p:cNvSpPr>
            <a:spLocks noGrp="1"/>
          </p:cNvSpPr>
          <p:nvPr>
            <p:ph type="subTitle" idx="1"/>
          </p:nvPr>
        </p:nvSpPr>
        <p:spPr>
          <a:xfrm>
            <a:off x="371475" y="5830888"/>
            <a:ext cx="11520488" cy="5508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6948106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371476" y="476250"/>
            <a:ext cx="5165724" cy="2557463"/>
          </a:xfrm>
        </p:spPr>
        <p:txBody>
          <a:bodyPr anchor="ctr">
            <a:noAutofit/>
          </a:bodyPr>
          <a:lstStyle>
            <a:lvl1pPr>
              <a:defRPr sz="5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6096000" y="476250"/>
            <a:ext cx="5795963" cy="2557463"/>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13" name="Picture Placeholder 6">
            <a:extLst>
              <a:ext uri="{FF2B5EF4-FFF2-40B4-BE49-F238E27FC236}">
                <a16:creationId xmlns:a16="http://schemas.microsoft.com/office/drawing/2014/main" id="{9303FD92-1AC4-4708-B13E-C97E00210D2E}"/>
              </a:ext>
            </a:extLst>
          </p:cNvPr>
          <p:cNvSpPr>
            <a:spLocks noGrp="1"/>
          </p:cNvSpPr>
          <p:nvPr>
            <p:ph type="pic" sz="quarter" idx="13"/>
          </p:nvPr>
        </p:nvSpPr>
        <p:spPr>
          <a:xfrm>
            <a:off x="371476" y="3233941"/>
            <a:ext cx="11520486" cy="2966833"/>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1" name="Rectangle 10">
            <a:extLst>
              <a:ext uri="{FF2B5EF4-FFF2-40B4-BE49-F238E27FC236}">
                <a16:creationId xmlns:a16="http://schemas.microsoft.com/office/drawing/2014/main" id="{0E4979D5-6F1E-40A2-9A8E-8C5AE1AA3B62}"/>
              </a:ext>
            </a:extLst>
          </p:cNvPr>
          <p:cNvSpPr/>
          <p:nvPr userDrawn="1"/>
        </p:nvSpPr>
        <p:spPr>
          <a:xfrm>
            <a:off x="0" y="476250"/>
            <a:ext cx="165100" cy="25574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3879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0E4979D5-6F1E-40A2-9A8E-8C5AE1AA3B62}"/>
              </a:ext>
            </a:extLst>
          </p:cNvPr>
          <p:cNvSpPr/>
          <p:nvPr userDrawn="1"/>
        </p:nvSpPr>
        <p:spPr>
          <a:xfrm>
            <a:off x="0" y="0"/>
            <a:ext cx="513805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6619197" y="1296176"/>
            <a:ext cx="5272764" cy="1551573"/>
          </a:xfrm>
        </p:spPr>
        <p:txBody>
          <a:bodyPr anchor="b">
            <a:no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6619198" y="3073967"/>
            <a:ext cx="5272764" cy="2557463"/>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13" name="Picture Placeholder 6">
            <a:extLst>
              <a:ext uri="{FF2B5EF4-FFF2-40B4-BE49-F238E27FC236}">
                <a16:creationId xmlns:a16="http://schemas.microsoft.com/office/drawing/2014/main" id="{9303FD92-1AC4-4708-B13E-C97E00210D2E}"/>
              </a:ext>
            </a:extLst>
          </p:cNvPr>
          <p:cNvSpPr>
            <a:spLocks noGrp="1"/>
          </p:cNvSpPr>
          <p:nvPr>
            <p:ph type="pic" sz="quarter" idx="13"/>
          </p:nvPr>
        </p:nvSpPr>
        <p:spPr>
          <a:xfrm>
            <a:off x="1117601" y="1016000"/>
            <a:ext cx="5138058" cy="49784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4" name="Rectangle 3">
            <a:extLst>
              <a:ext uri="{FF2B5EF4-FFF2-40B4-BE49-F238E27FC236}">
                <a16:creationId xmlns:a16="http://schemas.microsoft.com/office/drawing/2014/main" id="{7306EB3B-6A54-45E7-B23D-F9515CC15D12}"/>
              </a:ext>
            </a:extLst>
          </p:cNvPr>
          <p:cNvSpPr/>
          <p:nvPr userDrawn="1"/>
        </p:nvSpPr>
        <p:spPr>
          <a:xfrm>
            <a:off x="0" y="5994400"/>
            <a:ext cx="4093029" cy="863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7E110354-15BA-4B22-B7CF-3D5BFA5C722D}"/>
              </a:ext>
            </a:extLst>
          </p:cNvPr>
          <p:cNvSpPr/>
          <p:nvPr userDrawn="1"/>
        </p:nvSpPr>
        <p:spPr>
          <a:xfrm>
            <a:off x="2162630" y="873210"/>
            <a:ext cx="4093029" cy="13857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513572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371475" y="1783831"/>
            <a:ext cx="3111954" cy="3290338"/>
          </a:xfrm>
        </p:spPr>
        <p:txBody>
          <a:bodyPr anchor="ctr">
            <a:no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7489370" y="1783832"/>
            <a:ext cx="4402592" cy="3290338"/>
          </a:xfrm>
        </p:spPr>
        <p:txBody>
          <a:bodyPr anchor="ct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13" name="Picture Placeholder 6">
            <a:extLst>
              <a:ext uri="{FF2B5EF4-FFF2-40B4-BE49-F238E27FC236}">
                <a16:creationId xmlns:a16="http://schemas.microsoft.com/office/drawing/2014/main" id="{9303FD92-1AC4-4708-B13E-C97E00210D2E}"/>
              </a:ext>
            </a:extLst>
          </p:cNvPr>
          <p:cNvSpPr>
            <a:spLocks noGrp="1"/>
          </p:cNvSpPr>
          <p:nvPr>
            <p:ph type="pic" sz="quarter" idx="13"/>
          </p:nvPr>
        </p:nvSpPr>
        <p:spPr>
          <a:xfrm>
            <a:off x="3672114" y="0"/>
            <a:ext cx="3628571" cy="68580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5" name="Rectangle 4">
            <a:extLst>
              <a:ext uri="{FF2B5EF4-FFF2-40B4-BE49-F238E27FC236}">
                <a16:creationId xmlns:a16="http://schemas.microsoft.com/office/drawing/2014/main" id="{8E16C293-C1E0-4EA5-BDE5-D226D72FC08B}"/>
              </a:ext>
            </a:extLst>
          </p:cNvPr>
          <p:cNvSpPr/>
          <p:nvPr userDrawn="1"/>
        </p:nvSpPr>
        <p:spPr>
          <a:xfrm>
            <a:off x="371475" y="5297714"/>
            <a:ext cx="3111954" cy="156028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DC770C08-8FFF-4293-8E7D-DBFEE4E3E443}"/>
              </a:ext>
            </a:extLst>
          </p:cNvPr>
          <p:cNvSpPr/>
          <p:nvPr userDrawn="1"/>
        </p:nvSpPr>
        <p:spPr>
          <a:xfrm>
            <a:off x="7489370" y="0"/>
            <a:ext cx="4402593" cy="156028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146206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497887-B1EF-4184-95F4-276A92D54B8F}"/>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4F93C6CC-9D8D-4981-8106-72C617756BD8}"/>
              </a:ext>
            </a:extLst>
          </p:cNvPr>
          <p:cNvSpPr/>
          <p:nvPr userDrawn="1"/>
        </p:nvSpPr>
        <p:spPr>
          <a:xfrm>
            <a:off x="0" y="1389743"/>
            <a:ext cx="12192000" cy="40785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C2FFEDF-1F62-45E5-8000-9689D9DFC4D1}"/>
              </a:ext>
            </a:extLst>
          </p:cNvPr>
          <p:cNvSpPr>
            <a:spLocks noGrp="1"/>
          </p:cNvSpPr>
          <p:nvPr>
            <p:ph type="title"/>
          </p:nvPr>
        </p:nvSpPr>
        <p:spPr>
          <a:xfrm>
            <a:off x="831850" y="2331584"/>
            <a:ext cx="10515600" cy="1500187"/>
          </a:xfrm>
        </p:spPr>
        <p:txBody>
          <a:bodyPr anchor="ctr"/>
          <a:lstStyle>
            <a:lvl1pPr>
              <a:defRPr sz="600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6F2E6F7-3BE5-4484-A73E-3EFDB7348BB5}"/>
              </a:ext>
            </a:extLst>
          </p:cNvPr>
          <p:cNvSpPr>
            <a:spLocks noGrp="1"/>
          </p:cNvSpPr>
          <p:nvPr>
            <p:ph type="body" idx="1"/>
          </p:nvPr>
        </p:nvSpPr>
        <p:spPr>
          <a:xfrm>
            <a:off x="831850" y="3968071"/>
            <a:ext cx="10515600" cy="805542"/>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A8D10129-98D8-456D-9925-F02A38DE1423}"/>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9" name="Rectangle 8">
            <a:extLst>
              <a:ext uri="{FF2B5EF4-FFF2-40B4-BE49-F238E27FC236}">
                <a16:creationId xmlns:a16="http://schemas.microsoft.com/office/drawing/2014/main" id="{919AEFA0-9379-4E32-9D66-976465036916}"/>
              </a:ext>
            </a:extLst>
          </p:cNvPr>
          <p:cNvSpPr/>
          <p:nvPr userDrawn="1"/>
        </p:nvSpPr>
        <p:spPr>
          <a:xfrm>
            <a:off x="371475" y="580571"/>
            <a:ext cx="1573439" cy="150018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64FFB43B-30D9-4055-B912-4E3C85B03657}"/>
              </a:ext>
            </a:extLst>
          </p:cNvPr>
          <p:cNvSpPr/>
          <p:nvPr userDrawn="1"/>
        </p:nvSpPr>
        <p:spPr>
          <a:xfrm>
            <a:off x="7097486" y="5105274"/>
            <a:ext cx="4794477" cy="72596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288144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497887-B1EF-4184-95F4-276A92D54B8F}"/>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4F93C6CC-9D8D-4981-8106-72C617756BD8}"/>
              </a:ext>
            </a:extLst>
          </p:cNvPr>
          <p:cNvSpPr/>
          <p:nvPr userDrawn="1"/>
        </p:nvSpPr>
        <p:spPr>
          <a:xfrm>
            <a:off x="0" y="0"/>
            <a:ext cx="6096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Picture Placeholder 6">
            <a:extLst>
              <a:ext uri="{FF2B5EF4-FFF2-40B4-BE49-F238E27FC236}">
                <a16:creationId xmlns:a16="http://schemas.microsoft.com/office/drawing/2014/main" id="{391EAACA-1322-4E60-917E-C7408F539D5D}"/>
              </a:ext>
            </a:extLst>
          </p:cNvPr>
          <p:cNvSpPr>
            <a:spLocks noGrp="1"/>
          </p:cNvSpPr>
          <p:nvPr>
            <p:ph type="pic" sz="quarter" idx="13"/>
          </p:nvPr>
        </p:nvSpPr>
        <p:spPr>
          <a:xfrm>
            <a:off x="371476" y="260350"/>
            <a:ext cx="11520488" cy="6009821"/>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2" name="Title 1">
            <a:extLst>
              <a:ext uri="{FF2B5EF4-FFF2-40B4-BE49-F238E27FC236}">
                <a16:creationId xmlns:a16="http://schemas.microsoft.com/office/drawing/2014/main" id="{4C2FFEDF-1F62-45E5-8000-9689D9DFC4D1}"/>
              </a:ext>
            </a:extLst>
          </p:cNvPr>
          <p:cNvSpPr>
            <a:spLocks noGrp="1"/>
          </p:cNvSpPr>
          <p:nvPr>
            <p:ph type="title"/>
          </p:nvPr>
        </p:nvSpPr>
        <p:spPr>
          <a:xfrm>
            <a:off x="1174750" y="3957831"/>
            <a:ext cx="9620250" cy="1500187"/>
          </a:xfrm>
        </p:spPr>
        <p:txBody>
          <a:bodyPr anchor="ctr"/>
          <a:lstStyle>
            <a:lvl1pPr>
              <a:defRPr sz="6000">
                <a:solidFill>
                  <a:schemeClr val="bg1"/>
                </a:solidFill>
              </a:defRPr>
            </a:lvl1pPr>
          </a:lstStyle>
          <a:p>
            <a:r>
              <a:rPr lang="en-US" noProof="0"/>
              <a:t>Click to edit Master title style</a:t>
            </a:r>
            <a:endParaRPr lang="en-US" noProof="0" dirty="0"/>
          </a:p>
        </p:txBody>
      </p:sp>
      <p:sp>
        <p:nvSpPr>
          <p:cNvPr id="6" name="Slide Number Placeholder 5">
            <a:extLst>
              <a:ext uri="{FF2B5EF4-FFF2-40B4-BE49-F238E27FC236}">
                <a16:creationId xmlns:a16="http://schemas.microsoft.com/office/drawing/2014/main" id="{A8D10129-98D8-456D-9925-F02A38DE1423}"/>
              </a:ext>
            </a:extLst>
          </p:cNvPr>
          <p:cNvSpPr>
            <a:spLocks noGrp="1"/>
          </p:cNvSpPr>
          <p:nvPr>
            <p:ph type="sldNum" sz="quarter" idx="12"/>
          </p:nvPr>
        </p:nvSpPr>
        <p:spPr/>
        <p:txBody>
          <a:bodyPr/>
          <a:lstStyle/>
          <a:p>
            <a:fld id="{03DC2DEF-D2FE-4B45-ABA4-9F153FD1C98A}" type="slidenum">
              <a:rPr lang="en-US" noProof="0" smtClean="0"/>
              <a:t>‹#›</a:t>
            </a:fld>
            <a:endParaRPr lang="en-US" noProof="0" dirty="0"/>
          </a:p>
        </p:txBody>
      </p:sp>
      <p:sp>
        <p:nvSpPr>
          <p:cNvPr id="12" name="Freeform: Shape 11">
            <a:extLst>
              <a:ext uri="{FF2B5EF4-FFF2-40B4-BE49-F238E27FC236}">
                <a16:creationId xmlns:a16="http://schemas.microsoft.com/office/drawing/2014/main" id="{43296215-27AE-462B-9127-E1C932633896}"/>
              </a:ext>
            </a:extLst>
          </p:cNvPr>
          <p:cNvSpPr/>
          <p:nvPr userDrawn="1"/>
        </p:nvSpPr>
        <p:spPr>
          <a:xfrm>
            <a:off x="1093471" y="3843394"/>
            <a:ext cx="1722120" cy="1729060"/>
          </a:xfrm>
          <a:custGeom>
            <a:avLst/>
            <a:gdLst>
              <a:gd name="connsiteX0" fmla="*/ 0 w 2730500"/>
              <a:gd name="connsiteY0" fmla="*/ 0 h 2730500"/>
              <a:gd name="connsiteX1" fmla="*/ 2730500 w 2730500"/>
              <a:gd name="connsiteY1" fmla="*/ 0 h 2730500"/>
              <a:gd name="connsiteX2" fmla="*/ 2730500 w 2730500"/>
              <a:gd name="connsiteY2" fmla="*/ 672834 h 2730500"/>
              <a:gd name="connsiteX3" fmla="*/ 2606675 w 2730500"/>
              <a:gd name="connsiteY3" fmla="*/ 672834 h 2730500"/>
              <a:gd name="connsiteX4" fmla="*/ 2606675 w 2730500"/>
              <a:gd name="connsiteY4" fmla="*/ 116870 h 2730500"/>
              <a:gd name="connsiteX5" fmla="*/ 123826 w 2730500"/>
              <a:gd name="connsiteY5" fmla="*/ 116870 h 2730500"/>
              <a:gd name="connsiteX6" fmla="*/ 123826 w 2730500"/>
              <a:gd name="connsiteY6" fmla="*/ 2613630 h 2730500"/>
              <a:gd name="connsiteX7" fmla="*/ 2606675 w 2730500"/>
              <a:gd name="connsiteY7" fmla="*/ 2613630 h 2730500"/>
              <a:gd name="connsiteX8" fmla="*/ 2606675 w 2730500"/>
              <a:gd name="connsiteY8" fmla="*/ 2066205 h 2730500"/>
              <a:gd name="connsiteX9" fmla="*/ 2730500 w 2730500"/>
              <a:gd name="connsiteY9" fmla="*/ 2066205 h 2730500"/>
              <a:gd name="connsiteX10" fmla="*/ 2730500 w 2730500"/>
              <a:gd name="connsiteY10" fmla="*/ 2730500 h 2730500"/>
              <a:gd name="connsiteX11" fmla="*/ 0 w 2730500"/>
              <a:gd name="connsiteY11" fmla="*/ 2730500 h 273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30500" h="2730500">
                <a:moveTo>
                  <a:pt x="0" y="0"/>
                </a:moveTo>
                <a:lnTo>
                  <a:pt x="2730500" y="0"/>
                </a:lnTo>
                <a:lnTo>
                  <a:pt x="2730500" y="672834"/>
                </a:lnTo>
                <a:lnTo>
                  <a:pt x="2606675" y="672834"/>
                </a:lnTo>
                <a:lnTo>
                  <a:pt x="2606675" y="116870"/>
                </a:lnTo>
                <a:lnTo>
                  <a:pt x="123826" y="116870"/>
                </a:lnTo>
                <a:lnTo>
                  <a:pt x="123826" y="2613630"/>
                </a:lnTo>
                <a:lnTo>
                  <a:pt x="2606675" y="2613630"/>
                </a:lnTo>
                <a:lnTo>
                  <a:pt x="2606675" y="2066205"/>
                </a:lnTo>
                <a:lnTo>
                  <a:pt x="2730500" y="2066205"/>
                </a:lnTo>
                <a:lnTo>
                  <a:pt x="2730500" y="2730500"/>
                </a:lnTo>
                <a:lnTo>
                  <a:pt x="0" y="27305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274798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497887-B1EF-4184-95F4-276A92D54B8F}"/>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3" name="Picture Placeholder 32">
            <a:extLst>
              <a:ext uri="{FF2B5EF4-FFF2-40B4-BE49-F238E27FC236}">
                <a16:creationId xmlns:a16="http://schemas.microsoft.com/office/drawing/2014/main" id="{2DB7CFEB-6952-4BC3-B9E0-0C382490F9E6}"/>
              </a:ext>
            </a:extLst>
          </p:cNvPr>
          <p:cNvSpPr>
            <a:spLocks noGrp="1"/>
          </p:cNvSpPr>
          <p:nvPr>
            <p:ph type="pic" sz="quarter" idx="13"/>
          </p:nvPr>
        </p:nvSpPr>
        <p:spPr>
          <a:xfrm>
            <a:off x="5400675" y="260350"/>
            <a:ext cx="6499502" cy="5940425"/>
          </a:xfrm>
          <a:custGeom>
            <a:avLst/>
            <a:gdLst>
              <a:gd name="connsiteX0" fmla="*/ 4432576 w 6499502"/>
              <a:gd name="connsiteY0" fmla="*/ 4057650 h 5940425"/>
              <a:gd name="connsiteX1" fmla="*/ 6499502 w 6499502"/>
              <a:gd name="connsiteY1" fmla="*/ 4057650 h 5940425"/>
              <a:gd name="connsiteX2" fmla="*/ 6499502 w 6499502"/>
              <a:gd name="connsiteY2" fmla="*/ 5940425 h 5940425"/>
              <a:gd name="connsiteX3" fmla="*/ 4432576 w 6499502"/>
              <a:gd name="connsiteY3" fmla="*/ 5940425 h 5940425"/>
              <a:gd name="connsiteX4" fmla="*/ 2216288 w 6499502"/>
              <a:gd name="connsiteY4" fmla="*/ 4057650 h 5940425"/>
              <a:gd name="connsiteX5" fmla="*/ 4283214 w 6499502"/>
              <a:gd name="connsiteY5" fmla="*/ 4057650 h 5940425"/>
              <a:gd name="connsiteX6" fmla="*/ 4283214 w 6499502"/>
              <a:gd name="connsiteY6" fmla="*/ 5940425 h 5940425"/>
              <a:gd name="connsiteX7" fmla="*/ 2216288 w 6499502"/>
              <a:gd name="connsiteY7" fmla="*/ 5940425 h 5940425"/>
              <a:gd name="connsiteX8" fmla="*/ 0 w 6499502"/>
              <a:gd name="connsiteY8" fmla="*/ 4057650 h 5940425"/>
              <a:gd name="connsiteX9" fmla="*/ 2066926 w 6499502"/>
              <a:gd name="connsiteY9" fmla="*/ 4057650 h 5940425"/>
              <a:gd name="connsiteX10" fmla="*/ 2066926 w 6499502"/>
              <a:gd name="connsiteY10" fmla="*/ 5940425 h 5940425"/>
              <a:gd name="connsiteX11" fmla="*/ 0 w 6499502"/>
              <a:gd name="connsiteY11" fmla="*/ 5940425 h 5940425"/>
              <a:gd name="connsiteX12" fmla="*/ 4432576 w 6499502"/>
              <a:gd name="connsiteY12" fmla="*/ 2028825 h 5940425"/>
              <a:gd name="connsiteX13" fmla="*/ 6499502 w 6499502"/>
              <a:gd name="connsiteY13" fmla="*/ 2028825 h 5940425"/>
              <a:gd name="connsiteX14" fmla="*/ 6499502 w 6499502"/>
              <a:gd name="connsiteY14" fmla="*/ 3911600 h 5940425"/>
              <a:gd name="connsiteX15" fmla="*/ 4432576 w 6499502"/>
              <a:gd name="connsiteY15" fmla="*/ 3911600 h 5940425"/>
              <a:gd name="connsiteX16" fmla="*/ 2216288 w 6499502"/>
              <a:gd name="connsiteY16" fmla="*/ 2028825 h 5940425"/>
              <a:gd name="connsiteX17" fmla="*/ 4283214 w 6499502"/>
              <a:gd name="connsiteY17" fmla="*/ 2028825 h 5940425"/>
              <a:gd name="connsiteX18" fmla="*/ 4283214 w 6499502"/>
              <a:gd name="connsiteY18" fmla="*/ 3911600 h 5940425"/>
              <a:gd name="connsiteX19" fmla="*/ 2216288 w 6499502"/>
              <a:gd name="connsiteY19" fmla="*/ 3911600 h 5940425"/>
              <a:gd name="connsiteX20" fmla="*/ 0 w 6499502"/>
              <a:gd name="connsiteY20" fmla="*/ 2028825 h 5940425"/>
              <a:gd name="connsiteX21" fmla="*/ 2066926 w 6499502"/>
              <a:gd name="connsiteY21" fmla="*/ 2028825 h 5940425"/>
              <a:gd name="connsiteX22" fmla="*/ 2066926 w 6499502"/>
              <a:gd name="connsiteY22" fmla="*/ 3911600 h 5940425"/>
              <a:gd name="connsiteX23" fmla="*/ 0 w 6499502"/>
              <a:gd name="connsiteY23" fmla="*/ 3911600 h 5940425"/>
              <a:gd name="connsiteX24" fmla="*/ 4432576 w 6499502"/>
              <a:gd name="connsiteY24" fmla="*/ 0 h 5940425"/>
              <a:gd name="connsiteX25" fmla="*/ 6499502 w 6499502"/>
              <a:gd name="connsiteY25" fmla="*/ 0 h 5940425"/>
              <a:gd name="connsiteX26" fmla="*/ 6499502 w 6499502"/>
              <a:gd name="connsiteY26" fmla="*/ 1882775 h 5940425"/>
              <a:gd name="connsiteX27" fmla="*/ 4432576 w 6499502"/>
              <a:gd name="connsiteY27" fmla="*/ 1882775 h 5940425"/>
              <a:gd name="connsiteX28" fmla="*/ 2216288 w 6499502"/>
              <a:gd name="connsiteY28" fmla="*/ 0 h 5940425"/>
              <a:gd name="connsiteX29" fmla="*/ 4283214 w 6499502"/>
              <a:gd name="connsiteY29" fmla="*/ 0 h 5940425"/>
              <a:gd name="connsiteX30" fmla="*/ 4283214 w 6499502"/>
              <a:gd name="connsiteY30" fmla="*/ 1882775 h 5940425"/>
              <a:gd name="connsiteX31" fmla="*/ 2216288 w 6499502"/>
              <a:gd name="connsiteY31" fmla="*/ 1882775 h 5940425"/>
              <a:gd name="connsiteX32" fmla="*/ 0 w 6499502"/>
              <a:gd name="connsiteY32" fmla="*/ 0 h 5940425"/>
              <a:gd name="connsiteX33" fmla="*/ 2066926 w 6499502"/>
              <a:gd name="connsiteY33" fmla="*/ 0 h 5940425"/>
              <a:gd name="connsiteX34" fmla="*/ 2066926 w 6499502"/>
              <a:gd name="connsiteY34" fmla="*/ 1882775 h 5940425"/>
              <a:gd name="connsiteX35" fmla="*/ 0 w 6499502"/>
              <a:gd name="connsiteY35" fmla="*/ 1882775 h 594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499502" h="5940425">
                <a:moveTo>
                  <a:pt x="4432576" y="4057650"/>
                </a:moveTo>
                <a:lnTo>
                  <a:pt x="6499502" y="4057650"/>
                </a:lnTo>
                <a:lnTo>
                  <a:pt x="6499502" y="5940425"/>
                </a:lnTo>
                <a:lnTo>
                  <a:pt x="4432576" y="5940425"/>
                </a:lnTo>
                <a:close/>
                <a:moveTo>
                  <a:pt x="2216288" y="4057650"/>
                </a:moveTo>
                <a:lnTo>
                  <a:pt x="4283214" y="4057650"/>
                </a:lnTo>
                <a:lnTo>
                  <a:pt x="4283214" y="5940425"/>
                </a:lnTo>
                <a:lnTo>
                  <a:pt x="2216288" y="5940425"/>
                </a:lnTo>
                <a:close/>
                <a:moveTo>
                  <a:pt x="0" y="4057650"/>
                </a:moveTo>
                <a:lnTo>
                  <a:pt x="2066926" y="4057650"/>
                </a:lnTo>
                <a:lnTo>
                  <a:pt x="2066926" y="5940425"/>
                </a:lnTo>
                <a:lnTo>
                  <a:pt x="0" y="5940425"/>
                </a:lnTo>
                <a:close/>
                <a:moveTo>
                  <a:pt x="4432576" y="2028825"/>
                </a:moveTo>
                <a:lnTo>
                  <a:pt x="6499502" y="2028825"/>
                </a:lnTo>
                <a:lnTo>
                  <a:pt x="6499502" y="3911600"/>
                </a:lnTo>
                <a:lnTo>
                  <a:pt x="4432576" y="3911600"/>
                </a:lnTo>
                <a:close/>
                <a:moveTo>
                  <a:pt x="2216288" y="2028825"/>
                </a:moveTo>
                <a:lnTo>
                  <a:pt x="4283214" y="2028825"/>
                </a:lnTo>
                <a:lnTo>
                  <a:pt x="4283214" y="3911600"/>
                </a:lnTo>
                <a:lnTo>
                  <a:pt x="2216288" y="3911600"/>
                </a:lnTo>
                <a:close/>
                <a:moveTo>
                  <a:pt x="0" y="2028825"/>
                </a:moveTo>
                <a:lnTo>
                  <a:pt x="2066926" y="2028825"/>
                </a:lnTo>
                <a:lnTo>
                  <a:pt x="2066926" y="3911600"/>
                </a:lnTo>
                <a:lnTo>
                  <a:pt x="0" y="3911600"/>
                </a:lnTo>
                <a:close/>
                <a:moveTo>
                  <a:pt x="4432576" y="0"/>
                </a:moveTo>
                <a:lnTo>
                  <a:pt x="6499502" y="0"/>
                </a:lnTo>
                <a:lnTo>
                  <a:pt x="6499502" y="1882775"/>
                </a:lnTo>
                <a:lnTo>
                  <a:pt x="4432576" y="1882775"/>
                </a:lnTo>
                <a:close/>
                <a:moveTo>
                  <a:pt x="2216288" y="0"/>
                </a:moveTo>
                <a:lnTo>
                  <a:pt x="4283214" y="0"/>
                </a:lnTo>
                <a:lnTo>
                  <a:pt x="4283214" y="1882775"/>
                </a:lnTo>
                <a:lnTo>
                  <a:pt x="2216288" y="1882775"/>
                </a:lnTo>
                <a:close/>
                <a:moveTo>
                  <a:pt x="0" y="0"/>
                </a:moveTo>
                <a:lnTo>
                  <a:pt x="2066926" y="0"/>
                </a:lnTo>
                <a:lnTo>
                  <a:pt x="2066926" y="1882775"/>
                </a:lnTo>
                <a:lnTo>
                  <a:pt x="0" y="1882775"/>
                </a:lnTo>
                <a:close/>
              </a:path>
            </a:pathLst>
          </a:custGeom>
          <a:solidFill>
            <a:schemeClr val="bg1">
              <a:lumMod val="95000"/>
            </a:schemeClr>
          </a:solidFill>
        </p:spPr>
        <p:txBody>
          <a:bodyPr vert="horz" wrap="square" lIns="91440" tIns="45720" rIns="91440" bIns="45720" rtlCol="0" anchor="ctr">
            <a:noAutofit/>
          </a:bodyPr>
          <a:lstStyle>
            <a:lvl1pPr>
              <a:defRPr lang="en-US" sz="1800"/>
            </a:lvl1pPr>
          </a:lstStyle>
          <a:p>
            <a:pPr marL="0" lvl="0" indent="0" algn="ctr">
              <a:buNone/>
            </a:pPr>
            <a:r>
              <a:rPr lang="en-US" noProof="0"/>
              <a:t>Click icon to add picture</a:t>
            </a:r>
            <a:endParaRPr lang="en-US" noProof="0" dirty="0"/>
          </a:p>
        </p:txBody>
      </p:sp>
      <p:sp>
        <p:nvSpPr>
          <p:cNvPr id="2" name="Title 1">
            <a:extLst>
              <a:ext uri="{FF2B5EF4-FFF2-40B4-BE49-F238E27FC236}">
                <a16:creationId xmlns:a16="http://schemas.microsoft.com/office/drawing/2014/main" id="{4C2FFEDF-1F62-45E5-8000-9689D9DFC4D1}"/>
              </a:ext>
            </a:extLst>
          </p:cNvPr>
          <p:cNvSpPr>
            <a:spLocks noGrp="1"/>
          </p:cNvSpPr>
          <p:nvPr>
            <p:ph type="title"/>
          </p:nvPr>
        </p:nvSpPr>
        <p:spPr>
          <a:xfrm>
            <a:off x="371475" y="1596928"/>
            <a:ext cx="4810125" cy="3267268"/>
          </a:xfrm>
        </p:spPr>
        <p:txBody>
          <a:bodyPr anchor="ctr"/>
          <a:lstStyle>
            <a:lvl1pPr>
              <a:defRPr sz="6000">
                <a:solidFill>
                  <a:schemeClr val="accent5"/>
                </a:solidFill>
              </a:defRPr>
            </a:lvl1pPr>
          </a:lstStyle>
          <a:p>
            <a:r>
              <a:rPr lang="en-US" noProof="0"/>
              <a:t>Click to edit Master title style</a:t>
            </a:r>
          </a:p>
        </p:txBody>
      </p:sp>
      <p:sp>
        <p:nvSpPr>
          <p:cNvPr id="6" name="Slide Number Placeholder 5">
            <a:extLst>
              <a:ext uri="{FF2B5EF4-FFF2-40B4-BE49-F238E27FC236}">
                <a16:creationId xmlns:a16="http://schemas.microsoft.com/office/drawing/2014/main" id="{A8D10129-98D8-456D-9925-F02A38DE1423}"/>
              </a:ext>
            </a:extLst>
          </p:cNvPr>
          <p:cNvSpPr>
            <a:spLocks noGrp="1"/>
          </p:cNvSpPr>
          <p:nvPr>
            <p:ph type="sldNum" sz="quarter" idx="12"/>
          </p:nvPr>
        </p:nvSpPr>
        <p:spPr/>
        <p:txBody>
          <a:bodyPr/>
          <a:lstStyle/>
          <a:p>
            <a:fld id="{03DC2DEF-D2FE-4B45-ABA4-9F153FD1C98A}" type="slidenum">
              <a:rPr lang="en-US" noProof="0" smtClean="0"/>
              <a:t>‹#›</a:t>
            </a:fld>
            <a:endParaRPr lang="en-US" noProof="0" dirty="0"/>
          </a:p>
        </p:txBody>
      </p:sp>
      <p:sp>
        <p:nvSpPr>
          <p:cNvPr id="16" name="Rectangle 15">
            <a:extLst>
              <a:ext uri="{FF2B5EF4-FFF2-40B4-BE49-F238E27FC236}">
                <a16:creationId xmlns:a16="http://schemas.microsoft.com/office/drawing/2014/main" id="{A73E3CFC-9652-4E07-82D7-0EC3304CAA1F}"/>
              </a:ext>
            </a:extLst>
          </p:cNvPr>
          <p:cNvSpPr/>
          <p:nvPr userDrawn="1"/>
        </p:nvSpPr>
        <p:spPr>
          <a:xfrm>
            <a:off x="3933498" y="4952673"/>
            <a:ext cx="1248102" cy="12481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Rectangle 16">
            <a:extLst>
              <a:ext uri="{FF2B5EF4-FFF2-40B4-BE49-F238E27FC236}">
                <a16:creationId xmlns:a16="http://schemas.microsoft.com/office/drawing/2014/main" id="{76B43515-5C7A-4125-B76D-8A24D2BBE5EC}"/>
              </a:ext>
            </a:extLst>
          </p:cNvPr>
          <p:cNvSpPr/>
          <p:nvPr userDrawn="1"/>
        </p:nvSpPr>
        <p:spPr>
          <a:xfrm>
            <a:off x="371475" y="1011911"/>
            <a:ext cx="496540" cy="4965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Rectangle 17">
            <a:extLst>
              <a:ext uri="{FF2B5EF4-FFF2-40B4-BE49-F238E27FC236}">
                <a16:creationId xmlns:a16="http://schemas.microsoft.com/office/drawing/2014/main" id="{0C9A713B-4176-4C86-9E87-4ADBD6F444FB}"/>
              </a:ext>
            </a:extLst>
          </p:cNvPr>
          <p:cNvSpPr/>
          <p:nvPr userDrawn="1"/>
        </p:nvSpPr>
        <p:spPr>
          <a:xfrm>
            <a:off x="620587" y="671713"/>
            <a:ext cx="247428" cy="24742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1622333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497887-B1EF-4184-95F4-276A92D54B8F}"/>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C2FFEDF-1F62-45E5-8000-9689D9DFC4D1}"/>
              </a:ext>
            </a:extLst>
          </p:cNvPr>
          <p:cNvSpPr>
            <a:spLocks noGrp="1"/>
          </p:cNvSpPr>
          <p:nvPr>
            <p:ph type="title"/>
          </p:nvPr>
        </p:nvSpPr>
        <p:spPr>
          <a:xfrm>
            <a:off x="371475" y="3917949"/>
            <a:ext cx="6915150" cy="2268337"/>
          </a:xfrm>
        </p:spPr>
        <p:txBody>
          <a:bodyPr anchor="ctr"/>
          <a:lstStyle>
            <a:lvl1pPr>
              <a:defRPr sz="6000">
                <a:solidFill>
                  <a:schemeClr val="tx1"/>
                </a:solidFill>
              </a:defRPr>
            </a:lvl1pPr>
          </a:lstStyle>
          <a:p>
            <a:r>
              <a:rPr lang="en-US" noProof="0"/>
              <a:t>Click to edit Master title style</a:t>
            </a:r>
          </a:p>
        </p:txBody>
      </p:sp>
      <p:sp>
        <p:nvSpPr>
          <p:cNvPr id="6" name="Slide Number Placeholder 5">
            <a:extLst>
              <a:ext uri="{FF2B5EF4-FFF2-40B4-BE49-F238E27FC236}">
                <a16:creationId xmlns:a16="http://schemas.microsoft.com/office/drawing/2014/main" id="{A8D10129-98D8-456D-9925-F02A38DE1423}"/>
              </a:ext>
            </a:extLst>
          </p:cNvPr>
          <p:cNvSpPr>
            <a:spLocks noGrp="1"/>
          </p:cNvSpPr>
          <p:nvPr>
            <p:ph type="sldNum" sz="quarter" idx="12"/>
          </p:nvPr>
        </p:nvSpPr>
        <p:spPr/>
        <p:txBody>
          <a:bodyPr/>
          <a:lstStyle/>
          <a:p>
            <a:fld id="{03DC2DEF-D2FE-4B45-ABA4-9F153FD1C98A}" type="slidenum">
              <a:rPr lang="en-US" noProof="0" smtClean="0"/>
              <a:t>‹#›</a:t>
            </a:fld>
            <a:endParaRPr lang="en-US" noProof="0" dirty="0"/>
          </a:p>
        </p:txBody>
      </p:sp>
      <p:sp>
        <p:nvSpPr>
          <p:cNvPr id="16" name="Rectangle 15">
            <a:extLst>
              <a:ext uri="{FF2B5EF4-FFF2-40B4-BE49-F238E27FC236}">
                <a16:creationId xmlns:a16="http://schemas.microsoft.com/office/drawing/2014/main" id="{A73E3CFC-9652-4E07-82D7-0EC3304CAA1F}"/>
              </a:ext>
            </a:extLst>
          </p:cNvPr>
          <p:cNvSpPr/>
          <p:nvPr userDrawn="1"/>
        </p:nvSpPr>
        <p:spPr>
          <a:xfrm>
            <a:off x="5222179" y="2327274"/>
            <a:ext cx="2176462" cy="15112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Rectangle 25">
            <a:extLst>
              <a:ext uri="{FF2B5EF4-FFF2-40B4-BE49-F238E27FC236}">
                <a16:creationId xmlns:a16="http://schemas.microsoft.com/office/drawing/2014/main" id="{DFA0623C-0B34-4074-8AA0-6428A5AF07A3}"/>
              </a:ext>
            </a:extLst>
          </p:cNvPr>
          <p:cNvSpPr/>
          <p:nvPr userDrawn="1"/>
        </p:nvSpPr>
        <p:spPr>
          <a:xfrm>
            <a:off x="7468839" y="3917949"/>
            <a:ext cx="2176462" cy="228282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3" name="Picture Placeholder 32">
            <a:extLst>
              <a:ext uri="{FF2B5EF4-FFF2-40B4-BE49-F238E27FC236}">
                <a16:creationId xmlns:a16="http://schemas.microsoft.com/office/drawing/2014/main" id="{B5D335A5-A601-4D8A-AEF5-F34792FF565A}"/>
              </a:ext>
            </a:extLst>
          </p:cNvPr>
          <p:cNvSpPr>
            <a:spLocks noGrp="1"/>
          </p:cNvSpPr>
          <p:nvPr>
            <p:ph type="pic" sz="quarter" idx="21"/>
          </p:nvPr>
        </p:nvSpPr>
        <p:spPr>
          <a:xfrm>
            <a:off x="371474" y="260351"/>
            <a:ext cx="11520489" cy="5940424"/>
          </a:xfrm>
          <a:custGeom>
            <a:avLst/>
            <a:gdLst>
              <a:gd name="connsiteX0" fmla="*/ 9344026 w 11520489"/>
              <a:gd name="connsiteY0" fmla="*/ 3657598 h 5940424"/>
              <a:gd name="connsiteX1" fmla="*/ 11520489 w 11520489"/>
              <a:gd name="connsiteY1" fmla="*/ 3657598 h 5940424"/>
              <a:gd name="connsiteX2" fmla="*/ 11520489 w 11520489"/>
              <a:gd name="connsiteY2" fmla="*/ 5940424 h 5940424"/>
              <a:gd name="connsiteX3" fmla="*/ 9344026 w 11520489"/>
              <a:gd name="connsiteY3" fmla="*/ 5940424 h 5940424"/>
              <a:gd name="connsiteX4" fmla="*/ 9344026 w 11520489"/>
              <a:gd name="connsiteY4" fmla="*/ 2066924 h 5940424"/>
              <a:gd name="connsiteX5" fmla="*/ 11520489 w 11520489"/>
              <a:gd name="connsiteY5" fmla="*/ 2066924 h 5940424"/>
              <a:gd name="connsiteX6" fmla="*/ 11520489 w 11520489"/>
              <a:gd name="connsiteY6" fmla="*/ 3578224 h 5940424"/>
              <a:gd name="connsiteX7" fmla="*/ 9344026 w 11520489"/>
              <a:gd name="connsiteY7" fmla="*/ 3578224 h 5940424"/>
              <a:gd name="connsiteX8" fmla="*/ 7097365 w 11520489"/>
              <a:gd name="connsiteY8" fmla="*/ 2066924 h 5940424"/>
              <a:gd name="connsiteX9" fmla="*/ 9273828 w 11520489"/>
              <a:gd name="connsiteY9" fmla="*/ 2066924 h 5940424"/>
              <a:gd name="connsiteX10" fmla="*/ 9273828 w 11520489"/>
              <a:gd name="connsiteY10" fmla="*/ 3578224 h 5940424"/>
              <a:gd name="connsiteX11" fmla="*/ 7097365 w 11520489"/>
              <a:gd name="connsiteY11" fmla="*/ 3578224 h 5940424"/>
              <a:gd name="connsiteX12" fmla="*/ 2604044 w 11520489"/>
              <a:gd name="connsiteY12" fmla="*/ 2066923 h 5940424"/>
              <a:gd name="connsiteX13" fmla="*/ 4780506 w 11520489"/>
              <a:gd name="connsiteY13" fmla="*/ 2066923 h 5940424"/>
              <a:gd name="connsiteX14" fmla="*/ 4780506 w 11520489"/>
              <a:gd name="connsiteY14" fmla="*/ 3578222 h 5940424"/>
              <a:gd name="connsiteX15" fmla="*/ 2604044 w 11520489"/>
              <a:gd name="connsiteY15" fmla="*/ 3578222 h 5940424"/>
              <a:gd name="connsiteX16" fmla="*/ 0 w 11520489"/>
              <a:gd name="connsiteY16" fmla="*/ 2066923 h 5940424"/>
              <a:gd name="connsiteX17" fmla="*/ 2533843 w 11520489"/>
              <a:gd name="connsiteY17" fmla="*/ 2066923 h 5940424"/>
              <a:gd name="connsiteX18" fmla="*/ 2533843 w 11520489"/>
              <a:gd name="connsiteY18" fmla="*/ 3578222 h 5940424"/>
              <a:gd name="connsiteX19" fmla="*/ 0 w 11520489"/>
              <a:gd name="connsiteY19" fmla="*/ 3578222 h 5940424"/>
              <a:gd name="connsiteX20" fmla="*/ 2604046 w 11520489"/>
              <a:gd name="connsiteY20" fmla="*/ 0 h 5940424"/>
              <a:gd name="connsiteX21" fmla="*/ 4780509 w 11520489"/>
              <a:gd name="connsiteY21" fmla="*/ 0 h 5940424"/>
              <a:gd name="connsiteX22" fmla="*/ 4780509 w 11520489"/>
              <a:gd name="connsiteY22" fmla="*/ 1987550 h 5940424"/>
              <a:gd name="connsiteX23" fmla="*/ 2604046 w 11520489"/>
              <a:gd name="connsiteY23" fmla="*/ 1987550 h 5940424"/>
              <a:gd name="connsiteX24" fmla="*/ 2 w 11520489"/>
              <a:gd name="connsiteY24" fmla="*/ 0 h 5940424"/>
              <a:gd name="connsiteX25" fmla="*/ 2533845 w 11520489"/>
              <a:gd name="connsiteY25" fmla="*/ 0 h 5940424"/>
              <a:gd name="connsiteX26" fmla="*/ 2533845 w 11520489"/>
              <a:gd name="connsiteY26" fmla="*/ 1987550 h 5940424"/>
              <a:gd name="connsiteX27" fmla="*/ 2 w 11520489"/>
              <a:gd name="connsiteY27" fmla="*/ 1987550 h 5940424"/>
              <a:gd name="connsiteX28" fmla="*/ 7097365 w 11520489"/>
              <a:gd name="connsiteY28" fmla="*/ 0 h 5940424"/>
              <a:gd name="connsiteX29" fmla="*/ 9273828 w 11520489"/>
              <a:gd name="connsiteY29" fmla="*/ 0 h 5940424"/>
              <a:gd name="connsiteX30" fmla="*/ 9273828 w 11520489"/>
              <a:gd name="connsiteY30" fmla="*/ 1987550 h 5940424"/>
              <a:gd name="connsiteX31" fmla="*/ 7097365 w 11520489"/>
              <a:gd name="connsiteY31" fmla="*/ 1987550 h 5940424"/>
              <a:gd name="connsiteX32" fmla="*/ 4850705 w 11520489"/>
              <a:gd name="connsiteY32" fmla="*/ 0 h 5940424"/>
              <a:gd name="connsiteX33" fmla="*/ 7027168 w 11520489"/>
              <a:gd name="connsiteY33" fmla="*/ 0 h 5940424"/>
              <a:gd name="connsiteX34" fmla="*/ 7027168 w 11520489"/>
              <a:gd name="connsiteY34" fmla="*/ 1987550 h 5940424"/>
              <a:gd name="connsiteX35" fmla="*/ 4850705 w 11520489"/>
              <a:gd name="connsiteY35" fmla="*/ 1987550 h 5940424"/>
              <a:gd name="connsiteX36" fmla="*/ 9344025 w 11520489"/>
              <a:gd name="connsiteY36" fmla="*/ 0 h 5940424"/>
              <a:gd name="connsiteX37" fmla="*/ 11520488 w 11520489"/>
              <a:gd name="connsiteY37" fmla="*/ 0 h 5940424"/>
              <a:gd name="connsiteX38" fmla="*/ 11520488 w 11520489"/>
              <a:gd name="connsiteY38" fmla="*/ 1987550 h 5940424"/>
              <a:gd name="connsiteX39" fmla="*/ 9344025 w 11520489"/>
              <a:gd name="connsiteY39" fmla="*/ 1987550 h 5940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520489" h="5940424">
                <a:moveTo>
                  <a:pt x="9344026" y="3657598"/>
                </a:moveTo>
                <a:lnTo>
                  <a:pt x="11520489" y="3657598"/>
                </a:lnTo>
                <a:lnTo>
                  <a:pt x="11520489" y="5940424"/>
                </a:lnTo>
                <a:lnTo>
                  <a:pt x="9344026" y="5940424"/>
                </a:lnTo>
                <a:close/>
                <a:moveTo>
                  <a:pt x="9344026" y="2066924"/>
                </a:moveTo>
                <a:lnTo>
                  <a:pt x="11520489" y="2066924"/>
                </a:lnTo>
                <a:lnTo>
                  <a:pt x="11520489" y="3578224"/>
                </a:lnTo>
                <a:lnTo>
                  <a:pt x="9344026" y="3578224"/>
                </a:lnTo>
                <a:close/>
                <a:moveTo>
                  <a:pt x="7097365" y="2066924"/>
                </a:moveTo>
                <a:lnTo>
                  <a:pt x="9273828" y="2066924"/>
                </a:lnTo>
                <a:lnTo>
                  <a:pt x="9273828" y="3578224"/>
                </a:lnTo>
                <a:lnTo>
                  <a:pt x="7097365" y="3578224"/>
                </a:lnTo>
                <a:close/>
                <a:moveTo>
                  <a:pt x="2604044" y="2066923"/>
                </a:moveTo>
                <a:lnTo>
                  <a:pt x="4780506" y="2066923"/>
                </a:lnTo>
                <a:lnTo>
                  <a:pt x="4780506" y="3578222"/>
                </a:lnTo>
                <a:lnTo>
                  <a:pt x="2604044" y="3578222"/>
                </a:lnTo>
                <a:close/>
                <a:moveTo>
                  <a:pt x="0" y="2066923"/>
                </a:moveTo>
                <a:lnTo>
                  <a:pt x="2533843" y="2066923"/>
                </a:lnTo>
                <a:lnTo>
                  <a:pt x="2533843" y="3578222"/>
                </a:lnTo>
                <a:lnTo>
                  <a:pt x="0" y="3578222"/>
                </a:lnTo>
                <a:close/>
                <a:moveTo>
                  <a:pt x="2604046" y="0"/>
                </a:moveTo>
                <a:lnTo>
                  <a:pt x="4780509" y="0"/>
                </a:lnTo>
                <a:lnTo>
                  <a:pt x="4780509" y="1987550"/>
                </a:lnTo>
                <a:lnTo>
                  <a:pt x="2604046" y="1987550"/>
                </a:lnTo>
                <a:close/>
                <a:moveTo>
                  <a:pt x="2" y="0"/>
                </a:moveTo>
                <a:lnTo>
                  <a:pt x="2533845" y="0"/>
                </a:lnTo>
                <a:lnTo>
                  <a:pt x="2533845" y="1987550"/>
                </a:lnTo>
                <a:lnTo>
                  <a:pt x="2" y="1987550"/>
                </a:lnTo>
                <a:close/>
                <a:moveTo>
                  <a:pt x="7097365" y="0"/>
                </a:moveTo>
                <a:lnTo>
                  <a:pt x="9273828" y="0"/>
                </a:lnTo>
                <a:lnTo>
                  <a:pt x="9273828" y="1987550"/>
                </a:lnTo>
                <a:lnTo>
                  <a:pt x="7097365" y="1987550"/>
                </a:lnTo>
                <a:close/>
                <a:moveTo>
                  <a:pt x="4850705" y="0"/>
                </a:moveTo>
                <a:lnTo>
                  <a:pt x="7027168" y="0"/>
                </a:lnTo>
                <a:lnTo>
                  <a:pt x="7027168" y="1987550"/>
                </a:lnTo>
                <a:lnTo>
                  <a:pt x="4850705" y="1987550"/>
                </a:lnTo>
                <a:close/>
                <a:moveTo>
                  <a:pt x="9344025" y="0"/>
                </a:moveTo>
                <a:lnTo>
                  <a:pt x="11520488" y="0"/>
                </a:lnTo>
                <a:lnTo>
                  <a:pt x="11520488" y="1987550"/>
                </a:lnTo>
                <a:lnTo>
                  <a:pt x="9344025" y="1987550"/>
                </a:lnTo>
                <a:close/>
              </a:path>
            </a:pathLst>
          </a:custGeom>
          <a:solidFill>
            <a:schemeClr val="bg1">
              <a:lumMod val="95000"/>
            </a:schemeClr>
          </a:solidFill>
        </p:spPr>
        <p:txBody>
          <a:bodyPr vert="horz" wrap="square" lIns="91440" tIns="45720" rIns="91440" bIns="45720" rtlCol="0" anchor="t">
            <a:noAutofit/>
          </a:bodyPr>
          <a:lstStyle>
            <a:lvl1pPr>
              <a:defRPr lang="en-US" sz="1800"/>
            </a:lvl1pPr>
          </a:lstStyle>
          <a:p>
            <a:pPr marL="0" lvl="0" indent="0" algn="ctr">
              <a:buNone/>
            </a:pPr>
            <a:r>
              <a:rPr lang="en-US" noProof="0"/>
              <a:t>Click icon to add picture</a:t>
            </a:r>
            <a:endParaRPr lang="en-US" noProof="0" dirty="0"/>
          </a:p>
        </p:txBody>
      </p:sp>
    </p:spTree>
    <p:extLst>
      <p:ext uri="{BB962C8B-B14F-4D97-AF65-F5344CB8AC3E}">
        <p14:creationId xmlns:p14="http://schemas.microsoft.com/office/powerpoint/2010/main" val="28833402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497887-B1EF-4184-95F4-276A92D54B8F}"/>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C2FFEDF-1F62-45E5-8000-9689D9DFC4D1}"/>
              </a:ext>
            </a:extLst>
          </p:cNvPr>
          <p:cNvSpPr>
            <a:spLocks noGrp="1"/>
          </p:cNvSpPr>
          <p:nvPr>
            <p:ph type="title"/>
          </p:nvPr>
        </p:nvSpPr>
        <p:spPr>
          <a:xfrm>
            <a:off x="876300" y="4406207"/>
            <a:ext cx="10439400" cy="1175444"/>
          </a:xfrm>
        </p:spPr>
        <p:txBody>
          <a:bodyPr anchor="ctr"/>
          <a:lstStyle>
            <a:lvl1pPr algn="ctr">
              <a:defRPr sz="6000">
                <a:solidFill>
                  <a:schemeClr val="accent1"/>
                </a:solidFill>
              </a:defRPr>
            </a:lvl1pPr>
          </a:lstStyle>
          <a:p>
            <a:r>
              <a:rPr lang="en-US" noProof="0"/>
              <a:t>Click to edit Master title style</a:t>
            </a:r>
          </a:p>
        </p:txBody>
      </p:sp>
      <p:sp>
        <p:nvSpPr>
          <p:cNvPr id="6" name="Slide Number Placeholder 5">
            <a:extLst>
              <a:ext uri="{FF2B5EF4-FFF2-40B4-BE49-F238E27FC236}">
                <a16:creationId xmlns:a16="http://schemas.microsoft.com/office/drawing/2014/main" id="{A8D10129-98D8-456D-9925-F02A38DE1423}"/>
              </a:ext>
            </a:extLst>
          </p:cNvPr>
          <p:cNvSpPr>
            <a:spLocks noGrp="1"/>
          </p:cNvSpPr>
          <p:nvPr>
            <p:ph type="sldNum" sz="quarter" idx="12"/>
          </p:nvPr>
        </p:nvSpPr>
        <p:spPr/>
        <p:txBody>
          <a:bodyPr/>
          <a:lstStyle/>
          <a:p>
            <a:fld id="{03DC2DEF-D2FE-4B45-ABA4-9F153FD1C98A}" type="slidenum">
              <a:rPr lang="en-US" noProof="0" smtClean="0"/>
              <a:t>‹#›</a:t>
            </a:fld>
            <a:endParaRPr lang="en-US" noProof="0" dirty="0"/>
          </a:p>
        </p:txBody>
      </p:sp>
      <p:sp>
        <p:nvSpPr>
          <p:cNvPr id="16" name="Rectangle 15">
            <a:extLst>
              <a:ext uri="{FF2B5EF4-FFF2-40B4-BE49-F238E27FC236}">
                <a16:creationId xmlns:a16="http://schemas.microsoft.com/office/drawing/2014/main" id="{A73E3CFC-9652-4E07-82D7-0EC3304CAA1F}"/>
              </a:ext>
            </a:extLst>
          </p:cNvPr>
          <p:cNvSpPr/>
          <p:nvPr userDrawn="1"/>
        </p:nvSpPr>
        <p:spPr>
          <a:xfrm>
            <a:off x="0" y="0"/>
            <a:ext cx="12191999" cy="28479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Picture Placeholder 6">
            <a:extLst>
              <a:ext uri="{FF2B5EF4-FFF2-40B4-BE49-F238E27FC236}">
                <a16:creationId xmlns:a16="http://schemas.microsoft.com/office/drawing/2014/main" id="{230D70C6-13FD-45D4-8FB6-26C56B8FF2D4}"/>
              </a:ext>
            </a:extLst>
          </p:cNvPr>
          <p:cNvSpPr>
            <a:spLocks noGrp="1"/>
          </p:cNvSpPr>
          <p:nvPr>
            <p:ph type="pic" sz="quarter" idx="13"/>
          </p:nvPr>
        </p:nvSpPr>
        <p:spPr>
          <a:xfrm>
            <a:off x="371476" y="260350"/>
            <a:ext cx="11520488" cy="3657599"/>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3" name="Rectangle 2">
            <a:extLst>
              <a:ext uri="{FF2B5EF4-FFF2-40B4-BE49-F238E27FC236}">
                <a16:creationId xmlns:a16="http://schemas.microsoft.com/office/drawing/2014/main" id="{E10ED78A-2A17-41C4-9030-D406C56DDF4A}"/>
              </a:ext>
            </a:extLst>
          </p:cNvPr>
          <p:cNvSpPr/>
          <p:nvPr userDrawn="1"/>
        </p:nvSpPr>
        <p:spPr>
          <a:xfrm>
            <a:off x="5795961" y="3914082"/>
            <a:ext cx="600075" cy="29189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4544582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6C789F-805A-4494-8430-C63414191AC2}"/>
              </a:ext>
            </a:extLst>
          </p:cNvPr>
          <p:cNvSpPr/>
          <p:nvPr userDrawn="1"/>
        </p:nvSpPr>
        <p:spPr>
          <a:xfrm>
            <a:off x="371475" y="1526382"/>
            <a:ext cx="3595688" cy="45624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A5A73287-EED0-4EEC-8007-E2C13366027B}"/>
              </a:ext>
            </a:extLst>
          </p:cNvPr>
          <p:cNvSpPr/>
          <p:nvPr userDrawn="1"/>
        </p:nvSpPr>
        <p:spPr>
          <a:xfrm>
            <a:off x="8224838" y="1526382"/>
            <a:ext cx="3595688" cy="45624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E3A6AA5-A315-455E-B5C7-E53E3746ED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60534E-DE82-45F4-8E2E-DA97F169177F}"/>
              </a:ext>
            </a:extLst>
          </p:cNvPr>
          <p:cNvSpPr>
            <a:spLocks noGrp="1"/>
          </p:cNvSpPr>
          <p:nvPr>
            <p:ph sz="half" idx="1"/>
          </p:nvPr>
        </p:nvSpPr>
        <p:spPr>
          <a:xfrm>
            <a:off x="581026" y="1724025"/>
            <a:ext cx="3143250" cy="419100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23F1116B-C8B0-450D-83F6-49C4ABB22CCD}"/>
              </a:ext>
            </a:extLst>
          </p:cNvPr>
          <p:cNvSpPr>
            <a:spLocks noGrp="1"/>
          </p:cNvSpPr>
          <p:nvPr>
            <p:ph sz="half" idx="2"/>
          </p:nvPr>
        </p:nvSpPr>
        <p:spPr>
          <a:xfrm>
            <a:off x="8451282" y="1712119"/>
            <a:ext cx="3142800" cy="419100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2C182A82-4FBE-4689-B739-692549B4030D}"/>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8" name="Picture Placeholder 6">
            <a:extLst>
              <a:ext uri="{FF2B5EF4-FFF2-40B4-BE49-F238E27FC236}">
                <a16:creationId xmlns:a16="http://schemas.microsoft.com/office/drawing/2014/main" id="{4DC80855-A1B8-4B65-B6F6-2AA6239EC246}"/>
              </a:ext>
            </a:extLst>
          </p:cNvPr>
          <p:cNvSpPr>
            <a:spLocks noGrp="1"/>
          </p:cNvSpPr>
          <p:nvPr>
            <p:ph type="pic" sz="quarter" idx="13"/>
          </p:nvPr>
        </p:nvSpPr>
        <p:spPr>
          <a:xfrm>
            <a:off x="3967163" y="1233488"/>
            <a:ext cx="4257675" cy="514826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Tree>
    <p:extLst>
      <p:ext uri="{BB962C8B-B14F-4D97-AF65-F5344CB8AC3E}">
        <p14:creationId xmlns:p14="http://schemas.microsoft.com/office/powerpoint/2010/main" val="21876615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A73287-EED0-4EEC-8007-E2C13366027B}"/>
              </a:ext>
            </a:extLst>
          </p:cNvPr>
          <p:cNvSpPr/>
          <p:nvPr userDrawn="1"/>
        </p:nvSpPr>
        <p:spPr>
          <a:xfrm>
            <a:off x="6200775" y="1233487"/>
            <a:ext cx="5619751" cy="2733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E3A6AA5-A315-455E-B5C7-E53E3746ED81}"/>
              </a:ext>
            </a:extLst>
          </p:cNvPr>
          <p:cNvSpPr>
            <a:spLocks noGrp="1"/>
          </p:cNvSpPr>
          <p:nvPr>
            <p:ph type="title"/>
          </p:nvPr>
        </p:nvSpPr>
        <p:spPr/>
        <p:txBody>
          <a:body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23F1116B-C8B0-450D-83F6-49C4ABB22CCD}"/>
              </a:ext>
            </a:extLst>
          </p:cNvPr>
          <p:cNvSpPr>
            <a:spLocks noGrp="1"/>
          </p:cNvSpPr>
          <p:nvPr>
            <p:ph sz="half" idx="2"/>
          </p:nvPr>
        </p:nvSpPr>
        <p:spPr>
          <a:xfrm>
            <a:off x="6383054" y="1357414"/>
            <a:ext cx="5255193" cy="240486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2C182A82-4FBE-4689-B739-692549B4030D}"/>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8" name="Picture Placeholder 6">
            <a:extLst>
              <a:ext uri="{FF2B5EF4-FFF2-40B4-BE49-F238E27FC236}">
                <a16:creationId xmlns:a16="http://schemas.microsoft.com/office/drawing/2014/main" id="{4DC80855-A1B8-4B65-B6F6-2AA6239EC246}"/>
              </a:ext>
            </a:extLst>
          </p:cNvPr>
          <p:cNvSpPr>
            <a:spLocks noGrp="1"/>
          </p:cNvSpPr>
          <p:nvPr>
            <p:ph type="pic" sz="quarter" idx="13"/>
          </p:nvPr>
        </p:nvSpPr>
        <p:spPr>
          <a:xfrm>
            <a:off x="371475" y="1233488"/>
            <a:ext cx="5757863" cy="24156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1" name="Picture Placeholder 6">
            <a:extLst>
              <a:ext uri="{FF2B5EF4-FFF2-40B4-BE49-F238E27FC236}">
                <a16:creationId xmlns:a16="http://schemas.microsoft.com/office/drawing/2014/main" id="{B9795E85-7B91-41BB-9DF4-A4893AA48FFA}"/>
              </a:ext>
            </a:extLst>
          </p:cNvPr>
          <p:cNvSpPr>
            <a:spLocks noGrp="1"/>
          </p:cNvSpPr>
          <p:nvPr>
            <p:ph type="pic" sz="quarter" idx="14"/>
          </p:nvPr>
        </p:nvSpPr>
        <p:spPr>
          <a:xfrm>
            <a:off x="6200775" y="3967163"/>
            <a:ext cx="5619750" cy="24145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2" name="Rectangle 11">
            <a:extLst>
              <a:ext uri="{FF2B5EF4-FFF2-40B4-BE49-F238E27FC236}">
                <a16:creationId xmlns:a16="http://schemas.microsoft.com/office/drawing/2014/main" id="{BB372D75-4BAD-4C47-AE7D-0F2711031EEC}"/>
              </a:ext>
            </a:extLst>
          </p:cNvPr>
          <p:cNvSpPr/>
          <p:nvPr userDrawn="1"/>
        </p:nvSpPr>
        <p:spPr>
          <a:xfrm>
            <a:off x="371475" y="3643799"/>
            <a:ext cx="5757863" cy="2733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E60534E-DE82-45F4-8E2E-DA97F169177F}"/>
              </a:ext>
            </a:extLst>
          </p:cNvPr>
          <p:cNvSpPr>
            <a:spLocks noGrp="1"/>
          </p:cNvSpPr>
          <p:nvPr>
            <p:ph sz="half" idx="1"/>
          </p:nvPr>
        </p:nvSpPr>
        <p:spPr>
          <a:xfrm>
            <a:off x="622406" y="3848474"/>
            <a:ext cx="5256000" cy="240480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81018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1508BC1-7ABB-42C8-B268-3C6F4FD455DE}"/>
              </a:ext>
            </a:extLst>
          </p:cNvPr>
          <p:cNvSpPr/>
          <p:nvPr userDrawn="1"/>
        </p:nvSpPr>
        <p:spPr>
          <a:xfrm>
            <a:off x="200025" y="-1"/>
            <a:ext cx="1199197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8">
            <a:extLst>
              <a:ext uri="{FF2B5EF4-FFF2-40B4-BE49-F238E27FC236}">
                <a16:creationId xmlns:a16="http://schemas.microsoft.com/office/drawing/2014/main" id="{2D02598E-521E-41CD-B068-134834CFF4FF}"/>
              </a:ext>
            </a:extLst>
          </p:cNvPr>
          <p:cNvSpPr>
            <a:spLocks noGrp="1"/>
          </p:cNvSpPr>
          <p:nvPr>
            <p:ph type="pic" sz="quarter" idx="10"/>
          </p:nvPr>
        </p:nvSpPr>
        <p:spPr>
          <a:xfrm>
            <a:off x="571500" y="0"/>
            <a:ext cx="6034088" cy="6857999"/>
          </a:xfrm>
          <a:solidFill>
            <a:schemeClr val="bg1">
              <a:lumMod val="95000"/>
            </a:schemeClr>
          </a:solidFill>
        </p:spPr>
        <p:txBody>
          <a:bodyPr>
            <a:normAutofit/>
          </a:bodyPr>
          <a:lstStyle>
            <a:lvl1pPr marL="0" indent="0" algn="ctr">
              <a:buNone/>
              <a:defRPr sz="1800"/>
            </a:lvl1pPr>
          </a:lstStyle>
          <a:p>
            <a:r>
              <a:rPr lang="en-US"/>
              <a:t>Click icon to add picture</a:t>
            </a:r>
            <a:endParaRPr lang="en-US" dirty="0"/>
          </a:p>
        </p:txBody>
      </p:sp>
      <p:sp>
        <p:nvSpPr>
          <p:cNvPr id="10" name="Rectangle 9">
            <a:extLst>
              <a:ext uri="{FF2B5EF4-FFF2-40B4-BE49-F238E27FC236}">
                <a16:creationId xmlns:a16="http://schemas.microsoft.com/office/drawing/2014/main" id="{F04A5F51-C7E6-44CC-ADF3-1C83AA35D0DC}"/>
              </a:ext>
            </a:extLst>
          </p:cNvPr>
          <p:cNvSpPr/>
          <p:nvPr userDrawn="1"/>
        </p:nvSpPr>
        <p:spPr>
          <a:xfrm>
            <a:off x="0" y="1"/>
            <a:ext cx="371475"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E8B51C6-9166-4F67-995A-396809E6533C}"/>
              </a:ext>
            </a:extLst>
          </p:cNvPr>
          <p:cNvSpPr>
            <a:spLocks noGrp="1"/>
          </p:cNvSpPr>
          <p:nvPr>
            <p:ph type="ctrTitle"/>
          </p:nvPr>
        </p:nvSpPr>
        <p:spPr>
          <a:xfrm>
            <a:off x="6905625" y="1512889"/>
            <a:ext cx="4986338" cy="3262311"/>
          </a:xfrm>
        </p:spPr>
        <p:txBody>
          <a:bodyPr anchor="b"/>
          <a:lstStyle>
            <a:lvl1pPr algn="l">
              <a:defRPr sz="60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951C9A4-8764-4CB3-AC26-C957C0E84BCD}"/>
              </a:ext>
            </a:extLst>
          </p:cNvPr>
          <p:cNvSpPr>
            <a:spLocks noGrp="1"/>
          </p:cNvSpPr>
          <p:nvPr>
            <p:ph type="subTitle" idx="1"/>
          </p:nvPr>
        </p:nvSpPr>
        <p:spPr>
          <a:xfrm>
            <a:off x="6905625" y="4927600"/>
            <a:ext cx="4986338" cy="97631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1050855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A6AA5-A315-455E-B5C7-E53E3746ED81}"/>
              </a:ext>
            </a:extLst>
          </p:cNvPr>
          <p:cNvSpPr>
            <a:spLocks noGrp="1"/>
          </p:cNvSpPr>
          <p:nvPr>
            <p:ph type="title"/>
          </p:nvPr>
        </p:nvSpPr>
        <p:spPr/>
        <p:txBody>
          <a:bodyPr/>
          <a:lstStyle/>
          <a:p>
            <a:r>
              <a:rPr lang="en-US"/>
              <a:t>Click to edit Master title style</a:t>
            </a:r>
            <a:endParaRPr lang="en-US" dirty="0"/>
          </a:p>
        </p:txBody>
      </p:sp>
      <p:sp>
        <p:nvSpPr>
          <p:cNvPr id="7" name="Slide Number Placeholder 6">
            <a:extLst>
              <a:ext uri="{FF2B5EF4-FFF2-40B4-BE49-F238E27FC236}">
                <a16:creationId xmlns:a16="http://schemas.microsoft.com/office/drawing/2014/main" id="{2C182A82-4FBE-4689-B739-692549B4030D}"/>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8" name="Picture Placeholder 6">
            <a:extLst>
              <a:ext uri="{FF2B5EF4-FFF2-40B4-BE49-F238E27FC236}">
                <a16:creationId xmlns:a16="http://schemas.microsoft.com/office/drawing/2014/main" id="{4DC80855-A1B8-4B65-B6F6-2AA6239EC246}"/>
              </a:ext>
            </a:extLst>
          </p:cNvPr>
          <p:cNvSpPr>
            <a:spLocks noGrp="1"/>
          </p:cNvSpPr>
          <p:nvPr>
            <p:ph type="pic" sz="quarter" idx="13"/>
          </p:nvPr>
        </p:nvSpPr>
        <p:spPr>
          <a:xfrm>
            <a:off x="371475" y="1233488"/>
            <a:ext cx="11520488" cy="2381361"/>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2" name="Rectangle 11">
            <a:extLst>
              <a:ext uri="{FF2B5EF4-FFF2-40B4-BE49-F238E27FC236}">
                <a16:creationId xmlns:a16="http://schemas.microsoft.com/office/drawing/2014/main" id="{BB372D75-4BAD-4C47-AE7D-0F2711031EEC}"/>
              </a:ext>
            </a:extLst>
          </p:cNvPr>
          <p:cNvSpPr/>
          <p:nvPr userDrawn="1"/>
        </p:nvSpPr>
        <p:spPr>
          <a:xfrm>
            <a:off x="371475" y="3643799"/>
            <a:ext cx="11520488" cy="2733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3">
            <a:extLst>
              <a:ext uri="{FF2B5EF4-FFF2-40B4-BE49-F238E27FC236}">
                <a16:creationId xmlns:a16="http://schemas.microsoft.com/office/drawing/2014/main" id="{23F1116B-C8B0-450D-83F6-49C4ABB22CCD}"/>
              </a:ext>
            </a:extLst>
          </p:cNvPr>
          <p:cNvSpPr>
            <a:spLocks noGrp="1"/>
          </p:cNvSpPr>
          <p:nvPr>
            <p:ph sz="half" idx="2"/>
          </p:nvPr>
        </p:nvSpPr>
        <p:spPr>
          <a:xfrm>
            <a:off x="6383054" y="3808206"/>
            <a:ext cx="5255193" cy="240486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2">
            <a:extLst>
              <a:ext uri="{FF2B5EF4-FFF2-40B4-BE49-F238E27FC236}">
                <a16:creationId xmlns:a16="http://schemas.microsoft.com/office/drawing/2014/main" id="{3E60534E-DE82-45F4-8E2E-DA97F169177F}"/>
              </a:ext>
            </a:extLst>
          </p:cNvPr>
          <p:cNvSpPr>
            <a:spLocks noGrp="1"/>
          </p:cNvSpPr>
          <p:nvPr>
            <p:ph sz="half" idx="1"/>
          </p:nvPr>
        </p:nvSpPr>
        <p:spPr>
          <a:xfrm>
            <a:off x="622406" y="3808236"/>
            <a:ext cx="5256000" cy="240480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6" name="Straight Connector 5">
            <a:extLst>
              <a:ext uri="{FF2B5EF4-FFF2-40B4-BE49-F238E27FC236}">
                <a16:creationId xmlns:a16="http://schemas.microsoft.com/office/drawing/2014/main" id="{C15E3050-1157-4448-A84E-5AC72FC84A7F}"/>
              </a:ext>
            </a:extLst>
          </p:cNvPr>
          <p:cNvCxnSpPr/>
          <p:nvPr userDrawn="1"/>
        </p:nvCxnSpPr>
        <p:spPr>
          <a:xfrm>
            <a:off x="6131719" y="3774712"/>
            <a:ext cx="0" cy="24718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53863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BCBF1-64A6-4051-BC31-B793E99731A6}"/>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Rectangle 21">
            <a:extLst>
              <a:ext uri="{FF2B5EF4-FFF2-40B4-BE49-F238E27FC236}">
                <a16:creationId xmlns:a16="http://schemas.microsoft.com/office/drawing/2014/main" id="{115DEB4D-1697-4E72-B2BF-F5EA1EF3B009}"/>
              </a:ext>
            </a:extLst>
          </p:cNvPr>
          <p:cNvSpPr/>
          <p:nvPr userDrawn="1"/>
        </p:nvSpPr>
        <p:spPr>
          <a:xfrm>
            <a:off x="7162799" y="3052634"/>
            <a:ext cx="1368533" cy="11301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DE3A6AA5-A315-455E-B5C7-E53E3746ED81}"/>
              </a:ext>
            </a:extLst>
          </p:cNvPr>
          <p:cNvSpPr>
            <a:spLocks noGrp="1"/>
          </p:cNvSpPr>
          <p:nvPr>
            <p:ph type="title"/>
          </p:nvPr>
        </p:nvSpPr>
        <p:spPr>
          <a:xfrm>
            <a:off x="371475" y="1334424"/>
            <a:ext cx="4448175" cy="1520824"/>
          </a:xfrm>
        </p:spPr>
        <p:txBody>
          <a:bodyPr anchor="b">
            <a:noAutofit/>
          </a:bodyPr>
          <a:lstStyle>
            <a:lvl1pPr>
              <a:defRPr sz="3600"/>
            </a:lvl1pPr>
          </a:lstStyle>
          <a:p>
            <a:r>
              <a:rPr lang="en-US" noProof="0"/>
              <a:t>Click to edit Master title style</a:t>
            </a:r>
          </a:p>
        </p:txBody>
      </p:sp>
      <p:sp>
        <p:nvSpPr>
          <p:cNvPr id="7" name="Slide Number Placeholder 6">
            <a:extLst>
              <a:ext uri="{FF2B5EF4-FFF2-40B4-BE49-F238E27FC236}">
                <a16:creationId xmlns:a16="http://schemas.microsoft.com/office/drawing/2014/main" id="{2C182A82-4FBE-4689-B739-692549B4030D}"/>
              </a:ext>
            </a:extLst>
          </p:cNvPr>
          <p:cNvSpPr>
            <a:spLocks noGrp="1"/>
          </p:cNvSpPr>
          <p:nvPr>
            <p:ph type="sldNum" sz="quarter" idx="12"/>
          </p:nvPr>
        </p:nvSpPr>
        <p:spPr/>
        <p:txBody>
          <a:bodyPr/>
          <a:lstStyle/>
          <a:p>
            <a:fld id="{03DC2DEF-D2FE-4B45-ABA4-9F153FD1C98A}" type="slidenum">
              <a:rPr lang="en-US" noProof="0" smtClean="0"/>
              <a:t>‹#›</a:t>
            </a:fld>
            <a:endParaRPr lang="en-US" noProof="0" dirty="0"/>
          </a:p>
        </p:txBody>
      </p:sp>
      <p:sp>
        <p:nvSpPr>
          <p:cNvPr id="4" name="Content Placeholder 3">
            <a:extLst>
              <a:ext uri="{FF2B5EF4-FFF2-40B4-BE49-F238E27FC236}">
                <a16:creationId xmlns:a16="http://schemas.microsoft.com/office/drawing/2014/main" id="{23F1116B-C8B0-450D-83F6-49C4ABB22CCD}"/>
              </a:ext>
            </a:extLst>
          </p:cNvPr>
          <p:cNvSpPr>
            <a:spLocks noGrp="1"/>
          </p:cNvSpPr>
          <p:nvPr>
            <p:ph sz="half" idx="2"/>
          </p:nvPr>
        </p:nvSpPr>
        <p:spPr>
          <a:xfrm>
            <a:off x="3609563" y="3118775"/>
            <a:ext cx="2927311" cy="3081999"/>
          </a:xfrm>
        </p:spPr>
        <p:txBody>
          <a:bodyPr>
            <a:normAutofit/>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 name="Content Placeholder 2">
            <a:extLst>
              <a:ext uri="{FF2B5EF4-FFF2-40B4-BE49-F238E27FC236}">
                <a16:creationId xmlns:a16="http://schemas.microsoft.com/office/drawing/2014/main" id="{3E60534E-DE82-45F4-8E2E-DA97F169177F}"/>
              </a:ext>
            </a:extLst>
          </p:cNvPr>
          <p:cNvSpPr>
            <a:spLocks noGrp="1"/>
          </p:cNvSpPr>
          <p:nvPr>
            <p:ph sz="half" idx="1"/>
          </p:nvPr>
        </p:nvSpPr>
        <p:spPr>
          <a:xfrm>
            <a:off x="371475" y="3118776"/>
            <a:ext cx="2926800" cy="3081922"/>
          </a:xfrm>
        </p:spPr>
        <p:txBody>
          <a:bodyPr>
            <a:normAutofit/>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5" name="Picture Placeholder 24">
            <a:extLst>
              <a:ext uri="{FF2B5EF4-FFF2-40B4-BE49-F238E27FC236}">
                <a16:creationId xmlns:a16="http://schemas.microsoft.com/office/drawing/2014/main" id="{84421AF3-217F-49BD-BF47-1140F3F445D8}"/>
              </a:ext>
            </a:extLst>
          </p:cNvPr>
          <p:cNvSpPr>
            <a:spLocks noGrp="1"/>
          </p:cNvSpPr>
          <p:nvPr>
            <p:ph type="pic" sz="quarter" idx="15"/>
          </p:nvPr>
        </p:nvSpPr>
        <p:spPr>
          <a:xfrm>
            <a:off x="4908415" y="-4277"/>
            <a:ext cx="7283585" cy="6204974"/>
          </a:xfrm>
          <a:custGeom>
            <a:avLst/>
            <a:gdLst>
              <a:gd name="connsiteX0" fmla="*/ 4914900 w 7283585"/>
              <a:gd name="connsiteY0" fmla="*/ 4064000 h 6204974"/>
              <a:gd name="connsiteX1" fmla="*/ 7283585 w 7283585"/>
              <a:gd name="connsiteY1" fmla="*/ 4064000 h 6204974"/>
              <a:gd name="connsiteX2" fmla="*/ 7283585 w 7283585"/>
              <a:gd name="connsiteY2" fmla="*/ 6204974 h 6204974"/>
              <a:gd name="connsiteX3" fmla="*/ 4914900 w 7283585"/>
              <a:gd name="connsiteY3" fmla="*/ 6204974 h 6204974"/>
              <a:gd name="connsiteX4" fmla="*/ 4914900 w 7283585"/>
              <a:gd name="connsiteY4" fmla="*/ 2032000 h 6204974"/>
              <a:gd name="connsiteX5" fmla="*/ 7283585 w 7283585"/>
              <a:gd name="connsiteY5" fmla="*/ 2032000 h 6204974"/>
              <a:gd name="connsiteX6" fmla="*/ 7283585 w 7283585"/>
              <a:gd name="connsiteY6" fmla="*/ 3946525 h 6204974"/>
              <a:gd name="connsiteX7" fmla="*/ 4914900 w 7283585"/>
              <a:gd name="connsiteY7" fmla="*/ 3946525 h 6204974"/>
              <a:gd name="connsiteX8" fmla="*/ 2457450 w 7283585"/>
              <a:gd name="connsiteY8" fmla="*/ 2032000 h 6204974"/>
              <a:gd name="connsiteX9" fmla="*/ 4826135 w 7283585"/>
              <a:gd name="connsiteY9" fmla="*/ 2032000 h 6204974"/>
              <a:gd name="connsiteX10" fmla="*/ 4826135 w 7283585"/>
              <a:gd name="connsiteY10" fmla="*/ 3946525 h 6204974"/>
              <a:gd name="connsiteX11" fmla="*/ 2457450 w 7283585"/>
              <a:gd name="connsiteY11" fmla="*/ 3946525 h 6204974"/>
              <a:gd name="connsiteX12" fmla="*/ 0 w 7283585"/>
              <a:gd name="connsiteY12" fmla="*/ 8552 h 6204974"/>
              <a:gd name="connsiteX13" fmla="*/ 2368685 w 7283585"/>
              <a:gd name="connsiteY13" fmla="*/ 8552 h 6204974"/>
              <a:gd name="connsiteX14" fmla="*/ 2368685 w 7283585"/>
              <a:gd name="connsiteY14" fmla="*/ 1923077 h 6204974"/>
              <a:gd name="connsiteX15" fmla="*/ 0 w 7283585"/>
              <a:gd name="connsiteY15" fmla="*/ 1923077 h 6204974"/>
              <a:gd name="connsiteX16" fmla="*/ 2457450 w 7283585"/>
              <a:gd name="connsiteY16" fmla="*/ 4276 h 6204974"/>
              <a:gd name="connsiteX17" fmla="*/ 4826135 w 7283585"/>
              <a:gd name="connsiteY17" fmla="*/ 4276 h 6204974"/>
              <a:gd name="connsiteX18" fmla="*/ 4826135 w 7283585"/>
              <a:gd name="connsiteY18" fmla="*/ 1918801 h 6204974"/>
              <a:gd name="connsiteX19" fmla="*/ 2457450 w 7283585"/>
              <a:gd name="connsiteY19" fmla="*/ 1918801 h 6204974"/>
              <a:gd name="connsiteX20" fmla="*/ 4914900 w 7283585"/>
              <a:gd name="connsiteY20" fmla="*/ 0 h 6204974"/>
              <a:gd name="connsiteX21" fmla="*/ 7283585 w 7283585"/>
              <a:gd name="connsiteY21" fmla="*/ 0 h 6204974"/>
              <a:gd name="connsiteX22" fmla="*/ 7283585 w 7283585"/>
              <a:gd name="connsiteY22" fmla="*/ 1914525 h 6204974"/>
              <a:gd name="connsiteX23" fmla="*/ 4914900 w 7283585"/>
              <a:gd name="connsiteY23" fmla="*/ 1914525 h 620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283585" h="6204974">
                <a:moveTo>
                  <a:pt x="4914900" y="4064000"/>
                </a:moveTo>
                <a:lnTo>
                  <a:pt x="7283585" y="4064000"/>
                </a:lnTo>
                <a:lnTo>
                  <a:pt x="7283585" y="6204974"/>
                </a:lnTo>
                <a:lnTo>
                  <a:pt x="4914900" y="6204974"/>
                </a:lnTo>
                <a:close/>
                <a:moveTo>
                  <a:pt x="4914900" y="2032000"/>
                </a:moveTo>
                <a:lnTo>
                  <a:pt x="7283585" y="2032000"/>
                </a:lnTo>
                <a:lnTo>
                  <a:pt x="7283585" y="3946525"/>
                </a:lnTo>
                <a:lnTo>
                  <a:pt x="4914900" y="3946525"/>
                </a:lnTo>
                <a:close/>
                <a:moveTo>
                  <a:pt x="2457450" y="2032000"/>
                </a:moveTo>
                <a:lnTo>
                  <a:pt x="4826135" y="2032000"/>
                </a:lnTo>
                <a:lnTo>
                  <a:pt x="4826135" y="3946525"/>
                </a:lnTo>
                <a:lnTo>
                  <a:pt x="2457450" y="3946525"/>
                </a:lnTo>
                <a:close/>
                <a:moveTo>
                  <a:pt x="0" y="8552"/>
                </a:moveTo>
                <a:lnTo>
                  <a:pt x="2368685" y="8552"/>
                </a:lnTo>
                <a:lnTo>
                  <a:pt x="2368685" y="1923077"/>
                </a:lnTo>
                <a:lnTo>
                  <a:pt x="0" y="1923077"/>
                </a:lnTo>
                <a:close/>
                <a:moveTo>
                  <a:pt x="2457450" y="4276"/>
                </a:moveTo>
                <a:lnTo>
                  <a:pt x="4826135" y="4276"/>
                </a:lnTo>
                <a:lnTo>
                  <a:pt x="4826135" y="1918801"/>
                </a:lnTo>
                <a:lnTo>
                  <a:pt x="2457450" y="1918801"/>
                </a:lnTo>
                <a:close/>
                <a:moveTo>
                  <a:pt x="4914900" y="0"/>
                </a:moveTo>
                <a:lnTo>
                  <a:pt x="7283585" y="0"/>
                </a:lnTo>
                <a:lnTo>
                  <a:pt x="7283585" y="1914525"/>
                </a:lnTo>
                <a:lnTo>
                  <a:pt x="4914900" y="1914525"/>
                </a:lnTo>
                <a:close/>
              </a:path>
            </a:pathLst>
          </a:custGeom>
          <a:solidFill>
            <a:schemeClr val="bg1">
              <a:lumMod val="95000"/>
            </a:schemeClr>
          </a:solidFill>
        </p:spPr>
        <p:txBody>
          <a:bodyPr vert="horz" wrap="square" lIns="91440" tIns="45720" rIns="91440" bIns="45720" rtlCol="0">
            <a:noAutofit/>
          </a:bodyPr>
          <a:lstStyle>
            <a:lvl1pPr>
              <a:defRPr lang="en-US" sz="1800"/>
            </a:lvl1pPr>
          </a:lstStyle>
          <a:p>
            <a:pPr marL="0" lvl="0" indent="0" algn="ctr">
              <a:buNone/>
            </a:pPr>
            <a:r>
              <a:rPr lang="en-US" noProof="0"/>
              <a:t>Click icon to add picture</a:t>
            </a:r>
            <a:endParaRPr lang="en-US" noProof="0" dirty="0"/>
          </a:p>
        </p:txBody>
      </p:sp>
      <p:sp>
        <p:nvSpPr>
          <p:cNvPr id="20" name="Rectangle 19">
            <a:extLst>
              <a:ext uri="{FF2B5EF4-FFF2-40B4-BE49-F238E27FC236}">
                <a16:creationId xmlns:a16="http://schemas.microsoft.com/office/drawing/2014/main" id="{475378D9-445B-4812-AE73-9B2CF92DCDF1}"/>
              </a:ext>
            </a:extLst>
          </p:cNvPr>
          <p:cNvSpPr/>
          <p:nvPr userDrawn="1"/>
        </p:nvSpPr>
        <p:spPr>
          <a:xfrm>
            <a:off x="6210299" y="2027725"/>
            <a:ext cx="1073287" cy="9186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Rectangle 20">
            <a:extLst>
              <a:ext uri="{FF2B5EF4-FFF2-40B4-BE49-F238E27FC236}">
                <a16:creationId xmlns:a16="http://schemas.microsoft.com/office/drawing/2014/main" id="{B569B8CC-B741-4501-A871-F6CC58941F5C}"/>
              </a:ext>
            </a:extLst>
          </p:cNvPr>
          <p:cNvSpPr/>
          <p:nvPr userDrawn="1"/>
        </p:nvSpPr>
        <p:spPr>
          <a:xfrm>
            <a:off x="8661263" y="4055448"/>
            <a:ext cx="1073287" cy="9186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23" name="Straight Connector 22">
            <a:extLst>
              <a:ext uri="{FF2B5EF4-FFF2-40B4-BE49-F238E27FC236}">
                <a16:creationId xmlns:a16="http://schemas.microsoft.com/office/drawing/2014/main" id="{8ED9C5BC-5F16-4DC8-BAA3-30A378B7F5FB}"/>
              </a:ext>
            </a:extLst>
          </p:cNvPr>
          <p:cNvCxnSpPr>
            <a:cxnSpLocks/>
          </p:cNvCxnSpPr>
          <p:nvPr userDrawn="1"/>
        </p:nvCxnSpPr>
        <p:spPr>
          <a:xfrm>
            <a:off x="3452019" y="3106075"/>
            <a:ext cx="0" cy="30947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2F0E9B02-FBE7-4B3F-833A-FCDE146B2DAD}"/>
              </a:ext>
            </a:extLst>
          </p:cNvPr>
          <p:cNvSpPr/>
          <p:nvPr userDrawn="1"/>
        </p:nvSpPr>
        <p:spPr>
          <a:xfrm>
            <a:off x="0" y="1405862"/>
            <a:ext cx="300037" cy="14652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2589608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BCBF1-64A6-4051-BC31-B793E99731A6}"/>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6">
            <a:extLst>
              <a:ext uri="{FF2B5EF4-FFF2-40B4-BE49-F238E27FC236}">
                <a16:creationId xmlns:a16="http://schemas.microsoft.com/office/drawing/2014/main" id="{73E3AB81-FB3C-492F-8AB9-CFC37EECCEE7}"/>
              </a:ext>
            </a:extLst>
          </p:cNvPr>
          <p:cNvSpPr>
            <a:spLocks noGrp="1"/>
          </p:cNvSpPr>
          <p:nvPr>
            <p:ph type="pic" sz="quarter" idx="13"/>
          </p:nvPr>
        </p:nvSpPr>
        <p:spPr>
          <a:xfrm>
            <a:off x="371475" y="260350"/>
            <a:ext cx="11520488" cy="61214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4" name="Rectangle 13">
            <a:extLst>
              <a:ext uri="{FF2B5EF4-FFF2-40B4-BE49-F238E27FC236}">
                <a16:creationId xmlns:a16="http://schemas.microsoft.com/office/drawing/2014/main" id="{BF2C4CC9-6F35-4EBF-857F-EBD298D77347}"/>
              </a:ext>
            </a:extLst>
          </p:cNvPr>
          <p:cNvSpPr/>
          <p:nvPr userDrawn="1"/>
        </p:nvSpPr>
        <p:spPr>
          <a:xfrm>
            <a:off x="1578741" y="2299953"/>
            <a:ext cx="4420009" cy="308192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D1D54A23-014A-49B4-9E28-7641C8A4F0C1}"/>
              </a:ext>
            </a:extLst>
          </p:cNvPr>
          <p:cNvSpPr/>
          <p:nvPr userDrawn="1"/>
        </p:nvSpPr>
        <p:spPr>
          <a:xfrm>
            <a:off x="6184487" y="2299953"/>
            <a:ext cx="4420009" cy="308192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E3A6AA5-A315-455E-B5C7-E53E3746ED81}"/>
              </a:ext>
            </a:extLst>
          </p:cNvPr>
          <p:cNvSpPr>
            <a:spLocks noGrp="1"/>
          </p:cNvSpPr>
          <p:nvPr>
            <p:ph type="title"/>
          </p:nvPr>
        </p:nvSpPr>
        <p:spPr>
          <a:xfrm>
            <a:off x="1587504" y="1233488"/>
            <a:ext cx="9016993" cy="761076"/>
          </a:xfrm>
        </p:spPr>
        <p:txBody>
          <a:bodyPr anchor="ctr">
            <a:noAutofit/>
          </a:bodyPr>
          <a:lstStyle>
            <a:lvl1pPr algn="ctr">
              <a:defRPr sz="3600"/>
            </a:lvl1pPr>
          </a:lstStyle>
          <a:p>
            <a:r>
              <a:rPr lang="en-US"/>
              <a:t>Click to edit Master title style</a:t>
            </a:r>
            <a:endParaRPr lang="en-US" dirty="0"/>
          </a:p>
        </p:txBody>
      </p:sp>
      <p:sp>
        <p:nvSpPr>
          <p:cNvPr id="7" name="Slide Number Placeholder 6">
            <a:extLst>
              <a:ext uri="{FF2B5EF4-FFF2-40B4-BE49-F238E27FC236}">
                <a16:creationId xmlns:a16="http://schemas.microsoft.com/office/drawing/2014/main" id="{2C182A82-4FBE-4689-B739-692549B4030D}"/>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4" name="Content Placeholder 3">
            <a:extLst>
              <a:ext uri="{FF2B5EF4-FFF2-40B4-BE49-F238E27FC236}">
                <a16:creationId xmlns:a16="http://schemas.microsoft.com/office/drawing/2014/main" id="{23F1116B-C8B0-450D-83F6-49C4ABB22CCD}"/>
              </a:ext>
            </a:extLst>
          </p:cNvPr>
          <p:cNvSpPr>
            <a:spLocks noGrp="1"/>
          </p:cNvSpPr>
          <p:nvPr>
            <p:ph sz="half" idx="2"/>
          </p:nvPr>
        </p:nvSpPr>
        <p:spPr>
          <a:xfrm>
            <a:off x="6328091" y="2424864"/>
            <a:ext cx="4132800" cy="283320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2">
            <a:extLst>
              <a:ext uri="{FF2B5EF4-FFF2-40B4-BE49-F238E27FC236}">
                <a16:creationId xmlns:a16="http://schemas.microsoft.com/office/drawing/2014/main" id="{3E60534E-DE82-45F4-8E2E-DA97F169177F}"/>
              </a:ext>
            </a:extLst>
          </p:cNvPr>
          <p:cNvSpPr>
            <a:spLocks noGrp="1"/>
          </p:cNvSpPr>
          <p:nvPr>
            <p:ph sz="half" idx="1"/>
          </p:nvPr>
        </p:nvSpPr>
        <p:spPr>
          <a:xfrm>
            <a:off x="1722820" y="2424864"/>
            <a:ext cx="4131850" cy="2832101"/>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069587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Rectangle 4">
            <a:extLst>
              <a:ext uri="{FF2B5EF4-FFF2-40B4-BE49-F238E27FC236}">
                <a16:creationId xmlns:a16="http://schemas.microsoft.com/office/drawing/2014/main" id="{113E1565-5B33-4914-9800-50B8400266FF}"/>
              </a:ext>
            </a:extLst>
          </p:cNvPr>
          <p:cNvSpPr/>
          <p:nvPr userDrawn="1"/>
        </p:nvSpPr>
        <p:spPr>
          <a:xfrm>
            <a:off x="0" y="0"/>
            <a:ext cx="12191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Picture Placeholder 6">
            <a:extLst>
              <a:ext uri="{FF2B5EF4-FFF2-40B4-BE49-F238E27FC236}">
                <a16:creationId xmlns:a16="http://schemas.microsoft.com/office/drawing/2014/main" id="{DE438B2E-01A6-453B-928D-97D98438168E}"/>
              </a:ext>
            </a:extLst>
          </p:cNvPr>
          <p:cNvSpPr>
            <a:spLocks noGrp="1"/>
          </p:cNvSpPr>
          <p:nvPr>
            <p:ph type="pic" sz="quarter" idx="13"/>
          </p:nvPr>
        </p:nvSpPr>
        <p:spPr>
          <a:xfrm>
            <a:off x="335756" y="260350"/>
            <a:ext cx="11520488"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Tree>
    <p:extLst>
      <p:ext uri="{BB962C8B-B14F-4D97-AF65-F5344CB8AC3E}">
        <p14:creationId xmlns:p14="http://schemas.microsoft.com/office/powerpoint/2010/main" val="29110570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Picture Placeholder 26">
            <a:extLst>
              <a:ext uri="{FF2B5EF4-FFF2-40B4-BE49-F238E27FC236}">
                <a16:creationId xmlns:a16="http://schemas.microsoft.com/office/drawing/2014/main" id="{404FC023-3732-4036-B4DA-F34DC453036D}"/>
              </a:ext>
            </a:extLst>
          </p:cNvPr>
          <p:cNvSpPr>
            <a:spLocks noGrp="1"/>
          </p:cNvSpPr>
          <p:nvPr>
            <p:ph type="pic" sz="quarter" idx="13"/>
          </p:nvPr>
        </p:nvSpPr>
        <p:spPr>
          <a:xfrm>
            <a:off x="1" y="1"/>
            <a:ext cx="12191999" cy="6857999"/>
          </a:xfrm>
          <a:custGeom>
            <a:avLst/>
            <a:gdLst>
              <a:gd name="connsiteX0" fmla="*/ 9194799 w 12191999"/>
              <a:gd name="connsiteY0" fmla="*/ 4114799 h 6108699"/>
              <a:gd name="connsiteX1" fmla="*/ 12191999 w 12191999"/>
              <a:gd name="connsiteY1" fmla="*/ 4114799 h 6108699"/>
              <a:gd name="connsiteX2" fmla="*/ 12191999 w 12191999"/>
              <a:gd name="connsiteY2" fmla="*/ 6108699 h 6108699"/>
              <a:gd name="connsiteX3" fmla="*/ 9194799 w 12191999"/>
              <a:gd name="connsiteY3" fmla="*/ 6108699 h 6108699"/>
              <a:gd name="connsiteX4" fmla="*/ 6129865 w 12191999"/>
              <a:gd name="connsiteY4" fmla="*/ 4114799 h 6108699"/>
              <a:gd name="connsiteX5" fmla="*/ 9127065 w 12191999"/>
              <a:gd name="connsiteY5" fmla="*/ 4114799 h 6108699"/>
              <a:gd name="connsiteX6" fmla="*/ 9127065 w 12191999"/>
              <a:gd name="connsiteY6" fmla="*/ 6108699 h 6108699"/>
              <a:gd name="connsiteX7" fmla="*/ 6129865 w 12191999"/>
              <a:gd name="connsiteY7" fmla="*/ 6108699 h 6108699"/>
              <a:gd name="connsiteX8" fmla="*/ 3064933 w 12191999"/>
              <a:gd name="connsiteY8" fmla="*/ 4114799 h 6108699"/>
              <a:gd name="connsiteX9" fmla="*/ 6062132 w 12191999"/>
              <a:gd name="connsiteY9" fmla="*/ 4114799 h 6108699"/>
              <a:gd name="connsiteX10" fmla="*/ 6062132 w 12191999"/>
              <a:gd name="connsiteY10" fmla="*/ 6108699 h 6108699"/>
              <a:gd name="connsiteX11" fmla="*/ 3064933 w 12191999"/>
              <a:gd name="connsiteY11" fmla="*/ 6108699 h 6108699"/>
              <a:gd name="connsiteX12" fmla="*/ 0 w 12191999"/>
              <a:gd name="connsiteY12" fmla="*/ 4114799 h 6108699"/>
              <a:gd name="connsiteX13" fmla="*/ 2997200 w 12191999"/>
              <a:gd name="connsiteY13" fmla="*/ 4114799 h 6108699"/>
              <a:gd name="connsiteX14" fmla="*/ 2997200 w 12191999"/>
              <a:gd name="connsiteY14" fmla="*/ 6108699 h 6108699"/>
              <a:gd name="connsiteX15" fmla="*/ 0 w 12191999"/>
              <a:gd name="connsiteY15" fmla="*/ 6108699 h 6108699"/>
              <a:gd name="connsiteX16" fmla="*/ 9194799 w 12191999"/>
              <a:gd name="connsiteY16" fmla="*/ 2057400 h 6108699"/>
              <a:gd name="connsiteX17" fmla="*/ 12191999 w 12191999"/>
              <a:gd name="connsiteY17" fmla="*/ 2057400 h 6108699"/>
              <a:gd name="connsiteX18" fmla="*/ 12191999 w 12191999"/>
              <a:gd name="connsiteY18" fmla="*/ 4051299 h 6108699"/>
              <a:gd name="connsiteX19" fmla="*/ 9194799 w 12191999"/>
              <a:gd name="connsiteY19" fmla="*/ 4051299 h 6108699"/>
              <a:gd name="connsiteX20" fmla="*/ 6129865 w 12191999"/>
              <a:gd name="connsiteY20" fmla="*/ 2057400 h 6108699"/>
              <a:gd name="connsiteX21" fmla="*/ 9127065 w 12191999"/>
              <a:gd name="connsiteY21" fmla="*/ 2057400 h 6108699"/>
              <a:gd name="connsiteX22" fmla="*/ 9127065 w 12191999"/>
              <a:gd name="connsiteY22" fmla="*/ 4051299 h 6108699"/>
              <a:gd name="connsiteX23" fmla="*/ 6129865 w 12191999"/>
              <a:gd name="connsiteY23" fmla="*/ 4051299 h 6108699"/>
              <a:gd name="connsiteX24" fmla="*/ 3064934 w 12191999"/>
              <a:gd name="connsiteY24" fmla="*/ 2057400 h 6108699"/>
              <a:gd name="connsiteX25" fmla="*/ 6062132 w 12191999"/>
              <a:gd name="connsiteY25" fmla="*/ 2057400 h 6108699"/>
              <a:gd name="connsiteX26" fmla="*/ 6062132 w 12191999"/>
              <a:gd name="connsiteY26" fmla="*/ 4051299 h 6108699"/>
              <a:gd name="connsiteX27" fmla="*/ 3064934 w 12191999"/>
              <a:gd name="connsiteY27" fmla="*/ 4051299 h 6108699"/>
              <a:gd name="connsiteX28" fmla="*/ 0 w 12191999"/>
              <a:gd name="connsiteY28" fmla="*/ 2057400 h 6108699"/>
              <a:gd name="connsiteX29" fmla="*/ 2997200 w 12191999"/>
              <a:gd name="connsiteY29" fmla="*/ 2057400 h 6108699"/>
              <a:gd name="connsiteX30" fmla="*/ 2997200 w 12191999"/>
              <a:gd name="connsiteY30" fmla="*/ 4051299 h 6108699"/>
              <a:gd name="connsiteX31" fmla="*/ 0 w 12191999"/>
              <a:gd name="connsiteY31" fmla="*/ 4051299 h 6108699"/>
              <a:gd name="connsiteX32" fmla="*/ 9194799 w 12191999"/>
              <a:gd name="connsiteY32" fmla="*/ 0 h 6108699"/>
              <a:gd name="connsiteX33" fmla="*/ 12191999 w 12191999"/>
              <a:gd name="connsiteY33" fmla="*/ 0 h 6108699"/>
              <a:gd name="connsiteX34" fmla="*/ 12191999 w 12191999"/>
              <a:gd name="connsiteY34" fmla="*/ 1993900 h 6108699"/>
              <a:gd name="connsiteX35" fmla="*/ 9194799 w 12191999"/>
              <a:gd name="connsiteY35" fmla="*/ 1993900 h 6108699"/>
              <a:gd name="connsiteX36" fmla="*/ 6129865 w 12191999"/>
              <a:gd name="connsiteY36" fmla="*/ 0 h 6108699"/>
              <a:gd name="connsiteX37" fmla="*/ 9127065 w 12191999"/>
              <a:gd name="connsiteY37" fmla="*/ 0 h 6108699"/>
              <a:gd name="connsiteX38" fmla="*/ 9127065 w 12191999"/>
              <a:gd name="connsiteY38" fmla="*/ 1993900 h 6108699"/>
              <a:gd name="connsiteX39" fmla="*/ 6129865 w 12191999"/>
              <a:gd name="connsiteY39" fmla="*/ 1993900 h 6108699"/>
              <a:gd name="connsiteX40" fmla="*/ 3064934 w 12191999"/>
              <a:gd name="connsiteY40" fmla="*/ 0 h 6108699"/>
              <a:gd name="connsiteX41" fmla="*/ 6062132 w 12191999"/>
              <a:gd name="connsiteY41" fmla="*/ 0 h 6108699"/>
              <a:gd name="connsiteX42" fmla="*/ 6062132 w 12191999"/>
              <a:gd name="connsiteY42" fmla="*/ 1993900 h 6108699"/>
              <a:gd name="connsiteX43" fmla="*/ 3064934 w 12191999"/>
              <a:gd name="connsiteY43" fmla="*/ 1993900 h 6108699"/>
              <a:gd name="connsiteX44" fmla="*/ 1 w 12191999"/>
              <a:gd name="connsiteY44" fmla="*/ 0 h 6108699"/>
              <a:gd name="connsiteX45" fmla="*/ 2997201 w 12191999"/>
              <a:gd name="connsiteY45" fmla="*/ 0 h 6108699"/>
              <a:gd name="connsiteX46" fmla="*/ 2997201 w 12191999"/>
              <a:gd name="connsiteY46" fmla="*/ 1993900 h 6108699"/>
              <a:gd name="connsiteX47" fmla="*/ 1 w 12191999"/>
              <a:gd name="connsiteY47" fmla="*/ 1993900 h 610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191999" h="6108699">
                <a:moveTo>
                  <a:pt x="9194799" y="4114799"/>
                </a:moveTo>
                <a:lnTo>
                  <a:pt x="12191999" y="4114799"/>
                </a:lnTo>
                <a:lnTo>
                  <a:pt x="12191999" y="6108699"/>
                </a:lnTo>
                <a:lnTo>
                  <a:pt x="9194799" y="6108699"/>
                </a:lnTo>
                <a:close/>
                <a:moveTo>
                  <a:pt x="6129865" y="4114799"/>
                </a:moveTo>
                <a:lnTo>
                  <a:pt x="9127065" y="4114799"/>
                </a:lnTo>
                <a:lnTo>
                  <a:pt x="9127065" y="6108699"/>
                </a:lnTo>
                <a:lnTo>
                  <a:pt x="6129865" y="6108699"/>
                </a:lnTo>
                <a:close/>
                <a:moveTo>
                  <a:pt x="3064933" y="4114799"/>
                </a:moveTo>
                <a:lnTo>
                  <a:pt x="6062132" y="4114799"/>
                </a:lnTo>
                <a:lnTo>
                  <a:pt x="6062132" y="6108699"/>
                </a:lnTo>
                <a:lnTo>
                  <a:pt x="3064933" y="6108699"/>
                </a:lnTo>
                <a:close/>
                <a:moveTo>
                  <a:pt x="0" y="4114799"/>
                </a:moveTo>
                <a:lnTo>
                  <a:pt x="2997200" y="4114799"/>
                </a:lnTo>
                <a:lnTo>
                  <a:pt x="2997200" y="6108699"/>
                </a:lnTo>
                <a:lnTo>
                  <a:pt x="0" y="6108699"/>
                </a:lnTo>
                <a:close/>
                <a:moveTo>
                  <a:pt x="9194799" y="2057400"/>
                </a:moveTo>
                <a:lnTo>
                  <a:pt x="12191999" y="2057400"/>
                </a:lnTo>
                <a:lnTo>
                  <a:pt x="12191999" y="4051299"/>
                </a:lnTo>
                <a:lnTo>
                  <a:pt x="9194799" y="4051299"/>
                </a:lnTo>
                <a:close/>
                <a:moveTo>
                  <a:pt x="6129865" y="2057400"/>
                </a:moveTo>
                <a:lnTo>
                  <a:pt x="9127065" y="2057400"/>
                </a:lnTo>
                <a:lnTo>
                  <a:pt x="9127065" y="4051299"/>
                </a:lnTo>
                <a:lnTo>
                  <a:pt x="6129865" y="4051299"/>
                </a:lnTo>
                <a:close/>
                <a:moveTo>
                  <a:pt x="3064934" y="2057400"/>
                </a:moveTo>
                <a:lnTo>
                  <a:pt x="6062132" y="2057400"/>
                </a:lnTo>
                <a:lnTo>
                  <a:pt x="6062132" y="4051299"/>
                </a:lnTo>
                <a:lnTo>
                  <a:pt x="3064934" y="4051299"/>
                </a:lnTo>
                <a:close/>
                <a:moveTo>
                  <a:pt x="0" y="2057400"/>
                </a:moveTo>
                <a:lnTo>
                  <a:pt x="2997200" y="2057400"/>
                </a:lnTo>
                <a:lnTo>
                  <a:pt x="2997200" y="4051299"/>
                </a:lnTo>
                <a:lnTo>
                  <a:pt x="0" y="4051299"/>
                </a:lnTo>
                <a:close/>
                <a:moveTo>
                  <a:pt x="9194799" y="0"/>
                </a:moveTo>
                <a:lnTo>
                  <a:pt x="12191999" y="0"/>
                </a:lnTo>
                <a:lnTo>
                  <a:pt x="12191999" y="1993900"/>
                </a:lnTo>
                <a:lnTo>
                  <a:pt x="9194799" y="1993900"/>
                </a:lnTo>
                <a:close/>
                <a:moveTo>
                  <a:pt x="6129865" y="0"/>
                </a:moveTo>
                <a:lnTo>
                  <a:pt x="9127065" y="0"/>
                </a:lnTo>
                <a:lnTo>
                  <a:pt x="9127065" y="1993900"/>
                </a:lnTo>
                <a:lnTo>
                  <a:pt x="6129865" y="1993900"/>
                </a:lnTo>
                <a:close/>
                <a:moveTo>
                  <a:pt x="3064934" y="0"/>
                </a:moveTo>
                <a:lnTo>
                  <a:pt x="6062132" y="0"/>
                </a:lnTo>
                <a:lnTo>
                  <a:pt x="6062132" y="1993900"/>
                </a:lnTo>
                <a:lnTo>
                  <a:pt x="3064934" y="1993900"/>
                </a:lnTo>
                <a:close/>
                <a:moveTo>
                  <a:pt x="1" y="0"/>
                </a:moveTo>
                <a:lnTo>
                  <a:pt x="2997201" y="0"/>
                </a:lnTo>
                <a:lnTo>
                  <a:pt x="2997201" y="1993900"/>
                </a:lnTo>
                <a:lnTo>
                  <a:pt x="1" y="1993900"/>
                </a:lnTo>
                <a:close/>
              </a:path>
            </a:pathLst>
          </a:custGeom>
          <a:solidFill>
            <a:schemeClr val="bg1">
              <a:lumMod val="95000"/>
            </a:schemeClr>
          </a:solidFill>
        </p:spPr>
        <p:txBody>
          <a:bodyPr vert="horz" wrap="square" lIns="91440" tIns="45720" rIns="91440" bIns="45720" rtlCol="0">
            <a:noAutofit/>
          </a:bodyPr>
          <a:lstStyle>
            <a:lvl1pPr>
              <a:defRPr lang="en-US" sz="1800"/>
            </a:lvl1pPr>
          </a:lstStyle>
          <a:p>
            <a:pPr marL="0" lvl="0" indent="0" algn="ctr">
              <a:buNone/>
            </a:pPr>
            <a:r>
              <a:rPr lang="en-US"/>
              <a:t>Click icon to add picture</a:t>
            </a:r>
            <a:endParaRPr lang="en-US" dirty="0"/>
          </a:p>
        </p:txBody>
      </p:sp>
    </p:spTree>
    <p:extLst>
      <p:ext uri="{BB962C8B-B14F-4D97-AF65-F5344CB8AC3E}">
        <p14:creationId xmlns:p14="http://schemas.microsoft.com/office/powerpoint/2010/main" val="42216092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icture Placeholder 6">
            <a:extLst>
              <a:ext uri="{FF2B5EF4-FFF2-40B4-BE49-F238E27FC236}">
                <a16:creationId xmlns:a16="http://schemas.microsoft.com/office/drawing/2014/main" id="{18957288-25D1-4D25-BECD-5A2E6A888185}"/>
              </a:ext>
            </a:extLst>
          </p:cNvPr>
          <p:cNvSpPr>
            <a:spLocks noGrp="1"/>
          </p:cNvSpPr>
          <p:nvPr>
            <p:ph type="pic" sz="quarter" idx="13"/>
          </p:nvPr>
        </p:nvSpPr>
        <p:spPr>
          <a:xfrm>
            <a:off x="371475" y="260350"/>
            <a:ext cx="4492625"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5" name="Picture Placeholder 6">
            <a:extLst>
              <a:ext uri="{FF2B5EF4-FFF2-40B4-BE49-F238E27FC236}">
                <a16:creationId xmlns:a16="http://schemas.microsoft.com/office/drawing/2014/main" id="{D9C7DFC2-3A77-4761-A9AF-98963C5CCA07}"/>
              </a:ext>
            </a:extLst>
          </p:cNvPr>
          <p:cNvSpPr>
            <a:spLocks noGrp="1"/>
          </p:cNvSpPr>
          <p:nvPr>
            <p:ph type="pic" sz="quarter" idx="14"/>
          </p:nvPr>
        </p:nvSpPr>
        <p:spPr>
          <a:xfrm>
            <a:off x="4981575" y="260350"/>
            <a:ext cx="2740025"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6" name="Picture Placeholder 6">
            <a:extLst>
              <a:ext uri="{FF2B5EF4-FFF2-40B4-BE49-F238E27FC236}">
                <a16:creationId xmlns:a16="http://schemas.microsoft.com/office/drawing/2014/main" id="{3F6FD22A-5FDA-45EC-BE49-3C0E30A397B0}"/>
              </a:ext>
            </a:extLst>
          </p:cNvPr>
          <p:cNvSpPr>
            <a:spLocks noGrp="1"/>
          </p:cNvSpPr>
          <p:nvPr>
            <p:ph type="pic" sz="quarter" idx="15"/>
          </p:nvPr>
        </p:nvSpPr>
        <p:spPr>
          <a:xfrm>
            <a:off x="7839076" y="260350"/>
            <a:ext cx="4052888" cy="380365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7" name="Picture Placeholder 6">
            <a:extLst>
              <a:ext uri="{FF2B5EF4-FFF2-40B4-BE49-F238E27FC236}">
                <a16:creationId xmlns:a16="http://schemas.microsoft.com/office/drawing/2014/main" id="{B64BDA74-9644-41EB-984D-939D27B60F3F}"/>
              </a:ext>
            </a:extLst>
          </p:cNvPr>
          <p:cNvSpPr>
            <a:spLocks noGrp="1"/>
          </p:cNvSpPr>
          <p:nvPr>
            <p:ph type="pic" sz="quarter" idx="16"/>
          </p:nvPr>
        </p:nvSpPr>
        <p:spPr>
          <a:xfrm>
            <a:off x="7839076" y="4165600"/>
            <a:ext cx="4052888" cy="239553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Tree>
    <p:extLst>
      <p:ext uri="{BB962C8B-B14F-4D97-AF65-F5344CB8AC3E}">
        <p14:creationId xmlns:p14="http://schemas.microsoft.com/office/powerpoint/2010/main" val="41144738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Picture Placeholder 6">
            <a:extLst>
              <a:ext uri="{FF2B5EF4-FFF2-40B4-BE49-F238E27FC236}">
                <a16:creationId xmlns:a16="http://schemas.microsoft.com/office/drawing/2014/main" id="{18957288-25D1-4D25-BECD-5A2E6A888185}"/>
              </a:ext>
            </a:extLst>
          </p:cNvPr>
          <p:cNvSpPr>
            <a:spLocks noGrp="1"/>
          </p:cNvSpPr>
          <p:nvPr>
            <p:ph type="pic" sz="quarter" idx="13"/>
          </p:nvPr>
        </p:nvSpPr>
        <p:spPr>
          <a:xfrm>
            <a:off x="0" y="1233488"/>
            <a:ext cx="12192001" cy="4391024"/>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grpSp>
        <p:nvGrpSpPr>
          <p:cNvPr id="2" name="Group 1">
            <a:extLst>
              <a:ext uri="{FF2B5EF4-FFF2-40B4-BE49-F238E27FC236}">
                <a16:creationId xmlns:a16="http://schemas.microsoft.com/office/drawing/2014/main" id="{18F30468-CC2E-4430-88DD-81D548B988FA}"/>
              </a:ext>
            </a:extLst>
          </p:cNvPr>
          <p:cNvGrpSpPr/>
          <p:nvPr userDrawn="1"/>
        </p:nvGrpSpPr>
        <p:grpSpPr>
          <a:xfrm>
            <a:off x="371474" y="260350"/>
            <a:ext cx="644525" cy="973138"/>
            <a:chOff x="371475" y="671713"/>
            <a:chExt cx="496540" cy="836738"/>
          </a:xfrm>
        </p:grpSpPr>
        <p:sp>
          <p:nvSpPr>
            <p:cNvPr id="8" name="Rectangle 7">
              <a:extLst>
                <a:ext uri="{FF2B5EF4-FFF2-40B4-BE49-F238E27FC236}">
                  <a16:creationId xmlns:a16="http://schemas.microsoft.com/office/drawing/2014/main" id="{BF6F92E0-2218-46A5-A183-84468D9B72A2}"/>
                </a:ext>
              </a:extLst>
            </p:cNvPr>
            <p:cNvSpPr/>
            <p:nvPr userDrawn="1"/>
          </p:nvSpPr>
          <p:spPr>
            <a:xfrm>
              <a:off x="371475" y="1011911"/>
              <a:ext cx="496540" cy="4965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8">
              <a:extLst>
                <a:ext uri="{FF2B5EF4-FFF2-40B4-BE49-F238E27FC236}">
                  <a16:creationId xmlns:a16="http://schemas.microsoft.com/office/drawing/2014/main" id="{9B476586-864B-4C72-91AF-8CF8796C6DE8}"/>
                </a:ext>
              </a:extLst>
            </p:cNvPr>
            <p:cNvSpPr/>
            <p:nvPr userDrawn="1"/>
          </p:nvSpPr>
          <p:spPr>
            <a:xfrm>
              <a:off x="620587" y="671713"/>
              <a:ext cx="247428" cy="24742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10" name="Rectangle 9">
            <a:extLst>
              <a:ext uri="{FF2B5EF4-FFF2-40B4-BE49-F238E27FC236}">
                <a16:creationId xmlns:a16="http://schemas.microsoft.com/office/drawing/2014/main" id="{38B3D026-83A3-4D78-8B11-A20A6F47170C}"/>
              </a:ext>
            </a:extLst>
          </p:cNvPr>
          <p:cNvSpPr/>
          <p:nvPr userDrawn="1"/>
        </p:nvSpPr>
        <p:spPr>
          <a:xfrm>
            <a:off x="10795001" y="5642462"/>
            <a:ext cx="1397000" cy="12155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3599560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9171FC10-F7C3-4841-A705-B83FDE093009}"/>
              </a:ext>
            </a:extLst>
          </p:cNvPr>
          <p:cNvSpPr/>
          <p:nvPr userDrawn="1"/>
        </p:nvSpPr>
        <p:spPr>
          <a:xfrm>
            <a:off x="9398000" y="0"/>
            <a:ext cx="2793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Picture Placeholder 6">
            <a:extLst>
              <a:ext uri="{FF2B5EF4-FFF2-40B4-BE49-F238E27FC236}">
                <a16:creationId xmlns:a16="http://schemas.microsoft.com/office/drawing/2014/main" id="{18957288-25D1-4D25-BECD-5A2E6A888185}"/>
              </a:ext>
            </a:extLst>
          </p:cNvPr>
          <p:cNvSpPr>
            <a:spLocks noGrp="1"/>
          </p:cNvSpPr>
          <p:nvPr>
            <p:ph type="pic" sz="quarter" idx="13"/>
          </p:nvPr>
        </p:nvSpPr>
        <p:spPr>
          <a:xfrm>
            <a:off x="0" y="260350"/>
            <a:ext cx="11891963"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Tree>
    <p:extLst>
      <p:ext uri="{BB962C8B-B14F-4D97-AF65-F5344CB8AC3E}">
        <p14:creationId xmlns:p14="http://schemas.microsoft.com/office/powerpoint/2010/main" val="10350859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a:lstStyle/>
          <a:p>
            <a:r>
              <a:rPr lang="en-US"/>
              <a:t>Click to edit Master title style</a:t>
            </a:r>
            <a:endParaRPr lang="en-US" dirty="0"/>
          </a:p>
        </p:txBody>
      </p:sp>
      <p:sp>
        <p:nvSpPr>
          <p:cNvPr id="9" name="Slide Number Placeholder 8">
            <a:extLst>
              <a:ext uri="{FF2B5EF4-FFF2-40B4-BE49-F238E27FC236}">
                <a16:creationId xmlns:a16="http://schemas.microsoft.com/office/drawing/2014/main" id="{6B54C622-8EF1-4AE4-AB25-19D71A5C547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8" name="Picture Placeholder 6">
            <a:extLst>
              <a:ext uri="{FF2B5EF4-FFF2-40B4-BE49-F238E27FC236}">
                <a16:creationId xmlns:a16="http://schemas.microsoft.com/office/drawing/2014/main" id="{39EF0319-0CF7-4AB8-BE69-FEE9B6C298FE}"/>
              </a:ext>
            </a:extLst>
          </p:cNvPr>
          <p:cNvSpPr>
            <a:spLocks noGrp="1"/>
          </p:cNvSpPr>
          <p:nvPr>
            <p:ph type="pic" sz="quarter" idx="13"/>
          </p:nvPr>
        </p:nvSpPr>
        <p:spPr>
          <a:xfrm>
            <a:off x="371475" y="1233488"/>
            <a:ext cx="2466000" cy="49672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7" name="Rectangle 6">
            <a:extLst>
              <a:ext uri="{FF2B5EF4-FFF2-40B4-BE49-F238E27FC236}">
                <a16:creationId xmlns:a16="http://schemas.microsoft.com/office/drawing/2014/main" id="{02FAA6CD-8686-4F0E-9F34-3D74AC34027E}"/>
              </a:ext>
            </a:extLst>
          </p:cNvPr>
          <p:cNvSpPr/>
          <p:nvPr userDrawn="1"/>
        </p:nvSpPr>
        <p:spPr>
          <a:xfrm>
            <a:off x="2892285" y="1233488"/>
            <a:ext cx="3210339" cy="12715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9DA658D4-2F70-44A3-A7C3-BF6A1D7BE2A9}"/>
              </a:ext>
            </a:extLst>
          </p:cNvPr>
          <p:cNvSpPr>
            <a:spLocks noGrp="1"/>
          </p:cNvSpPr>
          <p:nvPr>
            <p:ph type="body" idx="1"/>
          </p:nvPr>
        </p:nvSpPr>
        <p:spPr>
          <a:xfrm>
            <a:off x="3004445" y="1330963"/>
            <a:ext cx="2986019" cy="1076636"/>
          </a:xfrm>
        </p:spPr>
        <p:txBody>
          <a:bodyPr anchor="ctr"/>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Rectangle 9">
            <a:extLst>
              <a:ext uri="{FF2B5EF4-FFF2-40B4-BE49-F238E27FC236}">
                <a16:creationId xmlns:a16="http://schemas.microsoft.com/office/drawing/2014/main" id="{735AFBAA-25FF-494A-937E-3DFC5F737803}"/>
              </a:ext>
            </a:extLst>
          </p:cNvPr>
          <p:cNvSpPr/>
          <p:nvPr userDrawn="1"/>
        </p:nvSpPr>
        <p:spPr>
          <a:xfrm>
            <a:off x="2892284" y="2542916"/>
            <a:ext cx="3210339" cy="365785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3">
            <a:extLst>
              <a:ext uri="{FF2B5EF4-FFF2-40B4-BE49-F238E27FC236}">
                <a16:creationId xmlns:a16="http://schemas.microsoft.com/office/drawing/2014/main" id="{CDF57B0C-62A3-4053-936D-9841C7D76D8B}"/>
              </a:ext>
            </a:extLst>
          </p:cNvPr>
          <p:cNvSpPr>
            <a:spLocks noGrp="1"/>
          </p:cNvSpPr>
          <p:nvPr>
            <p:ph sz="half" idx="2"/>
          </p:nvPr>
        </p:nvSpPr>
        <p:spPr>
          <a:xfrm>
            <a:off x="3004445" y="2623930"/>
            <a:ext cx="2986019" cy="3448880"/>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6">
            <a:extLst>
              <a:ext uri="{FF2B5EF4-FFF2-40B4-BE49-F238E27FC236}">
                <a16:creationId xmlns:a16="http://schemas.microsoft.com/office/drawing/2014/main" id="{F36B08A9-4F2C-4D72-A755-CBF0DAD5A4FC}"/>
              </a:ext>
            </a:extLst>
          </p:cNvPr>
          <p:cNvSpPr>
            <a:spLocks noGrp="1"/>
          </p:cNvSpPr>
          <p:nvPr>
            <p:ph type="pic" sz="quarter" idx="14"/>
          </p:nvPr>
        </p:nvSpPr>
        <p:spPr>
          <a:xfrm>
            <a:off x="6151738" y="1233487"/>
            <a:ext cx="2464907" cy="49672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2" name="Rectangle 11">
            <a:extLst>
              <a:ext uri="{FF2B5EF4-FFF2-40B4-BE49-F238E27FC236}">
                <a16:creationId xmlns:a16="http://schemas.microsoft.com/office/drawing/2014/main" id="{7CD8F79B-BFE6-4B3E-8853-5C61FDFF46D9}"/>
              </a:ext>
            </a:extLst>
          </p:cNvPr>
          <p:cNvSpPr/>
          <p:nvPr userDrawn="1"/>
        </p:nvSpPr>
        <p:spPr>
          <a:xfrm>
            <a:off x="8673131" y="1233488"/>
            <a:ext cx="3210339" cy="12715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Rectangle 12">
            <a:extLst>
              <a:ext uri="{FF2B5EF4-FFF2-40B4-BE49-F238E27FC236}">
                <a16:creationId xmlns:a16="http://schemas.microsoft.com/office/drawing/2014/main" id="{33B3569E-E4EC-433C-AFDA-E50961675D8F}"/>
              </a:ext>
            </a:extLst>
          </p:cNvPr>
          <p:cNvSpPr/>
          <p:nvPr userDrawn="1"/>
        </p:nvSpPr>
        <p:spPr>
          <a:xfrm>
            <a:off x="8673130" y="2542916"/>
            <a:ext cx="3210339" cy="365785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4">
            <a:extLst>
              <a:ext uri="{FF2B5EF4-FFF2-40B4-BE49-F238E27FC236}">
                <a16:creationId xmlns:a16="http://schemas.microsoft.com/office/drawing/2014/main" id="{BA2A6524-3EAC-4E27-BF8E-8F87E480F902}"/>
              </a:ext>
            </a:extLst>
          </p:cNvPr>
          <p:cNvSpPr>
            <a:spLocks noGrp="1"/>
          </p:cNvSpPr>
          <p:nvPr>
            <p:ph type="body" sz="quarter" idx="3"/>
          </p:nvPr>
        </p:nvSpPr>
        <p:spPr>
          <a:xfrm>
            <a:off x="8786099" y="1333189"/>
            <a:ext cx="2984400" cy="1074410"/>
          </a:xfrm>
        </p:spPr>
        <p:txBody>
          <a:bodyPr anchor="ctr"/>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FB94EC-1786-4ACB-B9A8-28216C7AB699}"/>
              </a:ext>
            </a:extLst>
          </p:cNvPr>
          <p:cNvSpPr>
            <a:spLocks noGrp="1"/>
          </p:cNvSpPr>
          <p:nvPr>
            <p:ph sz="quarter" idx="4"/>
          </p:nvPr>
        </p:nvSpPr>
        <p:spPr>
          <a:xfrm>
            <a:off x="8786099" y="2623930"/>
            <a:ext cx="2984400" cy="3448881"/>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96188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a:lstStyle/>
          <a:p>
            <a:r>
              <a:rPr lang="en-US"/>
              <a:t>Click to edit Master title style</a:t>
            </a:r>
            <a:endParaRPr lang="en-US" dirty="0"/>
          </a:p>
        </p:txBody>
      </p:sp>
      <p:sp>
        <p:nvSpPr>
          <p:cNvPr id="9" name="Slide Number Placeholder 8">
            <a:extLst>
              <a:ext uri="{FF2B5EF4-FFF2-40B4-BE49-F238E27FC236}">
                <a16:creationId xmlns:a16="http://schemas.microsoft.com/office/drawing/2014/main" id="{6B54C622-8EF1-4AE4-AB25-19D71A5C547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8" name="Picture Placeholder 6">
            <a:extLst>
              <a:ext uri="{FF2B5EF4-FFF2-40B4-BE49-F238E27FC236}">
                <a16:creationId xmlns:a16="http://schemas.microsoft.com/office/drawing/2014/main" id="{39EF0319-0CF7-4AB8-BE69-FEE9B6C298FE}"/>
              </a:ext>
            </a:extLst>
          </p:cNvPr>
          <p:cNvSpPr>
            <a:spLocks noGrp="1"/>
          </p:cNvSpPr>
          <p:nvPr>
            <p:ph type="pic" sz="quarter" idx="13"/>
          </p:nvPr>
        </p:nvSpPr>
        <p:spPr>
          <a:xfrm>
            <a:off x="7063827" y="1233488"/>
            <a:ext cx="4828135" cy="49672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7" name="Rectangle 6">
            <a:extLst>
              <a:ext uri="{FF2B5EF4-FFF2-40B4-BE49-F238E27FC236}">
                <a16:creationId xmlns:a16="http://schemas.microsoft.com/office/drawing/2014/main" id="{02FAA6CD-8686-4F0E-9F34-3D74AC34027E}"/>
              </a:ext>
            </a:extLst>
          </p:cNvPr>
          <p:cNvSpPr/>
          <p:nvPr userDrawn="1"/>
        </p:nvSpPr>
        <p:spPr>
          <a:xfrm>
            <a:off x="371476" y="1233488"/>
            <a:ext cx="3210339" cy="12715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9DA658D4-2F70-44A3-A7C3-BF6A1D7BE2A9}"/>
              </a:ext>
            </a:extLst>
          </p:cNvPr>
          <p:cNvSpPr>
            <a:spLocks noGrp="1"/>
          </p:cNvSpPr>
          <p:nvPr>
            <p:ph type="body" idx="1"/>
          </p:nvPr>
        </p:nvSpPr>
        <p:spPr>
          <a:xfrm>
            <a:off x="483636" y="1330963"/>
            <a:ext cx="2986019" cy="1076636"/>
          </a:xfrm>
        </p:spPr>
        <p:txBody>
          <a:bodyPr anchor="ctr"/>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Rectangle 9">
            <a:extLst>
              <a:ext uri="{FF2B5EF4-FFF2-40B4-BE49-F238E27FC236}">
                <a16:creationId xmlns:a16="http://schemas.microsoft.com/office/drawing/2014/main" id="{735AFBAA-25FF-494A-937E-3DFC5F737803}"/>
              </a:ext>
            </a:extLst>
          </p:cNvPr>
          <p:cNvSpPr/>
          <p:nvPr userDrawn="1"/>
        </p:nvSpPr>
        <p:spPr>
          <a:xfrm>
            <a:off x="371475" y="2542916"/>
            <a:ext cx="3210339" cy="365785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3">
            <a:extLst>
              <a:ext uri="{FF2B5EF4-FFF2-40B4-BE49-F238E27FC236}">
                <a16:creationId xmlns:a16="http://schemas.microsoft.com/office/drawing/2014/main" id="{CDF57B0C-62A3-4053-936D-9841C7D76D8B}"/>
              </a:ext>
            </a:extLst>
          </p:cNvPr>
          <p:cNvSpPr>
            <a:spLocks noGrp="1"/>
          </p:cNvSpPr>
          <p:nvPr>
            <p:ph sz="half" idx="2"/>
          </p:nvPr>
        </p:nvSpPr>
        <p:spPr>
          <a:xfrm>
            <a:off x="483636" y="2623930"/>
            <a:ext cx="2986019" cy="3448880"/>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Rectangle 11">
            <a:extLst>
              <a:ext uri="{FF2B5EF4-FFF2-40B4-BE49-F238E27FC236}">
                <a16:creationId xmlns:a16="http://schemas.microsoft.com/office/drawing/2014/main" id="{7CD8F79B-BFE6-4B3E-8853-5C61FDFF46D9}"/>
              </a:ext>
            </a:extLst>
          </p:cNvPr>
          <p:cNvSpPr/>
          <p:nvPr userDrawn="1"/>
        </p:nvSpPr>
        <p:spPr>
          <a:xfrm>
            <a:off x="3717652" y="1233488"/>
            <a:ext cx="3210339" cy="12715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Rectangle 12">
            <a:extLst>
              <a:ext uri="{FF2B5EF4-FFF2-40B4-BE49-F238E27FC236}">
                <a16:creationId xmlns:a16="http://schemas.microsoft.com/office/drawing/2014/main" id="{33B3569E-E4EC-433C-AFDA-E50961675D8F}"/>
              </a:ext>
            </a:extLst>
          </p:cNvPr>
          <p:cNvSpPr/>
          <p:nvPr userDrawn="1"/>
        </p:nvSpPr>
        <p:spPr>
          <a:xfrm>
            <a:off x="3717651" y="2542916"/>
            <a:ext cx="3210339" cy="365785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4">
            <a:extLst>
              <a:ext uri="{FF2B5EF4-FFF2-40B4-BE49-F238E27FC236}">
                <a16:creationId xmlns:a16="http://schemas.microsoft.com/office/drawing/2014/main" id="{BA2A6524-3EAC-4E27-BF8E-8F87E480F902}"/>
              </a:ext>
            </a:extLst>
          </p:cNvPr>
          <p:cNvSpPr>
            <a:spLocks noGrp="1"/>
          </p:cNvSpPr>
          <p:nvPr>
            <p:ph type="body" sz="quarter" idx="3"/>
          </p:nvPr>
        </p:nvSpPr>
        <p:spPr>
          <a:xfrm>
            <a:off x="3830620" y="1333189"/>
            <a:ext cx="2984400" cy="1074410"/>
          </a:xfrm>
        </p:spPr>
        <p:txBody>
          <a:bodyPr anchor="ctr"/>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FB94EC-1786-4ACB-B9A8-28216C7AB699}"/>
              </a:ext>
            </a:extLst>
          </p:cNvPr>
          <p:cNvSpPr>
            <a:spLocks noGrp="1"/>
          </p:cNvSpPr>
          <p:nvPr>
            <p:ph sz="quarter" idx="4"/>
          </p:nvPr>
        </p:nvSpPr>
        <p:spPr>
          <a:xfrm>
            <a:off x="3830620" y="2623930"/>
            <a:ext cx="2984400" cy="3448881"/>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588519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8">
            <a:extLst>
              <a:ext uri="{FF2B5EF4-FFF2-40B4-BE49-F238E27FC236}">
                <a16:creationId xmlns:a16="http://schemas.microsoft.com/office/drawing/2014/main" id="{2D02598E-521E-41CD-B068-134834CFF4FF}"/>
              </a:ext>
            </a:extLst>
          </p:cNvPr>
          <p:cNvSpPr>
            <a:spLocks noGrp="1"/>
          </p:cNvSpPr>
          <p:nvPr>
            <p:ph type="pic" sz="quarter" idx="10"/>
          </p:nvPr>
        </p:nvSpPr>
        <p:spPr>
          <a:xfrm>
            <a:off x="0" y="0"/>
            <a:ext cx="12192000" cy="6857999"/>
          </a:xfrm>
          <a:solidFill>
            <a:schemeClr val="bg1">
              <a:lumMod val="95000"/>
            </a:schemeClr>
          </a:solidFill>
        </p:spPr>
        <p:txBody>
          <a:bodyPr>
            <a:normAutofit/>
          </a:bodyPr>
          <a:lstStyle>
            <a:lvl1pPr marL="0" indent="0" algn="ctr">
              <a:buNone/>
              <a:defRPr sz="1800"/>
            </a:lvl1pPr>
          </a:lstStyle>
          <a:p>
            <a:r>
              <a:rPr lang="en-US"/>
              <a:t>Click icon to add picture</a:t>
            </a:r>
            <a:endParaRPr lang="en-US" dirty="0"/>
          </a:p>
        </p:txBody>
      </p:sp>
      <p:sp>
        <p:nvSpPr>
          <p:cNvPr id="2" name="Title 1">
            <a:extLst>
              <a:ext uri="{FF2B5EF4-FFF2-40B4-BE49-F238E27FC236}">
                <a16:creationId xmlns:a16="http://schemas.microsoft.com/office/drawing/2014/main" id="{4E8B51C6-9166-4F67-995A-396809E6533C}"/>
              </a:ext>
            </a:extLst>
          </p:cNvPr>
          <p:cNvSpPr>
            <a:spLocks noGrp="1"/>
          </p:cNvSpPr>
          <p:nvPr>
            <p:ph type="ctrTitle"/>
          </p:nvPr>
        </p:nvSpPr>
        <p:spPr>
          <a:xfrm>
            <a:off x="3436610" y="1779589"/>
            <a:ext cx="5318781" cy="2182811"/>
          </a:xfrm>
        </p:spPr>
        <p:txBody>
          <a:bodyPr anchor="b">
            <a:normAutofit/>
          </a:bodyPr>
          <a:lstStyle>
            <a:lvl1pPr algn="ctr">
              <a:defRPr sz="5400">
                <a:solidFill>
                  <a:schemeClr val="tx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951C9A4-8764-4CB3-AC26-C957C0E84BCD}"/>
              </a:ext>
            </a:extLst>
          </p:cNvPr>
          <p:cNvSpPr>
            <a:spLocks noGrp="1"/>
          </p:cNvSpPr>
          <p:nvPr>
            <p:ph type="subTitle" idx="1"/>
          </p:nvPr>
        </p:nvSpPr>
        <p:spPr>
          <a:xfrm>
            <a:off x="3436610" y="4079083"/>
            <a:ext cx="5318781" cy="976311"/>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8550443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a:lstStyle/>
          <a:p>
            <a:r>
              <a:rPr lang="en-US"/>
              <a:t>Click to edit Master title style</a:t>
            </a:r>
            <a:endParaRPr lang="en-US" dirty="0"/>
          </a:p>
        </p:txBody>
      </p:sp>
      <p:sp>
        <p:nvSpPr>
          <p:cNvPr id="9" name="Slide Number Placeholder 8">
            <a:extLst>
              <a:ext uri="{FF2B5EF4-FFF2-40B4-BE49-F238E27FC236}">
                <a16:creationId xmlns:a16="http://schemas.microsoft.com/office/drawing/2014/main" id="{6B54C622-8EF1-4AE4-AB25-19D71A5C547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8" name="Picture Placeholder 6">
            <a:extLst>
              <a:ext uri="{FF2B5EF4-FFF2-40B4-BE49-F238E27FC236}">
                <a16:creationId xmlns:a16="http://schemas.microsoft.com/office/drawing/2014/main" id="{39EF0319-0CF7-4AB8-BE69-FEE9B6C298FE}"/>
              </a:ext>
            </a:extLst>
          </p:cNvPr>
          <p:cNvSpPr>
            <a:spLocks noGrp="1"/>
          </p:cNvSpPr>
          <p:nvPr>
            <p:ph type="pic" sz="quarter" idx="13"/>
          </p:nvPr>
        </p:nvSpPr>
        <p:spPr>
          <a:xfrm>
            <a:off x="371475" y="1233488"/>
            <a:ext cx="11520487" cy="49672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5" name="Text Placeholder 4">
            <a:extLst>
              <a:ext uri="{FF2B5EF4-FFF2-40B4-BE49-F238E27FC236}">
                <a16:creationId xmlns:a16="http://schemas.microsoft.com/office/drawing/2014/main" id="{BA2A6524-3EAC-4E27-BF8E-8F87E480F902}"/>
              </a:ext>
            </a:extLst>
          </p:cNvPr>
          <p:cNvSpPr>
            <a:spLocks noGrp="1"/>
          </p:cNvSpPr>
          <p:nvPr>
            <p:ph type="body" sz="quarter" idx="3"/>
          </p:nvPr>
        </p:nvSpPr>
        <p:spPr>
          <a:xfrm>
            <a:off x="6261798" y="2910543"/>
            <a:ext cx="5058000" cy="518457"/>
          </a:xfrm>
        </p:spPr>
        <p:txBody>
          <a:bodyPr anchor="ctr">
            <a:normAutofit/>
          </a:bodyPr>
          <a:lstStyle>
            <a:lvl1pPr marL="0" inden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FB94EC-1786-4ACB-B9A8-28216C7AB699}"/>
              </a:ext>
            </a:extLst>
          </p:cNvPr>
          <p:cNvSpPr>
            <a:spLocks noGrp="1"/>
          </p:cNvSpPr>
          <p:nvPr>
            <p:ph sz="quarter" idx="4"/>
          </p:nvPr>
        </p:nvSpPr>
        <p:spPr>
          <a:xfrm>
            <a:off x="6261798" y="3523420"/>
            <a:ext cx="5058000" cy="2181641"/>
          </a:xfrm>
        </p:spPr>
        <p:txBody>
          <a:bodyPr>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
            <a:extLst>
              <a:ext uri="{FF2B5EF4-FFF2-40B4-BE49-F238E27FC236}">
                <a16:creationId xmlns:a16="http://schemas.microsoft.com/office/drawing/2014/main" id="{9DA658D4-2F70-44A3-A7C3-BF6A1D7BE2A9}"/>
              </a:ext>
            </a:extLst>
          </p:cNvPr>
          <p:cNvSpPr>
            <a:spLocks noGrp="1"/>
          </p:cNvSpPr>
          <p:nvPr>
            <p:ph type="body" idx="1"/>
          </p:nvPr>
        </p:nvSpPr>
        <p:spPr>
          <a:xfrm>
            <a:off x="895142" y="2910543"/>
            <a:ext cx="5058397" cy="518457"/>
          </a:xfrm>
        </p:spPr>
        <p:txBody>
          <a:bodyPr anchor="ctr"/>
          <a:lstStyle>
            <a:lvl1pPr marL="0" inden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F57B0C-62A3-4053-936D-9841C7D76D8B}"/>
              </a:ext>
            </a:extLst>
          </p:cNvPr>
          <p:cNvSpPr>
            <a:spLocks noGrp="1"/>
          </p:cNvSpPr>
          <p:nvPr>
            <p:ph sz="half" idx="2"/>
          </p:nvPr>
        </p:nvSpPr>
        <p:spPr>
          <a:xfrm>
            <a:off x="895142" y="3523420"/>
            <a:ext cx="5058397" cy="2181641"/>
          </a:xfrm>
        </p:spPr>
        <p:txBody>
          <a:bodyPr>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864194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DB43705-0B3F-4F77-A8BB-08EC09D36A56}"/>
              </a:ext>
            </a:extLst>
          </p:cNvPr>
          <p:cNvSpPr/>
          <p:nvPr userDrawn="1"/>
        </p:nvSpPr>
        <p:spPr>
          <a:xfrm>
            <a:off x="0" y="0"/>
            <a:ext cx="12192000" cy="21463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a:lstStyle>
            <a:lvl1pPr algn="ctr">
              <a:defRPr>
                <a:solidFill>
                  <a:schemeClr val="bg1"/>
                </a:solidFill>
              </a:defRPr>
            </a:lvl1pPr>
          </a:lstStyle>
          <a:p>
            <a:r>
              <a:rPr lang="en-US"/>
              <a:t>Click to edit Master title style</a:t>
            </a:r>
            <a:endParaRPr lang="en-US" dirty="0"/>
          </a:p>
        </p:txBody>
      </p:sp>
      <p:sp>
        <p:nvSpPr>
          <p:cNvPr id="9" name="Slide Number Placeholder 8">
            <a:extLst>
              <a:ext uri="{FF2B5EF4-FFF2-40B4-BE49-F238E27FC236}">
                <a16:creationId xmlns:a16="http://schemas.microsoft.com/office/drawing/2014/main" id="{6B54C622-8EF1-4AE4-AB25-19D71A5C547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5" name="Text Placeholder 4">
            <a:extLst>
              <a:ext uri="{FF2B5EF4-FFF2-40B4-BE49-F238E27FC236}">
                <a16:creationId xmlns:a16="http://schemas.microsoft.com/office/drawing/2014/main" id="{BA2A6524-3EAC-4E27-BF8E-8F87E480F902}"/>
              </a:ext>
            </a:extLst>
          </p:cNvPr>
          <p:cNvSpPr>
            <a:spLocks noGrp="1"/>
          </p:cNvSpPr>
          <p:nvPr>
            <p:ph type="body" sz="quarter" idx="3"/>
          </p:nvPr>
        </p:nvSpPr>
        <p:spPr>
          <a:xfrm>
            <a:off x="6261797" y="3634443"/>
            <a:ext cx="5630165" cy="518457"/>
          </a:xfrm>
        </p:spPr>
        <p:txBody>
          <a:bodyPr anchor="ctr">
            <a:normAutofit/>
          </a:bodyPr>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FB94EC-1786-4ACB-B9A8-28216C7AB699}"/>
              </a:ext>
            </a:extLst>
          </p:cNvPr>
          <p:cNvSpPr>
            <a:spLocks noGrp="1"/>
          </p:cNvSpPr>
          <p:nvPr>
            <p:ph sz="quarter" idx="4"/>
          </p:nvPr>
        </p:nvSpPr>
        <p:spPr>
          <a:xfrm>
            <a:off x="6261797" y="4247320"/>
            <a:ext cx="5630165" cy="1953455"/>
          </a:xfrm>
        </p:spPr>
        <p:txBody>
          <a:bodyPr>
            <a:normAutofit/>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
            <a:extLst>
              <a:ext uri="{FF2B5EF4-FFF2-40B4-BE49-F238E27FC236}">
                <a16:creationId xmlns:a16="http://schemas.microsoft.com/office/drawing/2014/main" id="{9DA658D4-2F70-44A3-A7C3-BF6A1D7BE2A9}"/>
              </a:ext>
            </a:extLst>
          </p:cNvPr>
          <p:cNvSpPr>
            <a:spLocks noGrp="1"/>
          </p:cNvSpPr>
          <p:nvPr>
            <p:ph type="body" idx="1"/>
          </p:nvPr>
        </p:nvSpPr>
        <p:spPr>
          <a:xfrm>
            <a:off x="371476" y="3634443"/>
            <a:ext cx="5582064" cy="518457"/>
          </a:xfrm>
        </p:spPr>
        <p:txBody>
          <a:bodyPr anchor="ctr"/>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F57B0C-62A3-4053-936D-9841C7D76D8B}"/>
              </a:ext>
            </a:extLst>
          </p:cNvPr>
          <p:cNvSpPr>
            <a:spLocks noGrp="1"/>
          </p:cNvSpPr>
          <p:nvPr>
            <p:ph sz="half" idx="2"/>
          </p:nvPr>
        </p:nvSpPr>
        <p:spPr>
          <a:xfrm>
            <a:off x="371476" y="4247320"/>
            <a:ext cx="5582064" cy="1953455"/>
          </a:xfrm>
        </p:spPr>
        <p:txBody>
          <a:bodyPr>
            <a:normAutofit/>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6">
            <a:extLst>
              <a:ext uri="{FF2B5EF4-FFF2-40B4-BE49-F238E27FC236}">
                <a16:creationId xmlns:a16="http://schemas.microsoft.com/office/drawing/2014/main" id="{16CD8AAD-701B-4F23-AB47-6FC680787135}"/>
              </a:ext>
            </a:extLst>
          </p:cNvPr>
          <p:cNvSpPr>
            <a:spLocks noGrp="1"/>
          </p:cNvSpPr>
          <p:nvPr>
            <p:ph type="pic" sz="quarter" idx="13"/>
          </p:nvPr>
        </p:nvSpPr>
        <p:spPr>
          <a:xfrm>
            <a:off x="371476" y="1593851"/>
            <a:ext cx="5582064" cy="1929569"/>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6" name="Picture Placeholder 6">
            <a:extLst>
              <a:ext uri="{FF2B5EF4-FFF2-40B4-BE49-F238E27FC236}">
                <a16:creationId xmlns:a16="http://schemas.microsoft.com/office/drawing/2014/main" id="{2B9551A7-E41A-4D0E-925B-71270CA0F339}"/>
              </a:ext>
            </a:extLst>
          </p:cNvPr>
          <p:cNvSpPr>
            <a:spLocks noGrp="1"/>
          </p:cNvSpPr>
          <p:nvPr>
            <p:ph type="pic" sz="quarter" idx="14"/>
          </p:nvPr>
        </p:nvSpPr>
        <p:spPr>
          <a:xfrm>
            <a:off x="6281738" y="1593850"/>
            <a:ext cx="5582064" cy="1929569"/>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Tree>
    <p:extLst>
      <p:ext uri="{BB962C8B-B14F-4D97-AF65-F5344CB8AC3E}">
        <p14:creationId xmlns:p14="http://schemas.microsoft.com/office/powerpoint/2010/main" val="38154248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90C1024-E4C7-44C6-ADC4-870B3D482C3F}"/>
              </a:ext>
            </a:extLst>
          </p:cNvPr>
          <p:cNvSpPr/>
          <p:nvPr userDrawn="1"/>
        </p:nvSpPr>
        <p:spPr>
          <a:xfrm>
            <a:off x="6441279" y="3761720"/>
            <a:ext cx="5446800" cy="240095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4DB43705-0B3F-4F77-A8BB-08EC09D36A56}"/>
              </a:ext>
            </a:extLst>
          </p:cNvPr>
          <p:cNvSpPr/>
          <p:nvPr userDrawn="1"/>
        </p:nvSpPr>
        <p:spPr>
          <a:xfrm>
            <a:off x="371474" y="1271588"/>
            <a:ext cx="5445125" cy="24009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a:lstStyle>
            <a:lvl1pPr algn="l">
              <a:defRPr>
                <a:solidFill>
                  <a:schemeClr val="tx1"/>
                </a:solidFill>
              </a:defRPr>
            </a:lvl1pPr>
          </a:lstStyle>
          <a:p>
            <a:r>
              <a:rPr lang="en-US"/>
              <a:t>Click to edit Master title style</a:t>
            </a:r>
            <a:endParaRPr lang="en-US" dirty="0"/>
          </a:p>
        </p:txBody>
      </p:sp>
      <p:sp>
        <p:nvSpPr>
          <p:cNvPr id="9" name="Slide Number Placeholder 8">
            <a:extLst>
              <a:ext uri="{FF2B5EF4-FFF2-40B4-BE49-F238E27FC236}">
                <a16:creationId xmlns:a16="http://schemas.microsoft.com/office/drawing/2014/main" id="{6B54C622-8EF1-4AE4-AB25-19D71A5C547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5" name="Text Placeholder 4">
            <a:extLst>
              <a:ext uri="{FF2B5EF4-FFF2-40B4-BE49-F238E27FC236}">
                <a16:creationId xmlns:a16="http://schemas.microsoft.com/office/drawing/2014/main" id="{BA2A6524-3EAC-4E27-BF8E-8F87E480F902}"/>
              </a:ext>
            </a:extLst>
          </p:cNvPr>
          <p:cNvSpPr>
            <a:spLocks noGrp="1"/>
          </p:cNvSpPr>
          <p:nvPr>
            <p:ph type="body" sz="quarter" idx="3"/>
          </p:nvPr>
        </p:nvSpPr>
        <p:spPr>
          <a:xfrm>
            <a:off x="6610169" y="3956706"/>
            <a:ext cx="5109021" cy="518457"/>
          </a:xfrm>
        </p:spPr>
        <p:txBody>
          <a:bodyPr anchor="ctr">
            <a:normAutofit/>
          </a:bodyPr>
          <a:lstStyle>
            <a:lvl1pPr marL="0" inden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FB94EC-1786-4ACB-B9A8-28216C7AB699}"/>
              </a:ext>
            </a:extLst>
          </p:cNvPr>
          <p:cNvSpPr>
            <a:spLocks noGrp="1"/>
          </p:cNvSpPr>
          <p:nvPr>
            <p:ph sz="quarter" idx="4"/>
          </p:nvPr>
        </p:nvSpPr>
        <p:spPr>
          <a:xfrm>
            <a:off x="6610169" y="4569583"/>
            <a:ext cx="5109021" cy="1412117"/>
          </a:xfrm>
        </p:spPr>
        <p:txBody>
          <a:bodyPr>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
            <a:extLst>
              <a:ext uri="{FF2B5EF4-FFF2-40B4-BE49-F238E27FC236}">
                <a16:creationId xmlns:a16="http://schemas.microsoft.com/office/drawing/2014/main" id="{9DA658D4-2F70-44A3-A7C3-BF6A1D7BE2A9}"/>
              </a:ext>
            </a:extLst>
          </p:cNvPr>
          <p:cNvSpPr>
            <a:spLocks noGrp="1"/>
          </p:cNvSpPr>
          <p:nvPr>
            <p:ph type="body" idx="1"/>
          </p:nvPr>
        </p:nvSpPr>
        <p:spPr>
          <a:xfrm>
            <a:off x="539836" y="1462743"/>
            <a:ext cx="5108400" cy="518457"/>
          </a:xfrm>
        </p:spPr>
        <p:txBody>
          <a:bodyPr anchor="ctr"/>
          <a:lstStyle>
            <a:lvl1pPr marL="0" inden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F57B0C-62A3-4053-936D-9841C7D76D8B}"/>
              </a:ext>
            </a:extLst>
          </p:cNvPr>
          <p:cNvSpPr>
            <a:spLocks noGrp="1"/>
          </p:cNvSpPr>
          <p:nvPr>
            <p:ph sz="half" idx="2"/>
          </p:nvPr>
        </p:nvSpPr>
        <p:spPr>
          <a:xfrm>
            <a:off x="539836" y="2075621"/>
            <a:ext cx="5108400" cy="1391480"/>
          </a:xfrm>
        </p:spPr>
        <p:txBody>
          <a:bodyPr>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Picture Placeholder 6">
            <a:extLst>
              <a:ext uri="{FF2B5EF4-FFF2-40B4-BE49-F238E27FC236}">
                <a16:creationId xmlns:a16="http://schemas.microsoft.com/office/drawing/2014/main" id="{9DFBCB44-5019-402B-BEC3-12F7F5526F0E}"/>
              </a:ext>
            </a:extLst>
          </p:cNvPr>
          <p:cNvSpPr>
            <a:spLocks noGrp="1"/>
          </p:cNvSpPr>
          <p:nvPr>
            <p:ph type="pic" sz="quarter" idx="13"/>
          </p:nvPr>
        </p:nvSpPr>
        <p:spPr>
          <a:xfrm>
            <a:off x="5880101" y="1271588"/>
            <a:ext cx="6012000" cy="2400955"/>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8" name="Picture Placeholder 6">
            <a:extLst>
              <a:ext uri="{FF2B5EF4-FFF2-40B4-BE49-F238E27FC236}">
                <a16:creationId xmlns:a16="http://schemas.microsoft.com/office/drawing/2014/main" id="{8CD826C9-080C-4638-B261-376BD8B31622}"/>
              </a:ext>
            </a:extLst>
          </p:cNvPr>
          <p:cNvSpPr>
            <a:spLocks noGrp="1"/>
          </p:cNvSpPr>
          <p:nvPr>
            <p:ph type="pic" sz="quarter" idx="14"/>
          </p:nvPr>
        </p:nvSpPr>
        <p:spPr>
          <a:xfrm>
            <a:off x="371475" y="3758268"/>
            <a:ext cx="6011800" cy="2400955"/>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Tree>
    <p:extLst>
      <p:ext uri="{BB962C8B-B14F-4D97-AF65-F5344CB8AC3E}">
        <p14:creationId xmlns:p14="http://schemas.microsoft.com/office/powerpoint/2010/main" val="35654903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6E5460C4-49C1-4270-BC58-5EEBC77615CD}"/>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4" name="Picture Placeholder 6">
            <a:extLst>
              <a:ext uri="{FF2B5EF4-FFF2-40B4-BE49-F238E27FC236}">
                <a16:creationId xmlns:a16="http://schemas.microsoft.com/office/drawing/2014/main" id="{7E138685-E3C5-48A4-8460-3BEDDDEDA6AD}"/>
              </a:ext>
            </a:extLst>
          </p:cNvPr>
          <p:cNvSpPr>
            <a:spLocks noGrp="1"/>
          </p:cNvSpPr>
          <p:nvPr>
            <p:ph type="pic" sz="quarter" idx="13"/>
          </p:nvPr>
        </p:nvSpPr>
        <p:spPr>
          <a:xfrm>
            <a:off x="371475" y="1233488"/>
            <a:ext cx="5572125" cy="397351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6" name="Picture Placeholder 6">
            <a:extLst>
              <a:ext uri="{FF2B5EF4-FFF2-40B4-BE49-F238E27FC236}">
                <a16:creationId xmlns:a16="http://schemas.microsoft.com/office/drawing/2014/main" id="{B6811C8C-D1DA-4EE5-888B-A30D6285BA5D}"/>
              </a:ext>
            </a:extLst>
          </p:cNvPr>
          <p:cNvSpPr>
            <a:spLocks noGrp="1"/>
          </p:cNvSpPr>
          <p:nvPr>
            <p:ph type="pic" sz="quarter" idx="14"/>
          </p:nvPr>
        </p:nvSpPr>
        <p:spPr>
          <a:xfrm>
            <a:off x="6319837" y="2227263"/>
            <a:ext cx="5572125" cy="397351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7" name="Rectangle 6">
            <a:extLst>
              <a:ext uri="{FF2B5EF4-FFF2-40B4-BE49-F238E27FC236}">
                <a16:creationId xmlns:a16="http://schemas.microsoft.com/office/drawing/2014/main" id="{85661614-E5E5-43DF-A12A-7BE84E58EE3B}"/>
              </a:ext>
            </a:extLst>
          </p:cNvPr>
          <p:cNvSpPr/>
          <p:nvPr userDrawn="1"/>
        </p:nvSpPr>
        <p:spPr>
          <a:xfrm>
            <a:off x="371475" y="5271760"/>
            <a:ext cx="5572125" cy="92901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9161B260-71A2-402A-A38D-FE2C484B7F99}"/>
              </a:ext>
            </a:extLst>
          </p:cNvPr>
          <p:cNvSpPr/>
          <p:nvPr userDrawn="1"/>
        </p:nvSpPr>
        <p:spPr>
          <a:xfrm>
            <a:off x="6319836" y="1233488"/>
            <a:ext cx="5572125" cy="92901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534987" y="5380667"/>
            <a:ext cx="5245100" cy="711200"/>
          </a:xfrm>
        </p:spPr>
        <p:txBody>
          <a:bodyPr anchor="ctr">
            <a:noAutofit/>
          </a:bodyPr>
          <a:lstStyle>
            <a:lvl1pPr marL="0" indent="0" algn="ctr">
              <a:buNone/>
              <a:defRPr sz="2400" b="1">
                <a:solidFill>
                  <a:schemeClr val="bg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Add your text here</a:t>
            </a:r>
          </a:p>
        </p:txBody>
      </p:sp>
      <p:sp>
        <p:nvSpPr>
          <p:cNvPr id="10" name="Text Placeholder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483348" y="1342395"/>
            <a:ext cx="5245100" cy="711200"/>
          </a:xfrm>
        </p:spPr>
        <p:txBody>
          <a:bodyPr anchor="ctr">
            <a:noAutofit/>
          </a:bodyPr>
          <a:lstStyle>
            <a:lvl1pPr marL="0" indent="0" algn="ctr">
              <a:buNone/>
              <a:defRPr sz="2400" b="1">
                <a:solidFill>
                  <a:schemeClr val="bg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Add your text here</a:t>
            </a:r>
          </a:p>
        </p:txBody>
      </p:sp>
    </p:spTree>
    <p:extLst>
      <p:ext uri="{BB962C8B-B14F-4D97-AF65-F5344CB8AC3E}">
        <p14:creationId xmlns:p14="http://schemas.microsoft.com/office/powerpoint/2010/main" val="28786417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565E0AE-C9AC-4E26-B4A4-DDEE620D8979}"/>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647699" y="4517395"/>
            <a:ext cx="5372096"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Add your text here</a:t>
            </a:r>
          </a:p>
        </p:txBody>
      </p:sp>
      <p:sp>
        <p:nvSpPr>
          <p:cNvPr id="10" name="Text Placeholder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254749" y="1642105"/>
            <a:ext cx="5372096"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Add your text here</a:t>
            </a:r>
          </a:p>
        </p:txBody>
      </p:sp>
      <p:sp>
        <p:nvSpPr>
          <p:cNvPr id="12" name="Rectangle 11">
            <a:extLst>
              <a:ext uri="{FF2B5EF4-FFF2-40B4-BE49-F238E27FC236}">
                <a16:creationId xmlns:a16="http://schemas.microsoft.com/office/drawing/2014/main" id="{6F023CF6-0A85-4867-A5CF-F75DDBC4C20A}"/>
              </a:ext>
            </a:extLst>
          </p:cNvPr>
          <p:cNvSpPr/>
          <p:nvPr userDrawn="1"/>
        </p:nvSpPr>
        <p:spPr>
          <a:xfrm>
            <a:off x="0" y="0"/>
            <a:ext cx="1854199" cy="1752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AF9F3577-4130-4F32-9302-DA8838D30560}"/>
              </a:ext>
            </a:extLst>
          </p:cNvPr>
          <p:cNvSpPr/>
          <p:nvPr userDrawn="1"/>
        </p:nvSpPr>
        <p:spPr>
          <a:xfrm>
            <a:off x="10337800" y="5122548"/>
            <a:ext cx="1854199" cy="1752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icture Placeholder 6">
            <a:extLst>
              <a:ext uri="{FF2B5EF4-FFF2-40B4-BE49-F238E27FC236}">
                <a16:creationId xmlns:a16="http://schemas.microsoft.com/office/drawing/2014/main" id="{7E138685-E3C5-48A4-8460-3BEDDDEDA6AD}"/>
              </a:ext>
            </a:extLst>
          </p:cNvPr>
          <p:cNvSpPr>
            <a:spLocks noGrp="1"/>
          </p:cNvSpPr>
          <p:nvPr>
            <p:ph type="pic" sz="quarter" idx="13"/>
          </p:nvPr>
        </p:nvSpPr>
        <p:spPr>
          <a:xfrm>
            <a:off x="647699" y="571500"/>
            <a:ext cx="5372097" cy="383984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6" name="Picture Placeholder 6">
            <a:extLst>
              <a:ext uri="{FF2B5EF4-FFF2-40B4-BE49-F238E27FC236}">
                <a16:creationId xmlns:a16="http://schemas.microsoft.com/office/drawing/2014/main" id="{B6811C8C-D1DA-4EE5-888B-A30D6285BA5D}"/>
              </a:ext>
            </a:extLst>
          </p:cNvPr>
          <p:cNvSpPr>
            <a:spLocks noGrp="1"/>
          </p:cNvSpPr>
          <p:nvPr>
            <p:ph type="pic" sz="quarter" idx="14"/>
          </p:nvPr>
        </p:nvSpPr>
        <p:spPr>
          <a:xfrm>
            <a:off x="6254748" y="2429505"/>
            <a:ext cx="5372097" cy="3856995"/>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Tree>
    <p:extLst>
      <p:ext uri="{BB962C8B-B14F-4D97-AF65-F5344CB8AC3E}">
        <p14:creationId xmlns:p14="http://schemas.microsoft.com/office/powerpoint/2010/main" val="26818698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565E0AE-C9AC-4E26-B4A4-DDEE620D8979}"/>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6F023CF6-0A85-4867-A5CF-F75DDBC4C20A}"/>
              </a:ext>
            </a:extLst>
          </p:cNvPr>
          <p:cNvSpPr/>
          <p:nvPr userDrawn="1"/>
        </p:nvSpPr>
        <p:spPr>
          <a:xfrm>
            <a:off x="0" y="1932303"/>
            <a:ext cx="12192000" cy="291719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Picture Placeholder 6">
            <a:extLst>
              <a:ext uri="{FF2B5EF4-FFF2-40B4-BE49-F238E27FC236}">
                <a16:creationId xmlns:a16="http://schemas.microsoft.com/office/drawing/2014/main" id="{7E138685-E3C5-48A4-8460-3BEDDDEDA6AD}"/>
              </a:ext>
            </a:extLst>
          </p:cNvPr>
          <p:cNvSpPr>
            <a:spLocks noGrp="1"/>
          </p:cNvSpPr>
          <p:nvPr>
            <p:ph type="pic" sz="quarter" idx="13"/>
          </p:nvPr>
        </p:nvSpPr>
        <p:spPr>
          <a:xfrm>
            <a:off x="647699" y="1470977"/>
            <a:ext cx="5372097" cy="383984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6" name="Picture Placeholder 6">
            <a:extLst>
              <a:ext uri="{FF2B5EF4-FFF2-40B4-BE49-F238E27FC236}">
                <a16:creationId xmlns:a16="http://schemas.microsoft.com/office/drawing/2014/main" id="{B6811C8C-D1DA-4EE5-888B-A30D6285BA5D}"/>
              </a:ext>
            </a:extLst>
          </p:cNvPr>
          <p:cNvSpPr>
            <a:spLocks noGrp="1"/>
          </p:cNvSpPr>
          <p:nvPr>
            <p:ph type="pic" sz="quarter" idx="14"/>
          </p:nvPr>
        </p:nvSpPr>
        <p:spPr>
          <a:xfrm>
            <a:off x="6254748" y="1462403"/>
            <a:ext cx="5372097" cy="3856995"/>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9" name="Text Placeholder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647699" y="5451475"/>
            <a:ext cx="5372096"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noProof="0"/>
              <a:t>Add your text here</a:t>
            </a:r>
          </a:p>
        </p:txBody>
      </p:sp>
      <p:sp>
        <p:nvSpPr>
          <p:cNvPr id="10" name="Text Placeholder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254748" y="591502"/>
            <a:ext cx="5372096"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noProof="0"/>
              <a:t>Add your text here</a:t>
            </a:r>
          </a:p>
        </p:txBody>
      </p:sp>
      <p:grpSp>
        <p:nvGrpSpPr>
          <p:cNvPr id="14" name="Group 13">
            <a:extLst>
              <a:ext uri="{FF2B5EF4-FFF2-40B4-BE49-F238E27FC236}">
                <a16:creationId xmlns:a16="http://schemas.microsoft.com/office/drawing/2014/main" id="{AF4B4D45-80E3-42F8-B437-4182608210C3}"/>
              </a:ext>
            </a:extLst>
          </p:cNvPr>
          <p:cNvGrpSpPr/>
          <p:nvPr userDrawn="1"/>
        </p:nvGrpSpPr>
        <p:grpSpPr>
          <a:xfrm>
            <a:off x="5387974" y="422433"/>
            <a:ext cx="644525" cy="973138"/>
            <a:chOff x="371475" y="671713"/>
            <a:chExt cx="496540" cy="836738"/>
          </a:xfrm>
          <a:solidFill>
            <a:schemeClr val="accent6"/>
          </a:solidFill>
        </p:grpSpPr>
        <p:sp>
          <p:nvSpPr>
            <p:cNvPr id="15" name="Rectangle 14">
              <a:extLst>
                <a:ext uri="{FF2B5EF4-FFF2-40B4-BE49-F238E27FC236}">
                  <a16:creationId xmlns:a16="http://schemas.microsoft.com/office/drawing/2014/main" id="{D670E361-AF23-4722-9250-CCF26B3C5884}"/>
                </a:ext>
              </a:extLst>
            </p:cNvPr>
            <p:cNvSpPr/>
            <p:nvPr userDrawn="1"/>
          </p:nvSpPr>
          <p:spPr>
            <a:xfrm>
              <a:off x="371475" y="1011911"/>
              <a:ext cx="496540" cy="4965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Rectangle 15">
              <a:extLst>
                <a:ext uri="{FF2B5EF4-FFF2-40B4-BE49-F238E27FC236}">
                  <a16:creationId xmlns:a16="http://schemas.microsoft.com/office/drawing/2014/main" id="{BDE16CED-9FCD-4407-99EF-FFBE689DA9F1}"/>
                </a:ext>
              </a:extLst>
            </p:cNvPr>
            <p:cNvSpPr/>
            <p:nvPr userDrawn="1"/>
          </p:nvSpPr>
          <p:spPr>
            <a:xfrm>
              <a:off x="620587" y="671713"/>
              <a:ext cx="247428" cy="2474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17" name="Group 16">
            <a:extLst>
              <a:ext uri="{FF2B5EF4-FFF2-40B4-BE49-F238E27FC236}">
                <a16:creationId xmlns:a16="http://schemas.microsoft.com/office/drawing/2014/main" id="{FA147081-5AFB-463F-B27C-7A0C4CA0573B}"/>
              </a:ext>
            </a:extLst>
          </p:cNvPr>
          <p:cNvGrpSpPr/>
          <p:nvPr userDrawn="1"/>
        </p:nvGrpSpPr>
        <p:grpSpPr>
          <a:xfrm flipH="1">
            <a:off x="6248401" y="5451475"/>
            <a:ext cx="644525" cy="973138"/>
            <a:chOff x="371475" y="671713"/>
            <a:chExt cx="496540" cy="836738"/>
          </a:xfrm>
          <a:solidFill>
            <a:schemeClr val="accent6"/>
          </a:solidFill>
        </p:grpSpPr>
        <p:sp>
          <p:nvSpPr>
            <p:cNvPr id="18" name="Rectangle 17">
              <a:extLst>
                <a:ext uri="{FF2B5EF4-FFF2-40B4-BE49-F238E27FC236}">
                  <a16:creationId xmlns:a16="http://schemas.microsoft.com/office/drawing/2014/main" id="{AE24567E-B0AE-4E55-A5FB-3019A9598162}"/>
                </a:ext>
              </a:extLst>
            </p:cNvPr>
            <p:cNvSpPr/>
            <p:nvPr userDrawn="1"/>
          </p:nvSpPr>
          <p:spPr>
            <a:xfrm>
              <a:off x="371475" y="1011911"/>
              <a:ext cx="496540" cy="4965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Rectangle 18">
              <a:extLst>
                <a:ext uri="{FF2B5EF4-FFF2-40B4-BE49-F238E27FC236}">
                  <a16:creationId xmlns:a16="http://schemas.microsoft.com/office/drawing/2014/main" id="{4918E6C0-B582-4943-9462-FE9740846585}"/>
                </a:ext>
              </a:extLst>
            </p:cNvPr>
            <p:cNvSpPr/>
            <p:nvPr userDrawn="1"/>
          </p:nvSpPr>
          <p:spPr>
            <a:xfrm>
              <a:off x="620587" y="671713"/>
              <a:ext cx="247428" cy="2474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Tree>
    <p:extLst>
      <p:ext uri="{BB962C8B-B14F-4D97-AF65-F5344CB8AC3E}">
        <p14:creationId xmlns:p14="http://schemas.microsoft.com/office/powerpoint/2010/main" val="4933882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565E0AE-C9AC-4E26-B4A4-DDEE620D8979}"/>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icture Placeholder 6">
            <a:extLst>
              <a:ext uri="{FF2B5EF4-FFF2-40B4-BE49-F238E27FC236}">
                <a16:creationId xmlns:a16="http://schemas.microsoft.com/office/drawing/2014/main" id="{7E138685-E3C5-48A4-8460-3BEDDDEDA6AD}"/>
              </a:ext>
            </a:extLst>
          </p:cNvPr>
          <p:cNvSpPr>
            <a:spLocks noGrp="1"/>
          </p:cNvSpPr>
          <p:nvPr>
            <p:ph type="pic" sz="quarter" idx="13"/>
          </p:nvPr>
        </p:nvSpPr>
        <p:spPr>
          <a:xfrm>
            <a:off x="0" y="0"/>
            <a:ext cx="6019200" cy="68580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6" name="Picture Placeholder 6">
            <a:extLst>
              <a:ext uri="{FF2B5EF4-FFF2-40B4-BE49-F238E27FC236}">
                <a16:creationId xmlns:a16="http://schemas.microsoft.com/office/drawing/2014/main" id="{B6811C8C-D1DA-4EE5-888B-A30D6285BA5D}"/>
              </a:ext>
            </a:extLst>
          </p:cNvPr>
          <p:cNvSpPr>
            <a:spLocks noGrp="1"/>
          </p:cNvSpPr>
          <p:nvPr>
            <p:ph type="pic" sz="quarter" idx="14"/>
          </p:nvPr>
        </p:nvSpPr>
        <p:spPr>
          <a:xfrm>
            <a:off x="6172201" y="0"/>
            <a:ext cx="6019799" cy="68580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9" name="Text Placeholder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725351" y="5008563"/>
            <a:ext cx="4910400"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Add your text here</a:t>
            </a:r>
          </a:p>
        </p:txBody>
      </p:sp>
      <p:sp>
        <p:nvSpPr>
          <p:cNvPr id="10" name="Text Placeholder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635593" y="5008563"/>
            <a:ext cx="4908708"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Add your text here</a:t>
            </a:r>
          </a:p>
        </p:txBody>
      </p:sp>
    </p:spTree>
    <p:extLst>
      <p:ext uri="{BB962C8B-B14F-4D97-AF65-F5344CB8AC3E}">
        <p14:creationId xmlns:p14="http://schemas.microsoft.com/office/powerpoint/2010/main" val="33037322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565E0AE-C9AC-4E26-B4A4-DDEE620D8979}"/>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6F023CF6-0A85-4867-A5CF-F75DDBC4C20A}"/>
              </a:ext>
            </a:extLst>
          </p:cNvPr>
          <p:cNvSpPr/>
          <p:nvPr userDrawn="1"/>
        </p:nvSpPr>
        <p:spPr>
          <a:xfrm>
            <a:off x="0" y="0"/>
            <a:ext cx="5372096" cy="68579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icture Placeholder 6">
            <a:extLst>
              <a:ext uri="{FF2B5EF4-FFF2-40B4-BE49-F238E27FC236}">
                <a16:creationId xmlns:a16="http://schemas.microsoft.com/office/drawing/2014/main" id="{7E138685-E3C5-48A4-8460-3BEDDDEDA6AD}"/>
              </a:ext>
            </a:extLst>
          </p:cNvPr>
          <p:cNvSpPr>
            <a:spLocks noGrp="1"/>
          </p:cNvSpPr>
          <p:nvPr>
            <p:ph type="pic" sz="quarter" idx="13"/>
          </p:nvPr>
        </p:nvSpPr>
        <p:spPr>
          <a:xfrm>
            <a:off x="371475" y="260350"/>
            <a:ext cx="5618153" cy="63007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20" name="Rectangle 19">
            <a:extLst>
              <a:ext uri="{FF2B5EF4-FFF2-40B4-BE49-F238E27FC236}">
                <a16:creationId xmlns:a16="http://schemas.microsoft.com/office/drawing/2014/main" id="{97E2F46B-C34E-40D3-9D43-BBA43EDFC924}"/>
              </a:ext>
            </a:extLst>
          </p:cNvPr>
          <p:cNvSpPr/>
          <p:nvPr userDrawn="1"/>
        </p:nvSpPr>
        <p:spPr>
          <a:xfrm>
            <a:off x="6819906" y="-18257"/>
            <a:ext cx="5372096" cy="68579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Picture Placeholder 6">
            <a:extLst>
              <a:ext uri="{FF2B5EF4-FFF2-40B4-BE49-F238E27FC236}">
                <a16:creationId xmlns:a16="http://schemas.microsoft.com/office/drawing/2014/main" id="{B6811C8C-D1DA-4EE5-888B-A30D6285BA5D}"/>
              </a:ext>
            </a:extLst>
          </p:cNvPr>
          <p:cNvSpPr>
            <a:spLocks noGrp="1"/>
          </p:cNvSpPr>
          <p:nvPr>
            <p:ph type="pic" sz="quarter" idx="14"/>
          </p:nvPr>
        </p:nvSpPr>
        <p:spPr>
          <a:xfrm>
            <a:off x="6280147" y="260350"/>
            <a:ext cx="5619600" cy="63007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9" name="Text Placeholder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725351" y="5008563"/>
            <a:ext cx="4910400"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Add your text here</a:t>
            </a:r>
          </a:p>
        </p:txBody>
      </p:sp>
      <p:sp>
        <p:nvSpPr>
          <p:cNvPr id="10" name="Text Placeholder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635593" y="5008563"/>
            <a:ext cx="4908708"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Add your text here</a:t>
            </a:r>
          </a:p>
        </p:txBody>
      </p:sp>
    </p:spTree>
    <p:extLst>
      <p:ext uri="{BB962C8B-B14F-4D97-AF65-F5344CB8AC3E}">
        <p14:creationId xmlns:p14="http://schemas.microsoft.com/office/powerpoint/2010/main" val="36337101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6E5460C4-49C1-4270-BC58-5EEBC77615CD}"/>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24" name="Rectangle 23">
            <a:extLst>
              <a:ext uri="{FF2B5EF4-FFF2-40B4-BE49-F238E27FC236}">
                <a16:creationId xmlns:a16="http://schemas.microsoft.com/office/drawing/2014/main" id="{E2950CCA-59F9-4C47-A5BA-294E9EDCBABE}"/>
              </a:ext>
            </a:extLst>
          </p:cNvPr>
          <p:cNvSpPr/>
          <p:nvPr userDrawn="1"/>
        </p:nvSpPr>
        <p:spPr>
          <a:xfrm>
            <a:off x="371475" y="1233488"/>
            <a:ext cx="2776354" cy="49672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EB5BF167-B9E6-4F02-9FA8-3CA79D552F0E}"/>
              </a:ext>
            </a:extLst>
          </p:cNvPr>
          <p:cNvSpPr/>
          <p:nvPr userDrawn="1"/>
        </p:nvSpPr>
        <p:spPr>
          <a:xfrm>
            <a:off x="3286186" y="1233488"/>
            <a:ext cx="2776354" cy="49672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B48694DE-D82B-49DB-8A45-D1DD4C9BCEF1}"/>
              </a:ext>
            </a:extLst>
          </p:cNvPr>
          <p:cNvSpPr/>
          <p:nvPr userDrawn="1"/>
        </p:nvSpPr>
        <p:spPr>
          <a:xfrm>
            <a:off x="6200897" y="1233488"/>
            <a:ext cx="2776354" cy="4967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407C1370-8D38-4641-8D37-30A1218A4372}"/>
              </a:ext>
            </a:extLst>
          </p:cNvPr>
          <p:cNvSpPr/>
          <p:nvPr userDrawn="1"/>
        </p:nvSpPr>
        <p:spPr>
          <a:xfrm>
            <a:off x="9115608" y="1246188"/>
            <a:ext cx="2776354" cy="496728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9" name="Straight Connector 28">
            <a:extLst>
              <a:ext uri="{FF2B5EF4-FFF2-40B4-BE49-F238E27FC236}">
                <a16:creationId xmlns:a16="http://schemas.microsoft.com/office/drawing/2014/main" id="{CE3EDDE5-9B23-44D7-8546-0B2365B42B16}"/>
              </a:ext>
            </a:extLst>
          </p:cNvPr>
          <p:cNvCxnSpPr/>
          <p:nvPr userDrawn="1"/>
        </p:nvCxnSpPr>
        <p:spPr>
          <a:xfrm>
            <a:off x="591252" y="3721100"/>
            <a:ext cx="2336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9D259D5-D3C0-4B60-B2D9-9B6DFFD270D8}"/>
              </a:ext>
            </a:extLst>
          </p:cNvPr>
          <p:cNvCxnSpPr/>
          <p:nvPr userDrawn="1"/>
        </p:nvCxnSpPr>
        <p:spPr>
          <a:xfrm>
            <a:off x="3505963" y="3721100"/>
            <a:ext cx="2336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710C392-9E34-4640-AC70-210A1B8C47B5}"/>
              </a:ext>
            </a:extLst>
          </p:cNvPr>
          <p:cNvCxnSpPr/>
          <p:nvPr userDrawn="1"/>
        </p:nvCxnSpPr>
        <p:spPr>
          <a:xfrm>
            <a:off x="6420674" y="3721100"/>
            <a:ext cx="2336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7A92E0B-B060-48FA-A650-36894FF4B216}"/>
              </a:ext>
            </a:extLst>
          </p:cNvPr>
          <p:cNvCxnSpPr/>
          <p:nvPr userDrawn="1"/>
        </p:nvCxnSpPr>
        <p:spPr>
          <a:xfrm>
            <a:off x="9335385" y="3721100"/>
            <a:ext cx="2336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Picture Placeholder 33">
            <a:extLst>
              <a:ext uri="{FF2B5EF4-FFF2-40B4-BE49-F238E27FC236}">
                <a16:creationId xmlns:a16="http://schemas.microsoft.com/office/drawing/2014/main" id="{D9056F2B-EAFD-4A57-BB92-D14816C84DDE}"/>
              </a:ext>
            </a:extLst>
          </p:cNvPr>
          <p:cNvSpPr>
            <a:spLocks noGrp="1"/>
          </p:cNvSpPr>
          <p:nvPr>
            <p:ph type="pic" sz="quarter" idx="13"/>
          </p:nvPr>
        </p:nvSpPr>
        <p:spPr>
          <a:xfrm>
            <a:off x="876300" y="1739900"/>
            <a:ext cx="1689100" cy="1397000"/>
          </a:xfrm>
        </p:spPr>
        <p:txBody>
          <a:bodyPr/>
          <a:lstStyle>
            <a:lvl1pPr marL="0" indent="0" algn="ctr">
              <a:buNone/>
              <a:defRPr>
                <a:solidFill>
                  <a:schemeClr val="bg1"/>
                </a:solidFill>
              </a:defRPr>
            </a:lvl1pPr>
          </a:lstStyle>
          <a:p>
            <a:r>
              <a:rPr lang="en-US"/>
              <a:t>Click icon to add picture</a:t>
            </a:r>
            <a:endParaRPr lang="en-US" dirty="0"/>
          </a:p>
        </p:txBody>
      </p:sp>
      <p:sp>
        <p:nvSpPr>
          <p:cNvPr id="35" name="Picture Placeholder 33">
            <a:extLst>
              <a:ext uri="{FF2B5EF4-FFF2-40B4-BE49-F238E27FC236}">
                <a16:creationId xmlns:a16="http://schemas.microsoft.com/office/drawing/2014/main" id="{E65006DE-F797-4019-BB72-F484F9FE7E58}"/>
              </a:ext>
            </a:extLst>
          </p:cNvPr>
          <p:cNvSpPr>
            <a:spLocks noGrp="1"/>
          </p:cNvSpPr>
          <p:nvPr>
            <p:ph type="pic" sz="quarter" idx="14"/>
          </p:nvPr>
        </p:nvSpPr>
        <p:spPr>
          <a:xfrm>
            <a:off x="3829813" y="4263232"/>
            <a:ext cx="1689100" cy="1397000"/>
          </a:xfrm>
        </p:spPr>
        <p:txBody>
          <a:bodyPr/>
          <a:lstStyle>
            <a:lvl1pPr marL="0" indent="0" algn="ctr">
              <a:buNone/>
              <a:defRPr>
                <a:solidFill>
                  <a:schemeClr val="bg1"/>
                </a:solidFill>
              </a:defRPr>
            </a:lvl1pPr>
          </a:lstStyle>
          <a:p>
            <a:r>
              <a:rPr lang="en-US"/>
              <a:t>Click icon to add picture</a:t>
            </a:r>
            <a:endParaRPr lang="en-US" dirty="0"/>
          </a:p>
        </p:txBody>
      </p:sp>
      <p:sp>
        <p:nvSpPr>
          <p:cNvPr id="36" name="Picture Placeholder 33">
            <a:extLst>
              <a:ext uri="{FF2B5EF4-FFF2-40B4-BE49-F238E27FC236}">
                <a16:creationId xmlns:a16="http://schemas.microsoft.com/office/drawing/2014/main" id="{0947D252-5545-4406-8764-B7712464DA56}"/>
              </a:ext>
            </a:extLst>
          </p:cNvPr>
          <p:cNvSpPr>
            <a:spLocks noGrp="1"/>
          </p:cNvSpPr>
          <p:nvPr>
            <p:ph type="pic" sz="quarter" idx="15"/>
          </p:nvPr>
        </p:nvSpPr>
        <p:spPr>
          <a:xfrm>
            <a:off x="6744524" y="1739900"/>
            <a:ext cx="1689100" cy="1397000"/>
          </a:xfrm>
        </p:spPr>
        <p:txBody>
          <a:bodyPr/>
          <a:lstStyle>
            <a:lvl1pPr marL="0" indent="0" algn="ctr">
              <a:buNone/>
              <a:defRPr>
                <a:solidFill>
                  <a:schemeClr val="bg1"/>
                </a:solidFill>
              </a:defRPr>
            </a:lvl1pPr>
          </a:lstStyle>
          <a:p>
            <a:r>
              <a:rPr lang="en-US"/>
              <a:t>Click icon to add picture</a:t>
            </a:r>
            <a:endParaRPr lang="en-US" dirty="0"/>
          </a:p>
        </p:txBody>
      </p:sp>
      <p:sp>
        <p:nvSpPr>
          <p:cNvPr id="38" name="Picture Placeholder 33">
            <a:extLst>
              <a:ext uri="{FF2B5EF4-FFF2-40B4-BE49-F238E27FC236}">
                <a16:creationId xmlns:a16="http://schemas.microsoft.com/office/drawing/2014/main" id="{DD89F80C-C1D7-4F63-BAD2-F4EE1F9A162F}"/>
              </a:ext>
            </a:extLst>
          </p:cNvPr>
          <p:cNvSpPr>
            <a:spLocks noGrp="1"/>
          </p:cNvSpPr>
          <p:nvPr>
            <p:ph type="pic" sz="quarter" idx="17"/>
          </p:nvPr>
        </p:nvSpPr>
        <p:spPr>
          <a:xfrm>
            <a:off x="9659235" y="4263232"/>
            <a:ext cx="1689100" cy="1397000"/>
          </a:xfrm>
        </p:spPr>
        <p:txBody>
          <a:bodyPr/>
          <a:lstStyle>
            <a:lvl1pPr marL="0" indent="0" algn="ctr">
              <a:buNone/>
              <a:defRPr>
                <a:solidFill>
                  <a:schemeClr val="bg1"/>
                </a:solidFill>
              </a:defRPr>
            </a:lvl1pPr>
          </a:lstStyle>
          <a:p>
            <a:r>
              <a:rPr lang="en-US"/>
              <a:t>Click icon to add picture</a:t>
            </a:r>
            <a:endParaRPr lang="en-US" dirty="0"/>
          </a:p>
        </p:txBody>
      </p:sp>
      <p:sp>
        <p:nvSpPr>
          <p:cNvPr id="40" name="Text Placeholder 39">
            <a:extLst>
              <a:ext uri="{FF2B5EF4-FFF2-40B4-BE49-F238E27FC236}">
                <a16:creationId xmlns:a16="http://schemas.microsoft.com/office/drawing/2014/main" id="{08BBFEC8-B6BE-4768-9284-26D98C06FFC4}"/>
              </a:ext>
            </a:extLst>
          </p:cNvPr>
          <p:cNvSpPr>
            <a:spLocks noGrp="1"/>
          </p:cNvSpPr>
          <p:nvPr>
            <p:ph type="body" sz="quarter" idx="18" hasCustomPrompt="1"/>
          </p:nvPr>
        </p:nvSpPr>
        <p:spPr>
          <a:xfrm>
            <a:off x="590550" y="3949700"/>
            <a:ext cx="2336800" cy="1854200"/>
          </a:xfrm>
        </p:spPr>
        <p:txBody>
          <a:bodyP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1" name="Text Placeholder 39">
            <a:extLst>
              <a:ext uri="{FF2B5EF4-FFF2-40B4-BE49-F238E27FC236}">
                <a16:creationId xmlns:a16="http://schemas.microsoft.com/office/drawing/2014/main" id="{D12C79C2-427D-418B-8FFA-C27D8F2C986B}"/>
              </a:ext>
            </a:extLst>
          </p:cNvPr>
          <p:cNvSpPr>
            <a:spLocks noGrp="1"/>
          </p:cNvSpPr>
          <p:nvPr>
            <p:ph type="body" sz="quarter" idx="19" hasCustomPrompt="1"/>
          </p:nvPr>
        </p:nvSpPr>
        <p:spPr>
          <a:xfrm>
            <a:off x="3505963" y="1595835"/>
            <a:ext cx="2336800" cy="1854200"/>
          </a:xfrm>
        </p:spPr>
        <p:txBody>
          <a:bodyPr anchor="b">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2" name="Text Placeholder 39">
            <a:extLst>
              <a:ext uri="{FF2B5EF4-FFF2-40B4-BE49-F238E27FC236}">
                <a16:creationId xmlns:a16="http://schemas.microsoft.com/office/drawing/2014/main" id="{0FD568C4-A06D-4A56-B7D6-AF338F5C329A}"/>
              </a:ext>
            </a:extLst>
          </p:cNvPr>
          <p:cNvSpPr>
            <a:spLocks noGrp="1"/>
          </p:cNvSpPr>
          <p:nvPr>
            <p:ph type="body" sz="quarter" idx="20" hasCustomPrompt="1"/>
          </p:nvPr>
        </p:nvSpPr>
        <p:spPr>
          <a:xfrm>
            <a:off x="6420674" y="3949700"/>
            <a:ext cx="2336800" cy="1854200"/>
          </a:xfrm>
        </p:spPr>
        <p:txBody>
          <a:bodyP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3" name="Text Placeholder 39">
            <a:extLst>
              <a:ext uri="{FF2B5EF4-FFF2-40B4-BE49-F238E27FC236}">
                <a16:creationId xmlns:a16="http://schemas.microsoft.com/office/drawing/2014/main" id="{76B41443-1233-4172-B61C-7CC516D88802}"/>
              </a:ext>
            </a:extLst>
          </p:cNvPr>
          <p:cNvSpPr>
            <a:spLocks noGrp="1"/>
          </p:cNvSpPr>
          <p:nvPr>
            <p:ph type="body" sz="quarter" idx="21" hasCustomPrompt="1"/>
          </p:nvPr>
        </p:nvSpPr>
        <p:spPr>
          <a:xfrm>
            <a:off x="9335385" y="1595835"/>
            <a:ext cx="2336800" cy="1854200"/>
          </a:xfrm>
        </p:spPr>
        <p:txBody>
          <a:bodyPr anchor="b">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Tree>
    <p:extLst>
      <p:ext uri="{BB962C8B-B14F-4D97-AF65-F5344CB8AC3E}">
        <p14:creationId xmlns:p14="http://schemas.microsoft.com/office/powerpoint/2010/main" val="21080789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B607F24-5B01-4964-9736-E876BC347E55}"/>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6168473" cy="758824"/>
          </a:xfrm>
        </p:spPr>
        <p:txBody>
          <a:bodyPr/>
          <a:lstStyle/>
          <a:p>
            <a:r>
              <a:rPr lang="en-US"/>
              <a:t>Click to edit Master title style</a:t>
            </a:r>
            <a:endParaRPr lang="en-US" dirty="0"/>
          </a:p>
        </p:txBody>
      </p:sp>
      <p:sp>
        <p:nvSpPr>
          <p:cNvPr id="24" name="Rectangle 23">
            <a:extLst>
              <a:ext uri="{FF2B5EF4-FFF2-40B4-BE49-F238E27FC236}">
                <a16:creationId xmlns:a16="http://schemas.microsoft.com/office/drawing/2014/main" id="{E2950CCA-59F9-4C47-A5BA-294E9EDCBABE}"/>
              </a:ext>
            </a:extLst>
          </p:cNvPr>
          <p:cNvSpPr/>
          <p:nvPr userDrawn="1"/>
        </p:nvSpPr>
        <p:spPr>
          <a:xfrm>
            <a:off x="6769101" y="0"/>
            <a:ext cx="2711082"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F44232AA-36A1-4A85-8868-9D12848EB106}"/>
              </a:ext>
            </a:extLst>
          </p:cNvPr>
          <p:cNvSpPr/>
          <p:nvPr userDrawn="1"/>
        </p:nvSpPr>
        <p:spPr>
          <a:xfrm>
            <a:off x="9480918" y="2286000"/>
            <a:ext cx="2711082" cy="228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0B045D93-056D-486E-A634-890ECB9AF9C2}"/>
              </a:ext>
            </a:extLst>
          </p:cNvPr>
          <p:cNvSpPr/>
          <p:nvPr userDrawn="1"/>
        </p:nvSpPr>
        <p:spPr>
          <a:xfrm>
            <a:off x="6769100" y="4572000"/>
            <a:ext cx="2711082" cy="2286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567CD5E4-19A9-4EFD-BBF1-2B1FBC9BB9BD}"/>
              </a:ext>
            </a:extLst>
          </p:cNvPr>
          <p:cNvSpPr/>
          <p:nvPr userDrawn="1"/>
        </p:nvSpPr>
        <p:spPr>
          <a:xfrm>
            <a:off x="9480918" y="0"/>
            <a:ext cx="2711082"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AA533582-AC3E-4F3B-9602-085EB97AD294}"/>
              </a:ext>
            </a:extLst>
          </p:cNvPr>
          <p:cNvSpPr/>
          <p:nvPr userDrawn="1"/>
        </p:nvSpPr>
        <p:spPr>
          <a:xfrm>
            <a:off x="6768364" y="2286000"/>
            <a:ext cx="2711082"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CF0B1BD9-4AC2-4549-9001-383664C7F224}"/>
              </a:ext>
            </a:extLst>
          </p:cNvPr>
          <p:cNvSpPr/>
          <p:nvPr userDrawn="1"/>
        </p:nvSpPr>
        <p:spPr>
          <a:xfrm>
            <a:off x="9480918" y="4572000"/>
            <a:ext cx="2711082"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Isosceles Triangle 3">
            <a:extLst>
              <a:ext uri="{FF2B5EF4-FFF2-40B4-BE49-F238E27FC236}">
                <a16:creationId xmlns:a16="http://schemas.microsoft.com/office/drawing/2014/main" id="{32B2DC05-AAD7-458D-B737-BE8CCA1FFA99}"/>
              </a:ext>
            </a:extLst>
          </p:cNvPr>
          <p:cNvSpPr/>
          <p:nvPr userDrawn="1"/>
        </p:nvSpPr>
        <p:spPr>
          <a:xfrm rot="5400000">
            <a:off x="9422986" y="1050373"/>
            <a:ext cx="298174" cy="18525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Isosceles Triangle 38">
            <a:extLst>
              <a:ext uri="{FF2B5EF4-FFF2-40B4-BE49-F238E27FC236}">
                <a16:creationId xmlns:a16="http://schemas.microsoft.com/office/drawing/2014/main" id="{E423C01B-EB10-48EF-8F1C-C2A7E1923E3E}"/>
              </a:ext>
            </a:extLst>
          </p:cNvPr>
          <p:cNvSpPr/>
          <p:nvPr userDrawn="1"/>
        </p:nvSpPr>
        <p:spPr>
          <a:xfrm rot="16200000">
            <a:off x="9238100" y="3336373"/>
            <a:ext cx="298174" cy="185254"/>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Isosceles Triangle 43">
            <a:extLst>
              <a:ext uri="{FF2B5EF4-FFF2-40B4-BE49-F238E27FC236}">
                <a16:creationId xmlns:a16="http://schemas.microsoft.com/office/drawing/2014/main" id="{BB0D5D5D-BB46-489A-A006-03E52FDA0AB6}"/>
              </a:ext>
            </a:extLst>
          </p:cNvPr>
          <p:cNvSpPr/>
          <p:nvPr userDrawn="1"/>
        </p:nvSpPr>
        <p:spPr>
          <a:xfrm rot="5400000">
            <a:off x="9422986" y="5622373"/>
            <a:ext cx="298174" cy="185254"/>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Picture Placeholder 33">
            <a:extLst>
              <a:ext uri="{FF2B5EF4-FFF2-40B4-BE49-F238E27FC236}">
                <a16:creationId xmlns:a16="http://schemas.microsoft.com/office/drawing/2014/main" id="{2D0DCA06-9544-45C9-BE22-EBB853AE757C}"/>
              </a:ext>
            </a:extLst>
          </p:cNvPr>
          <p:cNvSpPr>
            <a:spLocks noGrp="1"/>
          </p:cNvSpPr>
          <p:nvPr>
            <p:ph type="pic" sz="quarter" idx="13"/>
          </p:nvPr>
        </p:nvSpPr>
        <p:spPr>
          <a:xfrm>
            <a:off x="10133588" y="561678"/>
            <a:ext cx="1405742" cy="1162644"/>
          </a:xfrm>
        </p:spPr>
        <p:txBody>
          <a:bodyPr>
            <a:normAutofit/>
          </a:bodyPr>
          <a:lstStyle>
            <a:lvl1pPr marL="0" indent="0" algn="ctr">
              <a:buNone/>
              <a:defRPr sz="2000">
                <a:solidFill>
                  <a:schemeClr val="tx1"/>
                </a:solidFill>
              </a:defRPr>
            </a:lvl1pPr>
          </a:lstStyle>
          <a:p>
            <a:r>
              <a:rPr lang="en-US"/>
              <a:t>Click icon to add picture</a:t>
            </a:r>
            <a:endParaRPr lang="en-US" dirty="0"/>
          </a:p>
        </p:txBody>
      </p:sp>
      <p:sp>
        <p:nvSpPr>
          <p:cNvPr id="46" name="Picture Placeholder 33">
            <a:extLst>
              <a:ext uri="{FF2B5EF4-FFF2-40B4-BE49-F238E27FC236}">
                <a16:creationId xmlns:a16="http://schemas.microsoft.com/office/drawing/2014/main" id="{21403A13-F195-405D-B352-4B77969E358B}"/>
              </a:ext>
            </a:extLst>
          </p:cNvPr>
          <p:cNvSpPr>
            <a:spLocks noGrp="1"/>
          </p:cNvSpPr>
          <p:nvPr>
            <p:ph type="pic" sz="quarter" idx="14"/>
          </p:nvPr>
        </p:nvSpPr>
        <p:spPr>
          <a:xfrm>
            <a:off x="7421034" y="2847678"/>
            <a:ext cx="1405742" cy="1162644"/>
          </a:xfrm>
        </p:spPr>
        <p:txBody>
          <a:bodyPr>
            <a:normAutofit/>
          </a:bodyPr>
          <a:lstStyle>
            <a:lvl1pPr marL="0" indent="0" algn="ctr">
              <a:buNone/>
              <a:defRPr sz="2000">
                <a:solidFill>
                  <a:schemeClr val="tx1"/>
                </a:solidFill>
              </a:defRPr>
            </a:lvl1pPr>
          </a:lstStyle>
          <a:p>
            <a:r>
              <a:rPr lang="en-US"/>
              <a:t>Click icon to add picture</a:t>
            </a:r>
            <a:endParaRPr lang="en-US" dirty="0"/>
          </a:p>
        </p:txBody>
      </p:sp>
      <p:sp>
        <p:nvSpPr>
          <p:cNvPr id="47" name="Picture Placeholder 33">
            <a:extLst>
              <a:ext uri="{FF2B5EF4-FFF2-40B4-BE49-F238E27FC236}">
                <a16:creationId xmlns:a16="http://schemas.microsoft.com/office/drawing/2014/main" id="{390C9BE2-4328-41D9-82FB-F6FEE7026C55}"/>
              </a:ext>
            </a:extLst>
          </p:cNvPr>
          <p:cNvSpPr>
            <a:spLocks noGrp="1"/>
          </p:cNvSpPr>
          <p:nvPr>
            <p:ph type="pic" sz="quarter" idx="15"/>
          </p:nvPr>
        </p:nvSpPr>
        <p:spPr>
          <a:xfrm>
            <a:off x="10133588" y="5133678"/>
            <a:ext cx="1405742" cy="1162644"/>
          </a:xfrm>
        </p:spPr>
        <p:txBody>
          <a:bodyPr>
            <a:normAutofit/>
          </a:bodyPr>
          <a:lstStyle>
            <a:lvl1pPr marL="0" indent="0" algn="ctr">
              <a:buNone/>
              <a:defRPr sz="2000">
                <a:solidFill>
                  <a:schemeClr val="tx1"/>
                </a:solidFill>
              </a:defRPr>
            </a:lvl1pPr>
          </a:lstStyle>
          <a:p>
            <a:r>
              <a:rPr lang="en-US"/>
              <a:t>Click icon to add picture</a:t>
            </a:r>
            <a:endParaRPr lang="en-US" dirty="0"/>
          </a:p>
        </p:txBody>
      </p:sp>
      <p:sp>
        <p:nvSpPr>
          <p:cNvPr id="48" name="Picture Placeholder 6">
            <a:extLst>
              <a:ext uri="{FF2B5EF4-FFF2-40B4-BE49-F238E27FC236}">
                <a16:creationId xmlns:a16="http://schemas.microsoft.com/office/drawing/2014/main" id="{7E57D58E-479C-4409-8D5F-7CAC3178A771}"/>
              </a:ext>
            </a:extLst>
          </p:cNvPr>
          <p:cNvSpPr>
            <a:spLocks noGrp="1"/>
          </p:cNvSpPr>
          <p:nvPr>
            <p:ph type="pic" sz="quarter" idx="16"/>
          </p:nvPr>
        </p:nvSpPr>
        <p:spPr>
          <a:xfrm>
            <a:off x="371475" y="1233488"/>
            <a:ext cx="6168473" cy="562451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7" name="Text Placeholder 39">
            <a:extLst>
              <a:ext uri="{FF2B5EF4-FFF2-40B4-BE49-F238E27FC236}">
                <a16:creationId xmlns:a16="http://schemas.microsoft.com/office/drawing/2014/main" id="{1EE624A7-7FE4-44DC-B710-D995C25C9CEA}"/>
              </a:ext>
            </a:extLst>
          </p:cNvPr>
          <p:cNvSpPr>
            <a:spLocks noGrp="1"/>
          </p:cNvSpPr>
          <p:nvPr>
            <p:ph type="body" sz="quarter" idx="18" hasCustomPrompt="1"/>
          </p:nvPr>
        </p:nvSpPr>
        <p:spPr>
          <a:xfrm>
            <a:off x="6956242" y="215900"/>
            <a:ext cx="2336800" cy="1854200"/>
          </a:xfrm>
        </p:spPr>
        <p:txBody>
          <a:bodyPr anchor="ct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18" name="Text Placeholder 39">
            <a:extLst>
              <a:ext uri="{FF2B5EF4-FFF2-40B4-BE49-F238E27FC236}">
                <a16:creationId xmlns:a16="http://schemas.microsoft.com/office/drawing/2014/main" id="{34CC27D1-7AB7-4922-81C5-41E9C01BAAE1}"/>
              </a:ext>
            </a:extLst>
          </p:cNvPr>
          <p:cNvSpPr>
            <a:spLocks noGrp="1"/>
          </p:cNvSpPr>
          <p:nvPr>
            <p:ph type="body" sz="quarter" idx="19" hasCustomPrompt="1"/>
          </p:nvPr>
        </p:nvSpPr>
        <p:spPr>
          <a:xfrm>
            <a:off x="9668059" y="2501900"/>
            <a:ext cx="2336800" cy="1854200"/>
          </a:xfrm>
        </p:spPr>
        <p:txBody>
          <a:bodyPr anchor="ct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19" name="Text Placeholder 39">
            <a:extLst>
              <a:ext uri="{FF2B5EF4-FFF2-40B4-BE49-F238E27FC236}">
                <a16:creationId xmlns:a16="http://schemas.microsoft.com/office/drawing/2014/main" id="{03F0CFEB-33B8-47FE-BC44-44AF273543D5}"/>
              </a:ext>
            </a:extLst>
          </p:cNvPr>
          <p:cNvSpPr>
            <a:spLocks noGrp="1"/>
          </p:cNvSpPr>
          <p:nvPr>
            <p:ph type="body" sz="quarter" idx="20" hasCustomPrompt="1"/>
          </p:nvPr>
        </p:nvSpPr>
        <p:spPr>
          <a:xfrm>
            <a:off x="6956241" y="4787900"/>
            <a:ext cx="2336800" cy="1854200"/>
          </a:xfrm>
        </p:spPr>
        <p:txBody>
          <a:bodyPr anchor="ct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Tree>
    <p:extLst>
      <p:ext uri="{BB962C8B-B14F-4D97-AF65-F5344CB8AC3E}">
        <p14:creationId xmlns:p14="http://schemas.microsoft.com/office/powerpoint/2010/main" val="20142591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D1A59197-7C21-44E6-8A97-DE0ABD1E6909}"/>
              </a:ext>
            </a:extLst>
          </p:cNvPr>
          <p:cNvSpPr/>
          <p:nvPr userDrawn="1"/>
        </p:nvSpPr>
        <p:spPr>
          <a:xfrm>
            <a:off x="0" y="0"/>
            <a:ext cx="64135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8">
            <a:extLst>
              <a:ext uri="{FF2B5EF4-FFF2-40B4-BE49-F238E27FC236}">
                <a16:creationId xmlns:a16="http://schemas.microsoft.com/office/drawing/2014/main" id="{2D02598E-521E-41CD-B068-134834CFF4FF}"/>
              </a:ext>
            </a:extLst>
          </p:cNvPr>
          <p:cNvSpPr>
            <a:spLocks noGrp="1"/>
          </p:cNvSpPr>
          <p:nvPr>
            <p:ph type="pic" sz="quarter" idx="10"/>
          </p:nvPr>
        </p:nvSpPr>
        <p:spPr>
          <a:xfrm>
            <a:off x="5016500" y="472281"/>
            <a:ext cx="7175500" cy="5913439"/>
          </a:xfrm>
          <a:solidFill>
            <a:schemeClr val="bg1">
              <a:lumMod val="95000"/>
            </a:schemeClr>
          </a:solidFill>
        </p:spPr>
        <p:txBody>
          <a:bodyPr>
            <a:normAutofit/>
          </a:bodyPr>
          <a:lstStyle>
            <a:lvl1pPr marL="0" indent="0" algn="ctr">
              <a:buNone/>
              <a:defRPr sz="1800"/>
            </a:lvl1pPr>
          </a:lstStyle>
          <a:p>
            <a:r>
              <a:rPr lang="en-US"/>
              <a:t>Click icon to add picture</a:t>
            </a:r>
            <a:endParaRPr lang="en-US" dirty="0"/>
          </a:p>
        </p:txBody>
      </p:sp>
      <p:sp>
        <p:nvSpPr>
          <p:cNvPr id="2" name="Title 1">
            <a:extLst>
              <a:ext uri="{FF2B5EF4-FFF2-40B4-BE49-F238E27FC236}">
                <a16:creationId xmlns:a16="http://schemas.microsoft.com/office/drawing/2014/main" id="{4E8B51C6-9166-4F67-995A-396809E6533C}"/>
              </a:ext>
            </a:extLst>
          </p:cNvPr>
          <p:cNvSpPr>
            <a:spLocks noGrp="1"/>
          </p:cNvSpPr>
          <p:nvPr>
            <p:ph type="ctrTitle"/>
          </p:nvPr>
        </p:nvSpPr>
        <p:spPr>
          <a:xfrm>
            <a:off x="371476" y="1779589"/>
            <a:ext cx="4416424" cy="2182811"/>
          </a:xfrm>
        </p:spPr>
        <p:txBody>
          <a:bodyPr anchor="b">
            <a:normAutofit/>
          </a:bodyPr>
          <a:lstStyle>
            <a:lvl1pPr algn="l">
              <a:defRPr sz="54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951C9A4-8764-4CB3-AC26-C957C0E84BCD}"/>
              </a:ext>
            </a:extLst>
          </p:cNvPr>
          <p:cNvSpPr>
            <a:spLocks noGrp="1"/>
          </p:cNvSpPr>
          <p:nvPr>
            <p:ph type="subTitle" idx="1"/>
          </p:nvPr>
        </p:nvSpPr>
        <p:spPr>
          <a:xfrm>
            <a:off x="371476" y="4079083"/>
            <a:ext cx="4416424" cy="97631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8" name="Rectangle 7">
            <a:extLst>
              <a:ext uri="{FF2B5EF4-FFF2-40B4-BE49-F238E27FC236}">
                <a16:creationId xmlns:a16="http://schemas.microsoft.com/office/drawing/2014/main" id="{C1626B81-8882-4179-8C3A-BEA9BBEF2A62}"/>
              </a:ext>
            </a:extLst>
          </p:cNvPr>
          <p:cNvSpPr/>
          <p:nvPr userDrawn="1"/>
        </p:nvSpPr>
        <p:spPr>
          <a:xfrm>
            <a:off x="5021263" y="368300"/>
            <a:ext cx="3159760" cy="11668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248364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endParaRPr lang="en-US" dirty="0"/>
          </a:p>
        </p:txBody>
      </p:sp>
      <p:sp>
        <p:nvSpPr>
          <p:cNvPr id="48" name="Picture Placeholder 6">
            <a:extLst>
              <a:ext uri="{FF2B5EF4-FFF2-40B4-BE49-F238E27FC236}">
                <a16:creationId xmlns:a16="http://schemas.microsoft.com/office/drawing/2014/main" id="{7E57D58E-479C-4409-8D5F-7CAC3178A771}"/>
              </a:ext>
            </a:extLst>
          </p:cNvPr>
          <p:cNvSpPr>
            <a:spLocks noGrp="1"/>
          </p:cNvSpPr>
          <p:nvPr>
            <p:ph type="pic" sz="quarter" idx="16"/>
          </p:nvPr>
        </p:nvSpPr>
        <p:spPr>
          <a:xfrm>
            <a:off x="371475" y="1233488"/>
            <a:ext cx="11520487" cy="3049754"/>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dirty="0"/>
          </a:p>
        </p:txBody>
      </p:sp>
      <p:sp>
        <p:nvSpPr>
          <p:cNvPr id="20" name="Picture Placeholder 33">
            <a:extLst>
              <a:ext uri="{FF2B5EF4-FFF2-40B4-BE49-F238E27FC236}">
                <a16:creationId xmlns:a16="http://schemas.microsoft.com/office/drawing/2014/main" id="{917F3183-F8DC-409E-BDAF-E3190E5CC10A}"/>
              </a:ext>
            </a:extLst>
          </p:cNvPr>
          <p:cNvSpPr>
            <a:spLocks noGrp="1"/>
          </p:cNvSpPr>
          <p:nvPr>
            <p:ph type="pic" sz="quarter" idx="13"/>
          </p:nvPr>
        </p:nvSpPr>
        <p:spPr>
          <a:xfrm>
            <a:off x="1466711" y="2999731"/>
            <a:ext cx="1405742" cy="1162644"/>
          </a:xfrm>
        </p:spPr>
        <p:txBody>
          <a:bodyPr>
            <a:normAutofit/>
          </a:bodyPr>
          <a:lstStyle>
            <a:lvl1pPr marL="0" indent="0" algn="ctr">
              <a:buNone/>
              <a:defRPr sz="2000">
                <a:solidFill>
                  <a:schemeClr val="tx1"/>
                </a:solidFill>
              </a:defRPr>
            </a:lvl1pPr>
          </a:lstStyle>
          <a:p>
            <a:r>
              <a:rPr lang="en-US"/>
              <a:t>Click icon to add picture</a:t>
            </a:r>
            <a:endParaRPr lang="en-US" dirty="0"/>
          </a:p>
        </p:txBody>
      </p:sp>
      <p:sp>
        <p:nvSpPr>
          <p:cNvPr id="25" name="Picture Placeholder 33">
            <a:extLst>
              <a:ext uri="{FF2B5EF4-FFF2-40B4-BE49-F238E27FC236}">
                <a16:creationId xmlns:a16="http://schemas.microsoft.com/office/drawing/2014/main" id="{8DCF90EE-8A0F-46BB-A8EC-27CB7826EB0D}"/>
              </a:ext>
            </a:extLst>
          </p:cNvPr>
          <p:cNvSpPr>
            <a:spLocks noGrp="1"/>
          </p:cNvSpPr>
          <p:nvPr>
            <p:ph type="pic" sz="quarter" idx="17"/>
          </p:nvPr>
        </p:nvSpPr>
        <p:spPr>
          <a:xfrm>
            <a:off x="4108135" y="2999731"/>
            <a:ext cx="1405742" cy="1162644"/>
          </a:xfrm>
        </p:spPr>
        <p:txBody>
          <a:bodyPr>
            <a:normAutofit/>
          </a:bodyPr>
          <a:lstStyle>
            <a:lvl1pPr marL="0" indent="0" algn="ctr">
              <a:buNone/>
              <a:defRPr sz="2000">
                <a:solidFill>
                  <a:schemeClr val="tx1"/>
                </a:solidFill>
              </a:defRPr>
            </a:lvl1pPr>
          </a:lstStyle>
          <a:p>
            <a:r>
              <a:rPr lang="en-US"/>
              <a:t>Click icon to add picture</a:t>
            </a:r>
            <a:endParaRPr lang="en-US" dirty="0"/>
          </a:p>
        </p:txBody>
      </p:sp>
      <p:sp>
        <p:nvSpPr>
          <p:cNvPr id="26" name="Picture Placeholder 33">
            <a:extLst>
              <a:ext uri="{FF2B5EF4-FFF2-40B4-BE49-F238E27FC236}">
                <a16:creationId xmlns:a16="http://schemas.microsoft.com/office/drawing/2014/main" id="{4B6BCE84-A7A7-4701-966F-9F969C523C51}"/>
              </a:ext>
            </a:extLst>
          </p:cNvPr>
          <p:cNvSpPr>
            <a:spLocks noGrp="1"/>
          </p:cNvSpPr>
          <p:nvPr>
            <p:ph type="pic" sz="quarter" idx="18"/>
          </p:nvPr>
        </p:nvSpPr>
        <p:spPr>
          <a:xfrm>
            <a:off x="6749558" y="2999731"/>
            <a:ext cx="1405742" cy="1162644"/>
          </a:xfrm>
        </p:spPr>
        <p:txBody>
          <a:bodyPr>
            <a:normAutofit/>
          </a:bodyPr>
          <a:lstStyle>
            <a:lvl1pPr marL="0" indent="0" algn="ctr">
              <a:buNone/>
              <a:defRPr sz="2000">
                <a:solidFill>
                  <a:schemeClr val="tx1"/>
                </a:solidFill>
              </a:defRPr>
            </a:lvl1pPr>
          </a:lstStyle>
          <a:p>
            <a:r>
              <a:rPr lang="en-US"/>
              <a:t>Click icon to add picture</a:t>
            </a:r>
            <a:endParaRPr lang="en-US" dirty="0"/>
          </a:p>
        </p:txBody>
      </p:sp>
      <p:sp>
        <p:nvSpPr>
          <p:cNvPr id="27" name="Picture Placeholder 33">
            <a:extLst>
              <a:ext uri="{FF2B5EF4-FFF2-40B4-BE49-F238E27FC236}">
                <a16:creationId xmlns:a16="http://schemas.microsoft.com/office/drawing/2014/main" id="{2F810615-16AA-4D3F-93BB-1074BABE1234}"/>
              </a:ext>
            </a:extLst>
          </p:cNvPr>
          <p:cNvSpPr>
            <a:spLocks noGrp="1"/>
          </p:cNvSpPr>
          <p:nvPr>
            <p:ph type="pic" sz="quarter" idx="19"/>
          </p:nvPr>
        </p:nvSpPr>
        <p:spPr>
          <a:xfrm>
            <a:off x="9435088" y="2999731"/>
            <a:ext cx="1405742" cy="1162644"/>
          </a:xfrm>
        </p:spPr>
        <p:txBody>
          <a:bodyPr>
            <a:normAutofit/>
          </a:bodyPr>
          <a:lstStyle>
            <a:lvl1pPr marL="0" indent="0" algn="ctr">
              <a:buNone/>
              <a:defRPr sz="2000">
                <a:solidFill>
                  <a:schemeClr val="tx1"/>
                </a:solidFill>
              </a:defRPr>
            </a:lvl1pPr>
          </a:lstStyle>
          <a:p>
            <a:r>
              <a:rPr lang="en-US"/>
              <a:t>Click icon to add picture</a:t>
            </a:r>
            <a:endParaRPr lang="en-US" dirty="0"/>
          </a:p>
        </p:txBody>
      </p:sp>
      <p:sp>
        <p:nvSpPr>
          <p:cNvPr id="32" name="Rectangle 31">
            <a:extLst>
              <a:ext uri="{FF2B5EF4-FFF2-40B4-BE49-F238E27FC236}">
                <a16:creationId xmlns:a16="http://schemas.microsoft.com/office/drawing/2014/main" id="{E9E999B4-BC91-4EF5-915C-59E58E141134}"/>
              </a:ext>
            </a:extLst>
          </p:cNvPr>
          <p:cNvSpPr/>
          <p:nvPr userDrawn="1"/>
        </p:nvSpPr>
        <p:spPr>
          <a:xfrm>
            <a:off x="979920" y="4514247"/>
            <a:ext cx="2379325" cy="16865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8E3D72D1-545E-4FA9-B18F-DBE257DA9472}"/>
              </a:ext>
            </a:extLst>
          </p:cNvPr>
          <p:cNvSpPr/>
          <p:nvPr userDrawn="1"/>
        </p:nvSpPr>
        <p:spPr>
          <a:xfrm>
            <a:off x="3621344" y="4514247"/>
            <a:ext cx="2379325" cy="16865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A1FF2C74-7F94-4D15-9530-4844CA0ABABA}"/>
              </a:ext>
            </a:extLst>
          </p:cNvPr>
          <p:cNvSpPr/>
          <p:nvPr userDrawn="1"/>
        </p:nvSpPr>
        <p:spPr>
          <a:xfrm>
            <a:off x="6262766" y="4514247"/>
            <a:ext cx="2379325" cy="168652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D65048BF-5755-467D-94DA-799CD1A9ED70}"/>
              </a:ext>
            </a:extLst>
          </p:cNvPr>
          <p:cNvSpPr/>
          <p:nvPr userDrawn="1"/>
        </p:nvSpPr>
        <p:spPr>
          <a:xfrm>
            <a:off x="8904188" y="4514247"/>
            <a:ext cx="2379325" cy="168652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 Placeholder 39">
            <a:extLst>
              <a:ext uri="{FF2B5EF4-FFF2-40B4-BE49-F238E27FC236}">
                <a16:creationId xmlns:a16="http://schemas.microsoft.com/office/drawing/2014/main" id="{3C8488B4-AC1B-43A6-A416-3F5BC72456F9}"/>
              </a:ext>
            </a:extLst>
          </p:cNvPr>
          <p:cNvSpPr>
            <a:spLocks noGrp="1"/>
          </p:cNvSpPr>
          <p:nvPr>
            <p:ph type="body" sz="quarter" idx="20" hasCustomPrompt="1"/>
          </p:nvPr>
        </p:nvSpPr>
        <p:spPr>
          <a:xfrm>
            <a:off x="1091465" y="4598182"/>
            <a:ext cx="2156235" cy="1330436"/>
          </a:xfrm>
        </p:spPr>
        <p:txBody>
          <a:bodyP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0" name="Text Placeholder 39">
            <a:extLst>
              <a:ext uri="{FF2B5EF4-FFF2-40B4-BE49-F238E27FC236}">
                <a16:creationId xmlns:a16="http://schemas.microsoft.com/office/drawing/2014/main" id="{950DB978-3832-472D-9958-42D6A712EA6B}"/>
              </a:ext>
            </a:extLst>
          </p:cNvPr>
          <p:cNvSpPr>
            <a:spLocks noGrp="1"/>
          </p:cNvSpPr>
          <p:nvPr>
            <p:ph type="body" sz="quarter" idx="21" hasCustomPrompt="1"/>
          </p:nvPr>
        </p:nvSpPr>
        <p:spPr>
          <a:xfrm>
            <a:off x="3732888" y="4598182"/>
            <a:ext cx="2156235" cy="1330436"/>
          </a:xfrm>
        </p:spPr>
        <p:txBody>
          <a:bodyP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1" name="Text Placeholder 39">
            <a:extLst>
              <a:ext uri="{FF2B5EF4-FFF2-40B4-BE49-F238E27FC236}">
                <a16:creationId xmlns:a16="http://schemas.microsoft.com/office/drawing/2014/main" id="{7A9C8821-D3DD-40C3-83BD-38D190405711}"/>
              </a:ext>
            </a:extLst>
          </p:cNvPr>
          <p:cNvSpPr>
            <a:spLocks noGrp="1"/>
          </p:cNvSpPr>
          <p:nvPr>
            <p:ph type="body" sz="quarter" idx="22" hasCustomPrompt="1"/>
          </p:nvPr>
        </p:nvSpPr>
        <p:spPr>
          <a:xfrm>
            <a:off x="6374310" y="4598182"/>
            <a:ext cx="2156235" cy="1330436"/>
          </a:xfrm>
        </p:spPr>
        <p:txBody>
          <a:bodyP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2" name="Text Placeholder 39">
            <a:extLst>
              <a:ext uri="{FF2B5EF4-FFF2-40B4-BE49-F238E27FC236}">
                <a16:creationId xmlns:a16="http://schemas.microsoft.com/office/drawing/2014/main" id="{C3FC554A-BF67-40BD-BD4F-B2EA17BBDBC1}"/>
              </a:ext>
            </a:extLst>
          </p:cNvPr>
          <p:cNvSpPr>
            <a:spLocks noGrp="1"/>
          </p:cNvSpPr>
          <p:nvPr>
            <p:ph type="body" sz="quarter" idx="23" hasCustomPrompt="1"/>
          </p:nvPr>
        </p:nvSpPr>
        <p:spPr>
          <a:xfrm>
            <a:off x="9015732" y="4598182"/>
            <a:ext cx="2156235" cy="1330436"/>
          </a:xfrm>
        </p:spPr>
        <p:txBody>
          <a:bodyP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cxnSp>
        <p:nvCxnSpPr>
          <p:cNvPr id="6" name="Straight Connector 5">
            <a:extLst>
              <a:ext uri="{FF2B5EF4-FFF2-40B4-BE49-F238E27FC236}">
                <a16:creationId xmlns:a16="http://schemas.microsoft.com/office/drawing/2014/main" id="{62ECF54D-C7AE-4FFE-A9FA-ECD663CD2A09}"/>
              </a:ext>
            </a:extLst>
          </p:cNvPr>
          <p:cNvCxnSpPr>
            <a:cxnSpLocks/>
          </p:cNvCxnSpPr>
          <p:nvPr userDrawn="1"/>
        </p:nvCxnSpPr>
        <p:spPr>
          <a:xfrm>
            <a:off x="979920" y="4357837"/>
            <a:ext cx="237932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FB84BED-8481-4D23-AE06-31529215FE6C}"/>
              </a:ext>
            </a:extLst>
          </p:cNvPr>
          <p:cNvCxnSpPr>
            <a:cxnSpLocks/>
          </p:cNvCxnSpPr>
          <p:nvPr userDrawn="1"/>
        </p:nvCxnSpPr>
        <p:spPr>
          <a:xfrm>
            <a:off x="3621344" y="4357837"/>
            <a:ext cx="2379325"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A09D405-9228-4697-A91F-4E5A2B5B6512}"/>
              </a:ext>
            </a:extLst>
          </p:cNvPr>
          <p:cNvCxnSpPr>
            <a:cxnSpLocks/>
          </p:cNvCxnSpPr>
          <p:nvPr userDrawn="1"/>
        </p:nvCxnSpPr>
        <p:spPr>
          <a:xfrm>
            <a:off x="6262767" y="4357837"/>
            <a:ext cx="2379325"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645748A-37E1-4661-B50F-D1FCAF7F3088}"/>
              </a:ext>
            </a:extLst>
          </p:cNvPr>
          <p:cNvCxnSpPr>
            <a:cxnSpLocks/>
          </p:cNvCxnSpPr>
          <p:nvPr userDrawn="1"/>
        </p:nvCxnSpPr>
        <p:spPr>
          <a:xfrm>
            <a:off x="8904191" y="4357837"/>
            <a:ext cx="2379325"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08721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endParaRPr lang="en-US" dirty="0"/>
          </a:p>
        </p:txBody>
      </p:sp>
      <p:sp>
        <p:nvSpPr>
          <p:cNvPr id="48" name="Picture Placeholder 6">
            <a:extLst>
              <a:ext uri="{FF2B5EF4-FFF2-40B4-BE49-F238E27FC236}">
                <a16:creationId xmlns:a16="http://schemas.microsoft.com/office/drawing/2014/main" id="{7E57D58E-479C-4409-8D5F-7CAC3178A771}"/>
              </a:ext>
            </a:extLst>
          </p:cNvPr>
          <p:cNvSpPr>
            <a:spLocks noGrp="1"/>
          </p:cNvSpPr>
          <p:nvPr>
            <p:ph type="pic" sz="quarter" idx="16"/>
          </p:nvPr>
        </p:nvSpPr>
        <p:spPr>
          <a:xfrm>
            <a:off x="371476" y="1233488"/>
            <a:ext cx="4140890" cy="514826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dirty="0"/>
          </a:p>
        </p:txBody>
      </p:sp>
      <p:sp>
        <p:nvSpPr>
          <p:cNvPr id="18" name="Rectangle 17">
            <a:extLst>
              <a:ext uri="{FF2B5EF4-FFF2-40B4-BE49-F238E27FC236}">
                <a16:creationId xmlns:a16="http://schemas.microsoft.com/office/drawing/2014/main" id="{1DD2DC66-11E4-4714-A8DE-E8AC34D49655}"/>
              </a:ext>
            </a:extLst>
          </p:cNvPr>
          <p:cNvSpPr/>
          <p:nvPr userDrawn="1"/>
        </p:nvSpPr>
        <p:spPr>
          <a:xfrm>
            <a:off x="4615257" y="1233489"/>
            <a:ext cx="2371952" cy="51482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a:extLst>
              <a:ext uri="{FF2B5EF4-FFF2-40B4-BE49-F238E27FC236}">
                <a16:creationId xmlns:a16="http://schemas.microsoft.com/office/drawing/2014/main" id="{B6748F93-9B1D-4874-A164-A654BF7D6C8C}"/>
              </a:ext>
            </a:extLst>
          </p:cNvPr>
          <p:cNvGrpSpPr/>
          <p:nvPr userDrawn="1"/>
        </p:nvGrpSpPr>
        <p:grpSpPr>
          <a:xfrm>
            <a:off x="4842107" y="2462886"/>
            <a:ext cx="1918252" cy="2689468"/>
            <a:chOff x="4790661" y="2266122"/>
            <a:chExt cx="1918252" cy="2852530"/>
          </a:xfrm>
        </p:grpSpPr>
        <p:cxnSp>
          <p:nvCxnSpPr>
            <p:cNvPr id="4" name="Straight Connector 3">
              <a:extLst>
                <a:ext uri="{FF2B5EF4-FFF2-40B4-BE49-F238E27FC236}">
                  <a16:creationId xmlns:a16="http://schemas.microsoft.com/office/drawing/2014/main" id="{4AEF10CE-C943-4C6B-9DBF-5A0E63CDC89B}"/>
                </a:ext>
              </a:extLst>
            </p:cNvPr>
            <p:cNvCxnSpPr/>
            <p:nvPr userDrawn="1"/>
          </p:nvCxnSpPr>
          <p:spPr>
            <a:xfrm>
              <a:off x="4790661" y="2266122"/>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428B198-0637-4F15-900F-6709BFE4BDEA}"/>
                </a:ext>
              </a:extLst>
            </p:cNvPr>
            <p:cNvCxnSpPr/>
            <p:nvPr userDrawn="1"/>
          </p:nvCxnSpPr>
          <p:spPr>
            <a:xfrm>
              <a:off x="4790661" y="3692387"/>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F29A1B0-F4AB-4243-979A-50FADE3330EA}"/>
                </a:ext>
              </a:extLst>
            </p:cNvPr>
            <p:cNvCxnSpPr/>
            <p:nvPr userDrawn="1"/>
          </p:nvCxnSpPr>
          <p:spPr>
            <a:xfrm>
              <a:off x="4790661" y="5118652"/>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F894F998-0FDF-4CA2-802E-4FCFA7674171}"/>
              </a:ext>
            </a:extLst>
          </p:cNvPr>
          <p:cNvGrpSpPr/>
          <p:nvPr userDrawn="1"/>
        </p:nvGrpSpPr>
        <p:grpSpPr>
          <a:xfrm>
            <a:off x="7090100" y="2462886"/>
            <a:ext cx="4801862" cy="2689468"/>
            <a:chOff x="4790661" y="2266122"/>
            <a:chExt cx="1918252" cy="2852530"/>
          </a:xfrm>
        </p:grpSpPr>
        <p:cxnSp>
          <p:nvCxnSpPr>
            <p:cNvPr id="33" name="Straight Connector 32">
              <a:extLst>
                <a:ext uri="{FF2B5EF4-FFF2-40B4-BE49-F238E27FC236}">
                  <a16:creationId xmlns:a16="http://schemas.microsoft.com/office/drawing/2014/main" id="{C1F0C0C8-87C4-49FB-B35B-E937E9D0BEC5}"/>
                </a:ext>
              </a:extLst>
            </p:cNvPr>
            <p:cNvCxnSpPr/>
            <p:nvPr userDrawn="1"/>
          </p:nvCxnSpPr>
          <p:spPr>
            <a:xfrm>
              <a:off x="4790661" y="2266122"/>
              <a:ext cx="191825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857C5D3-7E33-4894-8AC3-0FD1BEB12F40}"/>
                </a:ext>
              </a:extLst>
            </p:cNvPr>
            <p:cNvCxnSpPr/>
            <p:nvPr userDrawn="1"/>
          </p:nvCxnSpPr>
          <p:spPr>
            <a:xfrm>
              <a:off x="4790661" y="3692387"/>
              <a:ext cx="191825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00BA9F8-92BF-42F0-BD46-D9B7E7422F75}"/>
                </a:ext>
              </a:extLst>
            </p:cNvPr>
            <p:cNvCxnSpPr/>
            <p:nvPr userDrawn="1"/>
          </p:nvCxnSpPr>
          <p:spPr>
            <a:xfrm>
              <a:off x="4790661" y="5118652"/>
              <a:ext cx="191825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39" name="Text Placeholder 39">
            <a:extLst>
              <a:ext uri="{FF2B5EF4-FFF2-40B4-BE49-F238E27FC236}">
                <a16:creationId xmlns:a16="http://schemas.microsoft.com/office/drawing/2014/main" id="{9760B601-DCBC-47C8-95BE-A5DFCCBAD096}"/>
              </a:ext>
            </a:extLst>
          </p:cNvPr>
          <p:cNvSpPr>
            <a:spLocks noGrp="1"/>
          </p:cNvSpPr>
          <p:nvPr>
            <p:ph type="body" sz="quarter" idx="20" hasCustomPrompt="1"/>
          </p:nvPr>
        </p:nvSpPr>
        <p:spPr>
          <a:xfrm>
            <a:off x="7166507" y="1463643"/>
            <a:ext cx="4725455" cy="758822"/>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0" name="Text Placeholder 39">
            <a:extLst>
              <a:ext uri="{FF2B5EF4-FFF2-40B4-BE49-F238E27FC236}">
                <a16:creationId xmlns:a16="http://schemas.microsoft.com/office/drawing/2014/main" id="{179CBA0C-6465-4209-AF3F-548A57F20CE8}"/>
              </a:ext>
            </a:extLst>
          </p:cNvPr>
          <p:cNvSpPr>
            <a:spLocks noGrp="1"/>
          </p:cNvSpPr>
          <p:nvPr>
            <p:ph type="body" sz="quarter" idx="21" hasCustomPrompt="1"/>
          </p:nvPr>
        </p:nvSpPr>
        <p:spPr>
          <a:xfrm>
            <a:off x="7166507" y="2741755"/>
            <a:ext cx="4725455" cy="758822"/>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1" name="Text Placeholder 39">
            <a:extLst>
              <a:ext uri="{FF2B5EF4-FFF2-40B4-BE49-F238E27FC236}">
                <a16:creationId xmlns:a16="http://schemas.microsoft.com/office/drawing/2014/main" id="{99852211-6BD9-4B69-BBC9-F2181F272D23}"/>
              </a:ext>
            </a:extLst>
          </p:cNvPr>
          <p:cNvSpPr>
            <a:spLocks noGrp="1"/>
          </p:cNvSpPr>
          <p:nvPr>
            <p:ph type="body" sz="quarter" idx="22" hasCustomPrompt="1"/>
          </p:nvPr>
        </p:nvSpPr>
        <p:spPr>
          <a:xfrm>
            <a:off x="7166507" y="4069997"/>
            <a:ext cx="4725455" cy="758822"/>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2" name="Text Placeholder 39">
            <a:extLst>
              <a:ext uri="{FF2B5EF4-FFF2-40B4-BE49-F238E27FC236}">
                <a16:creationId xmlns:a16="http://schemas.microsoft.com/office/drawing/2014/main" id="{EEF11D65-7095-41D2-9630-E2EB44552E58}"/>
              </a:ext>
            </a:extLst>
          </p:cNvPr>
          <p:cNvSpPr>
            <a:spLocks noGrp="1"/>
          </p:cNvSpPr>
          <p:nvPr>
            <p:ph type="body" sz="quarter" idx="23" hasCustomPrompt="1"/>
          </p:nvPr>
        </p:nvSpPr>
        <p:spPr>
          <a:xfrm>
            <a:off x="7166507" y="5394355"/>
            <a:ext cx="4725455" cy="758822"/>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3" name="Picture Placeholder 33">
            <a:extLst>
              <a:ext uri="{FF2B5EF4-FFF2-40B4-BE49-F238E27FC236}">
                <a16:creationId xmlns:a16="http://schemas.microsoft.com/office/drawing/2014/main" id="{1644FD94-AD03-4C4F-A1A5-085DD8F56646}"/>
              </a:ext>
            </a:extLst>
          </p:cNvPr>
          <p:cNvSpPr>
            <a:spLocks noGrp="1"/>
          </p:cNvSpPr>
          <p:nvPr>
            <p:ph type="pic" sz="quarter" idx="13"/>
          </p:nvPr>
        </p:nvSpPr>
        <p:spPr>
          <a:xfrm>
            <a:off x="5227571" y="1437538"/>
            <a:ext cx="1147325" cy="811033"/>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44" name="Picture Placeholder 33">
            <a:extLst>
              <a:ext uri="{FF2B5EF4-FFF2-40B4-BE49-F238E27FC236}">
                <a16:creationId xmlns:a16="http://schemas.microsoft.com/office/drawing/2014/main" id="{9A1BE0BE-1FFD-445C-B6BA-E4A602D22112}"/>
              </a:ext>
            </a:extLst>
          </p:cNvPr>
          <p:cNvSpPr>
            <a:spLocks noGrp="1"/>
          </p:cNvSpPr>
          <p:nvPr>
            <p:ph type="pic" sz="quarter" idx="24"/>
          </p:nvPr>
        </p:nvSpPr>
        <p:spPr>
          <a:xfrm>
            <a:off x="5227571" y="2715650"/>
            <a:ext cx="1147325" cy="811033"/>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45" name="Picture Placeholder 33">
            <a:extLst>
              <a:ext uri="{FF2B5EF4-FFF2-40B4-BE49-F238E27FC236}">
                <a16:creationId xmlns:a16="http://schemas.microsoft.com/office/drawing/2014/main" id="{B577AF17-6C7E-48B9-B267-0874B232A710}"/>
              </a:ext>
            </a:extLst>
          </p:cNvPr>
          <p:cNvSpPr>
            <a:spLocks noGrp="1"/>
          </p:cNvSpPr>
          <p:nvPr>
            <p:ph type="pic" sz="quarter" idx="25"/>
          </p:nvPr>
        </p:nvSpPr>
        <p:spPr>
          <a:xfrm>
            <a:off x="5227571" y="4043892"/>
            <a:ext cx="1147325" cy="811033"/>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46" name="Picture Placeholder 33">
            <a:extLst>
              <a:ext uri="{FF2B5EF4-FFF2-40B4-BE49-F238E27FC236}">
                <a16:creationId xmlns:a16="http://schemas.microsoft.com/office/drawing/2014/main" id="{98A01AB1-3434-46C7-B1B3-90AFD4B1799F}"/>
              </a:ext>
            </a:extLst>
          </p:cNvPr>
          <p:cNvSpPr>
            <a:spLocks noGrp="1"/>
          </p:cNvSpPr>
          <p:nvPr>
            <p:ph type="pic" sz="quarter" idx="26"/>
          </p:nvPr>
        </p:nvSpPr>
        <p:spPr>
          <a:xfrm>
            <a:off x="5227571" y="5368250"/>
            <a:ext cx="1147325" cy="811033"/>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27280925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9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dirty="0"/>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1DD2DC66-11E4-4714-A8DE-E8AC34D49655}"/>
              </a:ext>
            </a:extLst>
          </p:cNvPr>
          <p:cNvSpPr/>
          <p:nvPr userDrawn="1"/>
        </p:nvSpPr>
        <p:spPr>
          <a:xfrm>
            <a:off x="371475" y="1233488"/>
            <a:ext cx="2293200" cy="24276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EAF541B1-4F4B-40BC-BF0B-B80864399D0C}"/>
              </a:ext>
            </a:extLst>
          </p:cNvPr>
          <p:cNvSpPr/>
          <p:nvPr userDrawn="1"/>
        </p:nvSpPr>
        <p:spPr>
          <a:xfrm>
            <a:off x="371475" y="3773172"/>
            <a:ext cx="2293200" cy="2427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DB837A4A-8DA3-4F45-9468-2C7DE5B35803}"/>
              </a:ext>
            </a:extLst>
          </p:cNvPr>
          <p:cNvSpPr/>
          <p:nvPr userDrawn="1"/>
        </p:nvSpPr>
        <p:spPr>
          <a:xfrm>
            <a:off x="6170635" y="1233487"/>
            <a:ext cx="2294237" cy="24276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39CA034F-F360-4CF5-B944-C16768254C5A}"/>
              </a:ext>
            </a:extLst>
          </p:cNvPr>
          <p:cNvSpPr/>
          <p:nvPr userDrawn="1"/>
        </p:nvSpPr>
        <p:spPr>
          <a:xfrm>
            <a:off x="6170635" y="3773171"/>
            <a:ext cx="2294237" cy="24276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Picture Placeholder 33">
            <a:extLst>
              <a:ext uri="{FF2B5EF4-FFF2-40B4-BE49-F238E27FC236}">
                <a16:creationId xmlns:a16="http://schemas.microsoft.com/office/drawing/2014/main" id="{1644FD94-AD03-4C4F-A1A5-085DD8F56646}"/>
              </a:ext>
            </a:extLst>
          </p:cNvPr>
          <p:cNvSpPr>
            <a:spLocks noGrp="1"/>
          </p:cNvSpPr>
          <p:nvPr>
            <p:ph type="pic" sz="quarter" idx="13"/>
          </p:nvPr>
        </p:nvSpPr>
        <p:spPr>
          <a:xfrm>
            <a:off x="615473" y="1713955"/>
            <a:ext cx="1805204" cy="1466666"/>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32" name="Rectangle 31">
            <a:extLst>
              <a:ext uri="{FF2B5EF4-FFF2-40B4-BE49-F238E27FC236}">
                <a16:creationId xmlns:a16="http://schemas.microsoft.com/office/drawing/2014/main" id="{ECA01639-D8FA-4F18-8FE5-E923F5A1BB48}"/>
              </a:ext>
            </a:extLst>
          </p:cNvPr>
          <p:cNvSpPr/>
          <p:nvPr userDrawn="1"/>
        </p:nvSpPr>
        <p:spPr>
          <a:xfrm>
            <a:off x="2730561" y="1233488"/>
            <a:ext cx="3342248" cy="2427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AF02D09E-3C25-405E-BF24-A884A07C224A}"/>
              </a:ext>
            </a:extLst>
          </p:cNvPr>
          <p:cNvSpPr/>
          <p:nvPr userDrawn="1"/>
        </p:nvSpPr>
        <p:spPr>
          <a:xfrm>
            <a:off x="2730561" y="3773171"/>
            <a:ext cx="3342248" cy="2427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 Placeholder 39">
            <a:extLst>
              <a:ext uri="{FF2B5EF4-FFF2-40B4-BE49-F238E27FC236}">
                <a16:creationId xmlns:a16="http://schemas.microsoft.com/office/drawing/2014/main" id="{9760B601-DCBC-47C8-95BE-A5DFCCBAD096}"/>
              </a:ext>
            </a:extLst>
          </p:cNvPr>
          <p:cNvSpPr>
            <a:spLocks noGrp="1"/>
          </p:cNvSpPr>
          <p:nvPr>
            <p:ph type="body" sz="quarter" idx="20" hasCustomPrompt="1"/>
          </p:nvPr>
        </p:nvSpPr>
        <p:spPr>
          <a:xfrm>
            <a:off x="2900245" y="1460126"/>
            <a:ext cx="3002880" cy="1974324"/>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35" name="Text Placeholder 39">
            <a:extLst>
              <a:ext uri="{FF2B5EF4-FFF2-40B4-BE49-F238E27FC236}">
                <a16:creationId xmlns:a16="http://schemas.microsoft.com/office/drawing/2014/main" id="{33BDF68D-A417-4526-95BD-83DC0A4FA5B1}"/>
              </a:ext>
            </a:extLst>
          </p:cNvPr>
          <p:cNvSpPr>
            <a:spLocks noGrp="1"/>
          </p:cNvSpPr>
          <p:nvPr>
            <p:ph type="body" sz="quarter" idx="27" hasCustomPrompt="1"/>
          </p:nvPr>
        </p:nvSpPr>
        <p:spPr>
          <a:xfrm>
            <a:off x="2900245" y="3999809"/>
            <a:ext cx="3002880" cy="1974324"/>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36" name="Rectangle 35">
            <a:extLst>
              <a:ext uri="{FF2B5EF4-FFF2-40B4-BE49-F238E27FC236}">
                <a16:creationId xmlns:a16="http://schemas.microsoft.com/office/drawing/2014/main" id="{1C6F0F84-9668-4EA8-A3F5-3AD5AED3EFDD}"/>
              </a:ext>
            </a:extLst>
          </p:cNvPr>
          <p:cNvSpPr/>
          <p:nvPr userDrawn="1"/>
        </p:nvSpPr>
        <p:spPr>
          <a:xfrm>
            <a:off x="8549714" y="1233488"/>
            <a:ext cx="3342248" cy="2427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a:extLst>
              <a:ext uri="{FF2B5EF4-FFF2-40B4-BE49-F238E27FC236}">
                <a16:creationId xmlns:a16="http://schemas.microsoft.com/office/drawing/2014/main" id="{19CCCFCB-4EAD-47A3-8F4A-307EE022DD53}"/>
              </a:ext>
            </a:extLst>
          </p:cNvPr>
          <p:cNvSpPr/>
          <p:nvPr userDrawn="1"/>
        </p:nvSpPr>
        <p:spPr>
          <a:xfrm>
            <a:off x="8549714" y="3773171"/>
            <a:ext cx="3342248" cy="2427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 Placeholder 39">
            <a:extLst>
              <a:ext uri="{FF2B5EF4-FFF2-40B4-BE49-F238E27FC236}">
                <a16:creationId xmlns:a16="http://schemas.microsoft.com/office/drawing/2014/main" id="{058CD71F-A7E3-4F68-ADE3-4E6B1BAE3129}"/>
              </a:ext>
            </a:extLst>
          </p:cNvPr>
          <p:cNvSpPr>
            <a:spLocks noGrp="1"/>
          </p:cNvSpPr>
          <p:nvPr>
            <p:ph type="body" sz="quarter" idx="28" hasCustomPrompt="1"/>
          </p:nvPr>
        </p:nvSpPr>
        <p:spPr>
          <a:xfrm>
            <a:off x="8719398" y="1460126"/>
            <a:ext cx="3002880" cy="1974324"/>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50" name="Text Placeholder 39">
            <a:extLst>
              <a:ext uri="{FF2B5EF4-FFF2-40B4-BE49-F238E27FC236}">
                <a16:creationId xmlns:a16="http://schemas.microsoft.com/office/drawing/2014/main" id="{6EC40EC2-3775-4AF2-965D-0235107D8342}"/>
              </a:ext>
            </a:extLst>
          </p:cNvPr>
          <p:cNvSpPr>
            <a:spLocks noGrp="1"/>
          </p:cNvSpPr>
          <p:nvPr>
            <p:ph type="body" sz="quarter" idx="29" hasCustomPrompt="1"/>
          </p:nvPr>
        </p:nvSpPr>
        <p:spPr>
          <a:xfrm>
            <a:off x="8719398" y="3999809"/>
            <a:ext cx="3002880" cy="1974324"/>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51" name="Picture Placeholder 33">
            <a:extLst>
              <a:ext uri="{FF2B5EF4-FFF2-40B4-BE49-F238E27FC236}">
                <a16:creationId xmlns:a16="http://schemas.microsoft.com/office/drawing/2014/main" id="{F196EA03-E36C-4E2A-A82F-8FA76EC2DBFC}"/>
              </a:ext>
            </a:extLst>
          </p:cNvPr>
          <p:cNvSpPr>
            <a:spLocks noGrp="1"/>
          </p:cNvSpPr>
          <p:nvPr>
            <p:ph type="pic" sz="quarter" idx="30"/>
          </p:nvPr>
        </p:nvSpPr>
        <p:spPr>
          <a:xfrm>
            <a:off x="615473" y="4253638"/>
            <a:ext cx="1805204" cy="1466666"/>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52" name="Picture Placeholder 33">
            <a:extLst>
              <a:ext uri="{FF2B5EF4-FFF2-40B4-BE49-F238E27FC236}">
                <a16:creationId xmlns:a16="http://schemas.microsoft.com/office/drawing/2014/main" id="{9A754FAD-4B3A-4A76-9F0D-84DA72FD822B}"/>
              </a:ext>
            </a:extLst>
          </p:cNvPr>
          <p:cNvSpPr>
            <a:spLocks noGrp="1"/>
          </p:cNvSpPr>
          <p:nvPr>
            <p:ph type="pic" sz="quarter" idx="31"/>
          </p:nvPr>
        </p:nvSpPr>
        <p:spPr>
          <a:xfrm>
            <a:off x="6415151" y="4253638"/>
            <a:ext cx="1805204" cy="1466666"/>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53" name="Picture Placeholder 33">
            <a:extLst>
              <a:ext uri="{FF2B5EF4-FFF2-40B4-BE49-F238E27FC236}">
                <a16:creationId xmlns:a16="http://schemas.microsoft.com/office/drawing/2014/main" id="{7A45718F-1012-47C4-BF29-7462E5C6CB90}"/>
              </a:ext>
            </a:extLst>
          </p:cNvPr>
          <p:cNvSpPr>
            <a:spLocks noGrp="1"/>
          </p:cNvSpPr>
          <p:nvPr>
            <p:ph type="pic" sz="quarter" idx="32"/>
          </p:nvPr>
        </p:nvSpPr>
        <p:spPr>
          <a:xfrm>
            <a:off x="6415151" y="1713954"/>
            <a:ext cx="1805204" cy="1466666"/>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6277322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DD2DC66-11E4-4714-A8DE-E8AC34D49655}"/>
              </a:ext>
            </a:extLst>
          </p:cNvPr>
          <p:cNvSpPr/>
          <p:nvPr userDrawn="1"/>
        </p:nvSpPr>
        <p:spPr>
          <a:xfrm>
            <a:off x="371474" y="1660868"/>
            <a:ext cx="2686613" cy="24276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8CD9ECBB-3A0A-409C-B1C0-C8F4C3087894}"/>
              </a:ext>
            </a:extLst>
          </p:cNvPr>
          <p:cNvSpPr/>
          <p:nvPr userDrawn="1"/>
        </p:nvSpPr>
        <p:spPr>
          <a:xfrm>
            <a:off x="3316099" y="1660868"/>
            <a:ext cx="2686613" cy="2427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6FB4FA2C-0414-484D-95CD-C5E17E33E238}"/>
              </a:ext>
            </a:extLst>
          </p:cNvPr>
          <p:cNvSpPr/>
          <p:nvPr userDrawn="1"/>
        </p:nvSpPr>
        <p:spPr>
          <a:xfrm>
            <a:off x="6260723" y="1660868"/>
            <a:ext cx="2686613" cy="24276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8D0DE753-6478-4950-8F99-15952FCB6521}"/>
              </a:ext>
            </a:extLst>
          </p:cNvPr>
          <p:cNvSpPr/>
          <p:nvPr userDrawn="1"/>
        </p:nvSpPr>
        <p:spPr>
          <a:xfrm>
            <a:off x="9205348" y="1660868"/>
            <a:ext cx="2686613" cy="24276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dirty="0"/>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Picture Placeholder 33">
            <a:extLst>
              <a:ext uri="{FF2B5EF4-FFF2-40B4-BE49-F238E27FC236}">
                <a16:creationId xmlns:a16="http://schemas.microsoft.com/office/drawing/2014/main" id="{1644FD94-AD03-4C4F-A1A5-085DD8F56646}"/>
              </a:ext>
            </a:extLst>
          </p:cNvPr>
          <p:cNvSpPr>
            <a:spLocks noGrp="1"/>
          </p:cNvSpPr>
          <p:nvPr>
            <p:ph type="pic" sz="quarter" idx="13"/>
          </p:nvPr>
        </p:nvSpPr>
        <p:spPr>
          <a:xfrm>
            <a:off x="467420" y="1761485"/>
            <a:ext cx="2494721" cy="2226366"/>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28" name="Picture Placeholder 33">
            <a:extLst>
              <a:ext uri="{FF2B5EF4-FFF2-40B4-BE49-F238E27FC236}">
                <a16:creationId xmlns:a16="http://schemas.microsoft.com/office/drawing/2014/main" id="{85BB27A3-DB87-46F4-8CA4-3C04A088E787}"/>
              </a:ext>
            </a:extLst>
          </p:cNvPr>
          <p:cNvSpPr>
            <a:spLocks noGrp="1"/>
          </p:cNvSpPr>
          <p:nvPr>
            <p:ph type="pic" sz="quarter" idx="21"/>
          </p:nvPr>
        </p:nvSpPr>
        <p:spPr>
          <a:xfrm>
            <a:off x="3412045" y="1761485"/>
            <a:ext cx="2494721" cy="2226366"/>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29" name="Picture Placeholder 33">
            <a:extLst>
              <a:ext uri="{FF2B5EF4-FFF2-40B4-BE49-F238E27FC236}">
                <a16:creationId xmlns:a16="http://schemas.microsoft.com/office/drawing/2014/main" id="{F356E399-83ED-4937-A1CC-F591866C0E8C}"/>
              </a:ext>
            </a:extLst>
          </p:cNvPr>
          <p:cNvSpPr>
            <a:spLocks noGrp="1"/>
          </p:cNvSpPr>
          <p:nvPr>
            <p:ph type="pic" sz="quarter" idx="22"/>
          </p:nvPr>
        </p:nvSpPr>
        <p:spPr>
          <a:xfrm>
            <a:off x="6356669" y="1761485"/>
            <a:ext cx="2494721" cy="2226366"/>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30" name="Picture Placeholder 33">
            <a:extLst>
              <a:ext uri="{FF2B5EF4-FFF2-40B4-BE49-F238E27FC236}">
                <a16:creationId xmlns:a16="http://schemas.microsoft.com/office/drawing/2014/main" id="{0967254B-CF1D-4F0D-A7F6-EC4E117B7509}"/>
              </a:ext>
            </a:extLst>
          </p:cNvPr>
          <p:cNvSpPr>
            <a:spLocks noGrp="1"/>
          </p:cNvSpPr>
          <p:nvPr>
            <p:ph type="pic" sz="quarter" idx="23"/>
          </p:nvPr>
        </p:nvSpPr>
        <p:spPr>
          <a:xfrm>
            <a:off x="9301294" y="1761485"/>
            <a:ext cx="2494721" cy="2226366"/>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31" name="Text Placeholder 39">
            <a:extLst>
              <a:ext uri="{FF2B5EF4-FFF2-40B4-BE49-F238E27FC236}">
                <a16:creationId xmlns:a16="http://schemas.microsoft.com/office/drawing/2014/main" id="{0CEF6C35-6F7B-43AD-9E4D-44C2F8A7DFAC}"/>
              </a:ext>
            </a:extLst>
          </p:cNvPr>
          <p:cNvSpPr>
            <a:spLocks noGrp="1"/>
          </p:cNvSpPr>
          <p:nvPr>
            <p:ph type="body" sz="quarter" idx="20" hasCustomPrompt="1"/>
          </p:nvPr>
        </p:nvSpPr>
        <p:spPr>
          <a:xfrm>
            <a:off x="371474" y="4302782"/>
            <a:ext cx="2686613" cy="666781"/>
          </a:xfrm>
        </p:spPr>
        <p:txBody>
          <a:bodyPr anchor="t">
            <a:noAutofit/>
          </a:bodyPr>
          <a:lstStyle>
            <a:lvl1pPr marL="0" indent="0" algn="ctr">
              <a:buNone/>
              <a:defRPr sz="2000" b="1">
                <a:solidFill>
                  <a:schemeClr val="accent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33" name="Text Placeholder 39">
            <a:extLst>
              <a:ext uri="{FF2B5EF4-FFF2-40B4-BE49-F238E27FC236}">
                <a16:creationId xmlns:a16="http://schemas.microsoft.com/office/drawing/2014/main" id="{44EF032C-161A-4C58-B624-66488C255E1F}"/>
              </a:ext>
            </a:extLst>
          </p:cNvPr>
          <p:cNvSpPr>
            <a:spLocks noGrp="1"/>
          </p:cNvSpPr>
          <p:nvPr>
            <p:ph type="body" sz="quarter" idx="24" hasCustomPrompt="1"/>
          </p:nvPr>
        </p:nvSpPr>
        <p:spPr>
          <a:xfrm>
            <a:off x="371474" y="5058156"/>
            <a:ext cx="2686613" cy="666781"/>
          </a:xfrm>
        </p:spPr>
        <p:txBody>
          <a:bodyPr anchor="t">
            <a:noAutofit/>
          </a:bodyPr>
          <a:lstStyle>
            <a:lvl1pPr marL="0" indent="0" algn="ctr">
              <a:buNone/>
              <a:defRPr sz="1600" b="0">
                <a:solidFill>
                  <a:schemeClr val="tx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37" name="Text Placeholder 39">
            <a:extLst>
              <a:ext uri="{FF2B5EF4-FFF2-40B4-BE49-F238E27FC236}">
                <a16:creationId xmlns:a16="http://schemas.microsoft.com/office/drawing/2014/main" id="{ACF86334-F4A8-4CCD-944F-524700CD8386}"/>
              </a:ext>
            </a:extLst>
          </p:cNvPr>
          <p:cNvSpPr>
            <a:spLocks noGrp="1"/>
          </p:cNvSpPr>
          <p:nvPr>
            <p:ph type="body" sz="quarter" idx="25" hasCustomPrompt="1"/>
          </p:nvPr>
        </p:nvSpPr>
        <p:spPr>
          <a:xfrm>
            <a:off x="3316099" y="4302782"/>
            <a:ext cx="2686613" cy="666781"/>
          </a:xfrm>
        </p:spPr>
        <p:txBody>
          <a:bodyPr anchor="t">
            <a:noAutofit/>
          </a:bodyPr>
          <a:lstStyle>
            <a:lvl1pPr marL="0" indent="0" algn="ctr">
              <a:buNone/>
              <a:defRPr sz="2000" b="1">
                <a:solidFill>
                  <a:schemeClr val="accent2"/>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38" name="Text Placeholder 39">
            <a:extLst>
              <a:ext uri="{FF2B5EF4-FFF2-40B4-BE49-F238E27FC236}">
                <a16:creationId xmlns:a16="http://schemas.microsoft.com/office/drawing/2014/main" id="{135B4AC9-821C-4D70-8A4A-1992394DE432}"/>
              </a:ext>
            </a:extLst>
          </p:cNvPr>
          <p:cNvSpPr>
            <a:spLocks noGrp="1"/>
          </p:cNvSpPr>
          <p:nvPr>
            <p:ph type="body" sz="quarter" idx="26" hasCustomPrompt="1"/>
          </p:nvPr>
        </p:nvSpPr>
        <p:spPr>
          <a:xfrm>
            <a:off x="3316099" y="5058156"/>
            <a:ext cx="2686613" cy="666781"/>
          </a:xfrm>
        </p:spPr>
        <p:txBody>
          <a:bodyPr anchor="t">
            <a:noAutofit/>
          </a:bodyPr>
          <a:lstStyle>
            <a:lvl1pPr marL="0" indent="0" algn="ctr">
              <a:buNone/>
              <a:defRPr sz="1600" b="0">
                <a:solidFill>
                  <a:schemeClr val="tx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0" name="Text Placeholder 39">
            <a:extLst>
              <a:ext uri="{FF2B5EF4-FFF2-40B4-BE49-F238E27FC236}">
                <a16:creationId xmlns:a16="http://schemas.microsoft.com/office/drawing/2014/main" id="{D2CF516C-7598-43D3-95E9-5633F8F4469B}"/>
              </a:ext>
            </a:extLst>
          </p:cNvPr>
          <p:cNvSpPr>
            <a:spLocks noGrp="1"/>
          </p:cNvSpPr>
          <p:nvPr>
            <p:ph type="body" sz="quarter" idx="27" hasCustomPrompt="1"/>
          </p:nvPr>
        </p:nvSpPr>
        <p:spPr>
          <a:xfrm>
            <a:off x="6260723" y="4302782"/>
            <a:ext cx="2686613" cy="666781"/>
          </a:xfrm>
        </p:spPr>
        <p:txBody>
          <a:bodyPr anchor="t">
            <a:noAutofit/>
          </a:bodyPr>
          <a:lstStyle>
            <a:lvl1pPr marL="0" indent="0" algn="ctr">
              <a:buNone/>
              <a:defRPr sz="2000" b="1">
                <a:solidFill>
                  <a:schemeClr val="accent4"/>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1" name="Text Placeholder 39">
            <a:extLst>
              <a:ext uri="{FF2B5EF4-FFF2-40B4-BE49-F238E27FC236}">
                <a16:creationId xmlns:a16="http://schemas.microsoft.com/office/drawing/2014/main" id="{12A6084C-5383-4EFC-8D49-33C5B61E6492}"/>
              </a:ext>
            </a:extLst>
          </p:cNvPr>
          <p:cNvSpPr>
            <a:spLocks noGrp="1"/>
          </p:cNvSpPr>
          <p:nvPr>
            <p:ph type="body" sz="quarter" idx="28" hasCustomPrompt="1"/>
          </p:nvPr>
        </p:nvSpPr>
        <p:spPr>
          <a:xfrm>
            <a:off x="6260723" y="5058156"/>
            <a:ext cx="2686613" cy="666781"/>
          </a:xfrm>
        </p:spPr>
        <p:txBody>
          <a:bodyPr anchor="t">
            <a:noAutofit/>
          </a:bodyPr>
          <a:lstStyle>
            <a:lvl1pPr marL="0" indent="0" algn="ctr">
              <a:buNone/>
              <a:defRPr sz="1600" b="0">
                <a:solidFill>
                  <a:schemeClr val="tx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2" name="Text Placeholder 39">
            <a:extLst>
              <a:ext uri="{FF2B5EF4-FFF2-40B4-BE49-F238E27FC236}">
                <a16:creationId xmlns:a16="http://schemas.microsoft.com/office/drawing/2014/main" id="{EFC5493B-D3CF-41B9-A996-7FBE932504B8}"/>
              </a:ext>
            </a:extLst>
          </p:cNvPr>
          <p:cNvSpPr>
            <a:spLocks noGrp="1"/>
          </p:cNvSpPr>
          <p:nvPr>
            <p:ph type="body" sz="quarter" idx="29" hasCustomPrompt="1"/>
          </p:nvPr>
        </p:nvSpPr>
        <p:spPr>
          <a:xfrm>
            <a:off x="9205350" y="4302782"/>
            <a:ext cx="2686613" cy="666781"/>
          </a:xfrm>
        </p:spPr>
        <p:txBody>
          <a:bodyPr anchor="t">
            <a:noAutofit/>
          </a:bodyPr>
          <a:lstStyle>
            <a:lvl1pPr marL="0" indent="0" algn="ctr">
              <a:buNone/>
              <a:defRPr sz="2000" b="1">
                <a:solidFill>
                  <a:schemeClr val="accent6"/>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4" name="Text Placeholder 39">
            <a:extLst>
              <a:ext uri="{FF2B5EF4-FFF2-40B4-BE49-F238E27FC236}">
                <a16:creationId xmlns:a16="http://schemas.microsoft.com/office/drawing/2014/main" id="{33A98F60-C169-44C1-9654-2239C9C1F29A}"/>
              </a:ext>
            </a:extLst>
          </p:cNvPr>
          <p:cNvSpPr>
            <a:spLocks noGrp="1"/>
          </p:cNvSpPr>
          <p:nvPr>
            <p:ph type="body" sz="quarter" idx="30" hasCustomPrompt="1"/>
          </p:nvPr>
        </p:nvSpPr>
        <p:spPr>
          <a:xfrm>
            <a:off x="9205350" y="5058156"/>
            <a:ext cx="2686613" cy="666781"/>
          </a:xfrm>
        </p:spPr>
        <p:txBody>
          <a:bodyPr anchor="t">
            <a:noAutofit/>
          </a:bodyPr>
          <a:lstStyle>
            <a:lvl1pPr marL="0" indent="0" algn="ctr">
              <a:buNone/>
              <a:defRPr sz="1600" b="0">
                <a:solidFill>
                  <a:schemeClr val="tx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Tree>
    <p:extLst>
      <p:ext uri="{BB962C8B-B14F-4D97-AF65-F5344CB8AC3E}">
        <p14:creationId xmlns:p14="http://schemas.microsoft.com/office/powerpoint/2010/main" val="18847343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1_Title Only">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FBB81E01-55F6-44A7-8ACB-B172EA0F9FB3}"/>
              </a:ext>
            </a:extLst>
          </p:cNvPr>
          <p:cNvSpPr/>
          <p:nvPr userDrawn="1"/>
        </p:nvSpPr>
        <p:spPr>
          <a:xfrm>
            <a:off x="467420" y="3895002"/>
            <a:ext cx="2494721" cy="2067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FAD85DF7-0BE8-4B88-98A1-F5062CDAA964}"/>
              </a:ext>
            </a:extLst>
          </p:cNvPr>
          <p:cNvSpPr/>
          <p:nvPr userDrawn="1"/>
        </p:nvSpPr>
        <p:spPr>
          <a:xfrm>
            <a:off x="3412044" y="3895002"/>
            <a:ext cx="2494721" cy="20672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DF69394C-95D0-4D10-A34D-A35EF27D2806}"/>
              </a:ext>
            </a:extLst>
          </p:cNvPr>
          <p:cNvSpPr/>
          <p:nvPr userDrawn="1"/>
        </p:nvSpPr>
        <p:spPr>
          <a:xfrm>
            <a:off x="6356668" y="3895002"/>
            <a:ext cx="2494721" cy="20672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86DBF753-694A-4503-A33B-73C09E8EE3A5}"/>
              </a:ext>
            </a:extLst>
          </p:cNvPr>
          <p:cNvSpPr/>
          <p:nvPr userDrawn="1"/>
        </p:nvSpPr>
        <p:spPr>
          <a:xfrm>
            <a:off x="9301294" y="3895002"/>
            <a:ext cx="2494721" cy="206723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dirty="0"/>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Picture Placeholder 33">
            <a:extLst>
              <a:ext uri="{FF2B5EF4-FFF2-40B4-BE49-F238E27FC236}">
                <a16:creationId xmlns:a16="http://schemas.microsoft.com/office/drawing/2014/main" id="{1644FD94-AD03-4C4F-A1A5-085DD8F56646}"/>
              </a:ext>
            </a:extLst>
          </p:cNvPr>
          <p:cNvSpPr>
            <a:spLocks noGrp="1"/>
          </p:cNvSpPr>
          <p:nvPr>
            <p:ph type="pic" sz="quarter" idx="13"/>
          </p:nvPr>
        </p:nvSpPr>
        <p:spPr>
          <a:xfrm>
            <a:off x="467420" y="1522949"/>
            <a:ext cx="2494721" cy="2226366"/>
          </a:xfrm>
        </p:spPr>
        <p:txBody>
          <a:bodyPr>
            <a:normAutofit/>
          </a:bodyPr>
          <a:lstStyle>
            <a:lvl1pPr marL="0" indent="0" algn="ctr">
              <a:buNone/>
              <a:defRPr sz="1600">
                <a:solidFill>
                  <a:schemeClr val="tx1"/>
                </a:solidFill>
              </a:defRPr>
            </a:lvl1pPr>
          </a:lstStyle>
          <a:p>
            <a:r>
              <a:rPr lang="en-US"/>
              <a:t>Click icon to add picture</a:t>
            </a:r>
            <a:endParaRPr lang="en-US" dirty="0"/>
          </a:p>
        </p:txBody>
      </p:sp>
      <p:sp>
        <p:nvSpPr>
          <p:cNvPr id="28" name="Picture Placeholder 33">
            <a:extLst>
              <a:ext uri="{FF2B5EF4-FFF2-40B4-BE49-F238E27FC236}">
                <a16:creationId xmlns:a16="http://schemas.microsoft.com/office/drawing/2014/main" id="{85BB27A3-DB87-46F4-8CA4-3C04A088E787}"/>
              </a:ext>
            </a:extLst>
          </p:cNvPr>
          <p:cNvSpPr>
            <a:spLocks noGrp="1"/>
          </p:cNvSpPr>
          <p:nvPr>
            <p:ph type="pic" sz="quarter" idx="21"/>
          </p:nvPr>
        </p:nvSpPr>
        <p:spPr>
          <a:xfrm>
            <a:off x="3412045" y="1522949"/>
            <a:ext cx="2494721" cy="2226366"/>
          </a:xfrm>
        </p:spPr>
        <p:txBody>
          <a:bodyPr>
            <a:normAutofit/>
          </a:bodyPr>
          <a:lstStyle>
            <a:lvl1pPr marL="0" indent="0" algn="ctr">
              <a:buNone/>
              <a:defRPr sz="1600">
                <a:solidFill>
                  <a:schemeClr val="tx1"/>
                </a:solidFill>
              </a:defRPr>
            </a:lvl1pPr>
          </a:lstStyle>
          <a:p>
            <a:r>
              <a:rPr lang="en-US"/>
              <a:t>Click icon to add picture</a:t>
            </a:r>
            <a:endParaRPr lang="en-US" dirty="0"/>
          </a:p>
        </p:txBody>
      </p:sp>
      <p:sp>
        <p:nvSpPr>
          <p:cNvPr id="29" name="Picture Placeholder 33">
            <a:extLst>
              <a:ext uri="{FF2B5EF4-FFF2-40B4-BE49-F238E27FC236}">
                <a16:creationId xmlns:a16="http://schemas.microsoft.com/office/drawing/2014/main" id="{F356E399-83ED-4937-A1CC-F591866C0E8C}"/>
              </a:ext>
            </a:extLst>
          </p:cNvPr>
          <p:cNvSpPr>
            <a:spLocks noGrp="1"/>
          </p:cNvSpPr>
          <p:nvPr>
            <p:ph type="pic" sz="quarter" idx="22"/>
          </p:nvPr>
        </p:nvSpPr>
        <p:spPr>
          <a:xfrm>
            <a:off x="6356669" y="1522949"/>
            <a:ext cx="2494721" cy="2226366"/>
          </a:xfrm>
        </p:spPr>
        <p:txBody>
          <a:bodyPr>
            <a:normAutofit/>
          </a:bodyPr>
          <a:lstStyle>
            <a:lvl1pPr marL="0" indent="0" algn="ctr">
              <a:buNone/>
              <a:defRPr sz="1600">
                <a:solidFill>
                  <a:schemeClr val="tx1"/>
                </a:solidFill>
              </a:defRPr>
            </a:lvl1pPr>
          </a:lstStyle>
          <a:p>
            <a:r>
              <a:rPr lang="en-US"/>
              <a:t>Click icon to add picture</a:t>
            </a:r>
            <a:endParaRPr lang="en-US" dirty="0"/>
          </a:p>
        </p:txBody>
      </p:sp>
      <p:sp>
        <p:nvSpPr>
          <p:cNvPr id="30" name="Picture Placeholder 33">
            <a:extLst>
              <a:ext uri="{FF2B5EF4-FFF2-40B4-BE49-F238E27FC236}">
                <a16:creationId xmlns:a16="http://schemas.microsoft.com/office/drawing/2014/main" id="{0967254B-CF1D-4F0D-A7F6-EC4E117B7509}"/>
              </a:ext>
            </a:extLst>
          </p:cNvPr>
          <p:cNvSpPr>
            <a:spLocks noGrp="1"/>
          </p:cNvSpPr>
          <p:nvPr>
            <p:ph type="pic" sz="quarter" idx="23"/>
          </p:nvPr>
        </p:nvSpPr>
        <p:spPr>
          <a:xfrm>
            <a:off x="9301294" y="1522949"/>
            <a:ext cx="2494721" cy="2226366"/>
          </a:xfrm>
        </p:spPr>
        <p:txBody>
          <a:bodyPr>
            <a:normAutofit/>
          </a:bodyPr>
          <a:lstStyle>
            <a:lvl1pPr marL="0" indent="0" algn="ctr">
              <a:buNone/>
              <a:defRPr sz="1600">
                <a:solidFill>
                  <a:schemeClr val="tx1"/>
                </a:solidFill>
              </a:defRPr>
            </a:lvl1pPr>
          </a:lstStyle>
          <a:p>
            <a:r>
              <a:rPr lang="en-US"/>
              <a:t>Click icon to add picture</a:t>
            </a:r>
            <a:endParaRPr lang="en-US" dirty="0"/>
          </a:p>
        </p:txBody>
      </p:sp>
      <p:sp>
        <p:nvSpPr>
          <p:cNvPr id="31" name="Text Placeholder 39">
            <a:extLst>
              <a:ext uri="{FF2B5EF4-FFF2-40B4-BE49-F238E27FC236}">
                <a16:creationId xmlns:a16="http://schemas.microsoft.com/office/drawing/2014/main" id="{0CEF6C35-6F7B-43AD-9E4D-44C2F8A7DFAC}"/>
              </a:ext>
            </a:extLst>
          </p:cNvPr>
          <p:cNvSpPr>
            <a:spLocks noGrp="1"/>
          </p:cNvSpPr>
          <p:nvPr>
            <p:ph type="body" sz="quarter" idx="20" hasCustomPrompt="1"/>
          </p:nvPr>
        </p:nvSpPr>
        <p:spPr>
          <a:xfrm>
            <a:off x="604610" y="4123880"/>
            <a:ext cx="2220341" cy="666781"/>
          </a:xfrm>
        </p:spPr>
        <p:txBody>
          <a:bodyPr anchor="t">
            <a:noAutofit/>
          </a:bodyPr>
          <a:lstStyle>
            <a:lvl1pPr marL="0" indent="0" algn="ctr">
              <a:buNone/>
              <a:defRPr sz="2000" b="1">
                <a:solidFill>
                  <a:schemeClr val="bg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33" name="Text Placeholder 39">
            <a:extLst>
              <a:ext uri="{FF2B5EF4-FFF2-40B4-BE49-F238E27FC236}">
                <a16:creationId xmlns:a16="http://schemas.microsoft.com/office/drawing/2014/main" id="{44EF032C-161A-4C58-B624-66488C255E1F}"/>
              </a:ext>
            </a:extLst>
          </p:cNvPr>
          <p:cNvSpPr>
            <a:spLocks noGrp="1"/>
          </p:cNvSpPr>
          <p:nvPr>
            <p:ph type="body" sz="quarter" idx="24" hasCustomPrompt="1"/>
          </p:nvPr>
        </p:nvSpPr>
        <p:spPr>
          <a:xfrm>
            <a:off x="604610" y="4879254"/>
            <a:ext cx="2220341" cy="666781"/>
          </a:xfrm>
        </p:spPr>
        <p:txBody>
          <a:bodyPr anchor="t">
            <a:noAutofit/>
          </a:bodyPr>
          <a:lstStyle>
            <a:lvl1pPr marL="0" indent="0" algn="ctr">
              <a:buNone/>
              <a:defRPr sz="1600" b="0">
                <a:solidFill>
                  <a:schemeClr val="bg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37" name="Text Placeholder 39">
            <a:extLst>
              <a:ext uri="{FF2B5EF4-FFF2-40B4-BE49-F238E27FC236}">
                <a16:creationId xmlns:a16="http://schemas.microsoft.com/office/drawing/2014/main" id="{ACF86334-F4A8-4CCD-944F-524700CD8386}"/>
              </a:ext>
            </a:extLst>
          </p:cNvPr>
          <p:cNvSpPr>
            <a:spLocks noGrp="1"/>
          </p:cNvSpPr>
          <p:nvPr>
            <p:ph type="body" sz="quarter" idx="25" hasCustomPrompt="1"/>
          </p:nvPr>
        </p:nvSpPr>
        <p:spPr>
          <a:xfrm>
            <a:off x="3549235" y="4123880"/>
            <a:ext cx="2220341" cy="666781"/>
          </a:xfrm>
        </p:spPr>
        <p:txBody>
          <a:bodyPr anchor="t">
            <a:noAutofit/>
          </a:bodyPr>
          <a:lstStyle>
            <a:lvl1pPr marL="0" indent="0" algn="ctr">
              <a:buNone/>
              <a:defRPr sz="2000" b="1">
                <a:solidFill>
                  <a:schemeClr val="bg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38" name="Text Placeholder 39">
            <a:extLst>
              <a:ext uri="{FF2B5EF4-FFF2-40B4-BE49-F238E27FC236}">
                <a16:creationId xmlns:a16="http://schemas.microsoft.com/office/drawing/2014/main" id="{135B4AC9-821C-4D70-8A4A-1992394DE432}"/>
              </a:ext>
            </a:extLst>
          </p:cNvPr>
          <p:cNvSpPr>
            <a:spLocks noGrp="1"/>
          </p:cNvSpPr>
          <p:nvPr>
            <p:ph type="body" sz="quarter" idx="26" hasCustomPrompt="1"/>
          </p:nvPr>
        </p:nvSpPr>
        <p:spPr>
          <a:xfrm>
            <a:off x="3549235" y="4879254"/>
            <a:ext cx="2220341" cy="666781"/>
          </a:xfrm>
        </p:spPr>
        <p:txBody>
          <a:bodyPr anchor="t">
            <a:noAutofit/>
          </a:bodyPr>
          <a:lstStyle>
            <a:lvl1pPr marL="0" indent="0" algn="ctr">
              <a:buNone/>
              <a:defRPr sz="1600" b="0">
                <a:solidFill>
                  <a:schemeClr val="bg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0" name="Text Placeholder 39">
            <a:extLst>
              <a:ext uri="{FF2B5EF4-FFF2-40B4-BE49-F238E27FC236}">
                <a16:creationId xmlns:a16="http://schemas.microsoft.com/office/drawing/2014/main" id="{D2CF516C-7598-43D3-95E9-5633F8F4469B}"/>
              </a:ext>
            </a:extLst>
          </p:cNvPr>
          <p:cNvSpPr>
            <a:spLocks noGrp="1"/>
          </p:cNvSpPr>
          <p:nvPr>
            <p:ph type="body" sz="quarter" idx="27" hasCustomPrompt="1"/>
          </p:nvPr>
        </p:nvSpPr>
        <p:spPr>
          <a:xfrm>
            <a:off x="6493859" y="4123880"/>
            <a:ext cx="2220341" cy="666781"/>
          </a:xfrm>
        </p:spPr>
        <p:txBody>
          <a:bodyPr anchor="t">
            <a:noAutofit/>
          </a:bodyPr>
          <a:lstStyle>
            <a:lvl1pPr marL="0" indent="0" algn="ctr">
              <a:buNone/>
              <a:defRPr sz="2000" b="1">
                <a:solidFill>
                  <a:schemeClr val="bg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1" name="Text Placeholder 39">
            <a:extLst>
              <a:ext uri="{FF2B5EF4-FFF2-40B4-BE49-F238E27FC236}">
                <a16:creationId xmlns:a16="http://schemas.microsoft.com/office/drawing/2014/main" id="{12A6084C-5383-4EFC-8D49-33C5B61E6492}"/>
              </a:ext>
            </a:extLst>
          </p:cNvPr>
          <p:cNvSpPr>
            <a:spLocks noGrp="1"/>
          </p:cNvSpPr>
          <p:nvPr>
            <p:ph type="body" sz="quarter" idx="28" hasCustomPrompt="1"/>
          </p:nvPr>
        </p:nvSpPr>
        <p:spPr>
          <a:xfrm>
            <a:off x="6493859" y="4879254"/>
            <a:ext cx="2220341" cy="666781"/>
          </a:xfrm>
        </p:spPr>
        <p:txBody>
          <a:bodyPr anchor="t">
            <a:noAutofit/>
          </a:bodyPr>
          <a:lstStyle>
            <a:lvl1pPr marL="0" indent="0" algn="ctr">
              <a:buNone/>
              <a:defRPr sz="1600" b="0">
                <a:solidFill>
                  <a:schemeClr val="bg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2" name="Text Placeholder 39">
            <a:extLst>
              <a:ext uri="{FF2B5EF4-FFF2-40B4-BE49-F238E27FC236}">
                <a16:creationId xmlns:a16="http://schemas.microsoft.com/office/drawing/2014/main" id="{EFC5493B-D3CF-41B9-A996-7FBE932504B8}"/>
              </a:ext>
            </a:extLst>
          </p:cNvPr>
          <p:cNvSpPr>
            <a:spLocks noGrp="1"/>
          </p:cNvSpPr>
          <p:nvPr>
            <p:ph type="body" sz="quarter" idx="29" hasCustomPrompt="1"/>
          </p:nvPr>
        </p:nvSpPr>
        <p:spPr>
          <a:xfrm>
            <a:off x="9438486" y="4123880"/>
            <a:ext cx="2220341" cy="666781"/>
          </a:xfrm>
        </p:spPr>
        <p:txBody>
          <a:bodyPr anchor="t">
            <a:noAutofit/>
          </a:bodyPr>
          <a:lstStyle>
            <a:lvl1pPr marL="0" indent="0" algn="ctr">
              <a:buNone/>
              <a:defRPr sz="2000" b="1">
                <a:solidFill>
                  <a:schemeClr val="bg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4" name="Text Placeholder 39">
            <a:extLst>
              <a:ext uri="{FF2B5EF4-FFF2-40B4-BE49-F238E27FC236}">
                <a16:creationId xmlns:a16="http://schemas.microsoft.com/office/drawing/2014/main" id="{33A98F60-C169-44C1-9654-2239C9C1F29A}"/>
              </a:ext>
            </a:extLst>
          </p:cNvPr>
          <p:cNvSpPr>
            <a:spLocks noGrp="1"/>
          </p:cNvSpPr>
          <p:nvPr>
            <p:ph type="body" sz="quarter" idx="30" hasCustomPrompt="1"/>
          </p:nvPr>
        </p:nvSpPr>
        <p:spPr>
          <a:xfrm>
            <a:off x="9438486" y="4879254"/>
            <a:ext cx="2220341" cy="666781"/>
          </a:xfrm>
        </p:spPr>
        <p:txBody>
          <a:bodyPr anchor="t">
            <a:noAutofit/>
          </a:bodyPr>
          <a:lstStyle>
            <a:lvl1pPr marL="0" indent="0" algn="ctr">
              <a:buNone/>
              <a:defRPr sz="1600" b="0">
                <a:solidFill>
                  <a:schemeClr val="bg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Tree>
    <p:extLst>
      <p:ext uri="{BB962C8B-B14F-4D97-AF65-F5344CB8AC3E}">
        <p14:creationId xmlns:p14="http://schemas.microsoft.com/office/powerpoint/2010/main" val="5653828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dirty="0"/>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id="{56084AEC-DB39-4367-A213-BB2FE4AD38BE}"/>
              </a:ext>
            </a:extLst>
          </p:cNvPr>
          <p:cNvSpPr>
            <a:spLocks noGrp="1"/>
          </p:cNvSpPr>
          <p:nvPr>
            <p:ph type="chart" sz="quarter" idx="13"/>
          </p:nvPr>
        </p:nvSpPr>
        <p:spPr>
          <a:xfrm>
            <a:off x="4900613" y="1233488"/>
            <a:ext cx="6991350" cy="4967287"/>
          </a:xfrm>
        </p:spPr>
        <p:txBody>
          <a:bodyPr>
            <a:normAutofit/>
          </a:bodyPr>
          <a:lstStyle>
            <a:lvl1pPr marL="0" indent="0" algn="ctr">
              <a:buNone/>
              <a:defRPr sz="2000"/>
            </a:lvl1pPr>
          </a:lstStyle>
          <a:p>
            <a:r>
              <a:rPr lang="en-US"/>
              <a:t>Click icon to add chart</a:t>
            </a:r>
            <a:endParaRPr lang="en-US" dirty="0"/>
          </a:p>
        </p:txBody>
      </p:sp>
      <p:sp>
        <p:nvSpPr>
          <p:cNvPr id="25" name="Rectangle 24">
            <a:extLst>
              <a:ext uri="{FF2B5EF4-FFF2-40B4-BE49-F238E27FC236}">
                <a16:creationId xmlns:a16="http://schemas.microsoft.com/office/drawing/2014/main" id="{D928258E-48B5-471F-BC61-B45FB2CA51BA}"/>
              </a:ext>
            </a:extLst>
          </p:cNvPr>
          <p:cNvSpPr/>
          <p:nvPr userDrawn="1"/>
        </p:nvSpPr>
        <p:spPr>
          <a:xfrm>
            <a:off x="371474" y="1233488"/>
            <a:ext cx="4419187" cy="49672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5">
            <a:extLst>
              <a:ext uri="{FF2B5EF4-FFF2-40B4-BE49-F238E27FC236}">
                <a16:creationId xmlns:a16="http://schemas.microsoft.com/office/drawing/2014/main" id="{9867FAC3-5109-4D5D-8105-FC48313396C4}"/>
              </a:ext>
            </a:extLst>
          </p:cNvPr>
          <p:cNvSpPr>
            <a:spLocks noGrp="1"/>
          </p:cNvSpPr>
          <p:nvPr>
            <p:ph type="body" sz="quarter" idx="14"/>
          </p:nvPr>
        </p:nvSpPr>
        <p:spPr>
          <a:xfrm>
            <a:off x="546100" y="1450975"/>
            <a:ext cx="4065588" cy="4552950"/>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96796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dirty="0"/>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id="{56084AEC-DB39-4367-A213-BB2FE4AD38BE}"/>
              </a:ext>
            </a:extLst>
          </p:cNvPr>
          <p:cNvSpPr>
            <a:spLocks noGrp="1"/>
          </p:cNvSpPr>
          <p:nvPr>
            <p:ph type="chart" sz="quarter" idx="13"/>
          </p:nvPr>
        </p:nvSpPr>
        <p:spPr>
          <a:xfrm>
            <a:off x="371475" y="1233488"/>
            <a:ext cx="11520488" cy="4967287"/>
          </a:xfrm>
        </p:spPr>
        <p:txBody>
          <a:bodyPr>
            <a:normAutofit/>
          </a:bodyPr>
          <a:lstStyle>
            <a:lvl1pPr marL="0" indent="0" algn="ctr">
              <a:buNone/>
              <a:defRPr sz="2000"/>
            </a:lvl1pPr>
          </a:lstStyle>
          <a:p>
            <a:r>
              <a:rPr lang="en-US"/>
              <a:t>Click icon to add chart</a:t>
            </a:r>
            <a:endParaRPr lang="en-US" dirty="0"/>
          </a:p>
        </p:txBody>
      </p:sp>
    </p:spTree>
    <p:extLst>
      <p:ext uri="{BB962C8B-B14F-4D97-AF65-F5344CB8AC3E}">
        <p14:creationId xmlns:p14="http://schemas.microsoft.com/office/powerpoint/2010/main" val="25895297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dirty="0"/>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id="{56084AEC-DB39-4367-A213-BB2FE4AD38BE}"/>
              </a:ext>
            </a:extLst>
          </p:cNvPr>
          <p:cNvSpPr>
            <a:spLocks noGrp="1"/>
          </p:cNvSpPr>
          <p:nvPr>
            <p:ph type="chart" sz="quarter" idx="13"/>
          </p:nvPr>
        </p:nvSpPr>
        <p:spPr>
          <a:xfrm>
            <a:off x="371475" y="1233488"/>
            <a:ext cx="7450621" cy="4967287"/>
          </a:xfrm>
        </p:spPr>
        <p:txBody>
          <a:bodyPr>
            <a:normAutofit/>
          </a:bodyPr>
          <a:lstStyle>
            <a:lvl1pPr marL="0" indent="0" algn="ctr">
              <a:buNone/>
              <a:defRPr sz="2000"/>
            </a:lvl1pPr>
          </a:lstStyle>
          <a:p>
            <a:r>
              <a:rPr lang="en-US"/>
              <a:t>Click icon to add chart</a:t>
            </a:r>
            <a:endParaRPr lang="en-US" dirty="0"/>
          </a:p>
        </p:txBody>
      </p:sp>
      <p:sp>
        <p:nvSpPr>
          <p:cNvPr id="5" name="Picture Placeholder 4">
            <a:extLst>
              <a:ext uri="{FF2B5EF4-FFF2-40B4-BE49-F238E27FC236}">
                <a16:creationId xmlns:a16="http://schemas.microsoft.com/office/drawing/2014/main" id="{F1D1D3DC-359F-47D3-A498-6E5DEF615BD3}"/>
              </a:ext>
            </a:extLst>
          </p:cNvPr>
          <p:cNvSpPr>
            <a:spLocks noGrp="1"/>
          </p:cNvSpPr>
          <p:nvPr>
            <p:ph type="pic" sz="quarter" idx="14"/>
          </p:nvPr>
        </p:nvSpPr>
        <p:spPr>
          <a:xfrm>
            <a:off x="7940675" y="1233488"/>
            <a:ext cx="3951288" cy="4967287"/>
          </a:xfrm>
        </p:spPr>
        <p:txBody>
          <a:bodyPr>
            <a:normAutofit/>
          </a:bodyPr>
          <a:lstStyle>
            <a:lvl1pPr marL="0" indent="0" algn="ctr">
              <a:buNone/>
              <a:defRPr sz="2000"/>
            </a:lvl1pPr>
          </a:lstStyle>
          <a:p>
            <a:r>
              <a:rPr lang="en-US"/>
              <a:t>Click icon to add picture</a:t>
            </a:r>
            <a:endParaRPr lang="en-US" dirty="0"/>
          </a:p>
        </p:txBody>
      </p:sp>
    </p:spTree>
    <p:extLst>
      <p:ext uri="{BB962C8B-B14F-4D97-AF65-F5344CB8AC3E}">
        <p14:creationId xmlns:p14="http://schemas.microsoft.com/office/powerpoint/2010/main" val="38405930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dirty="0"/>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id="{56084AEC-DB39-4367-A213-BB2FE4AD38BE}"/>
              </a:ext>
            </a:extLst>
          </p:cNvPr>
          <p:cNvSpPr>
            <a:spLocks noGrp="1"/>
          </p:cNvSpPr>
          <p:nvPr>
            <p:ph type="chart" sz="quarter" idx="13"/>
          </p:nvPr>
        </p:nvSpPr>
        <p:spPr>
          <a:xfrm>
            <a:off x="381415" y="1233488"/>
            <a:ext cx="5512490" cy="4967287"/>
          </a:xfrm>
        </p:spPr>
        <p:txBody>
          <a:bodyPr>
            <a:normAutofit/>
          </a:bodyPr>
          <a:lstStyle>
            <a:lvl1pPr marL="0" indent="0" algn="ctr">
              <a:buNone/>
              <a:defRPr sz="2000"/>
            </a:lvl1pPr>
          </a:lstStyle>
          <a:p>
            <a:r>
              <a:rPr lang="en-US"/>
              <a:t>Click icon to add chart</a:t>
            </a:r>
            <a:endParaRPr lang="en-US" dirty="0"/>
          </a:p>
        </p:txBody>
      </p:sp>
      <p:sp>
        <p:nvSpPr>
          <p:cNvPr id="7" name="Chart Placeholder 3">
            <a:extLst>
              <a:ext uri="{FF2B5EF4-FFF2-40B4-BE49-F238E27FC236}">
                <a16:creationId xmlns:a16="http://schemas.microsoft.com/office/drawing/2014/main" id="{6750280A-6976-42F9-B984-8601DD1972DC}"/>
              </a:ext>
            </a:extLst>
          </p:cNvPr>
          <p:cNvSpPr>
            <a:spLocks noGrp="1"/>
          </p:cNvSpPr>
          <p:nvPr>
            <p:ph type="chart" sz="quarter" idx="14"/>
          </p:nvPr>
        </p:nvSpPr>
        <p:spPr>
          <a:xfrm>
            <a:off x="6379473" y="1233488"/>
            <a:ext cx="5512490" cy="4967287"/>
          </a:xfrm>
        </p:spPr>
        <p:txBody>
          <a:bodyPr>
            <a:normAutofit/>
          </a:bodyPr>
          <a:lstStyle>
            <a:lvl1pPr marL="0" indent="0" algn="ctr">
              <a:buNone/>
              <a:defRPr sz="2000"/>
            </a:lvl1pPr>
          </a:lstStyle>
          <a:p>
            <a:r>
              <a:rPr lang="en-US"/>
              <a:t>Click icon to add chart</a:t>
            </a:r>
            <a:endParaRPr lang="en-US" dirty="0"/>
          </a:p>
        </p:txBody>
      </p:sp>
      <p:cxnSp>
        <p:nvCxnSpPr>
          <p:cNvPr id="6" name="Straight Connector 5">
            <a:extLst>
              <a:ext uri="{FF2B5EF4-FFF2-40B4-BE49-F238E27FC236}">
                <a16:creationId xmlns:a16="http://schemas.microsoft.com/office/drawing/2014/main" id="{5E63221D-DF23-4F80-AB42-A74C1B1CB425}"/>
              </a:ext>
            </a:extLst>
          </p:cNvPr>
          <p:cNvCxnSpPr/>
          <p:nvPr userDrawn="1"/>
        </p:nvCxnSpPr>
        <p:spPr>
          <a:xfrm>
            <a:off x="6125817" y="1233488"/>
            <a:ext cx="0" cy="49672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7395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6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dirty="0"/>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id="{56084AEC-DB39-4367-A213-BB2FE4AD38BE}"/>
              </a:ext>
            </a:extLst>
          </p:cNvPr>
          <p:cNvSpPr>
            <a:spLocks noGrp="1"/>
          </p:cNvSpPr>
          <p:nvPr>
            <p:ph type="chart" sz="quarter" idx="13"/>
          </p:nvPr>
        </p:nvSpPr>
        <p:spPr>
          <a:xfrm>
            <a:off x="510622" y="1362696"/>
            <a:ext cx="5552246" cy="2294899"/>
          </a:xfrm>
        </p:spPr>
        <p:txBody>
          <a:bodyPr>
            <a:normAutofit/>
          </a:bodyPr>
          <a:lstStyle>
            <a:lvl1pPr marL="0" indent="0" algn="ctr">
              <a:buNone/>
              <a:defRPr sz="2000"/>
            </a:lvl1pPr>
          </a:lstStyle>
          <a:p>
            <a:r>
              <a:rPr lang="en-US"/>
              <a:t>Click icon to add chart</a:t>
            </a:r>
            <a:endParaRPr lang="en-US" dirty="0"/>
          </a:p>
        </p:txBody>
      </p:sp>
      <p:sp>
        <p:nvSpPr>
          <p:cNvPr id="9" name="Chart Placeholder 3">
            <a:extLst>
              <a:ext uri="{FF2B5EF4-FFF2-40B4-BE49-F238E27FC236}">
                <a16:creationId xmlns:a16="http://schemas.microsoft.com/office/drawing/2014/main" id="{3CC4F2FB-E360-40E2-BDA5-455EB243C216}"/>
              </a:ext>
            </a:extLst>
          </p:cNvPr>
          <p:cNvSpPr>
            <a:spLocks noGrp="1"/>
          </p:cNvSpPr>
          <p:nvPr>
            <p:ph type="chart" sz="quarter" idx="14"/>
          </p:nvPr>
        </p:nvSpPr>
        <p:spPr>
          <a:xfrm>
            <a:off x="500682" y="3781218"/>
            <a:ext cx="5552246" cy="2294899"/>
          </a:xfrm>
        </p:spPr>
        <p:txBody>
          <a:bodyPr>
            <a:normAutofit/>
          </a:bodyPr>
          <a:lstStyle>
            <a:lvl1pPr marL="0" indent="0" algn="ctr">
              <a:buNone/>
              <a:defRPr sz="2000"/>
            </a:lvl1pPr>
          </a:lstStyle>
          <a:p>
            <a:r>
              <a:rPr lang="en-US"/>
              <a:t>Click icon to add chart</a:t>
            </a:r>
            <a:endParaRPr lang="en-US" dirty="0"/>
          </a:p>
        </p:txBody>
      </p:sp>
      <p:sp>
        <p:nvSpPr>
          <p:cNvPr id="10" name="Chart Placeholder 3">
            <a:extLst>
              <a:ext uri="{FF2B5EF4-FFF2-40B4-BE49-F238E27FC236}">
                <a16:creationId xmlns:a16="http://schemas.microsoft.com/office/drawing/2014/main" id="{6373EAFD-6648-4861-97FB-A3961B86C814}"/>
              </a:ext>
            </a:extLst>
          </p:cNvPr>
          <p:cNvSpPr>
            <a:spLocks noGrp="1"/>
          </p:cNvSpPr>
          <p:nvPr>
            <p:ph type="chart" sz="quarter" idx="15"/>
          </p:nvPr>
        </p:nvSpPr>
        <p:spPr>
          <a:xfrm>
            <a:off x="6208643" y="1367561"/>
            <a:ext cx="5552246" cy="2294899"/>
          </a:xfrm>
        </p:spPr>
        <p:txBody>
          <a:bodyPr>
            <a:normAutofit/>
          </a:bodyPr>
          <a:lstStyle>
            <a:lvl1pPr marL="0" indent="0" algn="ctr">
              <a:buNone/>
              <a:defRPr sz="2000"/>
            </a:lvl1pPr>
          </a:lstStyle>
          <a:p>
            <a:r>
              <a:rPr lang="en-US"/>
              <a:t>Click icon to add chart</a:t>
            </a:r>
            <a:endParaRPr lang="en-US" dirty="0"/>
          </a:p>
        </p:txBody>
      </p:sp>
      <p:sp>
        <p:nvSpPr>
          <p:cNvPr id="11" name="Chart Placeholder 3">
            <a:extLst>
              <a:ext uri="{FF2B5EF4-FFF2-40B4-BE49-F238E27FC236}">
                <a16:creationId xmlns:a16="http://schemas.microsoft.com/office/drawing/2014/main" id="{CF0E102C-57E1-46ED-BE41-21C356F42BAD}"/>
              </a:ext>
            </a:extLst>
          </p:cNvPr>
          <p:cNvSpPr>
            <a:spLocks noGrp="1"/>
          </p:cNvSpPr>
          <p:nvPr>
            <p:ph type="chart" sz="quarter" idx="16"/>
          </p:nvPr>
        </p:nvSpPr>
        <p:spPr>
          <a:xfrm>
            <a:off x="6198703" y="3786083"/>
            <a:ext cx="5552246" cy="2294899"/>
          </a:xfrm>
        </p:spPr>
        <p:txBody>
          <a:bodyPr>
            <a:normAutofit/>
          </a:bodyPr>
          <a:lstStyle>
            <a:lvl1pPr marL="0" indent="0" algn="ctr">
              <a:buNone/>
              <a:defRPr sz="2000"/>
            </a:lvl1pPr>
          </a:lstStyle>
          <a:p>
            <a:r>
              <a:rPr lang="en-US"/>
              <a:t>Click icon to add chart</a:t>
            </a:r>
            <a:endParaRPr lang="en-US" dirty="0"/>
          </a:p>
        </p:txBody>
      </p:sp>
    </p:spTree>
    <p:extLst>
      <p:ext uri="{BB962C8B-B14F-4D97-AF65-F5344CB8AC3E}">
        <p14:creationId xmlns:p14="http://schemas.microsoft.com/office/powerpoint/2010/main" val="1020844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1517DDCC-4521-4225-8F36-D4B39128409A}"/>
              </a:ext>
            </a:extLst>
          </p:cNvPr>
          <p:cNvSpPr/>
          <p:nvPr userDrawn="1"/>
        </p:nvSpPr>
        <p:spPr>
          <a:xfrm>
            <a:off x="8991600" y="3965574"/>
            <a:ext cx="3200400" cy="2892426"/>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B16570C8-2343-4B74-AF97-DC7CE5D92865}"/>
              </a:ext>
            </a:extLst>
          </p:cNvPr>
          <p:cNvSpPr/>
          <p:nvPr userDrawn="1"/>
        </p:nvSpPr>
        <p:spPr>
          <a:xfrm>
            <a:off x="0" y="0"/>
            <a:ext cx="3200400" cy="289242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8">
            <a:extLst>
              <a:ext uri="{FF2B5EF4-FFF2-40B4-BE49-F238E27FC236}">
                <a16:creationId xmlns:a16="http://schemas.microsoft.com/office/drawing/2014/main" id="{2D02598E-521E-41CD-B068-134834CFF4FF}"/>
              </a:ext>
            </a:extLst>
          </p:cNvPr>
          <p:cNvSpPr>
            <a:spLocks noGrp="1"/>
          </p:cNvSpPr>
          <p:nvPr userDrawn="1">
            <p:ph type="pic" sz="quarter" idx="10"/>
          </p:nvPr>
        </p:nvSpPr>
        <p:spPr>
          <a:xfrm>
            <a:off x="371476" y="278606"/>
            <a:ext cx="11520487" cy="3150394"/>
          </a:xfrm>
          <a:solidFill>
            <a:schemeClr val="bg1">
              <a:lumMod val="95000"/>
            </a:schemeClr>
          </a:solidFill>
        </p:spPr>
        <p:txBody>
          <a:bodyPr>
            <a:normAutofit/>
          </a:bodyPr>
          <a:lstStyle>
            <a:lvl1pPr marL="0" indent="0" algn="ctr">
              <a:buNone/>
              <a:defRPr sz="1800"/>
            </a:lvl1pPr>
          </a:lstStyle>
          <a:p>
            <a:r>
              <a:rPr lang="en-US"/>
              <a:t>Click icon to add picture</a:t>
            </a:r>
            <a:endParaRPr lang="en-US" dirty="0"/>
          </a:p>
        </p:txBody>
      </p:sp>
      <p:sp>
        <p:nvSpPr>
          <p:cNvPr id="14" name="Rectangle 13">
            <a:extLst>
              <a:ext uri="{FF2B5EF4-FFF2-40B4-BE49-F238E27FC236}">
                <a16:creationId xmlns:a16="http://schemas.microsoft.com/office/drawing/2014/main" id="{40B27536-7968-45BB-9FA8-DF1A47A47827}"/>
              </a:ext>
            </a:extLst>
          </p:cNvPr>
          <p:cNvSpPr/>
          <p:nvPr userDrawn="1"/>
        </p:nvSpPr>
        <p:spPr>
          <a:xfrm>
            <a:off x="371476" y="3429000"/>
            <a:ext cx="11520487" cy="2771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E8B51C6-9166-4F67-995A-396809E6533C}"/>
              </a:ext>
            </a:extLst>
          </p:cNvPr>
          <p:cNvSpPr>
            <a:spLocks noGrp="1"/>
          </p:cNvSpPr>
          <p:nvPr userDrawn="1">
            <p:ph type="ctrTitle"/>
          </p:nvPr>
        </p:nvSpPr>
        <p:spPr>
          <a:xfrm>
            <a:off x="1510507" y="3886201"/>
            <a:ext cx="9242424" cy="1104900"/>
          </a:xfrm>
        </p:spPr>
        <p:txBody>
          <a:bodyPr anchor="ctr">
            <a:normAutofit/>
          </a:bodyPr>
          <a:lstStyle>
            <a:lvl1pPr algn="ctr">
              <a:defRPr sz="5400">
                <a:solidFill>
                  <a:schemeClr val="accent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951C9A4-8764-4CB3-AC26-C957C0E84BCD}"/>
              </a:ext>
            </a:extLst>
          </p:cNvPr>
          <p:cNvSpPr>
            <a:spLocks noGrp="1"/>
          </p:cNvSpPr>
          <p:nvPr userDrawn="1">
            <p:ph type="subTitle" idx="1"/>
          </p:nvPr>
        </p:nvSpPr>
        <p:spPr>
          <a:xfrm>
            <a:off x="1510507" y="5130801"/>
            <a:ext cx="9242424" cy="533400"/>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9283791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8">
            <a:extLst>
              <a:ext uri="{FF2B5EF4-FFF2-40B4-BE49-F238E27FC236}">
                <a16:creationId xmlns:a16="http://schemas.microsoft.com/office/drawing/2014/main" id="{2D02598E-521E-41CD-B068-134834CFF4FF}"/>
              </a:ext>
            </a:extLst>
          </p:cNvPr>
          <p:cNvSpPr>
            <a:spLocks noGrp="1"/>
          </p:cNvSpPr>
          <p:nvPr>
            <p:ph type="pic" sz="quarter" idx="10"/>
          </p:nvPr>
        </p:nvSpPr>
        <p:spPr>
          <a:xfrm>
            <a:off x="0" y="0"/>
            <a:ext cx="12192000" cy="6857999"/>
          </a:xfrm>
          <a:solidFill>
            <a:schemeClr val="bg1">
              <a:lumMod val="95000"/>
            </a:schemeClr>
          </a:solidFill>
        </p:spPr>
        <p:txBody>
          <a:bodyPr>
            <a:normAutofit/>
          </a:bodyPr>
          <a:lstStyle>
            <a:lvl1pPr marL="0" indent="0" algn="ctr">
              <a:buNone/>
              <a:defRPr sz="1800"/>
            </a:lvl1pPr>
          </a:lstStyle>
          <a:p>
            <a:r>
              <a:rPr lang="en-US"/>
              <a:t>Click icon to add picture</a:t>
            </a:r>
            <a:endParaRPr lang="en-US" dirty="0"/>
          </a:p>
        </p:txBody>
      </p:sp>
      <p:sp>
        <p:nvSpPr>
          <p:cNvPr id="2" name="Title 1">
            <a:extLst>
              <a:ext uri="{FF2B5EF4-FFF2-40B4-BE49-F238E27FC236}">
                <a16:creationId xmlns:a16="http://schemas.microsoft.com/office/drawing/2014/main" id="{4E8B51C6-9166-4F67-995A-396809E6533C}"/>
              </a:ext>
            </a:extLst>
          </p:cNvPr>
          <p:cNvSpPr>
            <a:spLocks noGrp="1"/>
          </p:cNvSpPr>
          <p:nvPr>
            <p:ph type="ctrTitle" hasCustomPrompt="1"/>
          </p:nvPr>
        </p:nvSpPr>
        <p:spPr>
          <a:xfrm>
            <a:off x="1727201" y="2337595"/>
            <a:ext cx="8737600" cy="2182811"/>
          </a:xfrm>
        </p:spPr>
        <p:txBody>
          <a:bodyPr anchor="ctr">
            <a:normAutofit/>
          </a:bodyPr>
          <a:lstStyle>
            <a:lvl1pPr algn="ctr">
              <a:defRPr sz="11500">
                <a:solidFill>
                  <a:schemeClr val="tx1"/>
                </a:solidFill>
              </a:defRPr>
            </a:lvl1pPr>
          </a:lstStyle>
          <a:p>
            <a:r>
              <a:rPr lang="en-US" dirty="0"/>
              <a:t>Thank You</a:t>
            </a:r>
          </a:p>
        </p:txBody>
      </p:sp>
    </p:spTree>
    <p:extLst>
      <p:ext uri="{BB962C8B-B14F-4D97-AF65-F5344CB8AC3E}">
        <p14:creationId xmlns:p14="http://schemas.microsoft.com/office/powerpoint/2010/main" val="27575380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C3DD3-9184-4434-93FC-DDB3E5B532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4302458-F7EC-4A75-A897-E73CF8028E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FD31584-D229-4F6C-BA8E-36782FDA8D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382B7AE8-665C-4FF6-B292-B525984D93C4}"/>
              </a:ext>
            </a:extLst>
          </p:cNvPr>
          <p:cNvSpPr>
            <a:spLocks noGrp="1"/>
          </p:cNvSpPr>
          <p:nvPr>
            <p:ph type="sldNum" sz="quarter" idx="12"/>
          </p:nvPr>
        </p:nvSpPr>
        <p:spPr/>
        <p:txBody>
          <a:bodyPr/>
          <a:lstStyle/>
          <a:p>
            <a:fld id="{03DC2DEF-D2FE-4B45-ABA4-9F153FD1C98A}" type="slidenum">
              <a:rPr lang="en-US" smtClean="0"/>
              <a:t>‹#›</a:t>
            </a:fld>
            <a:endParaRPr lang="en-US" dirty="0"/>
          </a:p>
        </p:txBody>
      </p:sp>
    </p:spTree>
    <p:extLst>
      <p:ext uri="{BB962C8B-B14F-4D97-AF65-F5344CB8AC3E}">
        <p14:creationId xmlns:p14="http://schemas.microsoft.com/office/powerpoint/2010/main" val="13903189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2ACFC-0D65-4857-AAEE-904747F38A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A594C5E-E06C-488C-AC82-331C53B94F1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74EC8C27-FA57-408C-8D6B-844D81BC83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E468A18F-96D4-4F1F-BF6B-EDFACBF8D67C}"/>
              </a:ext>
            </a:extLst>
          </p:cNvPr>
          <p:cNvSpPr>
            <a:spLocks noGrp="1"/>
          </p:cNvSpPr>
          <p:nvPr>
            <p:ph type="sldNum" sz="quarter" idx="12"/>
          </p:nvPr>
        </p:nvSpPr>
        <p:spPr/>
        <p:txBody>
          <a:bodyPr/>
          <a:lstStyle/>
          <a:p>
            <a:fld id="{03DC2DEF-D2FE-4B45-ABA4-9F153FD1C98A}" type="slidenum">
              <a:rPr lang="en-US" smtClean="0"/>
              <a:t>‹#›</a:t>
            </a:fld>
            <a:endParaRPr lang="en-US" dirty="0"/>
          </a:p>
        </p:txBody>
      </p:sp>
    </p:spTree>
    <p:extLst>
      <p:ext uri="{BB962C8B-B14F-4D97-AF65-F5344CB8AC3E}">
        <p14:creationId xmlns:p14="http://schemas.microsoft.com/office/powerpoint/2010/main" val="18034160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cSld name="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4E07A-B8DF-DB51-66E1-EA735553F99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D"/>
          </a:p>
        </p:txBody>
      </p:sp>
      <p:sp>
        <p:nvSpPr>
          <p:cNvPr id="3" name="Subtitle 2">
            <a:extLst>
              <a:ext uri="{FF2B5EF4-FFF2-40B4-BE49-F238E27FC236}">
                <a16:creationId xmlns:a16="http://schemas.microsoft.com/office/drawing/2014/main" id="{8EC7407A-8B8F-3846-D2D3-C21886E8A3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D"/>
          </a:p>
        </p:txBody>
      </p:sp>
      <p:sp>
        <p:nvSpPr>
          <p:cNvPr id="4" name="Date Placeholder 3">
            <a:extLst>
              <a:ext uri="{FF2B5EF4-FFF2-40B4-BE49-F238E27FC236}">
                <a16:creationId xmlns:a16="http://schemas.microsoft.com/office/drawing/2014/main" id="{0750313D-D42B-CFDA-719E-049F797A97C4}"/>
              </a:ext>
            </a:extLst>
          </p:cNvPr>
          <p:cNvSpPr>
            <a:spLocks noGrp="1"/>
          </p:cNvSpPr>
          <p:nvPr>
            <p:ph type="dt" sz="half" idx="10"/>
          </p:nvPr>
        </p:nvSpPr>
        <p:spPr/>
        <p:txBody>
          <a:bodyPr/>
          <a:lstStyle/>
          <a:p>
            <a:fld id="{71C8E71A-BC67-4199-90C2-7C1B3B14D09F}" type="datetimeFigureOut">
              <a:rPr lang="en-ID" smtClean="0"/>
              <a:t>11/09/2024</a:t>
            </a:fld>
            <a:endParaRPr lang="en-ID"/>
          </a:p>
        </p:txBody>
      </p:sp>
      <p:sp>
        <p:nvSpPr>
          <p:cNvPr id="5" name="Footer Placeholder 4">
            <a:extLst>
              <a:ext uri="{FF2B5EF4-FFF2-40B4-BE49-F238E27FC236}">
                <a16:creationId xmlns:a16="http://schemas.microsoft.com/office/drawing/2014/main" id="{675098F9-0126-D253-73AC-A2F81F0C528C}"/>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51C999C7-BF5E-C7A6-13E3-C74D5949E638}"/>
              </a:ext>
            </a:extLst>
          </p:cNvPr>
          <p:cNvSpPr>
            <a:spLocks noGrp="1"/>
          </p:cNvSpPr>
          <p:nvPr>
            <p:ph type="sldNum" sz="quarter" idx="12"/>
          </p:nvPr>
        </p:nvSpPr>
        <p:spPr/>
        <p:txBody>
          <a:bodyPr/>
          <a:lstStyle/>
          <a:p>
            <a:fld id="{583B4075-DB39-4E73-9A4B-3C7D61CBFC8B}" type="slidenum">
              <a:rPr lang="en-ID" smtClean="0"/>
              <a:t>‹#›</a:t>
            </a:fld>
            <a:endParaRPr lang="en-ID"/>
          </a:p>
        </p:txBody>
      </p:sp>
    </p:spTree>
    <p:extLst>
      <p:ext uri="{BB962C8B-B14F-4D97-AF65-F5344CB8AC3E}">
        <p14:creationId xmlns:p14="http://schemas.microsoft.com/office/powerpoint/2010/main" val="4132261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03DC2DEF-D2FE-4B45-ABA4-9F153FD1C98A}" type="slidenum">
              <a:rPr lang="en-US" smtClean="0"/>
              <a:t>‹#›</a:t>
            </a:fld>
            <a:endParaRPr lang="en-US" dirty="0"/>
          </a:p>
        </p:txBody>
      </p:sp>
    </p:spTree>
    <p:extLst>
      <p:ext uri="{BB962C8B-B14F-4D97-AF65-F5344CB8AC3E}">
        <p14:creationId xmlns:p14="http://schemas.microsoft.com/office/powerpoint/2010/main" val="849792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9C071DB-1B6B-4FC3-A099-12F35734D22D}"/>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5768407-2D97-4F4F-8CB8-4D3668680B64}"/>
              </a:ext>
            </a:extLst>
          </p:cNvPr>
          <p:cNvSpPr/>
          <p:nvPr userDrawn="1"/>
        </p:nvSpPr>
        <p:spPr>
          <a:xfrm>
            <a:off x="371475" y="1460501"/>
            <a:ext cx="5724525" cy="47402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1244600" y="260351"/>
            <a:ext cx="9702800" cy="973137"/>
          </a:xfrm>
        </p:spPr>
        <p:txBody>
          <a:bodyPr>
            <a:normAutofit/>
          </a:bodyPr>
          <a:lstStyle>
            <a:lvl1pPr algn="ctr">
              <a:defRPr sz="4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546100" y="1638299"/>
            <a:ext cx="5346700" cy="4381501"/>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7" name="Picture Placeholder 6">
            <a:extLst>
              <a:ext uri="{FF2B5EF4-FFF2-40B4-BE49-F238E27FC236}">
                <a16:creationId xmlns:a16="http://schemas.microsoft.com/office/drawing/2014/main" id="{6D4AFEBD-46AA-4A09-AD19-CDD123811A47}"/>
              </a:ext>
            </a:extLst>
          </p:cNvPr>
          <p:cNvSpPr>
            <a:spLocks noGrp="1"/>
          </p:cNvSpPr>
          <p:nvPr>
            <p:ph type="pic" sz="quarter" idx="13"/>
          </p:nvPr>
        </p:nvSpPr>
        <p:spPr>
          <a:xfrm>
            <a:off x="6096000" y="1460501"/>
            <a:ext cx="5795963" cy="4740274"/>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Tree>
    <p:extLst>
      <p:ext uri="{BB962C8B-B14F-4D97-AF65-F5344CB8AC3E}">
        <p14:creationId xmlns:p14="http://schemas.microsoft.com/office/powerpoint/2010/main" val="3377171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371476" y="260351"/>
            <a:ext cx="5495926" cy="2138362"/>
          </a:xfrm>
        </p:spPr>
        <p:txBody>
          <a:bodyPr anchor="b">
            <a:noAutofit/>
          </a:bodyPr>
          <a:lstStyle>
            <a:lvl1pPr>
              <a:defRPr sz="5400"/>
            </a:lvl1pPr>
          </a:lstStyle>
          <a:p>
            <a:r>
              <a:rPr lang="en-US" noProof="0"/>
              <a:t>Click to edit Master title style</a:t>
            </a:r>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371475" y="2603500"/>
            <a:ext cx="5495926" cy="357346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03DC2DEF-D2FE-4B45-ABA4-9F153FD1C98A}" type="slidenum">
              <a:rPr lang="en-US" noProof="0" smtClean="0"/>
              <a:t>‹#›</a:t>
            </a:fld>
            <a:endParaRPr lang="en-US" noProof="0" dirty="0"/>
          </a:p>
        </p:txBody>
      </p:sp>
      <p:sp>
        <p:nvSpPr>
          <p:cNvPr id="5" name="Picture Placeholder 1">
            <a:extLst>
              <a:ext uri="{FF2B5EF4-FFF2-40B4-BE49-F238E27FC236}">
                <a16:creationId xmlns:a16="http://schemas.microsoft.com/office/drawing/2014/main" id="{08C777B1-9A90-4B1E-A6AE-9339286077EB}"/>
              </a:ext>
            </a:extLst>
          </p:cNvPr>
          <p:cNvSpPr>
            <a:spLocks noGrp="1"/>
          </p:cNvSpPr>
          <p:nvPr>
            <p:ph type="pic" sz="quarter" idx="10" hasCustomPrompt="1"/>
          </p:nvPr>
        </p:nvSpPr>
        <p:spPr>
          <a:xfrm>
            <a:off x="9191224" y="637283"/>
            <a:ext cx="2692800" cy="2782540"/>
          </a:xfrm>
          <a:custGeom>
            <a:avLst/>
            <a:gdLst>
              <a:gd name="connsiteX0" fmla="*/ 0 w 2692800"/>
              <a:gd name="connsiteY0" fmla="*/ 0 h 2693640"/>
              <a:gd name="connsiteX1" fmla="*/ 2692800 w 2692800"/>
              <a:gd name="connsiteY1" fmla="*/ 0 h 2693640"/>
              <a:gd name="connsiteX2" fmla="*/ 2692800 w 2692800"/>
              <a:gd name="connsiteY2" fmla="*/ 2693640 h 2693640"/>
              <a:gd name="connsiteX3" fmla="*/ 0 w 2692800"/>
              <a:gd name="connsiteY3" fmla="*/ 2693640 h 2693640"/>
            </a:gdLst>
            <a:ahLst/>
            <a:cxnLst>
              <a:cxn ang="0">
                <a:pos x="connsiteX0" y="connsiteY0"/>
              </a:cxn>
              <a:cxn ang="0">
                <a:pos x="connsiteX1" y="connsiteY1"/>
              </a:cxn>
              <a:cxn ang="0">
                <a:pos x="connsiteX2" y="connsiteY2"/>
              </a:cxn>
              <a:cxn ang="0">
                <a:pos x="connsiteX3" y="connsiteY3"/>
              </a:cxn>
            </a:cxnLst>
            <a:rect l="l" t="t" r="r" b="b"/>
            <a:pathLst>
              <a:path w="2692800" h="2693640">
                <a:moveTo>
                  <a:pt x="0" y="0"/>
                </a:moveTo>
                <a:lnTo>
                  <a:pt x="2692800" y="0"/>
                </a:lnTo>
                <a:lnTo>
                  <a:pt x="2692800" y="2693640"/>
                </a:lnTo>
                <a:lnTo>
                  <a:pt x="0" y="2693640"/>
                </a:lnTo>
                <a:close/>
              </a:path>
            </a:pathLst>
          </a:custGeom>
          <a:solidFill>
            <a:schemeClr val="bg1">
              <a:lumMod val="95000"/>
            </a:schemeClr>
          </a:solidFill>
        </p:spPr>
        <p:txBody>
          <a:bodyPr vert="horz" lIns="91440" tIns="45720" rIns="91440" bIns="45720" rtlCol="0">
            <a:normAutofit/>
          </a:bodyPr>
          <a:lstStyle>
            <a:lvl1pPr>
              <a:defRPr lang="en-ID" sz="1800" dirty="0"/>
            </a:lvl1pPr>
          </a:lstStyle>
          <a:p>
            <a:pPr marL="0" lvl="0" indent="0" algn="ctr">
              <a:buNone/>
            </a:pPr>
            <a:r>
              <a:rPr lang="en-US" noProof="0" dirty="0"/>
              <a:t>Add Image Here</a:t>
            </a:r>
          </a:p>
        </p:txBody>
      </p:sp>
      <p:sp>
        <p:nvSpPr>
          <p:cNvPr id="7" name="Picture Placeholder 2">
            <a:extLst>
              <a:ext uri="{FF2B5EF4-FFF2-40B4-BE49-F238E27FC236}">
                <a16:creationId xmlns:a16="http://schemas.microsoft.com/office/drawing/2014/main" id="{0FEA994A-8056-4F3D-9365-B6A362A93EE3}"/>
              </a:ext>
            </a:extLst>
          </p:cNvPr>
          <p:cNvSpPr>
            <a:spLocks noGrp="1"/>
          </p:cNvSpPr>
          <p:nvPr>
            <p:ph type="pic" sz="quarter" idx="11" hasCustomPrompt="1"/>
          </p:nvPr>
        </p:nvSpPr>
        <p:spPr>
          <a:xfrm>
            <a:off x="6498424" y="3430043"/>
            <a:ext cx="2692800" cy="2772320"/>
          </a:xfrm>
          <a:custGeom>
            <a:avLst/>
            <a:gdLst>
              <a:gd name="connsiteX0" fmla="*/ 0 w 2692800"/>
              <a:gd name="connsiteY0" fmla="*/ 0 h 2693640"/>
              <a:gd name="connsiteX1" fmla="*/ 2692800 w 2692800"/>
              <a:gd name="connsiteY1" fmla="*/ 0 h 2693640"/>
              <a:gd name="connsiteX2" fmla="*/ 2692800 w 2692800"/>
              <a:gd name="connsiteY2" fmla="*/ 2693640 h 2693640"/>
              <a:gd name="connsiteX3" fmla="*/ 0 w 2692800"/>
              <a:gd name="connsiteY3" fmla="*/ 2693640 h 2693640"/>
            </a:gdLst>
            <a:ahLst/>
            <a:cxnLst>
              <a:cxn ang="0">
                <a:pos x="connsiteX0" y="connsiteY0"/>
              </a:cxn>
              <a:cxn ang="0">
                <a:pos x="connsiteX1" y="connsiteY1"/>
              </a:cxn>
              <a:cxn ang="0">
                <a:pos x="connsiteX2" y="connsiteY2"/>
              </a:cxn>
              <a:cxn ang="0">
                <a:pos x="connsiteX3" y="connsiteY3"/>
              </a:cxn>
            </a:cxnLst>
            <a:rect l="l" t="t" r="r" b="b"/>
            <a:pathLst>
              <a:path w="2692800" h="2693640">
                <a:moveTo>
                  <a:pt x="0" y="0"/>
                </a:moveTo>
                <a:lnTo>
                  <a:pt x="2692800" y="0"/>
                </a:lnTo>
                <a:lnTo>
                  <a:pt x="2692800" y="2693640"/>
                </a:lnTo>
                <a:lnTo>
                  <a:pt x="0" y="2693640"/>
                </a:lnTo>
                <a:close/>
              </a:path>
            </a:pathLst>
          </a:custGeom>
          <a:solidFill>
            <a:schemeClr val="bg1">
              <a:lumMod val="95000"/>
            </a:schemeClr>
          </a:solidFill>
        </p:spPr>
        <p:txBody>
          <a:bodyPr vert="horz" lIns="91440" tIns="45720" rIns="91440" bIns="45720" rtlCol="0">
            <a:normAutofit/>
          </a:bodyPr>
          <a:lstStyle>
            <a:lvl1pPr>
              <a:defRPr lang="en-ID" sz="1800" dirty="0"/>
            </a:lvl1pPr>
          </a:lstStyle>
          <a:p>
            <a:pPr marL="0" lvl="0" indent="0" algn="ctr">
              <a:buNone/>
            </a:pPr>
            <a:r>
              <a:rPr lang="en-US" noProof="0" dirty="0"/>
              <a:t>Add Image Here</a:t>
            </a:r>
          </a:p>
        </p:txBody>
      </p:sp>
      <p:sp>
        <p:nvSpPr>
          <p:cNvPr id="9" name="Rectangle 8">
            <a:extLst>
              <a:ext uri="{FF2B5EF4-FFF2-40B4-BE49-F238E27FC236}">
                <a16:creationId xmlns:a16="http://schemas.microsoft.com/office/drawing/2014/main" id="{E429E334-587D-4420-9285-C2A5F494582B}"/>
              </a:ext>
            </a:extLst>
          </p:cNvPr>
          <p:cNvSpPr/>
          <p:nvPr userDrawn="1"/>
        </p:nvSpPr>
        <p:spPr>
          <a:xfrm>
            <a:off x="9289522" y="3527226"/>
            <a:ext cx="1248102" cy="12481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F7BD4601-EF26-4D7C-8CB6-95488F17575B}"/>
              </a:ext>
            </a:extLst>
          </p:cNvPr>
          <p:cNvSpPr/>
          <p:nvPr userDrawn="1"/>
        </p:nvSpPr>
        <p:spPr>
          <a:xfrm>
            <a:off x="8621786" y="2848323"/>
            <a:ext cx="496540" cy="4965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91949C41-2679-4E9D-A28C-F0C979F5702B}"/>
              </a:ext>
            </a:extLst>
          </p:cNvPr>
          <p:cNvSpPr/>
          <p:nvPr userDrawn="1"/>
        </p:nvSpPr>
        <p:spPr>
          <a:xfrm>
            <a:off x="8870898" y="2508125"/>
            <a:ext cx="247428" cy="24742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3454B05D-55FD-4118-B899-4095FF50870D}"/>
              </a:ext>
            </a:extLst>
          </p:cNvPr>
          <p:cNvSpPr/>
          <p:nvPr userDrawn="1"/>
        </p:nvSpPr>
        <p:spPr>
          <a:xfrm>
            <a:off x="0" y="933450"/>
            <a:ext cx="300037" cy="14652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4405330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371476" y="1016000"/>
            <a:ext cx="3997324" cy="2501899"/>
          </a:xfrm>
        </p:spPr>
        <p:txBody>
          <a:bodyPr anchor="b">
            <a:noAutofit/>
          </a:bodyPr>
          <a:lstStyle>
            <a:lvl1pPr>
              <a:defRPr sz="5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371475" y="3619500"/>
            <a:ext cx="3997325" cy="2557463"/>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13" name="Picture Placeholder 6">
            <a:extLst>
              <a:ext uri="{FF2B5EF4-FFF2-40B4-BE49-F238E27FC236}">
                <a16:creationId xmlns:a16="http://schemas.microsoft.com/office/drawing/2014/main" id="{9303FD92-1AC4-4708-B13E-C97E00210D2E}"/>
              </a:ext>
            </a:extLst>
          </p:cNvPr>
          <p:cNvSpPr>
            <a:spLocks noGrp="1"/>
          </p:cNvSpPr>
          <p:nvPr>
            <p:ph type="pic" sz="quarter" idx="13"/>
          </p:nvPr>
        </p:nvSpPr>
        <p:spPr>
          <a:xfrm>
            <a:off x="4902201" y="619125"/>
            <a:ext cx="3454400" cy="558165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4" name="Picture Placeholder 6">
            <a:extLst>
              <a:ext uri="{FF2B5EF4-FFF2-40B4-BE49-F238E27FC236}">
                <a16:creationId xmlns:a16="http://schemas.microsoft.com/office/drawing/2014/main" id="{F6824EBC-CC6E-4D5A-B85A-DAC55ACE8533}"/>
              </a:ext>
            </a:extLst>
          </p:cNvPr>
          <p:cNvSpPr>
            <a:spLocks noGrp="1"/>
          </p:cNvSpPr>
          <p:nvPr>
            <p:ph type="pic" sz="quarter" idx="14"/>
          </p:nvPr>
        </p:nvSpPr>
        <p:spPr>
          <a:xfrm>
            <a:off x="8432801" y="260351"/>
            <a:ext cx="3454400" cy="5581649"/>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5" name="Rectangle 14">
            <a:extLst>
              <a:ext uri="{FF2B5EF4-FFF2-40B4-BE49-F238E27FC236}">
                <a16:creationId xmlns:a16="http://schemas.microsoft.com/office/drawing/2014/main" id="{43661888-890D-4E0C-8076-65EDFDB7DE27}"/>
              </a:ext>
            </a:extLst>
          </p:cNvPr>
          <p:cNvSpPr/>
          <p:nvPr userDrawn="1"/>
        </p:nvSpPr>
        <p:spPr>
          <a:xfrm>
            <a:off x="8432801" y="5842000"/>
            <a:ext cx="3459162" cy="3587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AE48EF9-5BAF-4BD7-A6BE-866C0307B69F}"/>
              </a:ext>
            </a:extLst>
          </p:cNvPr>
          <p:cNvSpPr/>
          <p:nvPr userDrawn="1"/>
        </p:nvSpPr>
        <p:spPr>
          <a:xfrm>
            <a:off x="4902201" y="239509"/>
            <a:ext cx="3459162" cy="3587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E8D4A5F4-99AC-4FB3-8A59-AB8D7B4FC7D7}"/>
              </a:ext>
            </a:extLst>
          </p:cNvPr>
          <p:cNvSpPr/>
          <p:nvPr userDrawn="1"/>
        </p:nvSpPr>
        <p:spPr>
          <a:xfrm>
            <a:off x="0" y="1384300"/>
            <a:ext cx="177800" cy="44577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401361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060ACE-E228-45FD-83E3-FF4D1CCF705F}"/>
              </a:ext>
            </a:extLst>
          </p:cNvPr>
          <p:cNvSpPr>
            <a:spLocks noGrp="1"/>
          </p:cNvSpPr>
          <p:nvPr>
            <p:ph type="title"/>
          </p:nvPr>
        </p:nvSpPr>
        <p:spPr>
          <a:xfrm>
            <a:off x="371475" y="260351"/>
            <a:ext cx="11520487" cy="75882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88AF9FF-2A4E-41E6-956B-69BC625CC9A4}"/>
              </a:ext>
            </a:extLst>
          </p:cNvPr>
          <p:cNvSpPr>
            <a:spLocks noGrp="1"/>
          </p:cNvSpPr>
          <p:nvPr>
            <p:ph type="body" idx="1"/>
          </p:nvPr>
        </p:nvSpPr>
        <p:spPr>
          <a:xfrm>
            <a:off x="371474" y="1233488"/>
            <a:ext cx="11520487" cy="49434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a:extLst>
              <a:ext uri="{FF2B5EF4-FFF2-40B4-BE49-F238E27FC236}">
                <a16:creationId xmlns:a16="http://schemas.microsoft.com/office/drawing/2014/main" id="{CEE1F87C-C7F2-4F14-86B1-854B7B0C580E}"/>
              </a:ext>
            </a:extLst>
          </p:cNvPr>
          <p:cNvSpPr/>
          <p:nvPr userDrawn="1"/>
        </p:nvSpPr>
        <p:spPr>
          <a:xfrm>
            <a:off x="11229975" y="6512060"/>
            <a:ext cx="962025" cy="3459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94FD9470-E137-41DF-A5CA-C7B4B9856E94}"/>
              </a:ext>
            </a:extLst>
          </p:cNvPr>
          <p:cNvSpPr>
            <a:spLocks noGrp="1"/>
          </p:cNvSpPr>
          <p:nvPr>
            <p:ph type="sldNum" sz="quarter" idx="4"/>
          </p:nvPr>
        </p:nvSpPr>
        <p:spPr>
          <a:xfrm>
            <a:off x="11518900" y="6581978"/>
            <a:ext cx="373062" cy="206104"/>
          </a:xfrm>
          <a:prstGeom prst="rect">
            <a:avLst/>
          </a:prstGeom>
        </p:spPr>
        <p:txBody>
          <a:bodyPr vert="horz" lIns="91440" tIns="45720" rIns="91440" bIns="45720" rtlCol="0" anchor="ctr"/>
          <a:lstStyle>
            <a:lvl1pPr algn="r">
              <a:defRPr sz="1200">
                <a:solidFill>
                  <a:schemeClr val="bg1"/>
                </a:solidFill>
              </a:defRPr>
            </a:lvl1pPr>
          </a:lstStyle>
          <a:p>
            <a:fld id="{03DC2DEF-D2FE-4B45-ABA4-9F153FD1C98A}" type="slidenum">
              <a:rPr lang="en-US" smtClean="0"/>
              <a:pPr/>
              <a:t>‹#›</a:t>
            </a:fld>
            <a:endParaRPr lang="en-US" dirty="0"/>
          </a:p>
        </p:txBody>
      </p:sp>
      <p:sp>
        <p:nvSpPr>
          <p:cNvPr id="8" name="Rectangle 7">
            <a:extLst>
              <a:ext uri="{FF2B5EF4-FFF2-40B4-BE49-F238E27FC236}">
                <a16:creationId xmlns:a16="http://schemas.microsoft.com/office/drawing/2014/main" id="{48AB12CC-D752-4664-B92F-BAEFF0416B7E}"/>
              </a:ext>
            </a:extLst>
          </p:cNvPr>
          <p:cNvSpPr/>
          <p:nvPr userDrawn="1"/>
        </p:nvSpPr>
        <p:spPr>
          <a:xfrm>
            <a:off x="0" y="260350"/>
            <a:ext cx="300037" cy="755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34583292"/>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63" r:id="rId5"/>
    <p:sldLayoutId id="2147483650" r:id="rId6"/>
    <p:sldLayoutId id="2147483664" r:id="rId7"/>
    <p:sldLayoutId id="2147483665" r:id="rId8"/>
    <p:sldLayoutId id="2147483666" r:id="rId9"/>
    <p:sldLayoutId id="2147483667" r:id="rId10"/>
    <p:sldLayoutId id="2147483668" r:id="rId11"/>
    <p:sldLayoutId id="2147483669" r:id="rId12"/>
    <p:sldLayoutId id="2147483651" r:id="rId13"/>
    <p:sldLayoutId id="2147483670" r:id="rId14"/>
    <p:sldLayoutId id="2147483671" r:id="rId15"/>
    <p:sldLayoutId id="2147483672" r:id="rId16"/>
    <p:sldLayoutId id="2147483673" r:id="rId17"/>
    <p:sldLayoutId id="2147483652" r:id="rId18"/>
    <p:sldLayoutId id="2147483674" r:id="rId19"/>
    <p:sldLayoutId id="2147483675" r:id="rId20"/>
    <p:sldLayoutId id="2147483676" r:id="rId21"/>
    <p:sldLayoutId id="2147483677" r:id="rId22"/>
    <p:sldLayoutId id="2147483655" r:id="rId23"/>
    <p:sldLayoutId id="2147483678" r:id="rId24"/>
    <p:sldLayoutId id="2147483679" r:id="rId25"/>
    <p:sldLayoutId id="2147483680" r:id="rId26"/>
    <p:sldLayoutId id="2147483681" r:id="rId27"/>
    <p:sldLayoutId id="2147483653" r:id="rId28"/>
    <p:sldLayoutId id="2147483682" r:id="rId29"/>
    <p:sldLayoutId id="2147483683" r:id="rId30"/>
    <p:sldLayoutId id="2147483684" r:id="rId31"/>
    <p:sldLayoutId id="2147483685" r:id="rId32"/>
    <p:sldLayoutId id="2147483654" r:id="rId33"/>
    <p:sldLayoutId id="2147483686" r:id="rId34"/>
    <p:sldLayoutId id="2147483687" r:id="rId35"/>
    <p:sldLayoutId id="2147483689" r:id="rId36"/>
    <p:sldLayoutId id="2147483688" r:id="rId37"/>
    <p:sldLayoutId id="2147483690" r:id="rId38"/>
    <p:sldLayoutId id="2147483691" r:id="rId39"/>
    <p:sldLayoutId id="2147483692" r:id="rId40"/>
    <p:sldLayoutId id="2147483693" r:id="rId41"/>
    <p:sldLayoutId id="2147483694" r:id="rId42"/>
    <p:sldLayoutId id="2147483695" r:id="rId43"/>
    <p:sldLayoutId id="2147483696" r:id="rId44"/>
    <p:sldLayoutId id="2147483697" r:id="rId45"/>
    <p:sldLayoutId id="2147483698" r:id="rId46"/>
    <p:sldLayoutId id="2147483699" r:id="rId47"/>
    <p:sldLayoutId id="2147483700" r:id="rId48"/>
    <p:sldLayoutId id="2147483701" r:id="rId49"/>
    <p:sldLayoutId id="2147483702" r:id="rId50"/>
    <p:sldLayoutId id="2147483656" r:id="rId51"/>
    <p:sldLayoutId id="2147483657" r:id="rId52"/>
    <p:sldLayoutId id="2147483703" r:id="rId53"/>
  </p:sldLayoutIdLst>
  <p:hf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4" userDrawn="1">
          <p15:clr>
            <a:srgbClr val="F26B43"/>
          </p15:clr>
        </p15:guide>
        <p15:guide id="2" pos="234" userDrawn="1">
          <p15:clr>
            <a:srgbClr val="F26B43"/>
          </p15:clr>
        </p15:guide>
        <p15:guide id="3" orient="horz" pos="4133" userDrawn="1">
          <p15:clr>
            <a:srgbClr val="F26B43"/>
          </p15:clr>
        </p15:guide>
        <p15:guide id="4" pos="7491" userDrawn="1">
          <p15:clr>
            <a:srgbClr val="F26B43"/>
          </p15:clr>
        </p15:guide>
        <p15:guide id="5" orient="horz" pos="640" userDrawn="1">
          <p15:clr>
            <a:srgbClr val="F26B43"/>
          </p15:clr>
        </p15:guide>
        <p15:guide id="6" orient="horz" pos="777" userDrawn="1">
          <p15:clr>
            <a:srgbClr val="F26B43"/>
          </p15:clr>
        </p15:guide>
        <p15:guide id="7" orient="horz" pos="4020" userDrawn="1">
          <p15:clr>
            <a:srgbClr val="F26B43"/>
          </p15:clr>
        </p15:guide>
        <p15:guide id="8" orient="horz" pos="390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5.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5.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5.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5.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1.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53.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3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Layout" Target="../slideLayouts/slideLayout38.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14.sv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251CEBEB-5088-4E63-81A4-0DCEB5B45207}"/>
              </a:ext>
              <a:ext uri="{C183D7F6-B498-43B3-948B-1728B52AA6E4}">
                <adec:decorative xmlns:adec="http://schemas.microsoft.com/office/drawing/2017/decorative" val="1"/>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
        <p:nvSpPr>
          <p:cNvPr id="3" name="Title 2">
            <a:extLst>
              <a:ext uri="{FF2B5EF4-FFF2-40B4-BE49-F238E27FC236}">
                <a16:creationId xmlns:a16="http://schemas.microsoft.com/office/drawing/2014/main" id="{3D71C9CD-CAE8-4AC8-936D-333769D479E5}"/>
              </a:ext>
            </a:extLst>
          </p:cNvPr>
          <p:cNvSpPr>
            <a:spLocks noGrp="1"/>
          </p:cNvSpPr>
          <p:nvPr>
            <p:ph type="ctrTitle"/>
          </p:nvPr>
        </p:nvSpPr>
        <p:spPr>
          <a:xfrm>
            <a:off x="6605588" y="1512889"/>
            <a:ext cx="5586412" cy="3262311"/>
          </a:xfrm>
        </p:spPr>
        <p:txBody>
          <a:bodyPr>
            <a:normAutofit/>
          </a:bodyPr>
          <a:lstStyle/>
          <a:p>
            <a:r>
              <a:rPr lang="en-ID" sz="4800" b="1" i="0" dirty="0">
                <a:solidFill>
                  <a:srgbClr val="444444"/>
                </a:solidFill>
                <a:effectLst/>
                <a:latin typeface="Sabon Next LT" panose="020B0502040204020203" pitchFamily="2" charset="0"/>
                <a:cs typeface="Sabon Next LT" panose="020B0502040204020203" pitchFamily="2" charset="0"/>
              </a:rPr>
              <a:t>"KONSEP MANAJEMEN KEPERAWATAN"</a:t>
            </a:r>
            <a:endParaRPr lang="en-US" sz="4800" dirty="0"/>
          </a:p>
        </p:txBody>
      </p:sp>
      <p:sp>
        <p:nvSpPr>
          <p:cNvPr id="4" name="Subtitle 3">
            <a:extLst>
              <a:ext uri="{FF2B5EF4-FFF2-40B4-BE49-F238E27FC236}">
                <a16:creationId xmlns:a16="http://schemas.microsoft.com/office/drawing/2014/main" id="{C6D24F99-E026-485A-96CD-AEC98137262A}"/>
              </a:ext>
            </a:extLst>
          </p:cNvPr>
          <p:cNvSpPr>
            <a:spLocks noGrp="1"/>
          </p:cNvSpPr>
          <p:nvPr>
            <p:ph type="subTitle" idx="1"/>
          </p:nvPr>
        </p:nvSpPr>
        <p:spPr/>
        <p:txBody>
          <a:bodyPr/>
          <a:lstStyle/>
          <a:p>
            <a:r>
              <a:rPr lang="en-US" dirty="0"/>
              <a:t>Ns. </a:t>
            </a:r>
            <a:r>
              <a:rPr lang="en-US" dirty="0" err="1"/>
              <a:t>Suyamto</a:t>
            </a:r>
            <a:r>
              <a:rPr lang="en-US" dirty="0"/>
              <a:t> SST., MPH</a:t>
            </a:r>
          </a:p>
          <a:p>
            <a:r>
              <a:rPr lang="en-US" dirty="0" err="1"/>
              <a:t>Stikes</a:t>
            </a:r>
            <a:r>
              <a:rPr lang="en-US" dirty="0"/>
              <a:t> </a:t>
            </a:r>
            <a:r>
              <a:rPr lang="en-US" dirty="0" err="1"/>
              <a:t>Notokusumo</a:t>
            </a:r>
            <a:r>
              <a:rPr lang="en-US" dirty="0"/>
              <a:t> Yogyakarta</a:t>
            </a:r>
          </a:p>
        </p:txBody>
      </p:sp>
      <p:pic>
        <p:nvPicPr>
          <p:cNvPr id="5" name="Picture 4" descr="A picture containing text, wall, table, indoor&#10;&#10;Description automatically generated">
            <a:extLst>
              <a:ext uri="{FF2B5EF4-FFF2-40B4-BE49-F238E27FC236}">
                <a16:creationId xmlns:a16="http://schemas.microsoft.com/office/drawing/2014/main" id="{86AEC33D-E76F-4A9C-94C9-221740CA4B81}"/>
              </a:ext>
            </a:extLst>
          </p:cNvPr>
          <p:cNvPicPr>
            <a:picLocks noChangeAspect="1"/>
          </p:cNvPicPr>
          <p:nvPr/>
        </p:nvPicPr>
        <p:blipFill>
          <a:blip r:embed="rId3"/>
          <a:stretch>
            <a:fillRect/>
          </a:stretch>
        </p:blipFill>
        <p:spPr>
          <a:xfrm>
            <a:off x="0" y="380999"/>
            <a:ext cx="6605588" cy="6477000"/>
          </a:xfrm>
          <a:prstGeom prst="rect">
            <a:avLst/>
          </a:prstGeom>
        </p:spPr>
      </p:pic>
    </p:spTree>
    <p:extLst>
      <p:ext uri="{BB962C8B-B14F-4D97-AF65-F5344CB8AC3E}">
        <p14:creationId xmlns:p14="http://schemas.microsoft.com/office/powerpoint/2010/main" val="14954965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B9887-E1B0-4834-9627-DEFFE8D2437D}"/>
              </a:ext>
            </a:extLst>
          </p:cNvPr>
          <p:cNvSpPr>
            <a:spLocks noGrp="1"/>
          </p:cNvSpPr>
          <p:nvPr>
            <p:ph type="title"/>
          </p:nvPr>
        </p:nvSpPr>
        <p:spPr/>
        <p:txBody>
          <a:bodyPr>
            <a:normAutofit/>
          </a:bodyPr>
          <a:lstStyle/>
          <a:p>
            <a:r>
              <a:rPr lang="en-ID" b="1" i="0" dirty="0">
                <a:solidFill>
                  <a:srgbClr val="444444"/>
                </a:solidFill>
                <a:effectLst/>
                <a:latin typeface="Open Sans" panose="020B0606030504020204" pitchFamily="34" charset="0"/>
              </a:rPr>
              <a:t>Proses </a:t>
            </a:r>
            <a:r>
              <a:rPr lang="en-ID" b="1" i="0" dirty="0" err="1">
                <a:solidFill>
                  <a:srgbClr val="444444"/>
                </a:solidFill>
                <a:effectLst/>
                <a:latin typeface="Open Sans" panose="020B0606030504020204" pitchFamily="34" charset="0"/>
              </a:rPr>
              <a:t>Manajemen</a:t>
            </a:r>
            <a:r>
              <a:rPr lang="en-ID" b="1" i="0" dirty="0">
                <a:solidFill>
                  <a:srgbClr val="444444"/>
                </a:solidFill>
                <a:effectLst/>
                <a:latin typeface="Open Sans" panose="020B0606030504020204" pitchFamily="34" charset="0"/>
              </a:rPr>
              <a:t> </a:t>
            </a:r>
            <a:r>
              <a:rPr lang="en-ID" b="1" i="0" dirty="0" err="1">
                <a:solidFill>
                  <a:srgbClr val="444444"/>
                </a:solidFill>
                <a:effectLst/>
                <a:latin typeface="Open Sans" panose="020B0606030504020204" pitchFamily="34" charset="0"/>
              </a:rPr>
              <a:t>Keperawatan</a:t>
            </a:r>
            <a:r>
              <a:rPr lang="en-ID" b="1" i="0" dirty="0">
                <a:solidFill>
                  <a:srgbClr val="444444"/>
                </a:solidFill>
                <a:effectLst/>
                <a:latin typeface="Open Sans" panose="020B0606030504020204" pitchFamily="34" charset="0"/>
              </a:rPr>
              <a:t>,... (3)</a:t>
            </a:r>
            <a:endParaRPr lang="en-ID" dirty="0"/>
          </a:p>
        </p:txBody>
      </p:sp>
      <p:sp>
        <p:nvSpPr>
          <p:cNvPr id="3" name="Slide Number Placeholder 2">
            <a:extLst>
              <a:ext uri="{FF2B5EF4-FFF2-40B4-BE49-F238E27FC236}">
                <a16:creationId xmlns:a16="http://schemas.microsoft.com/office/drawing/2014/main" id="{6A996E10-A43C-43FF-8D92-D2C153327B98}"/>
              </a:ext>
            </a:extLst>
          </p:cNvPr>
          <p:cNvSpPr>
            <a:spLocks noGrp="1"/>
          </p:cNvSpPr>
          <p:nvPr>
            <p:ph type="sldNum" sz="quarter" idx="12"/>
          </p:nvPr>
        </p:nvSpPr>
        <p:spPr/>
        <p:txBody>
          <a:bodyPr/>
          <a:lstStyle/>
          <a:p>
            <a:fld id="{03DC2DEF-D2FE-4B45-ABA4-9F153FD1C98A}" type="slidenum">
              <a:rPr lang="en-US" smtClean="0"/>
              <a:t>10</a:t>
            </a:fld>
            <a:endParaRPr lang="en-US" dirty="0"/>
          </a:p>
        </p:txBody>
      </p:sp>
      <p:sp>
        <p:nvSpPr>
          <p:cNvPr id="5" name="Text Placeholder 4">
            <a:extLst>
              <a:ext uri="{FF2B5EF4-FFF2-40B4-BE49-F238E27FC236}">
                <a16:creationId xmlns:a16="http://schemas.microsoft.com/office/drawing/2014/main" id="{89AF268D-BEF2-478A-9CD3-D9B54CD343FE}"/>
              </a:ext>
            </a:extLst>
          </p:cNvPr>
          <p:cNvSpPr>
            <a:spLocks noGrp="1"/>
          </p:cNvSpPr>
          <p:nvPr>
            <p:ph type="body" sz="quarter" idx="14"/>
          </p:nvPr>
        </p:nvSpPr>
        <p:spPr/>
        <p:txBody>
          <a:bodyPr/>
          <a:lstStyle/>
          <a:p>
            <a:pPr marL="457200" indent="-457200">
              <a:buFont typeface="+mj-lt"/>
              <a:buAutoNum type="arabicPeriod"/>
            </a:pPr>
            <a:r>
              <a:rPr lang="en-ID" b="0" i="0" dirty="0">
                <a:solidFill>
                  <a:srgbClr val="444444"/>
                </a:solidFill>
                <a:effectLst/>
                <a:latin typeface="Open Sans" panose="020B0606030504020204" pitchFamily="34" charset="0"/>
              </a:rPr>
              <a:t>Output</a:t>
            </a:r>
          </a:p>
          <a:p>
            <a:pPr marL="457200" indent="-457200">
              <a:buFont typeface="+mj-lt"/>
              <a:buAutoNum type="arabicPeriod"/>
            </a:pPr>
            <a:r>
              <a:rPr lang="en-ID" b="0" i="0" dirty="0" err="1">
                <a:solidFill>
                  <a:srgbClr val="444444"/>
                </a:solidFill>
                <a:effectLst/>
                <a:latin typeface="Open Sans" panose="020B0606030504020204" pitchFamily="34" charset="0"/>
              </a:rPr>
              <a:t>Kontrol</a:t>
            </a:r>
            <a:endParaRPr lang="en-ID" b="0" i="0" dirty="0">
              <a:solidFill>
                <a:srgbClr val="444444"/>
              </a:solidFill>
              <a:effectLst/>
              <a:latin typeface="Open Sans" panose="020B0606030504020204" pitchFamily="34" charset="0"/>
            </a:endParaRPr>
          </a:p>
          <a:p>
            <a:pPr marL="457200" indent="-457200">
              <a:buFont typeface="+mj-lt"/>
              <a:buAutoNum type="arabicPeriod"/>
            </a:pPr>
            <a:r>
              <a:rPr lang="en-ID" b="0" i="0" dirty="0">
                <a:solidFill>
                  <a:srgbClr val="444444"/>
                </a:solidFill>
                <a:effectLst/>
                <a:latin typeface="Open Sans" panose="020B0606030504020204" pitchFamily="34" charset="0"/>
              </a:rPr>
              <a:t>Budget </a:t>
            </a:r>
            <a:r>
              <a:rPr lang="en-ID" b="0" i="0" dirty="0" err="1">
                <a:solidFill>
                  <a:srgbClr val="444444"/>
                </a:solidFill>
                <a:effectLst/>
                <a:latin typeface="Open Sans" panose="020B0606030504020204" pitchFamily="34" charset="0"/>
              </a:rPr>
              <a:t>Keperawatan</a:t>
            </a:r>
            <a:endParaRPr lang="en-ID" b="0" i="0" dirty="0">
              <a:solidFill>
                <a:srgbClr val="444444"/>
              </a:solidFill>
              <a:effectLst/>
              <a:latin typeface="Open Sans" panose="020B0606030504020204" pitchFamily="34" charset="0"/>
            </a:endParaRPr>
          </a:p>
          <a:p>
            <a:pPr marL="457200" indent="-457200">
              <a:buFont typeface="+mj-lt"/>
              <a:buAutoNum type="arabicPeriod"/>
            </a:pPr>
            <a:r>
              <a:rPr lang="en-ID" b="0" i="0" dirty="0" err="1">
                <a:solidFill>
                  <a:srgbClr val="444444"/>
                </a:solidFill>
                <a:effectLst/>
                <a:latin typeface="Open Sans" panose="020B0606030504020204" pitchFamily="34" charset="0"/>
              </a:rPr>
              <a:t>Evaluasi</a:t>
            </a:r>
            <a:r>
              <a:rPr lang="en-ID" b="0" i="0" dirty="0">
                <a:solidFill>
                  <a:srgbClr val="444444"/>
                </a:solidFill>
                <a:effectLst/>
                <a:latin typeface="Open Sans" panose="020B0606030504020204" pitchFamily="34" charset="0"/>
              </a:rPr>
              <a:t> </a:t>
            </a:r>
            <a:r>
              <a:rPr lang="en-ID" b="0" i="0" dirty="0" err="1">
                <a:solidFill>
                  <a:srgbClr val="444444"/>
                </a:solidFill>
                <a:effectLst/>
                <a:latin typeface="Open Sans" panose="020B0606030504020204" pitchFamily="34" charset="0"/>
              </a:rPr>
              <a:t>penampilan</a:t>
            </a:r>
            <a:r>
              <a:rPr lang="en-ID" b="0" i="0" dirty="0">
                <a:solidFill>
                  <a:srgbClr val="444444"/>
                </a:solidFill>
                <a:effectLst/>
                <a:latin typeface="Open Sans" panose="020B0606030504020204" pitchFamily="34" charset="0"/>
              </a:rPr>
              <a:t> </a:t>
            </a:r>
            <a:r>
              <a:rPr lang="en-ID" b="0" i="0" dirty="0" err="1">
                <a:solidFill>
                  <a:srgbClr val="444444"/>
                </a:solidFill>
                <a:effectLst/>
                <a:latin typeface="Open Sans" panose="020B0606030504020204" pitchFamily="34" charset="0"/>
              </a:rPr>
              <a:t>kerja</a:t>
            </a:r>
            <a:r>
              <a:rPr lang="en-ID" b="0" i="0" dirty="0">
                <a:solidFill>
                  <a:srgbClr val="444444"/>
                </a:solidFill>
                <a:effectLst/>
                <a:latin typeface="Open Sans" panose="020B0606030504020204" pitchFamily="34" charset="0"/>
              </a:rPr>
              <a:t> </a:t>
            </a:r>
            <a:r>
              <a:rPr lang="en-ID" b="0" i="0" dirty="0" err="1">
                <a:solidFill>
                  <a:srgbClr val="444444"/>
                </a:solidFill>
                <a:effectLst/>
                <a:latin typeface="Open Sans" panose="020B0606030504020204" pitchFamily="34" charset="0"/>
              </a:rPr>
              <a:t>perawat</a:t>
            </a:r>
            <a:endParaRPr lang="en-ID" b="0" i="0" dirty="0">
              <a:solidFill>
                <a:srgbClr val="444444"/>
              </a:solidFill>
              <a:effectLst/>
              <a:latin typeface="Open Sans" panose="020B0606030504020204" pitchFamily="34" charset="0"/>
            </a:endParaRPr>
          </a:p>
          <a:p>
            <a:pPr marL="457200" indent="-457200">
              <a:buFont typeface="+mj-lt"/>
              <a:buAutoNum type="arabicPeriod"/>
            </a:pPr>
            <a:r>
              <a:rPr lang="en-ID" b="0" i="0" dirty="0" err="1">
                <a:solidFill>
                  <a:srgbClr val="444444"/>
                </a:solidFill>
                <a:effectLst/>
                <a:latin typeface="Open Sans" panose="020B0606030504020204" pitchFamily="34" charset="0"/>
              </a:rPr>
              <a:t>Prosedur</a:t>
            </a:r>
            <a:r>
              <a:rPr lang="en-ID" b="0" i="0" dirty="0">
                <a:solidFill>
                  <a:srgbClr val="444444"/>
                </a:solidFill>
                <a:effectLst/>
                <a:latin typeface="Open Sans" panose="020B0606030504020204" pitchFamily="34" charset="0"/>
              </a:rPr>
              <a:t> yang </a:t>
            </a:r>
            <a:r>
              <a:rPr lang="en-ID" b="0" i="0" dirty="0" err="1">
                <a:solidFill>
                  <a:srgbClr val="444444"/>
                </a:solidFill>
                <a:effectLst/>
                <a:latin typeface="Open Sans" panose="020B0606030504020204" pitchFamily="34" charset="0"/>
              </a:rPr>
              <a:t>standar</a:t>
            </a:r>
            <a:endParaRPr lang="en-ID" b="0" i="0" dirty="0">
              <a:solidFill>
                <a:srgbClr val="444444"/>
              </a:solidFill>
              <a:effectLst/>
              <a:latin typeface="Open Sans" panose="020B0606030504020204" pitchFamily="34" charset="0"/>
            </a:endParaRPr>
          </a:p>
          <a:p>
            <a:pPr marL="457200" indent="-457200">
              <a:buFont typeface="+mj-lt"/>
              <a:buAutoNum type="arabicPeriod"/>
            </a:pPr>
            <a:r>
              <a:rPr lang="en-ID" b="0" i="0" dirty="0" err="1">
                <a:solidFill>
                  <a:srgbClr val="444444"/>
                </a:solidFill>
                <a:effectLst/>
                <a:latin typeface="Open Sans" panose="020B0606030504020204" pitchFamily="34" charset="0"/>
              </a:rPr>
              <a:t>Akreditasi</a:t>
            </a:r>
            <a:endParaRPr lang="en-ID" b="0" i="0" dirty="0">
              <a:solidFill>
                <a:srgbClr val="444444"/>
              </a:solidFill>
              <a:effectLst/>
              <a:latin typeface="Open Sans" panose="020B0606030504020204" pitchFamily="34" charset="0"/>
            </a:endParaRPr>
          </a:p>
          <a:p>
            <a:pPr marL="457200" indent="-457200">
              <a:buFont typeface="+mj-lt"/>
              <a:buAutoNum type="arabicPeriod"/>
            </a:pPr>
            <a:r>
              <a:rPr lang="en-ID" b="0" i="0" dirty="0" err="1">
                <a:solidFill>
                  <a:srgbClr val="444444"/>
                </a:solidFill>
                <a:effectLst/>
                <a:latin typeface="Open Sans" panose="020B0606030504020204" pitchFamily="34" charset="0"/>
              </a:rPr>
              <a:t>Asuhan</a:t>
            </a:r>
            <a:r>
              <a:rPr lang="en-ID" b="0" i="0" dirty="0">
                <a:solidFill>
                  <a:srgbClr val="444444"/>
                </a:solidFill>
                <a:effectLst/>
                <a:latin typeface="Open Sans" panose="020B0606030504020204" pitchFamily="34" charset="0"/>
              </a:rPr>
              <a:t> </a:t>
            </a:r>
            <a:r>
              <a:rPr lang="en-ID" b="0" i="0" dirty="0" err="1">
                <a:solidFill>
                  <a:srgbClr val="444444"/>
                </a:solidFill>
                <a:effectLst/>
                <a:latin typeface="Open Sans" panose="020B0606030504020204" pitchFamily="34" charset="0"/>
              </a:rPr>
              <a:t>Keperawatan</a:t>
            </a:r>
            <a:endParaRPr lang="en-ID" b="0" i="0" dirty="0">
              <a:solidFill>
                <a:srgbClr val="444444"/>
              </a:solidFill>
              <a:effectLst/>
              <a:latin typeface="Open Sans" panose="020B0606030504020204" pitchFamily="34" charset="0"/>
            </a:endParaRPr>
          </a:p>
          <a:p>
            <a:pPr marL="457200" indent="-457200">
              <a:buFont typeface="+mj-lt"/>
              <a:buAutoNum type="arabicPeriod"/>
            </a:pPr>
            <a:r>
              <a:rPr lang="en-ID" b="0" i="0" dirty="0" err="1">
                <a:solidFill>
                  <a:srgbClr val="444444"/>
                </a:solidFill>
                <a:effectLst/>
                <a:latin typeface="Open Sans" panose="020B0606030504020204" pitchFamily="34" charset="0"/>
              </a:rPr>
              <a:t>Pengembangan</a:t>
            </a:r>
            <a:r>
              <a:rPr lang="en-ID" b="0" i="0" dirty="0">
                <a:solidFill>
                  <a:srgbClr val="444444"/>
                </a:solidFill>
                <a:effectLst/>
                <a:latin typeface="Open Sans" panose="020B0606030504020204" pitchFamily="34" charset="0"/>
              </a:rPr>
              <a:t> </a:t>
            </a:r>
            <a:r>
              <a:rPr lang="en-ID" b="0" i="0" dirty="0" err="1">
                <a:solidFill>
                  <a:srgbClr val="444444"/>
                </a:solidFill>
                <a:effectLst/>
                <a:latin typeface="Open Sans" panose="020B0606030504020204" pitchFamily="34" charset="0"/>
              </a:rPr>
              <a:t>Staf</a:t>
            </a:r>
            <a:endParaRPr lang="en-ID" b="0" i="0" dirty="0">
              <a:solidFill>
                <a:srgbClr val="444444"/>
              </a:solidFill>
              <a:effectLst/>
              <a:latin typeface="Open Sans" panose="020B0606030504020204" pitchFamily="34" charset="0"/>
            </a:endParaRPr>
          </a:p>
          <a:p>
            <a:pPr marL="457200" indent="-457200">
              <a:buFont typeface="+mj-lt"/>
              <a:buAutoNum type="arabicPeriod"/>
            </a:pPr>
            <a:r>
              <a:rPr lang="en-ID" b="0" i="0" dirty="0" err="1">
                <a:solidFill>
                  <a:srgbClr val="444444"/>
                </a:solidFill>
                <a:effectLst/>
                <a:latin typeface="Open Sans" panose="020B0606030504020204" pitchFamily="34" charset="0"/>
              </a:rPr>
              <a:t>Riset</a:t>
            </a:r>
            <a:endParaRPr lang="en-ID" dirty="0"/>
          </a:p>
        </p:txBody>
      </p:sp>
      <p:pic>
        <p:nvPicPr>
          <p:cNvPr id="3074" name="Picture 2" descr="INFOGRAFIS: Drama Tragis Korban Corona di Indonesia - News Liputan6.com">
            <a:extLst>
              <a:ext uri="{FF2B5EF4-FFF2-40B4-BE49-F238E27FC236}">
                <a16:creationId xmlns:a16="http://schemas.microsoft.com/office/drawing/2014/main" id="{BC6EF79C-9637-43E8-8C20-DF34EEF89526}"/>
              </a:ext>
            </a:extLst>
          </p:cNvPr>
          <p:cNvPicPr>
            <a:picLocks noGrp="1" noChangeAspect="1" noChangeArrowheads="1"/>
          </p:cNvPicPr>
          <p:nvPr>
            <p:ph type="chart" sz="quarter" idx="13"/>
          </p:nvPr>
        </p:nvPicPr>
        <p:blipFill>
          <a:blip r:embed="rId2">
            <a:extLst>
              <a:ext uri="{28A0092B-C50C-407E-A947-70E740481C1C}">
                <a14:useLocalDpi xmlns:a14="http://schemas.microsoft.com/office/drawing/2010/main" val="0"/>
              </a:ext>
            </a:extLst>
          </a:blip>
          <a:srcRect/>
          <a:stretch>
            <a:fillRect/>
          </a:stretch>
        </p:blipFill>
        <p:spPr bwMode="auto">
          <a:xfrm>
            <a:off x="5348288" y="1223889"/>
            <a:ext cx="6096000" cy="4779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68414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A00E6-8290-4D83-9E25-C9733EABEE5A}"/>
              </a:ext>
            </a:extLst>
          </p:cNvPr>
          <p:cNvSpPr>
            <a:spLocks noGrp="1"/>
          </p:cNvSpPr>
          <p:nvPr>
            <p:ph type="title"/>
          </p:nvPr>
        </p:nvSpPr>
        <p:spPr/>
        <p:txBody>
          <a:bodyPr/>
          <a:lstStyle/>
          <a:p>
            <a:r>
              <a:rPr lang="en-ID" b="1" i="0" dirty="0" err="1">
                <a:solidFill>
                  <a:srgbClr val="444444"/>
                </a:solidFill>
                <a:effectLst/>
                <a:latin typeface="Open Sans" panose="020B0606030504020204" pitchFamily="34" charset="0"/>
              </a:rPr>
              <a:t>Mekanisme</a:t>
            </a:r>
            <a:r>
              <a:rPr lang="en-ID" b="1" i="0" dirty="0">
                <a:solidFill>
                  <a:srgbClr val="444444"/>
                </a:solidFill>
                <a:effectLst/>
                <a:latin typeface="Open Sans" panose="020B0606030504020204" pitchFamily="34" charset="0"/>
              </a:rPr>
              <a:t> Timbal </a:t>
            </a:r>
            <a:r>
              <a:rPr lang="en-ID" b="1" i="0" dirty="0" err="1">
                <a:solidFill>
                  <a:srgbClr val="444444"/>
                </a:solidFill>
                <a:effectLst/>
                <a:latin typeface="Open Sans" panose="020B0606030504020204" pitchFamily="34" charset="0"/>
              </a:rPr>
              <a:t>Balik</a:t>
            </a:r>
            <a:endParaRPr lang="en-ID" dirty="0"/>
          </a:p>
        </p:txBody>
      </p:sp>
      <p:sp>
        <p:nvSpPr>
          <p:cNvPr id="3" name="Slide Number Placeholder 2">
            <a:extLst>
              <a:ext uri="{FF2B5EF4-FFF2-40B4-BE49-F238E27FC236}">
                <a16:creationId xmlns:a16="http://schemas.microsoft.com/office/drawing/2014/main" id="{BD849A72-0E27-48B3-B50F-9180DA3CF7F6}"/>
              </a:ext>
            </a:extLst>
          </p:cNvPr>
          <p:cNvSpPr>
            <a:spLocks noGrp="1"/>
          </p:cNvSpPr>
          <p:nvPr>
            <p:ph type="sldNum" sz="quarter" idx="12"/>
          </p:nvPr>
        </p:nvSpPr>
        <p:spPr/>
        <p:txBody>
          <a:bodyPr/>
          <a:lstStyle/>
          <a:p>
            <a:fld id="{03DC2DEF-D2FE-4B45-ABA4-9F153FD1C98A}" type="slidenum">
              <a:rPr lang="en-US" smtClean="0"/>
              <a:t>11</a:t>
            </a:fld>
            <a:endParaRPr lang="en-US" dirty="0"/>
          </a:p>
        </p:txBody>
      </p:sp>
      <p:sp>
        <p:nvSpPr>
          <p:cNvPr id="5" name="Text Placeholder 4">
            <a:extLst>
              <a:ext uri="{FF2B5EF4-FFF2-40B4-BE49-F238E27FC236}">
                <a16:creationId xmlns:a16="http://schemas.microsoft.com/office/drawing/2014/main" id="{7248FAC7-69D2-4F19-B3BC-B5C985159AFD}"/>
              </a:ext>
            </a:extLst>
          </p:cNvPr>
          <p:cNvSpPr>
            <a:spLocks noGrp="1"/>
          </p:cNvSpPr>
          <p:nvPr>
            <p:ph type="body" sz="quarter" idx="14"/>
          </p:nvPr>
        </p:nvSpPr>
        <p:spPr/>
        <p:txBody>
          <a:bodyPr/>
          <a:lstStyle/>
          <a:p>
            <a:pPr marL="0" indent="0">
              <a:buNone/>
            </a:pPr>
            <a:r>
              <a:rPr lang="en-ID" i="0" dirty="0">
                <a:solidFill>
                  <a:srgbClr val="444444"/>
                </a:solidFill>
                <a:effectLst/>
                <a:latin typeface="Open Sans" panose="020B0606030504020204" pitchFamily="34" charset="0"/>
              </a:rPr>
              <a:t>Proses </a:t>
            </a:r>
            <a:r>
              <a:rPr lang="en-ID" i="0" dirty="0" err="1">
                <a:solidFill>
                  <a:srgbClr val="444444"/>
                </a:solidFill>
                <a:effectLst/>
                <a:latin typeface="Open Sans" panose="020B0606030504020204" pitchFamily="34" charset="0"/>
              </a:rPr>
              <a:t>Manajemen</a:t>
            </a:r>
            <a:r>
              <a:rPr lang="en-ID" i="0" dirty="0">
                <a:solidFill>
                  <a:srgbClr val="444444"/>
                </a:solidFill>
                <a:effectLst/>
                <a:latin typeface="Open Sans" panose="020B0606030504020204" pitchFamily="34" charset="0"/>
              </a:rPr>
              <a:t> </a:t>
            </a:r>
            <a:r>
              <a:rPr lang="en-ID" i="0" dirty="0" err="1">
                <a:solidFill>
                  <a:srgbClr val="444444"/>
                </a:solidFill>
                <a:effectLst/>
                <a:latin typeface="Open Sans" panose="020B0606030504020204" pitchFamily="34" charset="0"/>
              </a:rPr>
              <a:t>Keperawatan</a:t>
            </a:r>
            <a:r>
              <a:rPr lang="en-ID" i="0" dirty="0">
                <a:solidFill>
                  <a:srgbClr val="444444"/>
                </a:solidFill>
                <a:effectLst/>
                <a:latin typeface="Open Sans" panose="020B0606030504020204" pitchFamily="34" charset="0"/>
              </a:rPr>
              <a:t>,... (4)</a:t>
            </a:r>
          </a:p>
          <a:p>
            <a:pPr marL="457200" indent="-457200">
              <a:buFont typeface="+mj-lt"/>
              <a:buAutoNum type="arabicPeriod"/>
            </a:pPr>
            <a:r>
              <a:rPr lang="en-ID" b="0" i="0" dirty="0" err="1">
                <a:solidFill>
                  <a:srgbClr val="444444"/>
                </a:solidFill>
                <a:effectLst/>
                <a:latin typeface="Open Sans" panose="020B0606030504020204" pitchFamily="34" charset="0"/>
              </a:rPr>
              <a:t>Mekanisme</a:t>
            </a:r>
            <a:r>
              <a:rPr lang="en-ID" b="0" i="0" dirty="0">
                <a:solidFill>
                  <a:srgbClr val="444444"/>
                </a:solidFill>
                <a:effectLst/>
                <a:latin typeface="Open Sans" panose="020B0606030504020204" pitchFamily="34" charset="0"/>
              </a:rPr>
              <a:t> Timbal </a:t>
            </a:r>
            <a:r>
              <a:rPr lang="en-ID" b="0" i="0" dirty="0" err="1">
                <a:solidFill>
                  <a:srgbClr val="444444"/>
                </a:solidFill>
                <a:effectLst/>
                <a:latin typeface="Open Sans" panose="020B0606030504020204" pitchFamily="34" charset="0"/>
              </a:rPr>
              <a:t>Balik</a:t>
            </a:r>
            <a:endParaRPr lang="en-ID" b="0" i="0" dirty="0">
              <a:solidFill>
                <a:srgbClr val="444444"/>
              </a:solidFill>
              <a:effectLst/>
              <a:latin typeface="Open Sans" panose="020B0606030504020204" pitchFamily="34" charset="0"/>
            </a:endParaRPr>
          </a:p>
          <a:p>
            <a:pPr marL="457200" indent="-457200">
              <a:buFont typeface="+mj-lt"/>
              <a:buAutoNum type="arabicPeriod"/>
            </a:pPr>
            <a:r>
              <a:rPr lang="en-ID" b="0" i="0" dirty="0" err="1">
                <a:solidFill>
                  <a:srgbClr val="444444"/>
                </a:solidFill>
                <a:effectLst/>
                <a:latin typeface="Open Sans" panose="020B0606030504020204" pitchFamily="34" charset="0"/>
              </a:rPr>
              <a:t>Laporan</a:t>
            </a:r>
            <a:r>
              <a:rPr lang="en-ID" b="0" i="0" dirty="0">
                <a:solidFill>
                  <a:srgbClr val="444444"/>
                </a:solidFill>
                <a:effectLst/>
                <a:latin typeface="Open Sans" panose="020B0606030504020204" pitchFamily="34" charset="0"/>
              </a:rPr>
              <a:t> </a:t>
            </a:r>
            <a:r>
              <a:rPr lang="en-ID" b="0" i="0" dirty="0" err="1">
                <a:solidFill>
                  <a:srgbClr val="444444"/>
                </a:solidFill>
                <a:effectLst/>
                <a:latin typeface="Open Sans" panose="020B0606030504020204" pitchFamily="34" charset="0"/>
              </a:rPr>
              <a:t>Finansial</a:t>
            </a:r>
            <a:endParaRPr lang="en-ID" b="0" i="0" dirty="0">
              <a:solidFill>
                <a:srgbClr val="444444"/>
              </a:solidFill>
              <a:effectLst/>
              <a:latin typeface="Open Sans" panose="020B0606030504020204" pitchFamily="34" charset="0"/>
            </a:endParaRPr>
          </a:p>
          <a:p>
            <a:pPr marL="457200" indent="-457200">
              <a:buFont typeface="+mj-lt"/>
              <a:buAutoNum type="arabicPeriod"/>
            </a:pPr>
            <a:r>
              <a:rPr lang="en-ID" b="0" i="0" dirty="0">
                <a:solidFill>
                  <a:srgbClr val="444444"/>
                </a:solidFill>
                <a:effectLst/>
                <a:latin typeface="Open Sans" panose="020B0606030504020204" pitchFamily="34" charset="0"/>
              </a:rPr>
              <a:t>Audit </a:t>
            </a:r>
            <a:r>
              <a:rPr lang="en-ID" b="0" i="0" dirty="0" err="1">
                <a:solidFill>
                  <a:srgbClr val="444444"/>
                </a:solidFill>
                <a:effectLst/>
                <a:latin typeface="Open Sans" panose="020B0606030504020204" pitchFamily="34" charset="0"/>
              </a:rPr>
              <a:t>Keperawatan</a:t>
            </a:r>
            <a:endParaRPr lang="en-ID" b="0" i="0" dirty="0">
              <a:solidFill>
                <a:srgbClr val="444444"/>
              </a:solidFill>
              <a:effectLst/>
              <a:latin typeface="Open Sans" panose="020B0606030504020204" pitchFamily="34" charset="0"/>
            </a:endParaRPr>
          </a:p>
          <a:p>
            <a:pPr marL="457200" indent="-457200">
              <a:buFont typeface="+mj-lt"/>
              <a:buAutoNum type="arabicPeriod"/>
            </a:pPr>
            <a:r>
              <a:rPr lang="en-ID" b="0" i="0" dirty="0">
                <a:solidFill>
                  <a:srgbClr val="444444"/>
                </a:solidFill>
                <a:effectLst/>
                <a:latin typeface="Open Sans" panose="020B0606030504020204" pitchFamily="34" charset="0"/>
              </a:rPr>
              <a:t>Survey </a:t>
            </a:r>
            <a:r>
              <a:rPr lang="en-ID" b="0" i="0" dirty="0" err="1">
                <a:solidFill>
                  <a:srgbClr val="444444"/>
                </a:solidFill>
                <a:effectLst/>
                <a:latin typeface="Open Sans" panose="020B0606030504020204" pitchFamily="34" charset="0"/>
              </a:rPr>
              <a:t>Kendali</a:t>
            </a:r>
            <a:r>
              <a:rPr lang="en-ID" b="0" i="0" dirty="0">
                <a:solidFill>
                  <a:srgbClr val="444444"/>
                </a:solidFill>
                <a:effectLst/>
                <a:latin typeface="Open Sans" panose="020B0606030504020204" pitchFamily="34" charset="0"/>
              </a:rPr>
              <a:t> </a:t>
            </a:r>
            <a:r>
              <a:rPr lang="en-ID" b="0" i="0" dirty="0" err="1">
                <a:solidFill>
                  <a:srgbClr val="444444"/>
                </a:solidFill>
                <a:effectLst/>
                <a:latin typeface="Open Sans" panose="020B0606030504020204" pitchFamily="34" charset="0"/>
              </a:rPr>
              <a:t>Mutu</a:t>
            </a:r>
            <a:endParaRPr lang="en-ID" b="0" i="0" dirty="0">
              <a:solidFill>
                <a:srgbClr val="444444"/>
              </a:solidFill>
              <a:effectLst/>
              <a:latin typeface="Open Sans" panose="020B0606030504020204" pitchFamily="34" charset="0"/>
            </a:endParaRPr>
          </a:p>
          <a:p>
            <a:pPr marL="457200" indent="-457200">
              <a:buFont typeface="+mj-lt"/>
              <a:buAutoNum type="arabicPeriod"/>
            </a:pPr>
            <a:r>
              <a:rPr lang="en-ID" b="0" i="0" dirty="0" err="1">
                <a:solidFill>
                  <a:srgbClr val="444444"/>
                </a:solidFill>
                <a:effectLst/>
                <a:latin typeface="Open Sans" panose="020B0606030504020204" pitchFamily="34" charset="0"/>
              </a:rPr>
              <a:t>Penampilan</a:t>
            </a:r>
            <a:r>
              <a:rPr lang="en-ID" b="0" i="0" dirty="0">
                <a:solidFill>
                  <a:srgbClr val="444444"/>
                </a:solidFill>
                <a:effectLst/>
                <a:latin typeface="Open Sans" panose="020B0606030504020204" pitchFamily="34" charset="0"/>
              </a:rPr>
              <a:t> </a:t>
            </a:r>
            <a:r>
              <a:rPr lang="en-ID" b="0" i="0" dirty="0" err="1">
                <a:solidFill>
                  <a:srgbClr val="444444"/>
                </a:solidFill>
                <a:effectLst/>
                <a:latin typeface="Open Sans" panose="020B0606030504020204" pitchFamily="34" charset="0"/>
              </a:rPr>
              <a:t>Kerja</a:t>
            </a:r>
            <a:r>
              <a:rPr lang="en-ID" b="0" i="0" dirty="0">
                <a:solidFill>
                  <a:srgbClr val="444444"/>
                </a:solidFill>
                <a:effectLst/>
                <a:latin typeface="Open Sans" panose="020B0606030504020204" pitchFamily="34" charset="0"/>
              </a:rPr>
              <a:t> </a:t>
            </a:r>
            <a:r>
              <a:rPr lang="en-ID" b="0" i="0" dirty="0" err="1">
                <a:solidFill>
                  <a:srgbClr val="444444"/>
                </a:solidFill>
                <a:effectLst/>
                <a:latin typeface="Open Sans" panose="020B0606030504020204" pitchFamily="34" charset="0"/>
              </a:rPr>
              <a:t>Perawat</a:t>
            </a:r>
            <a:endParaRPr lang="en-ID" dirty="0"/>
          </a:p>
        </p:txBody>
      </p:sp>
      <p:pic>
        <p:nvPicPr>
          <p:cNvPr id="2050" name="Picture 2" descr="Faktor yang Berpengaruh dalam Program Keselamatan Pasien di Rumah Sakit -  Unair News">
            <a:extLst>
              <a:ext uri="{FF2B5EF4-FFF2-40B4-BE49-F238E27FC236}">
                <a16:creationId xmlns:a16="http://schemas.microsoft.com/office/drawing/2014/main" id="{DAA7F8C8-4DE3-4796-9779-0A60C89D21E3}"/>
              </a:ext>
            </a:extLst>
          </p:cNvPr>
          <p:cNvPicPr>
            <a:picLocks noGrp="1" noChangeAspect="1" noChangeArrowheads="1"/>
          </p:cNvPicPr>
          <p:nvPr>
            <p:ph type="chart" sz="quarter" idx="13"/>
          </p:nvPr>
        </p:nvPicPr>
        <p:blipFill>
          <a:blip r:embed="rId2">
            <a:extLst>
              <a:ext uri="{28A0092B-C50C-407E-A947-70E740481C1C}">
                <a14:useLocalDpi xmlns:a14="http://schemas.microsoft.com/office/drawing/2010/main" val="0"/>
              </a:ext>
            </a:extLst>
          </a:blip>
          <a:srcRect/>
          <a:stretch>
            <a:fillRect/>
          </a:stretch>
        </p:blipFill>
        <p:spPr bwMode="auto">
          <a:xfrm>
            <a:off x="5247249" y="1195754"/>
            <a:ext cx="5866228" cy="4994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71662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93215-293D-41CF-A2F1-5716F480148C}"/>
              </a:ext>
            </a:extLst>
          </p:cNvPr>
          <p:cNvSpPr>
            <a:spLocks noGrp="1"/>
          </p:cNvSpPr>
          <p:nvPr>
            <p:ph type="title"/>
          </p:nvPr>
        </p:nvSpPr>
        <p:spPr/>
        <p:txBody>
          <a:bodyPr/>
          <a:lstStyle/>
          <a:p>
            <a:r>
              <a:rPr lang="en-ID" b="1" i="0" dirty="0">
                <a:solidFill>
                  <a:srgbClr val="444444"/>
                </a:solidFill>
                <a:effectLst/>
                <a:latin typeface="Open Sans" panose="020B0606030504020204" pitchFamily="34" charset="0"/>
              </a:rPr>
              <a:t>UNSUR-UNSUR MANAJEMEN</a:t>
            </a:r>
            <a:endParaRPr lang="en-ID" dirty="0"/>
          </a:p>
        </p:txBody>
      </p:sp>
      <p:sp>
        <p:nvSpPr>
          <p:cNvPr id="3" name="Slide Number Placeholder 2">
            <a:extLst>
              <a:ext uri="{FF2B5EF4-FFF2-40B4-BE49-F238E27FC236}">
                <a16:creationId xmlns:a16="http://schemas.microsoft.com/office/drawing/2014/main" id="{35F1C8EA-3026-440A-A51F-4338F6A4083E}"/>
              </a:ext>
            </a:extLst>
          </p:cNvPr>
          <p:cNvSpPr>
            <a:spLocks noGrp="1"/>
          </p:cNvSpPr>
          <p:nvPr>
            <p:ph type="sldNum" sz="quarter" idx="12"/>
          </p:nvPr>
        </p:nvSpPr>
        <p:spPr/>
        <p:txBody>
          <a:bodyPr/>
          <a:lstStyle/>
          <a:p>
            <a:fld id="{03DC2DEF-D2FE-4B45-ABA4-9F153FD1C98A}" type="slidenum">
              <a:rPr lang="en-US" smtClean="0"/>
              <a:t>12</a:t>
            </a:fld>
            <a:endParaRPr lang="en-US" dirty="0"/>
          </a:p>
        </p:txBody>
      </p:sp>
      <p:sp>
        <p:nvSpPr>
          <p:cNvPr id="5" name="Text Placeholder 4">
            <a:extLst>
              <a:ext uri="{FF2B5EF4-FFF2-40B4-BE49-F238E27FC236}">
                <a16:creationId xmlns:a16="http://schemas.microsoft.com/office/drawing/2014/main" id="{59D06A37-D8A7-46F8-94F6-8D85264A630D}"/>
              </a:ext>
            </a:extLst>
          </p:cNvPr>
          <p:cNvSpPr>
            <a:spLocks noGrp="1"/>
          </p:cNvSpPr>
          <p:nvPr>
            <p:ph type="body" sz="quarter" idx="14"/>
          </p:nvPr>
        </p:nvSpPr>
        <p:spPr>
          <a:xfrm>
            <a:off x="1104900" y="1647825"/>
            <a:ext cx="4065588" cy="4552950"/>
          </a:xfrm>
        </p:spPr>
        <p:txBody>
          <a:bodyPr/>
          <a:lstStyle/>
          <a:p>
            <a:pPr marL="457200" indent="-457200">
              <a:buFont typeface="+mj-lt"/>
              <a:buAutoNum type="arabicPeriod"/>
            </a:pPr>
            <a:r>
              <a:rPr lang="en-ID" b="0" i="0" dirty="0">
                <a:solidFill>
                  <a:srgbClr val="444444"/>
                </a:solidFill>
                <a:effectLst/>
                <a:latin typeface="Open Sans" panose="020B0606030504020204" pitchFamily="34" charset="0"/>
              </a:rPr>
              <a:t>Money</a:t>
            </a:r>
          </a:p>
          <a:p>
            <a:pPr marL="457200" indent="-457200">
              <a:buFont typeface="+mj-lt"/>
              <a:buAutoNum type="arabicPeriod"/>
            </a:pPr>
            <a:r>
              <a:rPr lang="en-ID" b="0" i="0" dirty="0">
                <a:solidFill>
                  <a:srgbClr val="444444"/>
                </a:solidFill>
                <a:effectLst/>
                <a:latin typeface="Open Sans" panose="020B0606030504020204" pitchFamily="34" charset="0"/>
              </a:rPr>
              <a:t>Material</a:t>
            </a:r>
          </a:p>
          <a:p>
            <a:pPr marL="457200" indent="-457200">
              <a:buFont typeface="+mj-lt"/>
              <a:buAutoNum type="arabicPeriod"/>
            </a:pPr>
            <a:r>
              <a:rPr lang="en-ID" dirty="0" err="1">
                <a:solidFill>
                  <a:srgbClr val="444444"/>
                </a:solidFill>
                <a:latin typeface="Open Sans" panose="020B0606030504020204" pitchFamily="34" charset="0"/>
              </a:rPr>
              <a:t>M</a:t>
            </a:r>
            <a:r>
              <a:rPr lang="en-ID" b="0" i="0" dirty="0" err="1">
                <a:solidFill>
                  <a:srgbClr val="444444"/>
                </a:solidFill>
                <a:effectLst/>
                <a:latin typeface="Open Sans" panose="020B0606030504020204" pitchFamily="34" charset="0"/>
              </a:rPr>
              <a:t>ethode</a:t>
            </a:r>
            <a:endParaRPr lang="en-ID" b="0" i="0" dirty="0">
              <a:solidFill>
                <a:srgbClr val="444444"/>
              </a:solidFill>
              <a:effectLst/>
              <a:latin typeface="Open Sans" panose="020B0606030504020204" pitchFamily="34" charset="0"/>
            </a:endParaRPr>
          </a:p>
          <a:p>
            <a:pPr marL="457200" indent="-457200">
              <a:buFont typeface="+mj-lt"/>
              <a:buAutoNum type="arabicPeriod"/>
            </a:pPr>
            <a:r>
              <a:rPr lang="en-ID" dirty="0">
                <a:solidFill>
                  <a:srgbClr val="444444"/>
                </a:solidFill>
                <a:latin typeface="Open Sans" panose="020B0606030504020204" pitchFamily="34" charset="0"/>
              </a:rPr>
              <a:t>M</a:t>
            </a:r>
            <a:r>
              <a:rPr lang="en-ID" b="0" i="0" dirty="0">
                <a:solidFill>
                  <a:srgbClr val="444444"/>
                </a:solidFill>
                <a:effectLst/>
                <a:latin typeface="Open Sans" panose="020B0606030504020204" pitchFamily="34" charset="0"/>
              </a:rPr>
              <a:t>achine</a:t>
            </a:r>
          </a:p>
          <a:p>
            <a:pPr marL="457200" indent="-457200">
              <a:buFont typeface="+mj-lt"/>
              <a:buAutoNum type="arabicPeriod"/>
            </a:pPr>
            <a:r>
              <a:rPr lang="en-ID" dirty="0">
                <a:solidFill>
                  <a:srgbClr val="444444"/>
                </a:solidFill>
                <a:latin typeface="Open Sans" panose="020B0606030504020204" pitchFamily="34" charset="0"/>
              </a:rPr>
              <a:t>M</a:t>
            </a:r>
            <a:r>
              <a:rPr lang="en-ID" b="0" i="0" dirty="0">
                <a:solidFill>
                  <a:srgbClr val="444444"/>
                </a:solidFill>
                <a:effectLst/>
                <a:latin typeface="Open Sans" panose="020B0606030504020204" pitchFamily="34" charset="0"/>
              </a:rPr>
              <a:t>inute</a:t>
            </a:r>
          </a:p>
          <a:p>
            <a:pPr marL="457200" indent="-457200">
              <a:buFont typeface="+mj-lt"/>
              <a:buAutoNum type="arabicPeriod"/>
            </a:pPr>
            <a:r>
              <a:rPr lang="en-ID" dirty="0">
                <a:solidFill>
                  <a:srgbClr val="444444"/>
                </a:solidFill>
                <a:latin typeface="Open Sans" panose="020B0606030504020204" pitchFamily="34" charset="0"/>
              </a:rPr>
              <a:t>M</a:t>
            </a:r>
            <a:r>
              <a:rPr lang="en-ID" b="0" i="0" dirty="0">
                <a:solidFill>
                  <a:srgbClr val="444444"/>
                </a:solidFill>
                <a:effectLst/>
                <a:latin typeface="Open Sans" panose="020B0606030504020204" pitchFamily="34" charset="0"/>
              </a:rPr>
              <a:t>arket</a:t>
            </a:r>
            <a:endParaRPr lang="en-ID" dirty="0"/>
          </a:p>
        </p:txBody>
      </p:sp>
      <p:pic>
        <p:nvPicPr>
          <p:cNvPr id="4098" name="Picture 2" descr="TRAINING MANAJEMEN KEPERAWATAN DI JAKARTA | Ruang Training">
            <a:extLst>
              <a:ext uri="{FF2B5EF4-FFF2-40B4-BE49-F238E27FC236}">
                <a16:creationId xmlns:a16="http://schemas.microsoft.com/office/drawing/2014/main" id="{01779575-7F4C-43B4-99C6-28E54E40A3DF}"/>
              </a:ext>
            </a:extLst>
          </p:cNvPr>
          <p:cNvPicPr>
            <a:picLocks noGrp="1" noChangeAspect="1" noChangeArrowheads="1"/>
          </p:cNvPicPr>
          <p:nvPr>
            <p:ph type="chart" sz="quarter" idx="13"/>
          </p:nvPr>
        </p:nvPicPr>
        <p:blipFill>
          <a:blip r:embed="rId2">
            <a:extLst>
              <a:ext uri="{28A0092B-C50C-407E-A947-70E740481C1C}">
                <a14:useLocalDpi xmlns:a14="http://schemas.microsoft.com/office/drawing/2010/main" val="0"/>
              </a:ext>
            </a:extLst>
          </a:blip>
          <a:srcRect/>
          <a:stretch>
            <a:fillRect/>
          </a:stretch>
        </p:blipFill>
        <p:spPr bwMode="auto">
          <a:xfrm>
            <a:off x="5170488" y="1350498"/>
            <a:ext cx="6154004" cy="4850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6364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EC20C-D131-4801-A1BF-DEB634453AC5}"/>
              </a:ext>
            </a:extLst>
          </p:cNvPr>
          <p:cNvSpPr>
            <a:spLocks noGrp="1"/>
          </p:cNvSpPr>
          <p:nvPr>
            <p:ph type="title"/>
          </p:nvPr>
        </p:nvSpPr>
        <p:spPr/>
        <p:txBody>
          <a:bodyPr>
            <a:normAutofit fontScale="90000"/>
          </a:bodyPr>
          <a:lstStyle/>
          <a:p>
            <a:r>
              <a:rPr lang="en-ID" b="1" i="0" dirty="0" err="1">
                <a:solidFill>
                  <a:srgbClr val="444444"/>
                </a:solidFill>
                <a:effectLst/>
                <a:latin typeface="Open Sans" panose="020B0606030504020204" pitchFamily="34" charset="0"/>
              </a:rPr>
              <a:t>Prinsip-Prinsip</a:t>
            </a:r>
            <a:r>
              <a:rPr lang="en-ID" b="1" i="0" dirty="0">
                <a:solidFill>
                  <a:srgbClr val="444444"/>
                </a:solidFill>
                <a:effectLst/>
                <a:latin typeface="Open Sans" panose="020B0606030504020204" pitchFamily="34" charset="0"/>
              </a:rPr>
              <a:t> yang </a:t>
            </a:r>
            <a:r>
              <a:rPr lang="en-ID" b="1" i="0" dirty="0" err="1">
                <a:solidFill>
                  <a:srgbClr val="444444"/>
                </a:solidFill>
                <a:effectLst/>
                <a:latin typeface="Open Sans" panose="020B0606030504020204" pitchFamily="34" charset="0"/>
              </a:rPr>
              <a:t>Mendasari</a:t>
            </a:r>
            <a:r>
              <a:rPr lang="en-ID" b="1" i="0" dirty="0">
                <a:solidFill>
                  <a:srgbClr val="444444"/>
                </a:solidFill>
                <a:effectLst/>
                <a:latin typeface="Open Sans" panose="020B0606030504020204" pitchFamily="34" charset="0"/>
              </a:rPr>
              <a:t> </a:t>
            </a:r>
            <a:r>
              <a:rPr lang="en-ID" b="1" i="0" dirty="0" err="1">
                <a:solidFill>
                  <a:srgbClr val="444444"/>
                </a:solidFill>
                <a:effectLst/>
                <a:latin typeface="Open Sans" panose="020B0606030504020204" pitchFamily="34" charset="0"/>
              </a:rPr>
              <a:t>Manajemen</a:t>
            </a:r>
            <a:r>
              <a:rPr lang="en-ID" b="1" i="0" dirty="0">
                <a:solidFill>
                  <a:srgbClr val="444444"/>
                </a:solidFill>
                <a:effectLst/>
                <a:latin typeface="Open Sans" panose="020B0606030504020204" pitchFamily="34" charset="0"/>
              </a:rPr>
              <a:t> </a:t>
            </a:r>
            <a:r>
              <a:rPr lang="en-ID" b="1" i="0" dirty="0" err="1">
                <a:solidFill>
                  <a:srgbClr val="444444"/>
                </a:solidFill>
                <a:effectLst/>
                <a:latin typeface="Open Sans" panose="020B0606030504020204" pitchFamily="34" charset="0"/>
              </a:rPr>
              <a:t>Keperawatan</a:t>
            </a:r>
            <a:endParaRPr lang="en-ID" dirty="0"/>
          </a:p>
        </p:txBody>
      </p:sp>
      <p:sp>
        <p:nvSpPr>
          <p:cNvPr id="3" name="Slide Number Placeholder 2">
            <a:extLst>
              <a:ext uri="{FF2B5EF4-FFF2-40B4-BE49-F238E27FC236}">
                <a16:creationId xmlns:a16="http://schemas.microsoft.com/office/drawing/2014/main" id="{5E9E9864-B879-4A09-92D4-1A3E756C9889}"/>
              </a:ext>
            </a:extLst>
          </p:cNvPr>
          <p:cNvSpPr>
            <a:spLocks noGrp="1"/>
          </p:cNvSpPr>
          <p:nvPr>
            <p:ph type="sldNum" sz="quarter" idx="12"/>
          </p:nvPr>
        </p:nvSpPr>
        <p:spPr/>
        <p:txBody>
          <a:bodyPr/>
          <a:lstStyle/>
          <a:p>
            <a:fld id="{03DC2DEF-D2FE-4B45-ABA4-9F153FD1C98A}" type="slidenum">
              <a:rPr lang="en-US" smtClean="0"/>
              <a:t>13</a:t>
            </a:fld>
            <a:endParaRPr lang="en-US" dirty="0"/>
          </a:p>
        </p:txBody>
      </p:sp>
      <p:sp>
        <p:nvSpPr>
          <p:cNvPr id="5" name="Text Placeholder 4">
            <a:extLst>
              <a:ext uri="{FF2B5EF4-FFF2-40B4-BE49-F238E27FC236}">
                <a16:creationId xmlns:a16="http://schemas.microsoft.com/office/drawing/2014/main" id="{4C7A24A4-D5F7-40E7-A1EC-635D3FCED6A7}"/>
              </a:ext>
            </a:extLst>
          </p:cNvPr>
          <p:cNvSpPr>
            <a:spLocks noGrp="1"/>
          </p:cNvSpPr>
          <p:nvPr>
            <p:ph type="body" sz="quarter" idx="14"/>
          </p:nvPr>
        </p:nvSpPr>
        <p:spPr>
          <a:xfrm>
            <a:off x="546099" y="1450975"/>
            <a:ext cx="4265051" cy="4552950"/>
          </a:xfrm>
        </p:spPr>
        <p:txBody>
          <a:bodyPr>
            <a:normAutofit fontScale="92500" lnSpcReduction="20000"/>
          </a:bodyPr>
          <a:lstStyle/>
          <a:p>
            <a:pPr marL="457200" indent="-457200">
              <a:buFont typeface="+mj-lt"/>
              <a:buAutoNum type="arabicPeriod"/>
            </a:pPr>
            <a:r>
              <a:rPr lang="en-ID" b="0" i="0" dirty="0" err="1">
                <a:solidFill>
                  <a:srgbClr val="444444"/>
                </a:solidFill>
                <a:effectLst/>
                <a:latin typeface="Open Sans" panose="020B0606030504020204" pitchFamily="34" charset="0"/>
              </a:rPr>
              <a:t>Berlandaskan</a:t>
            </a:r>
            <a:r>
              <a:rPr lang="en-ID" b="0" i="0" dirty="0">
                <a:solidFill>
                  <a:srgbClr val="444444"/>
                </a:solidFill>
                <a:effectLst/>
                <a:latin typeface="Open Sans" panose="020B0606030504020204" pitchFamily="34" charset="0"/>
              </a:rPr>
              <a:t> </a:t>
            </a:r>
            <a:r>
              <a:rPr lang="en-ID" b="0" i="0" dirty="0" err="1">
                <a:solidFill>
                  <a:srgbClr val="444444"/>
                </a:solidFill>
                <a:effectLst/>
                <a:latin typeface="Open Sans" panose="020B0606030504020204" pitchFamily="34" charset="0"/>
              </a:rPr>
              <a:t>perencanaan</a:t>
            </a:r>
            <a:r>
              <a:rPr lang="en-ID" b="0" i="0" dirty="0">
                <a:solidFill>
                  <a:srgbClr val="444444"/>
                </a:solidFill>
                <a:effectLst/>
                <a:latin typeface="Open Sans" panose="020B0606030504020204" pitchFamily="34" charset="0"/>
              </a:rPr>
              <a:t>  </a:t>
            </a:r>
            <a:r>
              <a:rPr lang="en-ID" b="0" i="0" dirty="0" err="1">
                <a:solidFill>
                  <a:srgbClr val="444444"/>
                </a:solidFill>
                <a:effectLst/>
                <a:latin typeface="Open Sans" panose="020B0606030504020204" pitchFamily="34" charset="0"/>
              </a:rPr>
              <a:t>melalui</a:t>
            </a:r>
            <a:r>
              <a:rPr lang="en-ID" b="0" i="0" dirty="0">
                <a:solidFill>
                  <a:srgbClr val="444444"/>
                </a:solidFill>
                <a:effectLst/>
                <a:latin typeface="Open Sans" panose="020B0606030504020204" pitchFamily="34" charset="0"/>
              </a:rPr>
              <a:t> </a:t>
            </a:r>
            <a:r>
              <a:rPr lang="en-ID" b="0" i="0" dirty="0" err="1">
                <a:solidFill>
                  <a:srgbClr val="444444"/>
                </a:solidFill>
                <a:effectLst/>
                <a:latin typeface="Open Sans" panose="020B0606030504020204" pitchFamily="34" charset="0"/>
              </a:rPr>
              <a:t>fungsi</a:t>
            </a:r>
            <a:r>
              <a:rPr lang="en-ID" b="0" i="0" dirty="0">
                <a:solidFill>
                  <a:srgbClr val="444444"/>
                </a:solidFill>
                <a:effectLst/>
                <a:latin typeface="Open Sans" panose="020B0606030504020204" pitchFamily="34" charset="0"/>
              </a:rPr>
              <a:t> </a:t>
            </a:r>
            <a:r>
              <a:rPr lang="en-ID" b="0" i="0" dirty="0" err="1">
                <a:solidFill>
                  <a:srgbClr val="444444"/>
                </a:solidFill>
                <a:effectLst/>
                <a:latin typeface="Open Sans" panose="020B0606030504020204" pitchFamily="34" charset="0"/>
              </a:rPr>
              <a:t>perencanaan</a:t>
            </a:r>
            <a:r>
              <a:rPr lang="en-ID" b="0" i="0" dirty="0">
                <a:solidFill>
                  <a:srgbClr val="444444"/>
                </a:solidFill>
                <a:effectLst/>
                <a:latin typeface="Open Sans" panose="020B0606030504020204" pitchFamily="34" charset="0"/>
              </a:rPr>
              <a:t>, </a:t>
            </a:r>
            <a:r>
              <a:rPr lang="en-ID" b="0" i="0" dirty="0" err="1">
                <a:solidFill>
                  <a:srgbClr val="444444"/>
                </a:solidFill>
                <a:effectLst/>
                <a:latin typeface="Open Sans" panose="020B0606030504020204" pitchFamily="34" charset="0"/>
              </a:rPr>
              <a:t>pimpinan</a:t>
            </a:r>
            <a:r>
              <a:rPr lang="en-ID" b="0" i="0" dirty="0">
                <a:solidFill>
                  <a:srgbClr val="444444"/>
                </a:solidFill>
                <a:effectLst/>
                <a:latin typeface="Open Sans" panose="020B0606030504020204" pitchFamily="34" charset="0"/>
              </a:rPr>
              <a:t> </a:t>
            </a:r>
            <a:r>
              <a:rPr lang="en-ID" b="0" i="0" dirty="0" err="1">
                <a:solidFill>
                  <a:srgbClr val="444444"/>
                </a:solidFill>
                <a:effectLst/>
                <a:latin typeface="Open Sans" panose="020B0606030504020204" pitchFamily="34" charset="0"/>
              </a:rPr>
              <a:t>dapat</a:t>
            </a:r>
            <a:r>
              <a:rPr lang="en-ID" b="0" i="0" dirty="0">
                <a:solidFill>
                  <a:srgbClr val="444444"/>
                </a:solidFill>
                <a:effectLst/>
                <a:latin typeface="Open Sans" panose="020B0606030504020204" pitchFamily="34" charset="0"/>
              </a:rPr>
              <a:t> </a:t>
            </a:r>
            <a:r>
              <a:rPr lang="en-ID" b="0" i="0" dirty="0" err="1">
                <a:solidFill>
                  <a:srgbClr val="444444"/>
                </a:solidFill>
                <a:effectLst/>
                <a:latin typeface="Open Sans" panose="020B0606030504020204" pitchFamily="34" charset="0"/>
              </a:rPr>
              <a:t>menurunkan</a:t>
            </a:r>
            <a:r>
              <a:rPr lang="en-ID" b="0" i="0" dirty="0">
                <a:solidFill>
                  <a:srgbClr val="444444"/>
                </a:solidFill>
                <a:effectLst/>
                <a:latin typeface="Open Sans" panose="020B0606030504020204" pitchFamily="34" charset="0"/>
              </a:rPr>
              <a:t> </a:t>
            </a:r>
            <a:r>
              <a:rPr lang="en-ID" b="0" i="0" dirty="0" err="1">
                <a:solidFill>
                  <a:srgbClr val="444444"/>
                </a:solidFill>
                <a:effectLst/>
                <a:latin typeface="Open Sans" panose="020B0606030504020204" pitchFamily="34" charset="0"/>
              </a:rPr>
              <a:t>resiko</a:t>
            </a:r>
            <a:r>
              <a:rPr lang="en-ID" b="0" i="0" dirty="0">
                <a:solidFill>
                  <a:srgbClr val="444444"/>
                </a:solidFill>
                <a:effectLst/>
                <a:latin typeface="Open Sans" panose="020B0606030504020204" pitchFamily="34" charset="0"/>
              </a:rPr>
              <a:t> </a:t>
            </a:r>
            <a:r>
              <a:rPr lang="en-ID" b="0" i="0" dirty="0" err="1">
                <a:solidFill>
                  <a:srgbClr val="444444"/>
                </a:solidFill>
                <a:effectLst/>
                <a:latin typeface="Open Sans" panose="020B0606030504020204" pitchFamily="34" charset="0"/>
              </a:rPr>
              <a:t>pengambilan</a:t>
            </a:r>
            <a:r>
              <a:rPr lang="en-ID" b="0" i="0" dirty="0">
                <a:solidFill>
                  <a:srgbClr val="444444"/>
                </a:solidFill>
                <a:effectLst/>
                <a:latin typeface="Open Sans" panose="020B0606030504020204" pitchFamily="34" charset="0"/>
              </a:rPr>
              <a:t> </a:t>
            </a:r>
            <a:r>
              <a:rPr lang="en-ID" b="0" i="0" dirty="0" err="1">
                <a:solidFill>
                  <a:srgbClr val="444444"/>
                </a:solidFill>
                <a:effectLst/>
                <a:latin typeface="Open Sans" panose="020B0606030504020204" pitchFamily="34" charset="0"/>
              </a:rPr>
              <a:t>keputusan</a:t>
            </a:r>
            <a:r>
              <a:rPr lang="en-ID" b="0" i="0" dirty="0">
                <a:solidFill>
                  <a:srgbClr val="444444"/>
                </a:solidFill>
                <a:effectLst/>
                <a:latin typeface="Open Sans" panose="020B0606030504020204" pitchFamily="34" charset="0"/>
              </a:rPr>
              <a:t>, </a:t>
            </a:r>
            <a:r>
              <a:rPr lang="en-ID" b="0" i="0" dirty="0" err="1">
                <a:solidFill>
                  <a:srgbClr val="444444"/>
                </a:solidFill>
                <a:effectLst/>
                <a:latin typeface="Open Sans" panose="020B0606030504020204" pitchFamily="34" charset="0"/>
              </a:rPr>
              <a:t>pemecahan</a:t>
            </a:r>
            <a:r>
              <a:rPr lang="en-ID" b="0" i="0" dirty="0">
                <a:solidFill>
                  <a:srgbClr val="444444"/>
                </a:solidFill>
                <a:effectLst/>
                <a:latin typeface="Open Sans" panose="020B0606030504020204" pitchFamily="34" charset="0"/>
              </a:rPr>
              <a:t> </a:t>
            </a:r>
            <a:r>
              <a:rPr lang="en-ID" b="0" i="0" dirty="0" err="1">
                <a:solidFill>
                  <a:srgbClr val="444444"/>
                </a:solidFill>
                <a:effectLst/>
                <a:latin typeface="Open Sans" panose="020B0606030504020204" pitchFamily="34" charset="0"/>
              </a:rPr>
              <a:t>masalah</a:t>
            </a:r>
            <a:r>
              <a:rPr lang="en-ID" b="0" i="0" dirty="0">
                <a:solidFill>
                  <a:srgbClr val="444444"/>
                </a:solidFill>
                <a:effectLst/>
                <a:latin typeface="Open Sans" panose="020B0606030504020204" pitchFamily="34" charset="0"/>
              </a:rPr>
              <a:t> yang </a:t>
            </a:r>
            <a:r>
              <a:rPr lang="en-ID" b="0" i="0" dirty="0" err="1">
                <a:solidFill>
                  <a:srgbClr val="444444"/>
                </a:solidFill>
                <a:effectLst/>
                <a:latin typeface="Open Sans" panose="020B0606030504020204" pitchFamily="34" charset="0"/>
              </a:rPr>
              <a:t>efektif</a:t>
            </a:r>
            <a:r>
              <a:rPr lang="en-ID" b="0" i="0" dirty="0">
                <a:solidFill>
                  <a:srgbClr val="444444"/>
                </a:solidFill>
                <a:effectLst/>
                <a:latin typeface="Open Sans" panose="020B0606030504020204" pitchFamily="34" charset="0"/>
              </a:rPr>
              <a:t> dan </a:t>
            </a:r>
            <a:r>
              <a:rPr lang="en-ID" b="0" i="0" dirty="0" err="1">
                <a:solidFill>
                  <a:srgbClr val="444444"/>
                </a:solidFill>
                <a:effectLst/>
                <a:latin typeface="Open Sans" panose="020B0606030504020204" pitchFamily="34" charset="0"/>
              </a:rPr>
              <a:t>terencana</a:t>
            </a:r>
            <a:r>
              <a:rPr lang="en-ID" b="0" i="0" dirty="0">
                <a:solidFill>
                  <a:srgbClr val="444444"/>
                </a:solidFill>
                <a:effectLst/>
                <a:latin typeface="Open Sans" panose="020B0606030504020204" pitchFamily="34" charset="0"/>
              </a:rPr>
              <a:t>. </a:t>
            </a:r>
          </a:p>
          <a:p>
            <a:pPr marL="457200" indent="-457200">
              <a:buFont typeface="+mj-lt"/>
              <a:buAutoNum type="arabicPeriod"/>
            </a:pPr>
            <a:r>
              <a:rPr lang="en-ID" b="0" i="0" dirty="0" err="1">
                <a:solidFill>
                  <a:srgbClr val="444444"/>
                </a:solidFill>
                <a:effectLst/>
                <a:latin typeface="Open Sans" panose="020B0606030504020204" pitchFamily="34" charset="0"/>
              </a:rPr>
              <a:t>Penggunaan</a:t>
            </a:r>
            <a:r>
              <a:rPr lang="en-ID" b="0" i="0" dirty="0">
                <a:solidFill>
                  <a:srgbClr val="444444"/>
                </a:solidFill>
                <a:effectLst/>
                <a:latin typeface="Open Sans" panose="020B0606030504020204" pitchFamily="34" charset="0"/>
              </a:rPr>
              <a:t> </a:t>
            </a:r>
            <a:r>
              <a:rPr lang="en-ID" b="0" i="0" dirty="0" err="1">
                <a:solidFill>
                  <a:srgbClr val="444444"/>
                </a:solidFill>
                <a:effectLst/>
                <a:latin typeface="Open Sans" panose="020B0606030504020204" pitchFamily="34" charset="0"/>
              </a:rPr>
              <a:t>waktu</a:t>
            </a:r>
            <a:r>
              <a:rPr lang="en-ID" b="0" i="0" dirty="0">
                <a:solidFill>
                  <a:srgbClr val="444444"/>
                </a:solidFill>
                <a:effectLst/>
                <a:latin typeface="Open Sans" panose="020B0606030504020204" pitchFamily="34" charset="0"/>
              </a:rPr>
              <a:t> yang </a:t>
            </a:r>
            <a:r>
              <a:rPr lang="en-ID" b="0" i="0" dirty="0" err="1">
                <a:solidFill>
                  <a:srgbClr val="444444"/>
                </a:solidFill>
                <a:effectLst/>
                <a:latin typeface="Open Sans" panose="020B0606030504020204" pitchFamily="34" charset="0"/>
              </a:rPr>
              <a:t>efektif</a:t>
            </a:r>
            <a:r>
              <a:rPr lang="en-ID" b="0" i="0" dirty="0">
                <a:solidFill>
                  <a:srgbClr val="444444"/>
                </a:solidFill>
                <a:effectLst/>
                <a:latin typeface="Open Sans" panose="020B0606030504020204" pitchFamily="34" charset="0"/>
              </a:rPr>
              <a:t>. </a:t>
            </a:r>
            <a:r>
              <a:rPr lang="en-ID" b="0" i="0" dirty="0" err="1">
                <a:solidFill>
                  <a:srgbClr val="444444"/>
                </a:solidFill>
                <a:effectLst/>
                <a:latin typeface="Open Sans" panose="020B0606030504020204" pitchFamily="34" charset="0"/>
              </a:rPr>
              <a:t>Manajer</a:t>
            </a:r>
            <a:r>
              <a:rPr lang="en-ID" b="0" i="0" dirty="0">
                <a:solidFill>
                  <a:srgbClr val="444444"/>
                </a:solidFill>
                <a:effectLst/>
                <a:latin typeface="Open Sans" panose="020B0606030504020204" pitchFamily="34" charset="0"/>
              </a:rPr>
              <a:t> </a:t>
            </a:r>
            <a:r>
              <a:rPr lang="en-ID" b="0" i="0" dirty="0" err="1">
                <a:solidFill>
                  <a:srgbClr val="444444"/>
                </a:solidFill>
                <a:effectLst/>
                <a:latin typeface="Open Sans" panose="020B0606030504020204" pitchFamily="34" charset="0"/>
              </a:rPr>
              <a:t>keperawatan</a:t>
            </a:r>
            <a:r>
              <a:rPr lang="en-ID" b="0" i="0" dirty="0">
                <a:solidFill>
                  <a:srgbClr val="444444"/>
                </a:solidFill>
                <a:effectLst/>
                <a:latin typeface="Open Sans" panose="020B0606030504020204" pitchFamily="34" charset="0"/>
              </a:rPr>
              <a:t> yang </a:t>
            </a:r>
            <a:r>
              <a:rPr lang="en-ID" b="0" i="0" dirty="0" err="1">
                <a:solidFill>
                  <a:srgbClr val="444444"/>
                </a:solidFill>
                <a:effectLst/>
                <a:latin typeface="Open Sans" panose="020B0606030504020204" pitchFamily="34" charset="0"/>
              </a:rPr>
              <a:t>menghargai</a:t>
            </a:r>
            <a:r>
              <a:rPr lang="en-ID" b="0" i="0" dirty="0">
                <a:solidFill>
                  <a:srgbClr val="444444"/>
                </a:solidFill>
                <a:effectLst/>
                <a:latin typeface="Open Sans" panose="020B0606030504020204" pitchFamily="34" charset="0"/>
              </a:rPr>
              <a:t> </a:t>
            </a:r>
            <a:r>
              <a:rPr lang="en-ID" b="0" i="0" dirty="0" err="1">
                <a:solidFill>
                  <a:srgbClr val="444444"/>
                </a:solidFill>
                <a:effectLst/>
                <a:latin typeface="Open Sans" panose="020B0606030504020204" pitchFamily="34" charset="0"/>
              </a:rPr>
              <a:t>waktu</a:t>
            </a:r>
            <a:r>
              <a:rPr lang="en-ID" b="0" i="0" dirty="0">
                <a:solidFill>
                  <a:srgbClr val="444444"/>
                </a:solidFill>
                <a:effectLst/>
                <a:latin typeface="Open Sans" panose="020B0606030504020204" pitchFamily="34" charset="0"/>
              </a:rPr>
              <a:t> </a:t>
            </a:r>
            <a:r>
              <a:rPr lang="en-ID" b="0" i="0" dirty="0" err="1">
                <a:solidFill>
                  <a:srgbClr val="444444"/>
                </a:solidFill>
                <a:effectLst/>
                <a:latin typeface="Open Sans" panose="020B0606030504020204" pitchFamily="34" charset="0"/>
              </a:rPr>
              <a:t>akan</a:t>
            </a:r>
            <a:r>
              <a:rPr lang="en-ID" b="0" i="0" dirty="0">
                <a:solidFill>
                  <a:srgbClr val="444444"/>
                </a:solidFill>
                <a:effectLst/>
                <a:latin typeface="Open Sans" panose="020B0606030504020204" pitchFamily="34" charset="0"/>
              </a:rPr>
              <a:t> </a:t>
            </a:r>
            <a:r>
              <a:rPr lang="en-ID" b="0" i="0" dirty="0" err="1">
                <a:solidFill>
                  <a:srgbClr val="444444"/>
                </a:solidFill>
                <a:effectLst/>
                <a:latin typeface="Open Sans" panose="020B0606030504020204" pitchFamily="34" charset="0"/>
              </a:rPr>
              <a:t>menyusun</a:t>
            </a:r>
            <a:r>
              <a:rPr lang="en-ID" b="0" i="0" dirty="0">
                <a:solidFill>
                  <a:srgbClr val="444444"/>
                </a:solidFill>
                <a:effectLst/>
                <a:latin typeface="Open Sans" panose="020B0606030504020204" pitchFamily="34" charset="0"/>
              </a:rPr>
              <a:t> </a:t>
            </a:r>
            <a:r>
              <a:rPr lang="en-ID" b="0" i="0" dirty="0" err="1">
                <a:solidFill>
                  <a:srgbClr val="444444"/>
                </a:solidFill>
                <a:effectLst/>
                <a:latin typeface="Open Sans" panose="020B0606030504020204" pitchFamily="34" charset="0"/>
              </a:rPr>
              <a:t>perencanaan</a:t>
            </a:r>
            <a:r>
              <a:rPr lang="en-ID" b="0" i="0" dirty="0">
                <a:solidFill>
                  <a:srgbClr val="444444"/>
                </a:solidFill>
                <a:effectLst/>
                <a:latin typeface="Open Sans" panose="020B0606030504020204" pitchFamily="34" charset="0"/>
              </a:rPr>
              <a:t> yang </a:t>
            </a:r>
            <a:r>
              <a:rPr lang="en-ID" b="0" i="0" dirty="0" err="1">
                <a:solidFill>
                  <a:srgbClr val="444444"/>
                </a:solidFill>
                <a:effectLst/>
                <a:latin typeface="Open Sans" panose="020B0606030504020204" pitchFamily="34" charset="0"/>
              </a:rPr>
              <a:t>terprogram</a:t>
            </a:r>
            <a:r>
              <a:rPr lang="en-ID" b="0" i="0" dirty="0">
                <a:solidFill>
                  <a:srgbClr val="444444"/>
                </a:solidFill>
                <a:effectLst/>
                <a:latin typeface="Open Sans" panose="020B0606030504020204" pitchFamily="34" charset="0"/>
              </a:rPr>
              <a:t> </a:t>
            </a:r>
            <a:r>
              <a:rPr lang="en-ID" b="0" i="0" dirty="0" err="1">
                <a:solidFill>
                  <a:srgbClr val="444444"/>
                </a:solidFill>
                <a:effectLst/>
                <a:latin typeface="Open Sans" panose="020B0606030504020204" pitchFamily="34" charset="0"/>
              </a:rPr>
              <a:t>dengan</a:t>
            </a:r>
            <a:r>
              <a:rPr lang="en-ID" b="0" i="0" dirty="0">
                <a:solidFill>
                  <a:srgbClr val="444444"/>
                </a:solidFill>
                <a:effectLst/>
                <a:latin typeface="Open Sans" panose="020B0606030504020204" pitchFamily="34" charset="0"/>
              </a:rPr>
              <a:t> </a:t>
            </a:r>
            <a:r>
              <a:rPr lang="en-ID" b="0" i="0" dirty="0" err="1">
                <a:solidFill>
                  <a:srgbClr val="444444"/>
                </a:solidFill>
                <a:effectLst/>
                <a:latin typeface="Open Sans" panose="020B0606030504020204" pitchFamily="34" charset="0"/>
              </a:rPr>
              <a:t>baik</a:t>
            </a:r>
            <a:r>
              <a:rPr lang="en-ID" b="0" i="0" dirty="0">
                <a:solidFill>
                  <a:srgbClr val="444444"/>
                </a:solidFill>
                <a:effectLst/>
                <a:latin typeface="Open Sans" panose="020B0606030504020204" pitchFamily="34" charset="0"/>
              </a:rPr>
              <a:t>. </a:t>
            </a:r>
          </a:p>
          <a:p>
            <a:pPr marL="457200" indent="-457200">
              <a:buFont typeface="+mj-lt"/>
              <a:buAutoNum type="arabicPeriod"/>
            </a:pPr>
            <a:r>
              <a:rPr lang="en-ID" b="0" i="0" dirty="0" err="1">
                <a:solidFill>
                  <a:srgbClr val="444444"/>
                </a:solidFill>
                <a:effectLst/>
                <a:latin typeface="Open Sans" panose="020B0606030504020204" pitchFamily="34" charset="0"/>
              </a:rPr>
              <a:t>Melibatkan</a:t>
            </a:r>
            <a:r>
              <a:rPr lang="en-ID" b="0" i="0" dirty="0">
                <a:solidFill>
                  <a:srgbClr val="444444"/>
                </a:solidFill>
                <a:effectLst/>
                <a:latin typeface="Open Sans" panose="020B0606030504020204" pitchFamily="34" charset="0"/>
              </a:rPr>
              <a:t> </a:t>
            </a:r>
            <a:r>
              <a:rPr lang="en-ID" b="0" i="0" dirty="0" err="1">
                <a:solidFill>
                  <a:srgbClr val="444444"/>
                </a:solidFill>
                <a:effectLst/>
                <a:latin typeface="Open Sans" panose="020B0606030504020204" pitchFamily="34" charset="0"/>
              </a:rPr>
              <a:t>pengambilan</a:t>
            </a:r>
            <a:r>
              <a:rPr lang="en-ID" b="0" i="0" dirty="0">
                <a:solidFill>
                  <a:srgbClr val="444444"/>
                </a:solidFill>
                <a:effectLst/>
                <a:latin typeface="Open Sans" panose="020B0606030504020204" pitchFamily="34" charset="0"/>
              </a:rPr>
              <a:t> </a:t>
            </a:r>
            <a:r>
              <a:rPr lang="en-ID" b="0" i="0" dirty="0" err="1">
                <a:solidFill>
                  <a:srgbClr val="444444"/>
                </a:solidFill>
                <a:effectLst/>
                <a:latin typeface="Open Sans" panose="020B0606030504020204" pitchFamily="34" charset="0"/>
              </a:rPr>
              <a:t>keputusan</a:t>
            </a:r>
            <a:r>
              <a:rPr lang="en-ID" b="0" i="0" dirty="0">
                <a:solidFill>
                  <a:srgbClr val="444444"/>
                </a:solidFill>
                <a:effectLst/>
                <a:latin typeface="Open Sans" panose="020B0606030504020204" pitchFamily="34" charset="0"/>
              </a:rPr>
              <a:t>.</a:t>
            </a:r>
            <a:endParaRPr lang="en-ID" dirty="0"/>
          </a:p>
        </p:txBody>
      </p:sp>
      <p:pic>
        <p:nvPicPr>
          <p:cNvPr id="5122" name="Picture 2" descr="Manajemen Keperawatan - 17 Photos - Education - Jln. Manafe No 17 Kayu  Putih, Kupang, East Nusa Tenggara, Indonesia 8511">
            <a:extLst>
              <a:ext uri="{FF2B5EF4-FFF2-40B4-BE49-F238E27FC236}">
                <a16:creationId xmlns:a16="http://schemas.microsoft.com/office/drawing/2014/main" id="{506B0A31-4D1A-4911-88DA-E233D288E6FD}"/>
              </a:ext>
            </a:extLst>
          </p:cNvPr>
          <p:cNvPicPr>
            <a:picLocks noGrp="1" noChangeAspect="1" noChangeArrowheads="1"/>
          </p:cNvPicPr>
          <p:nvPr>
            <p:ph type="chart" sz="quarter" idx="13"/>
          </p:nvPr>
        </p:nvPicPr>
        <p:blipFill>
          <a:blip r:embed="rId2">
            <a:extLst>
              <a:ext uri="{28A0092B-C50C-407E-A947-70E740481C1C}">
                <a14:useLocalDpi xmlns:a14="http://schemas.microsoft.com/office/drawing/2010/main" val="0"/>
              </a:ext>
            </a:extLst>
          </a:blip>
          <a:srcRect/>
          <a:stretch>
            <a:fillRect/>
          </a:stretch>
        </p:blipFill>
        <p:spPr bwMode="auto">
          <a:xfrm>
            <a:off x="5148775" y="1252025"/>
            <a:ext cx="6006905" cy="4994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7083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CBCB0-9070-4563-93AA-872385616A4A}"/>
              </a:ext>
            </a:extLst>
          </p:cNvPr>
          <p:cNvSpPr>
            <a:spLocks noGrp="1"/>
          </p:cNvSpPr>
          <p:nvPr>
            <p:ph type="title"/>
          </p:nvPr>
        </p:nvSpPr>
        <p:spPr>
          <a:xfrm>
            <a:off x="839788" y="457200"/>
            <a:ext cx="3932237" cy="1600200"/>
          </a:xfrm>
        </p:spPr>
        <p:txBody>
          <a:bodyPr anchor="b">
            <a:normAutofit/>
          </a:bodyPr>
          <a:lstStyle/>
          <a:p>
            <a:r>
              <a:rPr lang="en-ID" sz="3000" b="1" i="0">
                <a:effectLst/>
              </a:rPr>
              <a:t>Prinsip-Prinsip yang Mendasari Manajemen Keperawatan,...(2)</a:t>
            </a:r>
            <a:endParaRPr lang="en-ID" sz="3000" dirty="0"/>
          </a:p>
        </p:txBody>
      </p:sp>
      <p:pic>
        <p:nvPicPr>
          <p:cNvPr id="7" name="Video 6">
            <a:extLst>
              <a:ext uri="{FF2B5EF4-FFF2-40B4-BE49-F238E27FC236}">
                <a16:creationId xmlns:a16="http://schemas.microsoft.com/office/drawing/2014/main" id="{42F5160D-6224-4F44-91A9-27F7216F194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22246" r="11537" b="-1"/>
          <a:stretch/>
        </p:blipFill>
        <p:spPr>
          <a:xfrm>
            <a:off x="5400722" y="987425"/>
            <a:ext cx="5737132" cy="4873625"/>
          </a:xfrm>
          <a:prstGeom prst="rect">
            <a:avLst/>
          </a:prstGeom>
          <a:noFill/>
        </p:spPr>
      </p:pic>
      <p:sp>
        <p:nvSpPr>
          <p:cNvPr id="5" name="Text Placeholder 4">
            <a:extLst>
              <a:ext uri="{FF2B5EF4-FFF2-40B4-BE49-F238E27FC236}">
                <a16:creationId xmlns:a16="http://schemas.microsoft.com/office/drawing/2014/main" id="{F4F57247-298B-40D2-955E-D567AC5C1FDF}"/>
              </a:ext>
            </a:extLst>
          </p:cNvPr>
          <p:cNvSpPr>
            <a:spLocks noGrp="1"/>
          </p:cNvSpPr>
          <p:nvPr>
            <p:ph type="body" sz="half" idx="2"/>
          </p:nvPr>
        </p:nvSpPr>
        <p:spPr>
          <a:xfrm>
            <a:off x="839788" y="2057400"/>
            <a:ext cx="3932237" cy="3811588"/>
          </a:xfrm>
        </p:spPr>
        <p:txBody>
          <a:bodyPr>
            <a:normAutofit/>
          </a:bodyPr>
          <a:lstStyle/>
          <a:p>
            <a:pPr marL="342900" indent="-342900">
              <a:buFont typeface="+mj-lt"/>
              <a:buAutoNum type="arabicPeriod" startAt="4"/>
            </a:pPr>
            <a:r>
              <a:rPr lang="en-ID" b="0" i="0" dirty="0" err="1">
                <a:effectLst/>
              </a:rPr>
              <a:t>Memenuhi</a:t>
            </a:r>
            <a:r>
              <a:rPr lang="en-ID" b="0" i="0" dirty="0">
                <a:effectLst/>
              </a:rPr>
              <a:t> </a:t>
            </a:r>
            <a:r>
              <a:rPr lang="en-ID" b="0" i="0" dirty="0" err="1">
                <a:effectLst/>
              </a:rPr>
              <a:t>kebutuhan</a:t>
            </a:r>
            <a:r>
              <a:rPr lang="en-ID" b="0" i="0" dirty="0">
                <a:effectLst/>
              </a:rPr>
              <a:t> </a:t>
            </a:r>
            <a:r>
              <a:rPr lang="en-ID" b="0" i="0" dirty="0" err="1">
                <a:effectLst/>
              </a:rPr>
              <a:t>asuhan</a:t>
            </a:r>
            <a:r>
              <a:rPr lang="en-ID" b="0" i="0" dirty="0">
                <a:effectLst/>
              </a:rPr>
              <a:t> </a:t>
            </a:r>
            <a:r>
              <a:rPr lang="en-ID" b="0" i="0" dirty="0" err="1">
                <a:effectLst/>
              </a:rPr>
              <a:t>keperawatan</a:t>
            </a:r>
            <a:r>
              <a:rPr lang="en-ID" b="0" i="0" dirty="0">
                <a:effectLst/>
              </a:rPr>
              <a:t>, </a:t>
            </a:r>
            <a:r>
              <a:rPr lang="en-ID" b="0" i="0" dirty="0" err="1">
                <a:effectLst/>
              </a:rPr>
              <a:t>pasien</a:t>
            </a:r>
            <a:r>
              <a:rPr lang="en-ID" b="0" i="0" dirty="0">
                <a:effectLst/>
              </a:rPr>
              <a:t> </a:t>
            </a:r>
            <a:r>
              <a:rPr lang="en-ID" b="0" i="0" dirty="0" err="1">
                <a:effectLst/>
              </a:rPr>
              <a:t>merupakan</a:t>
            </a:r>
            <a:r>
              <a:rPr lang="en-ID" b="0" i="0" dirty="0">
                <a:effectLst/>
              </a:rPr>
              <a:t> </a:t>
            </a:r>
            <a:r>
              <a:rPr lang="en-ID" b="0" i="0" dirty="0" err="1">
                <a:effectLst/>
              </a:rPr>
              <a:t>fokus</a:t>
            </a:r>
            <a:r>
              <a:rPr lang="en-ID" b="0" i="0" dirty="0">
                <a:effectLst/>
              </a:rPr>
              <a:t> </a:t>
            </a:r>
            <a:r>
              <a:rPr lang="en-ID" b="0" i="0" dirty="0" err="1">
                <a:effectLst/>
              </a:rPr>
              <a:t>perhatian</a:t>
            </a:r>
            <a:r>
              <a:rPr lang="en-ID" b="0" i="0" dirty="0">
                <a:effectLst/>
              </a:rPr>
              <a:t> </a:t>
            </a:r>
            <a:r>
              <a:rPr lang="en-ID" b="0" i="0" dirty="0" err="1">
                <a:effectLst/>
              </a:rPr>
              <a:t>manajer</a:t>
            </a:r>
            <a:r>
              <a:rPr lang="en-ID" b="0" i="0" dirty="0">
                <a:effectLst/>
              </a:rPr>
              <a:t> </a:t>
            </a:r>
            <a:r>
              <a:rPr lang="en-ID" b="0" i="0" dirty="0" err="1">
                <a:effectLst/>
              </a:rPr>
              <a:t>perawat.Kepuasan</a:t>
            </a:r>
            <a:r>
              <a:rPr lang="en-ID" b="0" i="0" dirty="0">
                <a:effectLst/>
              </a:rPr>
              <a:t> </a:t>
            </a:r>
            <a:r>
              <a:rPr lang="en-ID" b="0" i="0" dirty="0" err="1">
                <a:effectLst/>
              </a:rPr>
              <a:t>pasien</a:t>
            </a:r>
            <a:r>
              <a:rPr lang="en-ID" b="0" i="0" dirty="0">
                <a:effectLst/>
              </a:rPr>
              <a:t> </a:t>
            </a:r>
            <a:r>
              <a:rPr lang="en-ID" b="0" i="0" dirty="0" err="1">
                <a:effectLst/>
              </a:rPr>
              <a:t>merupakan</a:t>
            </a:r>
            <a:r>
              <a:rPr lang="en-ID" b="0" i="0" dirty="0">
                <a:effectLst/>
              </a:rPr>
              <a:t> </a:t>
            </a:r>
            <a:r>
              <a:rPr lang="en-ID" b="0" i="0" dirty="0" err="1">
                <a:effectLst/>
              </a:rPr>
              <a:t>poin</a:t>
            </a:r>
            <a:r>
              <a:rPr lang="en-ID" b="0" i="0" dirty="0">
                <a:effectLst/>
              </a:rPr>
              <a:t> </a:t>
            </a:r>
            <a:r>
              <a:rPr lang="en-ID" b="0" i="0" dirty="0" err="1">
                <a:effectLst/>
              </a:rPr>
              <a:t>utama</a:t>
            </a:r>
            <a:r>
              <a:rPr lang="en-ID" b="0" i="0" dirty="0">
                <a:effectLst/>
              </a:rPr>
              <a:t> </a:t>
            </a:r>
            <a:r>
              <a:rPr lang="en-ID" b="0" i="0" dirty="0" err="1">
                <a:effectLst/>
              </a:rPr>
              <a:t>dari</a:t>
            </a:r>
            <a:r>
              <a:rPr lang="en-ID" b="0" i="0" dirty="0">
                <a:effectLst/>
              </a:rPr>
              <a:t> </a:t>
            </a:r>
            <a:r>
              <a:rPr lang="en-ID" b="0" i="0" dirty="0" err="1">
                <a:effectLst/>
              </a:rPr>
              <a:t>seluruh</a:t>
            </a:r>
            <a:r>
              <a:rPr lang="en-ID" b="0" i="0" dirty="0">
                <a:effectLst/>
              </a:rPr>
              <a:t> </a:t>
            </a:r>
            <a:r>
              <a:rPr lang="en-ID" b="0" i="0" dirty="0" err="1">
                <a:effectLst/>
              </a:rPr>
              <a:t>tujuan</a:t>
            </a:r>
            <a:r>
              <a:rPr lang="en-ID" b="0" i="0" dirty="0">
                <a:effectLst/>
              </a:rPr>
              <a:t> </a:t>
            </a:r>
            <a:r>
              <a:rPr lang="en-ID" b="0" i="0" dirty="0" err="1">
                <a:effectLst/>
              </a:rPr>
              <a:t>keperawatan</a:t>
            </a:r>
            <a:r>
              <a:rPr lang="en-ID" b="0" i="0" dirty="0">
                <a:effectLst/>
              </a:rPr>
              <a:t>.</a:t>
            </a:r>
          </a:p>
          <a:p>
            <a:pPr marL="342900" indent="-342900">
              <a:buFont typeface="+mj-lt"/>
              <a:buAutoNum type="arabicPeriod" startAt="4"/>
            </a:pPr>
            <a:r>
              <a:rPr lang="en-ID" b="0" i="0" dirty="0" err="1">
                <a:effectLst/>
              </a:rPr>
              <a:t>Terorganisir</a:t>
            </a:r>
            <a:r>
              <a:rPr lang="en-ID" b="0" i="0" dirty="0">
                <a:effectLst/>
              </a:rPr>
              <a:t> </a:t>
            </a:r>
            <a:r>
              <a:rPr lang="en-ID" b="0" i="0" dirty="0" err="1">
                <a:effectLst/>
              </a:rPr>
              <a:t>sesuai</a:t>
            </a:r>
            <a:r>
              <a:rPr lang="en-ID" b="0" i="0" dirty="0">
                <a:effectLst/>
              </a:rPr>
              <a:t> </a:t>
            </a:r>
            <a:r>
              <a:rPr lang="en-ID" b="0" i="0" dirty="0" err="1">
                <a:effectLst/>
              </a:rPr>
              <a:t>kebutuhan</a:t>
            </a:r>
            <a:r>
              <a:rPr lang="en-ID" b="0" i="0" dirty="0">
                <a:effectLst/>
              </a:rPr>
              <a:t> </a:t>
            </a:r>
            <a:r>
              <a:rPr lang="en-ID" b="0" i="0" dirty="0" err="1">
                <a:effectLst/>
              </a:rPr>
              <a:t>organisasi</a:t>
            </a:r>
            <a:r>
              <a:rPr lang="en-ID" b="0" i="0" dirty="0">
                <a:effectLst/>
              </a:rPr>
              <a:t>. </a:t>
            </a:r>
            <a:r>
              <a:rPr lang="en-ID" b="0" i="0" dirty="0" err="1">
                <a:effectLst/>
              </a:rPr>
              <a:t>Pengorganisasian</a:t>
            </a:r>
            <a:r>
              <a:rPr lang="en-ID" b="0" i="0" dirty="0">
                <a:effectLst/>
              </a:rPr>
              <a:t> </a:t>
            </a:r>
            <a:r>
              <a:rPr lang="en-ID" b="0" i="0" dirty="0" err="1">
                <a:effectLst/>
              </a:rPr>
              <a:t>dilakukan</a:t>
            </a:r>
            <a:r>
              <a:rPr lang="en-ID" b="0" i="0" dirty="0">
                <a:effectLst/>
              </a:rPr>
              <a:t> </a:t>
            </a:r>
            <a:r>
              <a:rPr lang="en-ID" b="0" i="0" dirty="0" err="1">
                <a:effectLst/>
              </a:rPr>
              <a:t>sesuai</a:t>
            </a:r>
            <a:r>
              <a:rPr lang="en-ID" b="0" i="0" dirty="0">
                <a:effectLst/>
              </a:rPr>
              <a:t> </a:t>
            </a:r>
            <a:r>
              <a:rPr lang="en-ID" b="0" i="0" dirty="0" err="1">
                <a:effectLst/>
              </a:rPr>
              <a:t>dengan</a:t>
            </a:r>
            <a:r>
              <a:rPr lang="en-ID" b="0" i="0" dirty="0">
                <a:effectLst/>
              </a:rPr>
              <a:t> </a:t>
            </a:r>
            <a:r>
              <a:rPr lang="en-ID" b="0" i="0" dirty="0" err="1">
                <a:effectLst/>
              </a:rPr>
              <a:t>kebutuhan</a:t>
            </a:r>
            <a:r>
              <a:rPr lang="en-ID" b="0" i="0" dirty="0">
                <a:effectLst/>
              </a:rPr>
              <a:t> </a:t>
            </a:r>
            <a:r>
              <a:rPr lang="en-ID" b="0" i="0" dirty="0" err="1">
                <a:effectLst/>
              </a:rPr>
              <a:t>organisasi</a:t>
            </a:r>
            <a:r>
              <a:rPr lang="en-ID" b="0" i="0" dirty="0">
                <a:effectLst/>
              </a:rPr>
              <a:t> </a:t>
            </a:r>
            <a:r>
              <a:rPr lang="en-ID" b="0" i="0" dirty="0" err="1">
                <a:effectLst/>
              </a:rPr>
              <a:t>untuk</a:t>
            </a:r>
            <a:r>
              <a:rPr lang="en-ID" b="0" i="0" dirty="0">
                <a:effectLst/>
              </a:rPr>
              <a:t> </a:t>
            </a:r>
            <a:r>
              <a:rPr lang="en-ID" b="0" i="0" dirty="0" err="1">
                <a:effectLst/>
              </a:rPr>
              <a:t>mencapai</a:t>
            </a:r>
            <a:r>
              <a:rPr lang="en-ID" b="0" i="0" dirty="0">
                <a:effectLst/>
              </a:rPr>
              <a:t> </a:t>
            </a:r>
            <a:r>
              <a:rPr lang="en-ID" b="0" i="0" dirty="0" err="1">
                <a:effectLst/>
              </a:rPr>
              <a:t>tujuan</a:t>
            </a:r>
            <a:r>
              <a:rPr lang="en-ID" b="0" i="0" dirty="0">
                <a:effectLst/>
              </a:rPr>
              <a:t>.</a:t>
            </a:r>
          </a:p>
          <a:p>
            <a:pPr marL="342900" indent="-342900">
              <a:buFont typeface="+mj-lt"/>
              <a:buAutoNum type="arabicPeriod" startAt="4"/>
            </a:pPr>
            <a:r>
              <a:rPr lang="en-ID" b="0" i="0" dirty="0" err="1">
                <a:effectLst/>
              </a:rPr>
              <a:t>Pengarahan</a:t>
            </a:r>
            <a:r>
              <a:rPr lang="en-ID" b="0" i="0" dirty="0">
                <a:effectLst/>
              </a:rPr>
              <a:t> </a:t>
            </a:r>
            <a:r>
              <a:rPr lang="en-ID" b="0" i="0" dirty="0" err="1">
                <a:effectLst/>
              </a:rPr>
              <a:t>merupakan</a:t>
            </a:r>
            <a:r>
              <a:rPr lang="en-ID" b="0" i="0" dirty="0">
                <a:effectLst/>
              </a:rPr>
              <a:t> </a:t>
            </a:r>
            <a:r>
              <a:rPr lang="en-ID" b="0" i="0" dirty="0" err="1">
                <a:effectLst/>
              </a:rPr>
              <a:t>elemen</a:t>
            </a:r>
            <a:r>
              <a:rPr lang="en-ID" b="0" i="0" dirty="0">
                <a:effectLst/>
              </a:rPr>
              <a:t> </a:t>
            </a:r>
            <a:r>
              <a:rPr lang="en-ID" b="0" i="0" dirty="0" err="1">
                <a:effectLst/>
              </a:rPr>
              <a:t>kegiatan</a:t>
            </a:r>
            <a:r>
              <a:rPr lang="en-ID" b="0" i="0" dirty="0">
                <a:effectLst/>
              </a:rPr>
              <a:t> </a:t>
            </a:r>
            <a:r>
              <a:rPr lang="en-ID" b="0" i="0" dirty="0" err="1">
                <a:effectLst/>
              </a:rPr>
              <a:t>manajemen</a:t>
            </a:r>
            <a:r>
              <a:rPr lang="en-ID" b="0" i="0" dirty="0">
                <a:effectLst/>
              </a:rPr>
              <a:t> </a:t>
            </a:r>
            <a:r>
              <a:rPr lang="en-ID" b="0" i="0" dirty="0" err="1">
                <a:effectLst/>
              </a:rPr>
              <a:t>keperawatan</a:t>
            </a:r>
            <a:r>
              <a:rPr lang="en-ID" b="0" i="0" dirty="0">
                <a:effectLst/>
              </a:rPr>
              <a:t>, </a:t>
            </a:r>
            <a:r>
              <a:rPr lang="en-ID" b="0" i="0" dirty="0" err="1">
                <a:effectLst/>
              </a:rPr>
              <a:t>meliputi</a:t>
            </a:r>
            <a:r>
              <a:rPr lang="en-ID" b="0" i="0" dirty="0">
                <a:effectLst/>
              </a:rPr>
              <a:t> proses </a:t>
            </a:r>
            <a:r>
              <a:rPr lang="en-ID" b="0" i="0" dirty="0" err="1">
                <a:effectLst/>
              </a:rPr>
              <a:t>pendelegasian</a:t>
            </a:r>
            <a:r>
              <a:rPr lang="en-ID" b="0" i="0" dirty="0">
                <a:effectLst/>
              </a:rPr>
              <a:t>, </a:t>
            </a:r>
            <a:r>
              <a:rPr lang="en-ID" b="0" i="0" dirty="0" err="1">
                <a:effectLst/>
              </a:rPr>
              <a:t>supervisi</a:t>
            </a:r>
            <a:r>
              <a:rPr lang="en-ID" b="0" i="0" dirty="0">
                <a:effectLst/>
              </a:rPr>
              <a:t>, </a:t>
            </a:r>
            <a:r>
              <a:rPr lang="en-ID" b="0" i="0" dirty="0" err="1">
                <a:effectLst/>
              </a:rPr>
              <a:t>koordinasi</a:t>
            </a:r>
            <a:r>
              <a:rPr lang="en-ID" b="0" i="0" dirty="0">
                <a:effectLst/>
              </a:rPr>
              <a:t> dan </a:t>
            </a:r>
            <a:r>
              <a:rPr lang="en-ID" b="0" i="0" dirty="0" err="1">
                <a:effectLst/>
              </a:rPr>
              <a:t>pengendalian</a:t>
            </a:r>
            <a:r>
              <a:rPr lang="en-ID" b="0" i="0" dirty="0">
                <a:effectLst/>
              </a:rPr>
              <a:t> </a:t>
            </a:r>
            <a:r>
              <a:rPr lang="en-ID" b="0" i="0" dirty="0" err="1">
                <a:effectLst/>
              </a:rPr>
              <a:t>pelaksanaan</a:t>
            </a:r>
            <a:r>
              <a:rPr lang="en-ID" b="0" i="0" dirty="0">
                <a:effectLst/>
              </a:rPr>
              <a:t> </a:t>
            </a:r>
            <a:r>
              <a:rPr lang="en-ID" b="0" i="0" dirty="0" err="1">
                <a:effectLst/>
              </a:rPr>
              <a:t>rencana</a:t>
            </a:r>
            <a:r>
              <a:rPr lang="en-ID" b="0" i="0" dirty="0">
                <a:effectLst/>
              </a:rPr>
              <a:t> yang </a:t>
            </a:r>
            <a:r>
              <a:rPr lang="en-ID" b="0" i="0" dirty="0" err="1">
                <a:effectLst/>
              </a:rPr>
              <a:t>telah</a:t>
            </a:r>
            <a:r>
              <a:rPr lang="en-ID" b="0" i="0" dirty="0">
                <a:effectLst/>
              </a:rPr>
              <a:t> </a:t>
            </a:r>
            <a:r>
              <a:rPr lang="en-ID" b="0" i="0" dirty="0" err="1">
                <a:effectLst/>
              </a:rPr>
              <a:t>diorganisasikan</a:t>
            </a:r>
            <a:r>
              <a:rPr lang="en-ID" b="0" i="0" dirty="0">
                <a:effectLst/>
              </a:rPr>
              <a:t>.</a:t>
            </a:r>
            <a:endParaRPr lang="en-ID" dirty="0"/>
          </a:p>
        </p:txBody>
      </p:sp>
      <p:sp>
        <p:nvSpPr>
          <p:cNvPr id="3" name="Slide Number Placeholder 2">
            <a:extLst>
              <a:ext uri="{FF2B5EF4-FFF2-40B4-BE49-F238E27FC236}">
                <a16:creationId xmlns:a16="http://schemas.microsoft.com/office/drawing/2014/main" id="{F3D985CC-757A-466B-A652-85E8E901FC6E}"/>
              </a:ext>
            </a:extLst>
          </p:cNvPr>
          <p:cNvSpPr>
            <a:spLocks noGrp="1"/>
          </p:cNvSpPr>
          <p:nvPr>
            <p:ph type="sldNum" sz="quarter" idx="12"/>
          </p:nvPr>
        </p:nvSpPr>
        <p:spPr>
          <a:xfrm>
            <a:off x="11518900" y="6581978"/>
            <a:ext cx="373062" cy="206104"/>
          </a:xfrm>
        </p:spPr>
        <p:txBody>
          <a:bodyPr anchor="ctr">
            <a:normAutofit/>
          </a:bodyPr>
          <a:lstStyle/>
          <a:p>
            <a:pPr>
              <a:lnSpc>
                <a:spcPct val="90000"/>
              </a:lnSpc>
              <a:spcAft>
                <a:spcPts val="600"/>
              </a:spcAft>
            </a:pPr>
            <a:fld id="{03DC2DEF-D2FE-4B45-ABA4-9F153FD1C98A}" type="slidenum">
              <a:rPr lang="en-US" sz="800" smtClean="0"/>
              <a:pPr>
                <a:lnSpc>
                  <a:spcPct val="90000"/>
                </a:lnSpc>
                <a:spcAft>
                  <a:spcPts val="600"/>
                </a:spcAft>
              </a:pPr>
              <a:t>14</a:t>
            </a:fld>
            <a:endParaRPr lang="en-US" sz="800"/>
          </a:p>
        </p:txBody>
      </p:sp>
    </p:spTree>
    <p:extLst>
      <p:ext uri="{BB962C8B-B14F-4D97-AF65-F5344CB8AC3E}">
        <p14:creationId xmlns:p14="http://schemas.microsoft.com/office/powerpoint/2010/main" val="4151107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mute="1">
                <p:cTn id="12" repeatCount="indefinite" fill="hold" display="0">
                  <p:stCondLst>
                    <p:cond delay="indefinite"/>
                  </p:stCondLst>
                </p:cTn>
                <p:tgtEl>
                  <p:spTgt spid="7"/>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B47D0-8A2B-42DD-8D34-FBAB8FCB9AA8}"/>
              </a:ext>
            </a:extLst>
          </p:cNvPr>
          <p:cNvSpPr>
            <a:spLocks noGrp="1"/>
          </p:cNvSpPr>
          <p:nvPr>
            <p:ph type="title"/>
          </p:nvPr>
        </p:nvSpPr>
        <p:spPr>
          <a:xfrm>
            <a:off x="371475" y="38248"/>
            <a:ext cx="4448175" cy="1520824"/>
          </a:xfrm>
        </p:spPr>
        <p:txBody>
          <a:bodyPr anchor="b">
            <a:normAutofit/>
          </a:bodyPr>
          <a:lstStyle/>
          <a:p>
            <a:r>
              <a:rPr lang="en-ID" sz="3300" b="1" i="0" dirty="0" err="1">
                <a:effectLst/>
              </a:rPr>
              <a:t>Prinsip-Prinsip</a:t>
            </a:r>
            <a:r>
              <a:rPr lang="en-ID" sz="3300" b="1" i="0" dirty="0">
                <a:effectLst/>
              </a:rPr>
              <a:t> yang </a:t>
            </a:r>
            <a:r>
              <a:rPr lang="en-ID" sz="3300" b="1" i="0" dirty="0" err="1">
                <a:effectLst/>
              </a:rPr>
              <a:t>Mendasari</a:t>
            </a:r>
            <a:r>
              <a:rPr lang="en-ID" sz="3300" b="1" i="0" dirty="0">
                <a:effectLst/>
              </a:rPr>
              <a:t> </a:t>
            </a:r>
            <a:r>
              <a:rPr lang="en-ID" sz="3300" b="1" i="0" dirty="0" err="1">
                <a:effectLst/>
              </a:rPr>
              <a:t>Manajemen</a:t>
            </a:r>
            <a:r>
              <a:rPr lang="en-ID" sz="3300" b="1" i="0" dirty="0">
                <a:effectLst/>
              </a:rPr>
              <a:t> </a:t>
            </a:r>
            <a:r>
              <a:rPr lang="en-ID" sz="3300" b="1" i="0" dirty="0" err="1">
                <a:effectLst/>
              </a:rPr>
              <a:t>Keperawatan</a:t>
            </a:r>
            <a:r>
              <a:rPr lang="en-ID" sz="3300" b="1" i="0" dirty="0">
                <a:effectLst/>
              </a:rPr>
              <a:t>,...(3)</a:t>
            </a:r>
            <a:endParaRPr lang="en-ID" sz="3300" dirty="0"/>
          </a:p>
        </p:txBody>
      </p:sp>
      <p:sp>
        <p:nvSpPr>
          <p:cNvPr id="3" name="Slide Number Placeholder 2">
            <a:extLst>
              <a:ext uri="{FF2B5EF4-FFF2-40B4-BE49-F238E27FC236}">
                <a16:creationId xmlns:a16="http://schemas.microsoft.com/office/drawing/2014/main" id="{4FAF64C0-2318-40D1-AFCC-3B3EF058FB66}"/>
              </a:ext>
            </a:extLst>
          </p:cNvPr>
          <p:cNvSpPr>
            <a:spLocks noGrp="1"/>
          </p:cNvSpPr>
          <p:nvPr>
            <p:ph type="sldNum" sz="quarter" idx="12"/>
          </p:nvPr>
        </p:nvSpPr>
        <p:spPr>
          <a:xfrm>
            <a:off x="11518900" y="6581978"/>
            <a:ext cx="373062" cy="206104"/>
          </a:xfrm>
        </p:spPr>
        <p:txBody>
          <a:bodyPr anchor="ctr">
            <a:normAutofit/>
          </a:bodyPr>
          <a:lstStyle/>
          <a:p>
            <a:pPr>
              <a:lnSpc>
                <a:spcPct val="90000"/>
              </a:lnSpc>
              <a:spcAft>
                <a:spcPts val="600"/>
              </a:spcAft>
            </a:pPr>
            <a:fld id="{03DC2DEF-D2FE-4B45-ABA4-9F153FD1C98A}" type="slidenum">
              <a:rPr lang="en-US" sz="800" smtClean="0"/>
              <a:pPr>
                <a:lnSpc>
                  <a:spcPct val="90000"/>
                </a:lnSpc>
                <a:spcAft>
                  <a:spcPts val="600"/>
                </a:spcAft>
              </a:pPr>
              <a:t>15</a:t>
            </a:fld>
            <a:endParaRPr lang="en-US" sz="800"/>
          </a:p>
        </p:txBody>
      </p:sp>
      <p:sp>
        <p:nvSpPr>
          <p:cNvPr id="5" name="Text Placeholder 4">
            <a:extLst>
              <a:ext uri="{FF2B5EF4-FFF2-40B4-BE49-F238E27FC236}">
                <a16:creationId xmlns:a16="http://schemas.microsoft.com/office/drawing/2014/main" id="{D89321BF-9BF6-43E1-885F-8C0248C3EB08}"/>
              </a:ext>
            </a:extLst>
          </p:cNvPr>
          <p:cNvSpPr>
            <a:spLocks noGrp="1"/>
          </p:cNvSpPr>
          <p:nvPr>
            <p:ph sz="half" idx="1"/>
          </p:nvPr>
        </p:nvSpPr>
        <p:spPr>
          <a:xfrm>
            <a:off x="371475" y="1941342"/>
            <a:ext cx="6268476" cy="4259356"/>
          </a:xfrm>
        </p:spPr>
        <p:txBody>
          <a:bodyPr>
            <a:normAutofit/>
          </a:bodyPr>
          <a:lstStyle/>
          <a:p>
            <a:pPr marL="457200" indent="-457200">
              <a:buFont typeface="+mj-lt"/>
              <a:buAutoNum type="arabicPeriod" startAt="7"/>
            </a:pPr>
            <a:r>
              <a:rPr lang="en-ID" sz="2400" b="0" i="0" dirty="0" err="1">
                <a:effectLst/>
              </a:rPr>
              <a:t>Memotivasi</a:t>
            </a:r>
            <a:r>
              <a:rPr lang="en-ID" sz="2400" b="0" i="0" dirty="0">
                <a:effectLst/>
              </a:rPr>
              <a:t> </a:t>
            </a:r>
            <a:r>
              <a:rPr lang="en-ID" sz="2400" b="0" i="0" dirty="0" err="1">
                <a:effectLst/>
              </a:rPr>
              <a:t>karyawan</a:t>
            </a:r>
            <a:r>
              <a:rPr lang="en-ID" sz="2400" b="0" i="0" dirty="0">
                <a:effectLst/>
              </a:rPr>
              <a:t> </a:t>
            </a:r>
            <a:r>
              <a:rPr lang="en-ID" sz="2400" b="0" i="0" dirty="0" err="1">
                <a:effectLst/>
              </a:rPr>
              <a:t>untuk</a:t>
            </a:r>
            <a:r>
              <a:rPr lang="en-ID" sz="2400" b="0" i="0" dirty="0">
                <a:effectLst/>
              </a:rPr>
              <a:t> </a:t>
            </a:r>
            <a:r>
              <a:rPr lang="en-ID" sz="2400" b="0" i="0" dirty="0" err="1">
                <a:effectLst/>
              </a:rPr>
              <a:t>memperlihatkan</a:t>
            </a:r>
            <a:r>
              <a:rPr lang="en-ID" sz="2400" b="0" i="0" dirty="0">
                <a:effectLst/>
              </a:rPr>
              <a:t> </a:t>
            </a:r>
            <a:r>
              <a:rPr lang="en-ID" sz="2400" b="0" i="0" dirty="0" err="1">
                <a:effectLst/>
              </a:rPr>
              <a:t>penampilan</a:t>
            </a:r>
            <a:r>
              <a:rPr lang="en-ID" sz="2400" b="0" i="0" dirty="0">
                <a:effectLst/>
              </a:rPr>
              <a:t> </a:t>
            </a:r>
            <a:r>
              <a:rPr lang="en-ID" sz="2400" b="0" i="0" dirty="0" err="1">
                <a:effectLst/>
              </a:rPr>
              <a:t>kerja</a:t>
            </a:r>
            <a:r>
              <a:rPr lang="en-ID" sz="2400" b="0" i="0" dirty="0">
                <a:effectLst/>
              </a:rPr>
              <a:t> yang </a:t>
            </a:r>
            <a:r>
              <a:rPr lang="en-ID" sz="2400" b="0" i="0" dirty="0" err="1">
                <a:effectLst/>
              </a:rPr>
              <a:t>baik</a:t>
            </a:r>
            <a:r>
              <a:rPr lang="en-ID" sz="2400" b="0" i="0" dirty="0">
                <a:effectLst/>
              </a:rPr>
              <a:t>. </a:t>
            </a:r>
          </a:p>
          <a:p>
            <a:pPr marL="457200" indent="-457200">
              <a:buFont typeface="+mj-lt"/>
              <a:buAutoNum type="arabicPeriod" startAt="7"/>
            </a:pPr>
            <a:r>
              <a:rPr lang="en-ID" sz="2400" b="0" i="0" dirty="0" err="1">
                <a:effectLst/>
              </a:rPr>
              <a:t>Menggunakan</a:t>
            </a:r>
            <a:r>
              <a:rPr lang="en-ID" sz="2400" b="0" i="0" dirty="0">
                <a:effectLst/>
              </a:rPr>
              <a:t> </a:t>
            </a:r>
            <a:r>
              <a:rPr lang="en-ID" sz="2400" b="0" i="0" dirty="0" err="1">
                <a:effectLst/>
              </a:rPr>
              <a:t>komunikasi</a:t>
            </a:r>
            <a:r>
              <a:rPr lang="en-ID" sz="2400" b="0" i="0" dirty="0">
                <a:effectLst/>
              </a:rPr>
              <a:t> yang </a:t>
            </a:r>
            <a:r>
              <a:rPr lang="en-ID" sz="2400" b="0" i="0" dirty="0" err="1">
                <a:effectLst/>
              </a:rPr>
              <a:t>efektif</a:t>
            </a:r>
            <a:r>
              <a:rPr lang="en-ID" sz="2400" b="0" i="0" dirty="0">
                <a:effectLst/>
              </a:rPr>
              <a:t>  </a:t>
            </a:r>
            <a:r>
              <a:rPr lang="en-ID" sz="2400" b="0" i="0" dirty="0" err="1">
                <a:effectLst/>
              </a:rPr>
              <a:t>mengurangi</a:t>
            </a:r>
            <a:r>
              <a:rPr lang="en-ID" sz="2400" b="0" i="0" dirty="0">
                <a:effectLst/>
              </a:rPr>
              <a:t> </a:t>
            </a:r>
            <a:r>
              <a:rPr lang="en-ID" sz="2400" b="0" i="0" dirty="0" err="1">
                <a:effectLst/>
              </a:rPr>
              <a:t>kesalahpahaman</a:t>
            </a:r>
            <a:r>
              <a:rPr lang="en-ID" sz="2400" b="0" i="0" dirty="0">
                <a:effectLst/>
              </a:rPr>
              <a:t> dan </a:t>
            </a:r>
            <a:r>
              <a:rPr lang="en-ID" sz="2400" b="0" i="0" dirty="0" err="1">
                <a:effectLst/>
              </a:rPr>
              <a:t>memberikan</a:t>
            </a:r>
            <a:r>
              <a:rPr lang="en-ID" sz="2400" b="0" i="0" dirty="0">
                <a:effectLst/>
              </a:rPr>
              <a:t> </a:t>
            </a:r>
            <a:r>
              <a:rPr lang="en-ID" sz="2400" b="0" i="0" dirty="0" err="1">
                <a:effectLst/>
              </a:rPr>
              <a:t>persamaan</a:t>
            </a:r>
            <a:r>
              <a:rPr lang="en-ID" sz="2400" b="0" i="0" dirty="0">
                <a:effectLst/>
              </a:rPr>
              <a:t> </a:t>
            </a:r>
            <a:r>
              <a:rPr lang="en-ID" sz="2400" b="0" i="0" dirty="0" err="1">
                <a:effectLst/>
              </a:rPr>
              <a:t>pandangan</a:t>
            </a:r>
            <a:r>
              <a:rPr lang="en-ID" sz="2400" b="0" i="0" dirty="0">
                <a:effectLst/>
              </a:rPr>
              <a:t>, </a:t>
            </a:r>
            <a:r>
              <a:rPr lang="en-ID" sz="2400" b="0" i="0" dirty="0" err="1">
                <a:effectLst/>
              </a:rPr>
              <a:t>arah</a:t>
            </a:r>
            <a:r>
              <a:rPr lang="en-ID" sz="2400" b="0" i="0" dirty="0">
                <a:effectLst/>
              </a:rPr>
              <a:t> dan </a:t>
            </a:r>
            <a:r>
              <a:rPr lang="en-ID" sz="2400" b="0" i="0" dirty="0" err="1">
                <a:effectLst/>
              </a:rPr>
              <a:t>pengertian</a:t>
            </a:r>
            <a:r>
              <a:rPr lang="en-ID" sz="2400" b="0" i="0" dirty="0">
                <a:effectLst/>
              </a:rPr>
              <a:t> </a:t>
            </a:r>
            <a:r>
              <a:rPr lang="en-ID" sz="2400" b="0" i="0" dirty="0" err="1">
                <a:effectLst/>
              </a:rPr>
              <a:t>diantara</a:t>
            </a:r>
            <a:r>
              <a:rPr lang="en-ID" sz="2400" b="0" i="0" dirty="0">
                <a:effectLst/>
              </a:rPr>
              <a:t> </a:t>
            </a:r>
            <a:r>
              <a:rPr lang="en-ID" sz="2400" b="0" i="0" dirty="0" err="1">
                <a:effectLst/>
              </a:rPr>
              <a:t>pegawai</a:t>
            </a:r>
            <a:r>
              <a:rPr lang="en-ID" sz="2400" b="0" i="0" dirty="0">
                <a:effectLst/>
              </a:rPr>
              <a:t>.</a:t>
            </a:r>
          </a:p>
          <a:p>
            <a:pPr marL="457200" indent="-457200">
              <a:buFont typeface="+mj-lt"/>
              <a:buAutoNum type="arabicPeriod" startAt="7"/>
            </a:pPr>
            <a:r>
              <a:rPr lang="en-ID" sz="2400" b="0" i="0" dirty="0" err="1">
                <a:effectLst/>
              </a:rPr>
              <a:t>Pengembangan</a:t>
            </a:r>
            <a:r>
              <a:rPr lang="en-ID" sz="2400" b="0" i="0" dirty="0">
                <a:effectLst/>
              </a:rPr>
              <a:t> </a:t>
            </a:r>
            <a:r>
              <a:rPr lang="en-ID" sz="2400" b="0" i="0" dirty="0" err="1">
                <a:effectLst/>
              </a:rPr>
              <a:t>staf</a:t>
            </a:r>
            <a:r>
              <a:rPr lang="en-ID" sz="2400" b="0" i="0" dirty="0">
                <a:effectLst/>
              </a:rPr>
              <a:t> </a:t>
            </a:r>
            <a:r>
              <a:rPr lang="en-ID" sz="2400" b="0" i="0" dirty="0" err="1">
                <a:effectLst/>
              </a:rPr>
              <a:t>sebagai</a:t>
            </a:r>
            <a:r>
              <a:rPr lang="en-ID" sz="2400" b="0" i="0" dirty="0">
                <a:effectLst/>
              </a:rPr>
              <a:t> </a:t>
            </a:r>
            <a:r>
              <a:rPr lang="en-ID" sz="2400" b="0" i="0" dirty="0" err="1">
                <a:effectLst/>
              </a:rPr>
              <a:t>upaya</a:t>
            </a:r>
            <a:r>
              <a:rPr lang="en-ID" sz="2400" b="0" i="0" dirty="0">
                <a:effectLst/>
              </a:rPr>
              <a:t> </a:t>
            </a:r>
            <a:r>
              <a:rPr lang="en-ID" sz="2400" b="0" i="0" dirty="0" err="1">
                <a:effectLst/>
              </a:rPr>
              <a:t>persiapan</a:t>
            </a:r>
            <a:r>
              <a:rPr lang="en-ID" sz="2400" b="0" i="0" dirty="0">
                <a:effectLst/>
              </a:rPr>
              <a:t> </a:t>
            </a:r>
            <a:r>
              <a:rPr lang="en-ID" sz="2400" b="0" i="0" dirty="0" err="1">
                <a:effectLst/>
              </a:rPr>
              <a:t>perawat</a:t>
            </a:r>
            <a:r>
              <a:rPr lang="en-ID" sz="2400" b="0" i="0" dirty="0">
                <a:effectLst/>
              </a:rPr>
              <a:t> </a:t>
            </a:r>
            <a:r>
              <a:rPr lang="en-ID" sz="2400" b="0" i="0" dirty="0" err="1">
                <a:effectLst/>
              </a:rPr>
              <a:t>pelaksana</a:t>
            </a:r>
            <a:r>
              <a:rPr lang="en-ID" sz="2400" b="0" i="0" dirty="0">
                <a:effectLst/>
              </a:rPr>
              <a:t> </a:t>
            </a:r>
            <a:r>
              <a:rPr lang="en-ID" sz="2400" b="0" i="0" dirty="0" err="1">
                <a:effectLst/>
              </a:rPr>
              <a:t>menduduki</a:t>
            </a:r>
            <a:r>
              <a:rPr lang="en-ID" sz="2400" b="0" i="0" dirty="0">
                <a:effectLst/>
              </a:rPr>
              <a:t> </a:t>
            </a:r>
            <a:r>
              <a:rPr lang="en-ID" sz="2400" b="0" i="0" dirty="0" err="1">
                <a:effectLst/>
              </a:rPr>
              <a:t>posisi</a:t>
            </a:r>
            <a:r>
              <a:rPr lang="en-ID" sz="2400" b="0" i="0" dirty="0">
                <a:effectLst/>
              </a:rPr>
              <a:t> yang </a:t>
            </a:r>
            <a:r>
              <a:rPr lang="en-ID" sz="2400" b="0" i="0" dirty="0" err="1">
                <a:effectLst/>
              </a:rPr>
              <a:t>lebih</a:t>
            </a:r>
            <a:r>
              <a:rPr lang="en-ID" sz="2400" b="0" i="0" dirty="0">
                <a:effectLst/>
              </a:rPr>
              <a:t> </a:t>
            </a:r>
            <a:r>
              <a:rPr lang="en-ID" sz="2400" b="0" i="0" dirty="0" err="1">
                <a:effectLst/>
              </a:rPr>
              <a:t>tinggi</a:t>
            </a:r>
            <a:r>
              <a:rPr lang="en-ID" sz="2400" b="0" i="0" dirty="0">
                <a:effectLst/>
              </a:rPr>
              <a:t> </a:t>
            </a:r>
            <a:r>
              <a:rPr lang="en-ID" sz="2400" b="0" i="0" dirty="0" err="1">
                <a:effectLst/>
              </a:rPr>
              <a:t>atau</a:t>
            </a:r>
            <a:r>
              <a:rPr lang="en-ID" sz="2400" b="0" i="0" dirty="0">
                <a:effectLst/>
              </a:rPr>
              <a:t> </a:t>
            </a:r>
            <a:r>
              <a:rPr lang="en-ID" sz="2400" b="0" i="0" dirty="0" err="1">
                <a:effectLst/>
              </a:rPr>
              <a:t>upaya</a:t>
            </a:r>
            <a:r>
              <a:rPr lang="en-ID" sz="2400" b="0" i="0" dirty="0">
                <a:effectLst/>
              </a:rPr>
              <a:t> </a:t>
            </a:r>
            <a:r>
              <a:rPr lang="en-ID" sz="2400" b="0" i="0" dirty="0" err="1">
                <a:effectLst/>
              </a:rPr>
              <a:t>manajer</a:t>
            </a:r>
            <a:r>
              <a:rPr lang="en-ID" sz="2400" b="0" i="0" dirty="0">
                <a:effectLst/>
              </a:rPr>
              <a:t> </a:t>
            </a:r>
            <a:r>
              <a:rPr lang="en-ID" sz="2400" b="0" i="0" dirty="0" err="1">
                <a:effectLst/>
              </a:rPr>
              <a:t>untuk</a:t>
            </a:r>
            <a:r>
              <a:rPr lang="en-ID" sz="2400" b="0" i="0" dirty="0">
                <a:effectLst/>
              </a:rPr>
              <a:t> </a:t>
            </a:r>
            <a:r>
              <a:rPr lang="en-ID" sz="2400" b="0" i="0" dirty="0" err="1">
                <a:effectLst/>
              </a:rPr>
              <a:t>meningkatkan</a:t>
            </a:r>
            <a:r>
              <a:rPr lang="en-ID" sz="2400" b="0" i="0" dirty="0">
                <a:effectLst/>
              </a:rPr>
              <a:t> </a:t>
            </a:r>
            <a:r>
              <a:rPr lang="en-ID" sz="2400" b="0" i="0" dirty="0" err="1">
                <a:effectLst/>
              </a:rPr>
              <a:t>pengetahuan</a:t>
            </a:r>
            <a:r>
              <a:rPr lang="en-ID" sz="2400" b="0" i="0" dirty="0">
                <a:effectLst/>
              </a:rPr>
              <a:t> </a:t>
            </a:r>
            <a:r>
              <a:rPr lang="en-ID" sz="2400" b="0" i="0" dirty="0" err="1">
                <a:effectLst/>
              </a:rPr>
              <a:t>karyawan</a:t>
            </a:r>
            <a:r>
              <a:rPr lang="en-ID" sz="2400" b="0" i="0" dirty="0">
                <a:effectLst/>
              </a:rPr>
              <a:t>.</a:t>
            </a:r>
            <a:br>
              <a:rPr lang="en-ID" sz="2400" dirty="0"/>
            </a:br>
            <a:endParaRPr lang="en-ID" sz="2400" dirty="0"/>
          </a:p>
        </p:txBody>
      </p:sp>
      <p:pic>
        <p:nvPicPr>
          <p:cNvPr id="7" name="Video 6">
            <a:extLst>
              <a:ext uri="{FF2B5EF4-FFF2-40B4-BE49-F238E27FC236}">
                <a16:creationId xmlns:a16="http://schemas.microsoft.com/office/drawing/2014/main" id="{50F1E96F-7FCD-4A40-ABBE-B3E028DC7E1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5778" r="28005" b="-1"/>
          <a:stretch/>
        </p:blipFill>
        <p:spPr>
          <a:xfrm>
            <a:off x="4908415" y="-4277"/>
            <a:ext cx="7283585" cy="6204974"/>
          </a:xfrm>
          <a:custGeom>
            <a:avLst/>
            <a:gdLst>
              <a:gd name="connsiteX0" fmla="*/ 4914900 w 7283585"/>
              <a:gd name="connsiteY0" fmla="*/ 4064000 h 6204974"/>
              <a:gd name="connsiteX1" fmla="*/ 7283585 w 7283585"/>
              <a:gd name="connsiteY1" fmla="*/ 4064000 h 6204974"/>
              <a:gd name="connsiteX2" fmla="*/ 7283585 w 7283585"/>
              <a:gd name="connsiteY2" fmla="*/ 6204974 h 6204974"/>
              <a:gd name="connsiteX3" fmla="*/ 4914900 w 7283585"/>
              <a:gd name="connsiteY3" fmla="*/ 6204974 h 6204974"/>
              <a:gd name="connsiteX4" fmla="*/ 4914900 w 7283585"/>
              <a:gd name="connsiteY4" fmla="*/ 2032000 h 6204974"/>
              <a:gd name="connsiteX5" fmla="*/ 7283585 w 7283585"/>
              <a:gd name="connsiteY5" fmla="*/ 2032000 h 6204974"/>
              <a:gd name="connsiteX6" fmla="*/ 7283585 w 7283585"/>
              <a:gd name="connsiteY6" fmla="*/ 3946525 h 6204974"/>
              <a:gd name="connsiteX7" fmla="*/ 4914900 w 7283585"/>
              <a:gd name="connsiteY7" fmla="*/ 3946525 h 6204974"/>
              <a:gd name="connsiteX8" fmla="*/ 2457450 w 7283585"/>
              <a:gd name="connsiteY8" fmla="*/ 2032000 h 6204974"/>
              <a:gd name="connsiteX9" fmla="*/ 4826135 w 7283585"/>
              <a:gd name="connsiteY9" fmla="*/ 2032000 h 6204974"/>
              <a:gd name="connsiteX10" fmla="*/ 4826135 w 7283585"/>
              <a:gd name="connsiteY10" fmla="*/ 3946525 h 6204974"/>
              <a:gd name="connsiteX11" fmla="*/ 2457450 w 7283585"/>
              <a:gd name="connsiteY11" fmla="*/ 3946525 h 6204974"/>
              <a:gd name="connsiteX12" fmla="*/ 0 w 7283585"/>
              <a:gd name="connsiteY12" fmla="*/ 8552 h 6204974"/>
              <a:gd name="connsiteX13" fmla="*/ 2368685 w 7283585"/>
              <a:gd name="connsiteY13" fmla="*/ 8552 h 6204974"/>
              <a:gd name="connsiteX14" fmla="*/ 2368685 w 7283585"/>
              <a:gd name="connsiteY14" fmla="*/ 1923077 h 6204974"/>
              <a:gd name="connsiteX15" fmla="*/ 0 w 7283585"/>
              <a:gd name="connsiteY15" fmla="*/ 1923077 h 6204974"/>
              <a:gd name="connsiteX16" fmla="*/ 2457450 w 7283585"/>
              <a:gd name="connsiteY16" fmla="*/ 4276 h 6204974"/>
              <a:gd name="connsiteX17" fmla="*/ 4826135 w 7283585"/>
              <a:gd name="connsiteY17" fmla="*/ 4276 h 6204974"/>
              <a:gd name="connsiteX18" fmla="*/ 4826135 w 7283585"/>
              <a:gd name="connsiteY18" fmla="*/ 1918801 h 6204974"/>
              <a:gd name="connsiteX19" fmla="*/ 2457450 w 7283585"/>
              <a:gd name="connsiteY19" fmla="*/ 1918801 h 6204974"/>
              <a:gd name="connsiteX20" fmla="*/ 4914900 w 7283585"/>
              <a:gd name="connsiteY20" fmla="*/ 0 h 6204974"/>
              <a:gd name="connsiteX21" fmla="*/ 7283585 w 7283585"/>
              <a:gd name="connsiteY21" fmla="*/ 0 h 6204974"/>
              <a:gd name="connsiteX22" fmla="*/ 7283585 w 7283585"/>
              <a:gd name="connsiteY22" fmla="*/ 1914525 h 6204974"/>
              <a:gd name="connsiteX23" fmla="*/ 4914900 w 7283585"/>
              <a:gd name="connsiteY23" fmla="*/ 1914525 h 620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283585" h="6204974">
                <a:moveTo>
                  <a:pt x="4914900" y="4064000"/>
                </a:moveTo>
                <a:lnTo>
                  <a:pt x="7283585" y="4064000"/>
                </a:lnTo>
                <a:lnTo>
                  <a:pt x="7283585" y="6204974"/>
                </a:lnTo>
                <a:lnTo>
                  <a:pt x="4914900" y="6204974"/>
                </a:lnTo>
                <a:close/>
                <a:moveTo>
                  <a:pt x="4914900" y="2032000"/>
                </a:moveTo>
                <a:lnTo>
                  <a:pt x="7283585" y="2032000"/>
                </a:lnTo>
                <a:lnTo>
                  <a:pt x="7283585" y="3946525"/>
                </a:lnTo>
                <a:lnTo>
                  <a:pt x="4914900" y="3946525"/>
                </a:lnTo>
                <a:close/>
                <a:moveTo>
                  <a:pt x="2457450" y="2032000"/>
                </a:moveTo>
                <a:lnTo>
                  <a:pt x="4826135" y="2032000"/>
                </a:lnTo>
                <a:lnTo>
                  <a:pt x="4826135" y="3946525"/>
                </a:lnTo>
                <a:lnTo>
                  <a:pt x="2457450" y="3946525"/>
                </a:lnTo>
                <a:close/>
                <a:moveTo>
                  <a:pt x="0" y="8552"/>
                </a:moveTo>
                <a:lnTo>
                  <a:pt x="2368685" y="8552"/>
                </a:lnTo>
                <a:lnTo>
                  <a:pt x="2368685" y="1923077"/>
                </a:lnTo>
                <a:lnTo>
                  <a:pt x="0" y="1923077"/>
                </a:lnTo>
                <a:close/>
                <a:moveTo>
                  <a:pt x="2457450" y="4276"/>
                </a:moveTo>
                <a:lnTo>
                  <a:pt x="4826135" y="4276"/>
                </a:lnTo>
                <a:lnTo>
                  <a:pt x="4826135" y="1918801"/>
                </a:lnTo>
                <a:lnTo>
                  <a:pt x="2457450" y="1918801"/>
                </a:lnTo>
                <a:close/>
                <a:moveTo>
                  <a:pt x="4914900" y="0"/>
                </a:moveTo>
                <a:lnTo>
                  <a:pt x="7283585" y="0"/>
                </a:lnTo>
                <a:lnTo>
                  <a:pt x="7283585" y="1914525"/>
                </a:lnTo>
                <a:lnTo>
                  <a:pt x="4914900" y="1914525"/>
                </a:lnTo>
                <a:close/>
              </a:path>
            </a:pathLst>
          </a:custGeom>
          <a:noFill/>
        </p:spPr>
      </p:pic>
    </p:spTree>
    <p:extLst>
      <p:ext uri="{BB962C8B-B14F-4D97-AF65-F5344CB8AC3E}">
        <p14:creationId xmlns:p14="http://schemas.microsoft.com/office/powerpoint/2010/main" val="3999098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4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mute="1">
                <p:cTn id="12" repeatCount="indefinite" fill="hold" display="0">
                  <p:stCondLst>
                    <p:cond delay="indefinite"/>
                  </p:stCondLst>
                </p:cTn>
                <p:tgtEl>
                  <p:spTgt spid="7"/>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7603B-F254-4A34-85F9-59D22641D8A3}"/>
              </a:ext>
            </a:extLst>
          </p:cNvPr>
          <p:cNvSpPr>
            <a:spLocks noGrp="1"/>
          </p:cNvSpPr>
          <p:nvPr>
            <p:ph type="title"/>
          </p:nvPr>
        </p:nvSpPr>
        <p:spPr>
          <a:xfrm>
            <a:off x="839788" y="457200"/>
            <a:ext cx="3932237" cy="1600200"/>
          </a:xfrm>
        </p:spPr>
        <p:txBody>
          <a:bodyPr anchor="b">
            <a:normAutofit/>
          </a:bodyPr>
          <a:lstStyle/>
          <a:p>
            <a:r>
              <a:rPr lang="en-ID" sz="3000" b="1" i="0" err="1">
                <a:effectLst/>
              </a:rPr>
              <a:t>Prinsip-Prinsip</a:t>
            </a:r>
            <a:r>
              <a:rPr lang="en-ID" sz="3000" b="1" i="0">
                <a:effectLst/>
              </a:rPr>
              <a:t> yang </a:t>
            </a:r>
            <a:r>
              <a:rPr lang="en-ID" sz="3000" b="1" i="0" err="1">
                <a:effectLst/>
              </a:rPr>
              <a:t>Mendasari</a:t>
            </a:r>
            <a:r>
              <a:rPr lang="en-ID" sz="3000" b="1" i="0">
                <a:effectLst/>
              </a:rPr>
              <a:t> </a:t>
            </a:r>
            <a:r>
              <a:rPr lang="en-ID" sz="3000" b="1" i="0" err="1">
                <a:effectLst/>
              </a:rPr>
              <a:t>Manajemen</a:t>
            </a:r>
            <a:r>
              <a:rPr lang="en-ID" sz="3000" b="1" i="0">
                <a:effectLst/>
              </a:rPr>
              <a:t> </a:t>
            </a:r>
            <a:r>
              <a:rPr lang="en-ID" sz="3000" b="1" i="0" err="1">
                <a:effectLst/>
              </a:rPr>
              <a:t>Keperawatan</a:t>
            </a:r>
            <a:r>
              <a:rPr lang="en-ID" sz="3000" b="1" i="0">
                <a:effectLst/>
              </a:rPr>
              <a:t>,...(4)</a:t>
            </a:r>
            <a:endParaRPr lang="en-ID" sz="3000"/>
          </a:p>
        </p:txBody>
      </p:sp>
      <p:pic>
        <p:nvPicPr>
          <p:cNvPr id="7" name="Picture 6" descr="Meja dilengkapi dengan stetoskop dan keyboard komputer">
            <a:extLst>
              <a:ext uri="{FF2B5EF4-FFF2-40B4-BE49-F238E27FC236}">
                <a16:creationId xmlns:a16="http://schemas.microsoft.com/office/drawing/2014/main" id="{9C77BD6C-1913-45F9-A37A-50F8654836E4}"/>
              </a:ext>
            </a:extLst>
          </p:cNvPr>
          <p:cNvPicPr>
            <a:picLocks noChangeAspect="1"/>
          </p:cNvPicPr>
          <p:nvPr/>
        </p:nvPicPr>
        <p:blipFill rotWithShape="1">
          <a:blip r:embed="rId2"/>
          <a:srcRect l="7732" r="7731" b="-2"/>
          <a:stretch/>
        </p:blipFill>
        <p:spPr>
          <a:xfrm>
            <a:off x="5183188" y="987425"/>
            <a:ext cx="6172200" cy="5594553"/>
          </a:xfrm>
          <a:prstGeom prst="rect">
            <a:avLst/>
          </a:prstGeom>
          <a:noFill/>
        </p:spPr>
      </p:pic>
      <p:sp>
        <p:nvSpPr>
          <p:cNvPr id="5" name="Text Placeholder 4">
            <a:extLst>
              <a:ext uri="{FF2B5EF4-FFF2-40B4-BE49-F238E27FC236}">
                <a16:creationId xmlns:a16="http://schemas.microsoft.com/office/drawing/2014/main" id="{8BA67925-D85D-4791-A63D-861A9A3F57F6}"/>
              </a:ext>
            </a:extLst>
          </p:cNvPr>
          <p:cNvSpPr>
            <a:spLocks noGrp="1"/>
          </p:cNvSpPr>
          <p:nvPr>
            <p:ph type="body" sz="half" idx="2"/>
          </p:nvPr>
        </p:nvSpPr>
        <p:spPr>
          <a:xfrm>
            <a:off x="839788" y="2057400"/>
            <a:ext cx="3932237" cy="4524578"/>
          </a:xfrm>
        </p:spPr>
        <p:txBody>
          <a:bodyPr>
            <a:normAutofit/>
          </a:bodyPr>
          <a:lstStyle/>
          <a:p>
            <a:pPr marL="0" indent="0">
              <a:buNone/>
            </a:pPr>
            <a:r>
              <a:rPr lang="en-ID" b="0" i="0" dirty="0">
                <a:effectLst/>
              </a:rPr>
              <a:t> </a:t>
            </a:r>
            <a:r>
              <a:rPr lang="en-ID" sz="1800" dirty="0"/>
              <a:t>10</a:t>
            </a:r>
            <a:r>
              <a:rPr lang="en-ID" sz="1800" b="0" i="0" dirty="0">
                <a:effectLst/>
              </a:rPr>
              <a:t>. </a:t>
            </a:r>
            <a:r>
              <a:rPr lang="en-ID" sz="1800" b="0" i="0" dirty="0" err="1">
                <a:effectLst/>
              </a:rPr>
              <a:t>Pengendalian</a:t>
            </a:r>
            <a:r>
              <a:rPr lang="en-ID" sz="1800" b="0" i="0" dirty="0">
                <a:effectLst/>
              </a:rPr>
              <a:t>, </a:t>
            </a:r>
            <a:r>
              <a:rPr lang="en-ID" sz="1800" b="0" i="0" dirty="0" err="1">
                <a:effectLst/>
              </a:rPr>
              <a:t>meliputi</a:t>
            </a:r>
            <a:r>
              <a:rPr lang="en-ID" sz="1800" b="0" i="0" dirty="0">
                <a:effectLst/>
              </a:rPr>
              <a:t> : </a:t>
            </a:r>
          </a:p>
          <a:p>
            <a:pPr marL="457200" indent="-457200">
              <a:buFont typeface="+mj-lt"/>
              <a:buAutoNum type="alphaLcPeriod"/>
            </a:pPr>
            <a:r>
              <a:rPr lang="en-ID" sz="1800" b="0" i="0" dirty="0" err="1">
                <a:effectLst/>
              </a:rPr>
              <a:t>Penilaian</a:t>
            </a:r>
            <a:r>
              <a:rPr lang="en-ID" sz="1800" b="0" i="0" dirty="0">
                <a:effectLst/>
              </a:rPr>
              <a:t> </a:t>
            </a:r>
            <a:r>
              <a:rPr lang="en-ID" sz="1800" b="0" i="0" dirty="0" err="1">
                <a:effectLst/>
              </a:rPr>
              <a:t>tentang</a:t>
            </a:r>
            <a:r>
              <a:rPr lang="en-ID" sz="1800" b="0" i="0" dirty="0">
                <a:effectLst/>
              </a:rPr>
              <a:t> </a:t>
            </a:r>
            <a:r>
              <a:rPr lang="en-ID" sz="1800" b="0" i="0" dirty="0" err="1">
                <a:effectLst/>
              </a:rPr>
              <a:t>pelaksanaan</a:t>
            </a:r>
            <a:r>
              <a:rPr lang="en-ID" sz="1800" b="0" i="0" dirty="0">
                <a:effectLst/>
              </a:rPr>
              <a:t> </a:t>
            </a:r>
            <a:r>
              <a:rPr lang="en-ID" sz="1800" b="0" i="0" dirty="0" err="1">
                <a:effectLst/>
              </a:rPr>
              <a:t>rencana</a:t>
            </a:r>
            <a:r>
              <a:rPr lang="en-ID" sz="1800" b="0" i="0" dirty="0">
                <a:effectLst/>
              </a:rPr>
              <a:t> yang </a:t>
            </a:r>
            <a:r>
              <a:rPr lang="en-ID" sz="1800" b="0" i="0" dirty="0" err="1">
                <a:effectLst/>
              </a:rPr>
              <a:t>telah</a:t>
            </a:r>
            <a:r>
              <a:rPr lang="en-ID" sz="1800" b="0" i="0" dirty="0">
                <a:effectLst/>
              </a:rPr>
              <a:t> </a:t>
            </a:r>
            <a:r>
              <a:rPr lang="en-ID" sz="1800" b="0" i="0" dirty="0" err="1">
                <a:effectLst/>
              </a:rPr>
              <a:t>dibuat</a:t>
            </a:r>
            <a:r>
              <a:rPr lang="en-ID" sz="1800" b="0" i="0" dirty="0">
                <a:effectLst/>
              </a:rPr>
              <a:t>,</a:t>
            </a:r>
          </a:p>
          <a:p>
            <a:pPr marL="457200" indent="-457200">
              <a:buFont typeface="+mj-lt"/>
              <a:buAutoNum type="alphaLcPeriod"/>
            </a:pPr>
            <a:r>
              <a:rPr lang="en-ID" sz="1800" b="0" i="0" dirty="0" err="1">
                <a:effectLst/>
              </a:rPr>
              <a:t>Pemberian</a:t>
            </a:r>
            <a:r>
              <a:rPr lang="en-ID" sz="1800" b="0" i="0" dirty="0">
                <a:effectLst/>
              </a:rPr>
              <a:t> </a:t>
            </a:r>
            <a:r>
              <a:rPr lang="en-ID" sz="1800" b="0" i="0" dirty="0" err="1">
                <a:effectLst/>
              </a:rPr>
              <a:t>instruksi</a:t>
            </a:r>
            <a:r>
              <a:rPr lang="en-ID" sz="1800" b="0" i="0" dirty="0">
                <a:effectLst/>
              </a:rPr>
              <a:t> dan </a:t>
            </a:r>
            <a:r>
              <a:rPr lang="en-ID" sz="1800" b="0" i="0" dirty="0" err="1">
                <a:effectLst/>
              </a:rPr>
              <a:t>menetapkan</a:t>
            </a:r>
            <a:r>
              <a:rPr lang="en-ID" sz="1800" b="0" i="0" dirty="0">
                <a:effectLst/>
              </a:rPr>
              <a:t> </a:t>
            </a:r>
            <a:r>
              <a:rPr lang="en-ID" sz="1800" b="0" i="0" dirty="0" err="1">
                <a:effectLst/>
              </a:rPr>
              <a:t>prinsip-prinsip</a:t>
            </a:r>
            <a:r>
              <a:rPr lang="en-ID" sz="1800" b="0" i="0" dirty="0">
                <a:effectLst/>
              </a:rPr>
              <a:t> </a:t>
            </a:r>
            <a:r>
              <a:rPr lang="en-ID" sz="1800" b="0" i="0" dirty="0" err="1">
                <a:effectLst/>
              </a:rPr>
              <a:t>melalui</a:t>
            </a:r>
            <a:r>
              <a:rPr lang="en-ID" sz="1800" b="0" i="0" dirty="0">
                <a:effectLst/>
              </a:rPr>
              <a:t> </a:t>
            </a:r>
            <a:r>
              <a:rPr lang="en-ID" sz="1800" b="0" i="0" dirty="0" err="1">
                <a:effectLst/>
              </a:rPr>
              <a:t>penetapan</a:t>
            </a:r>
            <a:r>
              <a:rPr lang="en-ID" sz="1800" b="0" i="0" dirty="0">
                <a:effectLst/>
              </a:rPr>
              <a:t> </a:t>
            </a:r>
            <a:r>
              <a:rPr lang="en-ID" sz="1800" b="0" i="0" dirty="0" err="1">
                <a:effectLst/>
              </a:rPr>
              <a:t>standar</a:t>
            </a:r>
            <a:r>
              <a:rPr lang="en-ID" sz="1800" b="0" i="0" dirty="0">
                <a:effectLst/>
              </a:rPr>
              <a:t>, </a:t>
            </a:r>
          </a:p>
          <a:p>
            <a:pPr marL="457200" indent="-457200">
              <a:buFont typeface="+mj-lt"/>
              <a:buAutoNum type="alphaLcPeriod"/>
            </a:pPr>
            <a:r>
              <a:rPr lang="en-ID" sz="1800" b="0" i="0" dirty="0" err="1">
                <a:effectLst/>
              </a:rPr>
              <a:t>Membandingkan</a:t>
            </a:r>
            <a:r>
              <a:rPr lang="en-ID" sz="1800" b="0" i="0" dirty="0">
                <a:effectLst/>
              </a:rPr>
              <a:t> </a:t>
            </a:r>
            <a:r>
              <a:rPr lang="en-ID" sz="1800" b="0" i="0" dirty="0" err="1">
                <a:effectLst/>
              </a:rPr>
              <a:t>penampilan</a:t>
            </a:r>
            <a:r>
              <a:rPr lang="en-ID" sz="1800" b="0" i="0" dirty="0">
                <a:effectLst/>
              </a:rPr>
              <a:t> </a:t>
            </a:r>
            <a:r>
              <a:rPr lang="en-ID" sz="1800" b="0" i="0" dirty="0" err="1">
                <a:effectLst/>
              </a:rPr>
              <a:t>dengan</a:t>
            </a:r>
            <a:r>
              <a:rPr lang="en-ID" sz="1800" b="0" i="0" dirty="0">
                <a:effectLst/>
              </a:rPr>
              <a:t> </a:t>
            </a:r>
            <a:r>
              <a:rPr lang="en-ID" sz="1800" b="0" i="0" dirty="0" err="1">
                <a:effectLst/>
              </a:rPr>
              <a:t>standar</a:t>
            </a:r>
            <a:r>
              <a:rPr lang="en-ID" sz="1800" b="0" i="0" dirty="0">
                <a:effectLst/>
              </a:rPr>
              <a:t> dan </a:t>
            </a:r>
            <a:r>
              <a:rPr lang="en-ID" sz="1800" b="0" i="0" dirty="0" err="1">
                <a:effectLst/>
              </a:rPr>
              <a:t>memperbaiki</a:t>
            </a:r>
            <a:r>
              <a:rPr lang="en-ID" sz="1800" b="0" i="0" dirty="0">
                <a:effectLst/>
              </a:rPr>
              <a:t> </a:t>
            </a:r>
            <a:r>
              <a:rPr lang="en-ID" sz="1800" b="0" i="0" dirty="0" err="1">
                <a:effectLst/>
              </a:rPr>
              <a:t>kekurangan</a:t>
            </a:r>
            <a:r>
              <a:rPr lang="en-ID" sz="1800" b="0" i="0" dirty="0">
                <a:effectLst/>
              </a:rPr>
              <a:t>. </a:t>
            </a:r>
          </a:p>
          <a:p>
            <a:pPr marL="0" indent="0">
              <a:buNone/>
            </a:pPr>
            <a:r>
              <a:rPr lang="en-ID" sz="1800" b="0" i="0" dirty="0" err="1">
                <a:effectLst/>
              </a:rPr>
              <a:t>Manajer</a:t>
            </a:r>
            <a:r>
              <a:rPr lang="en-ID" sz="1800" b="0" i="0" dirty="0">
                <a:effectLst/>
              </a:rPr>
              <a:t> dan administrator </a:t>
            </a:r>
            <a:r>
              <a:rPr lang="en-ID" sz="1800" b="0" i="0" dirty="0" err="1">
                <a:effectLst/>
              </a:rPr>
              <a:t>seyogyanya</a:t>
            </a:r>
            <a:r>
              <a:rPr lang="en-ID" sz="1800" b="0" i="0" dirty="0">
                <a:effectLst/>
              </a:rPr>
              <a:t> </a:t>
            </a:r>
            <a:r>
              <a:rPr lang="en-ID" sz="1800" b="0" i="0" dirty="0" err="1">
                <a:effectLst/>
              </a:rPr>
              <a:t>bekerja</a:t>
            </a:r>
            <a:r>
              <a:rPr lang="en-ID" sz="1800" b="0" i="0" dirty="0">
                <a:effectLst/>
              </a:rPr>
              <a:t> </a:t>
            </a:r>
            <a:r>
              <a:rPr lang="en-ID" sz="1800" b="0" i="0" dirty="0" err="1">
                <a:effectLst/>
              </a:rPr>
              <a:t>bersama</a:t>
            </a:r>
            <a:r>
              <a:rPr lang="en-ID" sz="1800" b="0" i="0" dirty="0">
                <a:effectLst/>
              </a:rPr>
              <a:t> </a:t>
            </a:r>
            <a:r>
              <a:rPr lang="en-ID" sz="1800" b="0" i="0" dirty="0" err="1">
                <a:effectLst/>
              </a:rPr>
              <a:t>dalam</a:t>
            </a:r>
            <a:r>
              <a:rPr lang="en-ID" sz="1800" b="0" i="0" dirty="0">
                <a:effectLst/>
              </a:rPr>
              <a:t> </a:t>
            </a:r>
            <a:r>
              <a:rPr lang="en-ID" sz="1800" b="0" i="0" dirty="0" err="1">
                <a:effectLst/>
              </a:rPr>
              <a:t>perencanaan</a:t>
            </a:r>
            <a:r>
              <a:rPr lang="en-ID" sz="1800" b="0" i="0" dirty="0">
                <a:effectLst/>
              </a:rPr>
              <a:t> dan </a:t>
            </a:r>
            <a:r>
              <a:rPr lang="en-ID" sz="1800" b="0" i="0" dirty="0" err="1">
                <a:effectLst/>
              </a:rPr>
              <a:t>pengorganisasian</a:t>
            </a:r>
            <a:r>
              <a:rPr lang="en-ID" sz="1800" b="0" i="0" dirty="0">
                <a:effectLst/>
              </a:rPr>
              <a:t> </a:t>
            </a:r>
            <a:r>
              <a:rPr lang="en-ID" sz="1800" b="0" i="0" dirty="0" err="1">
                <a:effectLst/>
              </a:rPr>
              <a:t>serta</a:t>
            </a:r>
            <a:r>
              <a:rPr lang="en-ID" sz="1800" b="0" i="0" dirty="0">
                <a:effectLst/>
              </a:rPr>
              <a:t> </a:t>
            </a:r>
            <a:r>
              <a:rPr lang="en-ID" sz="1800" b="0" i="0" dirty="0" err="1">
                <a:effectLst/>
              </a:rPr>
              <a:t>fungsi-fungsi</a:t>
            </a:r>
            <a:r>
              <a:rPr lang="en-ID" sz="1800" b="0" i="0" dirty="0">
                <a:effectLst/>
              </a:rPr>
              <a:t> </a:t>
            </a:r>
            <a:r>
              <a:rPr lang="en-ID" sz="1800" b="0" i="0" dirty="0" err="1">
                <a:effectLst/>
              </a:rPr>
              <a:t>manajemen</a:t>
            </a:r>
            <a:r>
              <a:rPr lang="en-ID" sz="1800" b="0" i="0" dirty="0">
                <a:effectLst/>
              </a:rPr>
              <a:t> </a:t>
            </a:r>
            <a:r>
              <a:rPr lang="en-ID" sz="1800" b="0" i="0" dirty="0" err="1">
                <a:effectLst/>
              </a:rPr>
              <a:t>lainnya</a:t>
            </a:r>
            <a:r>
              <a:rPr lang="en-ID" sz="1800" b="0" i="0" dirty="0">
                <a:effectLst/>
              </a:rPr>
              <a:t> </a:t>
            </a:r>
            <a:r>
              <a:rPr lang="en-ID" sz="1800" b="0" i="0" dirty="0" err="1">
                <a:effectLst/>
              </a:rPr>
              <a:t>untuk</a:t>
            </a:r>
            <a:r>
              <a:rPr lang="en-ID" sz="1800" b="0" i="0" dirty="0">
                <a:effectLst/>
              </a:rPr>
              <a:t> </a:t>
            </a:r>
            <a:r>
              <a:rPr lang="en-ID" sz="1800" b="0" i="0" dirty="0" err="1">
                <a:effectLst/>
              </a:rPr>
              <a:t>mencapai</a:t>
            </a:r>
            <a:r>
              <a:rPr lang="en-ID" sz="1800" b="0" i="0" dirty="0">
                <a:effectLst/>
              </a:rPr>
              <a:t> </a:t>
            </a:r>
            <a:r>
              <a:rPr lang="en-ID" sz="1800" b="0" i="0" dirty="0" err="1">
                <a:effectLst/>
              </a:rPr>
              <a:t>tujuan</a:t>
            </a:r>
            <a:r>
              <a:rPr lang="en-ID" sz="1800" b="0" i="0" dirty="0">
                <a:effectLst/>
              </a:rPr>
              <a:t> yang </a:t>
            </a:r>
            <a:r>
              <a:rPr lang="en-ID" sz="1800" b="0" i="0" dirty="0" err="1">
                <a:effectLst/>
              </a:rPr>
              <a:t>telah</a:t>
            </a:r>
            <a:r>
              <a:rPr lang="en-ID" sz="1800" b="0" i="0" dirty="0">
                <a:effectLst/>
              </a:rPr>
              <a:t> </a:t>
            </a:r>
            <a:r>
              <a:rPr lang="en-ID" sz="1800" b="0" i="0" dirty="0" err="1">
                <a:effectLst/>
              </a:rPr>
              <a:t>ditetapkan</a:t>
            </a:r>
            <a:r>
              <a:rPr lang="en-ID" sz="1800" b="0" i="0" dirty="0">
                <a:effectLst/>
              </a:rPr>
              <a:t>.</a:t>
            </a:r>
            <a:endParaRPr lang="en-ID" sz="1800" dirty="0"/>
          </a:p>
        </p:txBody>
      </p:sp>
      <p:sp>
        <p:nvSpPr>
          <p:cNvPr id="3" name="Slide Number Placeholder 2">
            <a:extLst>
              <a:ext uri="{FF2B5EF4-FFF2-40B4-BE49-F238E27FC236}">
                <a16:creationId xmlns:a16="http://schemas.microsoft.com/office/drawing/2014/main" id="{B7F92129-0379-4A6C-914E-6A4E7D9E4FC0}"/>
              </a:ext>
            </a:extLst>
          </p:cNvPr>
          <p:cNvSpPr>
            <a:spLocks noGrp="1"/>
          </p:cNvSpPr>
          <p:nvPr>
            <p:ph type="sldNum" sz="quarter" idx="12"/>
          </p:nvPr>
        </p:nvSpPr>
        <p:spPr>
          <a:xfrm>
            <a:off x="11518900" y="6581978"/>
            <a:ext cx="373062" cy="206104"/>
          </a:xfrm>
        </p:spPr>
        <p:txBody>
          <a:bodyPr anchor="ctr">
            <a:normAutofit/>
          </a:bodyPr>
          <a:lstStyle/>
          <a:p>
            <a:pPr>
              <a:lnSpc>
                <a:spcPct val="90000"/>
              </a:lnSpc>
              <a:spcAft>
                <a:spcPts val="600"/>
              </a:spcAft>
            </a:pPr>
            <a:fld id="{03DC2DEF-D2FE-4B45-ABA4-9F153FD1C98A}" type="slidenum">
              <a:rPr lang="en-US" sz="800" smtClean="0"/>
              <a:pPr>
                <a:lnSpc>
                  <a:spcPct val="90000"/>
                </a:lnSpc>
                <a:spcAft>
                  <a:spcPts val="600"/>
                </a:spcAft>
              </a:pPr>
              <a:t>16</a:t>
            </a:fld>
            <a:endParaRPr lang="en-US" sz="800"/>
          </a:p>
        </p:txBody>
      </p:sp>
    </p:spTree>
    <p:extLst>
      <p:ext uri="{BB962C8B-B14F-4D97-AF65-F5344CB8AC3E}">
        <p14:creationId xmlns:p14="http://schemas.microsoft.com/office/powerpoint/2010/main" val="9640497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77032-AB44-4307-8BB6-AFB0B5ADA14E}"/>
              </a:ext>
            </a:extLst>
          </p:cNvPr>
          <p:cNvSpPr>
            <a:spLocks noGrp="1"/>
          </p:cNvSpPr>
          <p:nvPr>
            <p:ph type="title"/>
          </p:nvPr>
        </p:nvSpPr>
        <p:spPr>
          <a:xfrm>
            <a:off x="6246136" y="-48455"/>
            <a:ext cx="5272764" cy="1551573"/>
          </a:xfrm>
        </p:spPr>
        <p:txBody>
          <a:bodyPr anchor="b">
            <a:normAutofit/>
          </a:bodyPr>
          <a:lstStyle/>
          <a:p>
            <a:r>
              <a:rPr lang="en-ID" sz="3700" b="1" i="0" dirty="0" err="1">
                <a:effectLst/>
              </a:rPr>
              <a:t>Kerangka</a:t>
            </a:r>
            <a:r>
              <a:rPr lang="en-ID" sz="3700" b="1" i="0" dirty="0">
                <a:effectLst/>
              </a:rPr>
              <a:t> </a:t>
            </a:r>
            <a:r>
              <a:rPr lang="en-ID" sz="3700" b="1" i="0" dirty="0" err="1">
                <a:effectLst/>
              </a:rPr>
              <a:t>Konsep</a:t>
            </a:r>
            <a:r>
              <a:rPr lang="en-ID" sz="3700" b="1" i="0" dirty="0">
                <a:effectLst/>
              </a:rPr>
              <a:t> </a:t>
            </a:r>
            <a:r>
              <a:rPr lang="en-ID" sz="3700" b="1" i="0" dirty="0" err="1">
                <a:effectLst/>
              </a:rPr>
              <a:t>Manajemen</a:t>
            </a:r>
            <a:r>
              <a:rPr lang="en-ID" sz="3700" b="1" i="0" dirty="0">
                <a:effectLst/>
              </a:rPr>
              <a:t> </a:t>
            </a:r>
            <a:r>
              <a:rPr lang="en-ID" sz="3700" b="1" i="0" dirty="0" err="1">
                <a:effectLst/>
              </a:rPr>
              <a:t>Keperawatan</a:t>
            </a:r>
            <a:endParaRPr lang="en-ID" sz="3700" dirty="0"/>
          </a:p>
        </p:txBody>
      </p:sp>
      <p:sp>
        <p:nvSpPr>
          <p:cNvPr id="5" name="Text Placeholder 4">
            <a:extLst>
              <a:ext uri="{FF2B5EF4-FFF2-40B4-BE49-F238E27FC236}">
                <a16:creationId xmlns:a16="http://schemas.microsoft.com/office/drawing/2014/main" id="{C7006B73-8CCA-4A03-8105-035C8282BFE4}"/>
              </a:ext>
            </a:extLst>
          </p:cNvPr>
          <p:cNvSpPr>
            <a:spLocks noGrp="1"/>
          </p:cNvSpPr>
          <p:nvPr>
            <p:ph idx="1"/>
          </p:nvPr>
        </p:nvSpPr>
        <p:spPr>
          <a:xfrm>
            <a:off x="5334000" y="1503119"/>
            <a:ext cx="6557962" cy="4968020"/>
          </a:xfrm>
        </p:spPr>
        <p:txBody>
          <a:bodyPr>
            <a:normAutofit/>
          </a:bodyPr>
          <a:lstStyle/>
          <a:p>
            <a:pPr algn="just"/>
            <a:r>
              <a:rPr lang="en-ID" sz="2800" b="0" i="0" dirty="0" err="1">
                <a:effectLst/>
              </a:rPr>
              <a:t>Manajemen</a:t>
            </a:r>
            <a:r>
              <a:rPr lang="en-ID" sz="2800" b="0" i="0" dirty="0">
                <a:effectLst/>
              </a:rPr>
              <a:t> </a:t>
            </a:r>
            <a:r>
              <a:rPr lang="en-ID" sz="2800" b="0" i="0" dirty="0" err="1">
                <a:effectLst/>
              </a:rPr>
              <a:t>partisipasif</a:t>
            </a:r>
            <a:r>
              <a:rPr lang="en-ID" sz="2800" b="0" i="0" dirty="0">
                <a:effectLst/>
              </a:rPr>
              <a:t> yang </a:t>
            </a:r>
            <a:r>
              <a:rPr lang="en-ID" sz="2800" b="0" i="0" dirty="0" err="1">
                <a:effectLst/>
              </a:rPr>
              <a:t>berlandaskan</a:t>
            </a:r>
            <a:r>
              <a:rPr lang="en-ID" sz="2800" b="0" i="0" dirty="0">
                <a:effectLst/>
              </a:rPr>
              <a:t> pada </a:t>
            </a:r>
            <a:r>
              <a:rPr lang="en-ID" sz="2800" b="0" i="0" dirty="0" err="1">
                <a:effectLst/>
              </a:rPr>
              <a:t>paradigma</a:t>
            </a:r>
            <a:r>
              <a:rPr lang="en-ID" sz="2800" b="0" i="0" dirty="0">
                <a:effectLst/>
              </a:rPr>
              <a:t> </a:t>
            </a:r>
            <a:r>
              <a:rPr lang="en-ID" sz="2800" b="0" i="0" dirty="0" err="1">
                <a:effectLst/>
              </a:rPr>
              <a:t>keperawatan</a:t>
            </a:r>
            <a:r>
              <a:rPr lang="en-ID" sz="2800" b="0" i="0" dirty="0">
                <a:effectLst/>
              </a:rPr>
              <a:t> </a:t>
            </a:r>
            <a:r>
              <a:rPr lang="en-ID" sz="2800" b="0" i="0" dirty="0" err="1">
                <a:effectLst/>
              </a:rPr>
              <a:t>Manusia</a:t>
            </a:r>
            <a:r>
              <a:rPr lang="en-ID" sz="2800" b="0" i="0" dirty="0">
                <a:effectLst/>
              </a:rPr>
              <a:t> </a:t>
            </a:r>
            <a:r>
              <a:rPr lang="en-ID" sz="2800" b="0" i="0" dirty="0" err="1">
                <a:effectLst/>
              </a:rPr>
              <a:t>akan</a:t>
            </a:r>
            <a:r>
              <a:rPr lang="en-ID" sz="2800" b="0" i="0" dirty="0">
                <a:effectLst/>
              </a:rPr>
              <a:t> </a:t>
            </a:r>
            <a:r>
              <a:rPr lang="en-ID" sz="2800" b="0" i="0" dirty="0" err="1">
                <a:effectLst/>
              </a:rPr>
              <a:t>tertarik</a:t>
            </a:r>
            <a:r>
              <a:rPr lang="en-ID" sz="2800" b="0" i="0" dirty="0">
                <a:effectLst/>
              </a:rPr>
              <a:t> dan </a:t>
            </a:r>
            <a:r>
              <a:rPr lang="en-ID" sz="2800" b="0" i="0" dirty="0" err="1">
                <a:effectLst/>
              </a:rPr>
              <a:t>terikat</a:t>
            </a:r>
            <a:r>
              <a:rPr lang="en-ID" sz="2800" b="0" i="0" dirty="0">
                <a:effectLst/>
              </a:rPr>
              <a:t> pada </a:t>
            </a:r>
            <a:r>
              <a:rPr lang="en-ID" sz="2800" b="0" i="0" dirty="0" err="1">
                <a:effectLst/>
              </a:rPr>
              <a:t>pekerjaannya</a:t>
            </a:r>
            <a:r>
              <a:rPr lang="en-ID" sz="2800" b="0" i="0" dirty="0">
                <a:effectLst/>
              </a:rPr>
              <a:t>.</a:t>
            </a:r>
          </a:p>
          <a:p>
            <a:pPr algn="just"/>
            <a:r>
              <a:rPr lang="en-ID" sz="2800" b="0" i="0" dirty="0">
                <a:effectLst/>
              </a:rPr>
              <a:t>Jika </a:t>
            </a:r>
            <a:r>
              <a:rPr lang="en-ID" sz="2800" b="0" i="0" dirty="0" err="1">
                <a:effectLst/>
              </a:rPr>
              <a:t>informasi</a:t>
            </a:r>
            <a:r>
              <a:rPr lang="en-ID" sz="2800" b="0" i="0" dirty="0">
                <a:effectLst/>
              </a:rPr>
              <a:t> yang </a:t>
            </a:r>
            <a:r>
              <a:rPr lang="en-ID" sz="2800" b="0" i="0" dirty="0" err="1">
                <a:effectLst/>
              </a:rPr>
              <a:t>bermanfaat</a:t>
            </a:r>
            <a:r>
              <a:rPr lang="en-ID" sz="2800" b="0" i="0" dirty="0">
                <a:effectLst/>
              </a:rPr>
              <a:t> dan </a:t>
            </a:r>
            <a:r>
              <a:rPr lang="en-ID" sz="2800" b="0" i="0" dirty="0" err="1">
                <a:effectLst/>
              </a:rPr>
              <a:t>layak</a:t>
            </a:r>
            <a:r>
              <a:rPr lang="en-ID" sz="2800" b="0" i="0" dirty="0">
                <a:effectLst/>
              </a:rPr>
              <a:t> pada </a:t>
            </a:r>
            <a:r>
              <a:rPr lang="en-ID" sz="2800" b="0" i="0" dirty="0" err="1">
                <a:effectLst/>
              </a:rPr>
              <a:t>individu</a:t>
            </a:r>
            <a:r>
              <a:rPr lang="en-ID" sz="2800" b="0" i="0" dirty="0">
                <a:effectLst/>
              </a:rPr>
              <a:t> </a:t>
            </a:r>
            <a:r>
              <a:rPr lang="en-ID" sz="2800" b="0" i="0" dirty="0" err="1">
                <a:effectLst/>
              </a:rPr>
              <a:t>akan</a:t>
            </a:r>
            <a:r>
              <a:rPr lang="en-ID" sz="2800" b="0" i="0" dirty="0">
                <a:effectLst/>
              </a:rPr>
              <a:t> </a:t>
            </a:r>
            <a:r>
              <a:rPr lang="en-ID" sz="2800" b="0" i="0" dirty="0" err="1">
                <a:effectLst/>
              </a:rPr>
              <a:t>membuat</a:t>
            </a:r>
            <a:r>
              <a:rPr lang="en-ID" sz="2800" b="0" i="0" dirty="0">
                <a:effectLst/>
              </a:rPr>
              <a:t> </a:t>
            </a:r>
            <a:r>
              <a:rPr lang="en-ID" sz="2800" b="0" i="0" dirty="0" err="1">
                <a:effectLst/>
              </a:rPr>
              <a:t>keputusan</a:t>
            </a:r>
            <a:r>
              <a:rPr lang="en-ID" sz="2800" b="0" i="0" dirty="0">
                <a:effectLst/>
              </a:rPr>
              <a:t> </a:t>
            </a:r>
            <a:r>
              <a:rPr lang="en-ID" sz="2800" b="0" i="0" dirty="0" err="1">
                <a:effectLst/>
              </a:rPr>
              <a:t>terbaik</a:t>
            </a:r>
            <a:r>
              <a:rPr lang="en-ID" sz="2800" b="0" i="0" dirty="0">
                <a:effectLst/>
              </a:rPr>
              <a:t> </a:t>
            </a:r>
            <a:r>
              <a:rPr lang="en-ID" sz="2800" b="0" i="0" dirty="0" err="1">
                <a:effectLst/>
              </a:rPr>
              <a:t>untuk</a:t>
            </a:r>
            <a:r>
              <a:rPr lang="en-ID" sz="2800" b="0" i="0" dirty="0">
                <a:effectLst/>
              </a:rPr>
              <a:t> </a:t>
            </a:r>
            <a:r>
              <a:rPr lang="en-ID" sz="2800" b="0" i="0" dirty="0" err="1">
                <a:effectLst/>
              </a:rPr>
              <a:t>dirinya</a:t>
            </a:r>
            <a:r>
              <a:rPr lang="en-ID" sz="2800" b="0" i="0" dirty="0">
                <a:effectLst/>
              </a:rPr>
              <a:t> </a:t>
            </a:r>
            <a:r>
              <a:rPr lang="en-ID" sz="2800" b="0" i="0" dirty="0" err="1">
                <a:effectLst/>
              </a:rPr>
              <a:t>sendiri</a:t>
            </a:r>
            <a:r>
              <a:rPr lang="en-ID" sz="2800" b="0" i="0" dirty="0">
                <a:effectLst/>
              </a:rPr>
              <a:t>. </a:t>
            </a:r>
            <a:r>
              <a:rPr lang="en-ID" sz="2800" b="0" i="0" dirty="0" err="1">
                <a:effectLst/>
              </a:rPr>
              <a:t>Tujuan</a:t>
            </a:r>
            <a:r>
              <a:rPr lang="en-ID" sz="2800" b="0" i="0" dirty="0">
                <a:effectLst/>
              </a:rPr>
              <a:t> </a:t>
            </a:r>
            <a:r>
              <a:rPr lang="en-ID" sz="2800" b="0" i="0" dirty="0" err="1">
                <a:effectLst/>
              </a:rPr>
              <a:t>kelompok</a:t>
            </a:r>
            <a:r>
              <a:rPr lang="en-ID" sz="2800" b="0" i="0" dirty="0">
                <a:effectLst/>
              </a:rPr>
              <a:t> </a:t>
            </a:r>
            <a:r>
              <a:rPr lang="en-ID" sz="2800" b="0" i="0" dirty="0" err="1">
                <a:effectLst/>
              </a:rPr>
              <a:t>akan</a:t>
            </a:r>
            <a:r>
              <a:rPr lang="en-ID" sz="2800" b="0" i="0" dirty="0">
                <a:effectLst/>
              </a:rPr>
              <a:t> </a:t>
            </a:r>
            <a:r>
              <a:rPr lang="en-ID" sz="2800" b="0" i="0" dirty="0" err="1">
                <a:effectLst/>
              </a:rPr>
              <a:t>lebih</a:t>
            </a:r>
            <a:r>
              <a:rPr lang="en-ID" sz="2800" b="0" i="0" dirty="0">
                <a:effectLst/>
              </a:rPr>
              <a:t> </a:t>
            </a:r>
            <a:r>
              <a:rPr lang="en-ID" sz="2800" b="0" i="0" dirty="0" err="1">
                <a:effectLst/>
              </a:rPr>
              <a:t>mudah</a:t>
            </a:r>
            <a:r>
              <a:rPr lang="en-ID" sz="2800" b="0" i="0" dirty="0">
                <a:effectLst/>
              </a:rPr>
              <a:t> </a:t>
            </a:r>
            <a:r>
              <a:rPr lang="en-ID" sz="2800" b="0" i="0" dirty="0" err="1">
                <a:effectLst/>
              </a:rPr>
              <a:t>dicapai</a:t>
            </a:r>
            <a:r>
              <a:rPr lang="en-ID" sz="2800" b="0" i="0" dirty="0">
                <a:effectLst/>
              </a:rPr>
              <a:t> oleh </a:t>
            </a:r>
            <a:r>
              <a:rPr lang="en-ID" sz="2800" b="0" i="0" dirty="0" err="1">
                <a:effectLst/>
              </a:rPr>
              <a:t>kelompok</a:t>
            </a:r>
            <a:r>
              <a:rPr lang="en-ID" sz="2800" b="0" i="0" dirty="0">
                <a:effectLst/>
              </a:rPr>
              <a:t>.</a:t>
            </a:r>
          </a:p>
          <a:p>
            <a:pPr algn="just"/>
            <a:r>
              <a:rPr lang="en-ID" sz="2800" b="0" i="0" dirty="0" err="1">
                <a:effectLst/>
              </a:rPr>
              <a:t>Setiap</a:t>
            </a:r>
            <a:r>
              <a:rPr lang="en-ID" sz="2800" b="0" i="0" dirty="0">
                <a:effectLst/>
              </a:rPr>
              <a:t> </a:t>
            </a:r>
            <a:r>
              <a:rPr lang="en-ID" sz="2800" b="0" i="0" dirty="0" err="1">
                <a:effectLst/>
              </a:rPr>
              <a:t>individu</a:t>
            </a:r>
            <a:r>
              <a:rPr lang="en-ID" sz="2800" b="0" i="0" dirty="0">
                <a:effectLst/>
              </a:rPr>
              <a:t> </a:t>
            </a:r>
            <a:r>
              <a:rPr lang="en-ID" sz="2800" b="0" i="0" dirty="0" err="1">
                <a:effectLst/>
              </a:rPr>
              <a:t>memiliki</a:t>
            </a:r>
            <a:r>
              <a:rPr lang="en-ID" sz="2800" b="0" i="0" dirty="0">
                <a:effectLst/>
              </a:rPr>
              <a:t> </a:t>
            </a:r>
            <a:r>
              <a:rPr lang="en-ID" sz="2800" b="0" i="0" dirty="0" err="1">
                <a:effectLst/>
              </a:rPr>
              <a:t>karakteristik</a:t>
            </a:r>
            <a:r>
              <a:rPr lang="en-ID" sz="2800" b="0" i="0" dirty="0">
                <a:effectLst/>
              </a:rPr>
              <a:t> dan </a:t>
            </a:r>
            <a:r>
              <a:rPr lang="en-ID" sz="2800" b="0" i="0" dirty="0" err="1">
                <a:effectLst/>
              </a:rPr>
              <a:t>motivasi</a:t>
            </a:r>
            <a:r>
              <a:rPr lang="en-ID" sz="2800" b="0" i="0" dirty="0">
                <a:effectLst/>
              </a:rPr>
              <a:t>, </a:t>
            </a:r>
            <a:r>
              <a:rPr lang="en-ID" sz="2800" b="0" i="0" dirty="0" err="1">
                <a:effectLst/>
              </a:rPr>
              <a:t>minat</a:t>
            </a:r>
            <a:r>
              <a:rPr lang="en-ID" sz="2800" b="0" i="0" dirty="0">
                <a:effectLst/>
              </a:rPr>
              <a:t> dan </a:t>
            </a:r>
            <a:r>
              <a:rPr lang="en-ID" sz="2800" b="0" i="0" dirty="0" err="1">
                <a:effectLst/>
              </a:rPr>
              <a:t>cara</a:t>
            </a:r>
            <a:r>
              <a:rPr lang="en-ID" sz="2800" b="0" i="0" dirty="0">
                <a:effectLst/>
              </a:rPr>
              <a:t> </a:t>
            </a:r>
            <a:r>
              <a:rPr lang="en-ID" sz="2800" b="0" i="0" dirty="0" err="1">
                <a:effectLst/>
              </a:rPr>
              <a:t>untuk</a:t>
            </a:r>
            <a:r>
              <a:rPr lang="en-ID" sz="2800" b="0" i="0" dirty="0">
                <a:effectLst/>
              </a:rPr>
              <a:t> </a:t>
            </a:r>
            <a:r>
              <a:rPr lang="en-ID" sz="2800" b="0" i="0" dirty="0" err="1">
                <a:effectLst/>
              </a:rPr>
              <a:t>mencapai</a:t>
            </a:r>
            <a:r>
              <a:rPr lang="en-ID" sz="2800" b="0" i="0" dirty="0">
                <a:effectLst/>
              </a:rPr>
              <a:t> </a:t>
            </a:r>
            <a:r>
              <a:rPr lang="en-ID" sz="2800" b="0" i="0" dirty="0" err="1">
                <a:effectLst/>
              </a:rPr>
              <a:t>tujuan</a:t>
            </a:r>
            <a:r>
              <a:rPr lang="en-ID" sz="2800" b="0" i="0" dirty="0">
                <a:effectLst/>
              </a:rPr>
              <a:t> </a:t>
            </a:r>
            <a:r>
              <a:rPr lang="en-ID" sz="2800" b="0" i="0" dirty="0" err="1">
                <a:effectLst/>
              </a:rPr>
              <a:t>kelompok</a:t>
            </a:r>
            <a:r>
              <a:rPr lang="en-ID" sz="2400" b="0" i="0" dirty="0">
                <a:effectLst/>
              </a:rPr>
              <a:t>.</a:t>
            </a:r>
            <a:endParaRPr lang="en-ID" sz="2400" dirty="0"/>
          </a:p>
        </p:txBody>
      </p:sp>
      <p:sp>
        <p:nvSpPr>
          <p:cNvPr id="3" name="Slide Number Placeholder 2">
            <a:extLst>
              <a:ext uri="{FF2B5EF4-FFF2-40B4-BE49-F238E27FC236}">
                <a16:creationId xmlns:a16="http://schemas.microsoft.com/office/drawing/2014/main" id="{D94122C1-63C0-4CC6-AB96-34095B1EE3BE}"/>
              </a:ext>
            </a:extLst>
          </p:cNvPr>
          <p:cNvSpPr>
            <a:spLocks noGrp="1"/>
          </p:cNvSpPr>
          <p:nvPr>
            <p:ph type="sldNum" sz="quarter" idx="12"/>
          </p:nvPr>
        </p:nvSpPr>
        <p:spPr>
          <a:xfrm>
            <a:off x="11518900" y="6581978"/>
            <a:ext cx="373062" cy="206104"/>
          </a:xfrm>
        </p:spPr>
        <p:txBody>
          <a:bodyPr anchor="ctr">
            <a:normAutofit/>
          </a:bodyPr>
          <a:lstStyle/>
          <a:p>
            <a:pPr>
              <a:lnSpc>
                <a:spcPct val="90000"/>
              </a:lnSpc>
              <a:spcAft>
                <a:spcPts val="600"/>
              </a:spcAft>
            </a:pPr>
            <a:fld id="{03DC2DEF-D2FE-4B45-ABA4-9F153FD1C98A}" type="slidenum">
              <a:rPr lang="en-US" sz="800" smtClean="0"/>
              <a:pPr>
                <a:lnSpc>
                  <a:spcPct val="90000"/>
                </a:lnSpc>
                <a:spcAft>
                  <a:spcPts val="600"/>
                </a:spcAft>
              </a:pPr>
              <a:t>17</a:t>
            </a:fld>
            <a:endParaRPr lang="en-US" sz="800"/>
          </a:p>
        </p:txBody>
      </p:sp>
      <p:pic>
        <p:nvPicPr>
          <p:cNvPr id="6146" name="Picture 2" descr="Kumpulan Asuhan Keperawatan: Ebook Manajemen Keperawatan">
            <a:extLst>
              <a:ext uri="{FF2B5EF4-FFF2-40B4-BE49-F238E27FC236}">
                <a16:creationId xmlns:a16="http://schemas.microsoft.com/office/drawing/2014/main" id="{162EEDEB-1776-4697-A70E-7F2DEFC6FE7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303" y="1170745"/>
            <a:ext cx="3497326" cy="4978400"/>
          </a:xfrm>
          <a:prstGeom prst="rect">
            <a:avLst/>
          </a:prstGeom>
          <a:solidFill>
            <a:srgbClr val="FFFFFF"/>
          </a:solidFill>
        </p:spPr>
      </p:pic>
    </p:spTree>
    <p:extLst>
      <p:ext uri="{BB962C8B-B14F-4D97-AF65-F5344CB8AC3E}">
        <p14:creationId xmlns:p14="http://schemas.microsoft.com/office/powerpoint/2010/main" val="8550124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7F08F-A9E7-4719-BCFB-376836FD9968}"/>
              </a:ext>
            </a:extLst>
          </p:cNvPr>
          <p:cNvSpPr>
            <a:spLocks noGrp="1"/>
          </p:cNvSpPr>
          <p:nvPr>
            <p:ph type="title"/>
          </p:nvPr>
        </p:nvSpPr>
        <p:spPr>
          <a:xfrm>
            <a:off x="839788" y="457200"/>
            <a:ext cx="3932237" cy="1600200"/>
          </a:xfrm>
        </p:spPr>
        <p:txBody>
          <a:bodyPr anchor="b">
            <a:normAutofit/>
          </a:bodyPr>
          <a:lstStyle/>
          <a:p>
            <a:r>
              <a:rPr lang="en-ID" b="1" i="0" err="1">
                <a:effectLst/>
              </a:rPr>
              <a:t>Kerangka</a:t>
            </a:r>
            <a:r>
              <a:rPr lang="en-ID" b="1" i="0">
                <a:effectLst/>
              </a:rPr>
              <a:t> </a:t>
            </a:r>
            <a:r>
              <a:rPr lang="en-ID" b="1" i="0" err="1">
                <a:effectLst/>
              </a:rPr>
              <a:t>Konsep</a:t>
            </a:r>
            <a:r>
              <a:rPr lang="en-ID" b="1" i="0">
                <a:effectLst/>
              </a:rPr>
              <a:t> </a:t>
            </a:r>
            <a:r>
              <a:rPr lang="en-ID" b="1" i="0" err="1">
                <a:effectLst/>
              </a:rPr>
              <a:t>Manajemen</a:t>
            </a:r>
            <a:r>
              <a:rPr lang="en-ID" b="1" i="0">
                <a:effectLst/>
              </a:rPr>
              <a:t> </a:t>
            </a:r>
            <a:r>
              <a:rPr lang="en-ID" b="1" i="0" err="1">
                <a:effectLst/>
              </a:rPr>
              <a:t>Keperawatan</a:t>
            </a:r>
            <a:r>
              <a:rPr lang="en-ID" b="1" i="0">
                <a:effectLst/>
              </a:rPr>
              <a:t>,... (2)</a:t>
            </a:r>
            <a:endParaRPr lang="en-ID" dirty="0"/>
          </a:p>
        </p:txBody>
      </p:sp>
      <p:pic>
        <p:nvPicPr>
          <p:cNvPr id="7170" name="Picture 2" descr="Kesimpulan dari Manajemen Keperawatan">
            <a:extLst>
              <a:ext uri="{FF2B5EF4-FFF2-40B4-BE49-F238E27FC236}">
                <a16:creationId xmlns:a16="http://schemas.microsoft.com/office/drawing/2014/main" id="{CE66D888-6B26-4C18-A715-E5975834795D}"/>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6006" r="12757" b="2"/>
          <a:stretch/>
        </p:blipFill>
        <p:spPr bwMode="auto">
          <a:xfrm>
            <a:off x="5541818" y="987425"/>
            <a:ext cx="5813570" cy="5594553"/>
          </a:xfrm>
          <a:prstGeom prst="rect">
            <a:avLst/>
          </a:prstGeom>
          <a:solidFill>
            <a:srgbClr val="FFFFFF"/>
          </a:solidFill>
        </p:spPr>
      </p:pic>
      <p:sp>
        <p:nvSpPr>
          <p:cNvPr id="5" name="Text Placeholder 4">
            <a:extLst>
              <a:ext uri="{FF2B5EF4-FFF2-40B4-BE49-F238E27FC236}">
                <a16:creationId xmlns:a16="http://schemas.microsoft.com/office/drawing/2014/main" id="{7F18349B-3EDD-4841-94B2-B1311E9AC597}"/>
              </a:ext>
            </a:extLst>
          </p:cNvPr>
          <p:cNvSpPr>
            <a:spLocks noGrp="1"/>
          </p:cNvSpPr>
          <p:nvPr>
            <p:ph type="body" sz="half" idx="2"/>
          </p:nvPr>
        </p:nvSpPr>
        <p:spPr>
          <a:xfrm>
            <a:off x="839788" y="2057400"/>
            <a:ext cx="4538518" cy="4524578"/>
          </a:xfrm>
        </p:spPr>
        <p:txBody>
          <a:bodyPr>
            <a:normAutofit/>
          </a:bodyPr>
          <a:lstStyle/>
          <a:p>
            <a:r>
              <a:rPr lang="en-ID" sz="2000" b="0" i="0" dirty="0" err="1">
                <a:effectLst/>
              </a:rPr>
              <a:t>Fungsi</a:t>
            </a:r>
            <a:r>
              <a:rPr lang="en-ID" sz="2000" b="0" i="0" dirty="0">
                <a:effectLst/>
              </a:rPr>
              <a:t> </a:t>
            </a:r>
            <a:r>
              <a:rPr lang="en-ID" sz="2000" b="0" i="0" dirty="0" err="1">
                <a:effectLst/>
              </a:rPr>
              <a:t>koordinasi</a:t>
            </a:r>
            <a:r>
              <a:rPr lang="en-ID" sz="2000" b="0" i="0" dirty="0">
                <a:effectLst/>
              </a:rPr>
              <a:t> dan </a:t>
            </a:r>
            <a:r>
              <a:rPr lang="en-ID" sz="2000" b="0" i="0" dirty="0" err="1">
                <a:effectLst/>
              </a:rPr>
              <a:t>pengendalian</a:t>
            </a:r>
            <a:r>
              <a:rPr lang="en-ID" sz="2000" b="0" i="0" dirty="0">
                <a:effectLst/>
              </a:rPr>
              <a:t> </a:t>
            </a:r>
            <a:r>
              <a:rPr lang="en-ID" sz="2000" b="0" i="0" dirty="0" err="1">
                <a:effectLst/>
              </a:rPr>
              <a:t>amat</a:t>
            </a:r>
            <a:r>
              <a:rPr lang="en-ID" sz="2000" b="0" i="0" dirty="0">
                <a:effectLst/>
              </a:rPr>
              <a:t> </a:t>
            </a:r>
            <a:r>
              <a:rPr lang="en-ID" sz="2000" b="0" i="0" dirty="0" err="1">
                <a:effectLst/>
              </a:rPr>
              <a:t>penting</a:t>
            </a:r>
            <a:r>
              <a:rPr lang="en-ID" sz="2000" b="0" i="0" dirty="0">
                <a:effectLst/>
              </a:rPr>
              <a:t> </a:t>
            </a:r>
            <a:r>
              <a:rPr lang="en-ID" sz="2000" b="0" i="0" dirty="0" err="1">
                <a:effectLst/>
              </a:rPr>
              <a:t>dalam</a:t>
            </a:r>
            <a:r>
              <a:rPr lang="en-ID" sz="2000" b="0" i="0" dirty="0">
                <a:effectLst/>
              </a:rPr>
              <a:t> </a:t>
            </a:r>
            <a:r>
              <a:rPr lang="en-ID" sz="2000" b="0" i="0" dirty="0" err="1">
                <a:effectLst/>
              </a:rPr>
              <a:t>pencapaian</a:t>
            </a:r>
            <a:r>
              <a:rPr lang="en-ID" sz="2000" b="0" i="0" dirty="0">
                <a:effectLst/>
              </a:rPr>
              <a:t> </a:t>
            </a:r>
            <a:r>
              <a:rPr lang="en-ID" sz="2000" b="0" i="0" dirty="0" err="1">
                <a:effectLst/>
              </a:rPr>
              <a:t>tujuan</a:t>
            </a:r>
            <a:r>
              <a:rPr lang="en-ID" sz="2000" b="0" i="0" dirty="0">
                <a:effectLst/>
              </a:rPr>
              <a:t>.</a:t>
            </a:r>
          </a:p>
          <a:p>
            <a:r>
              <a:rPr lang="en-ID" sz="2000" b="0" i="0" dirty="0" err="1">
                <a:effectLst/>
              </a:rPr>
              <a:t>Persamaan</a:t>
            </a:r>
            <a:r>
              <a:rPr lang="en-ID" sz="2000" b="0" i="0" dirty="0">
                <a:effectLst/>
              </a:rPr>
              <a:t> </a:t>
            </a:r>
            <a:r>
              <a:rPr lang="en-ID" sz="2000" b="0" i="0" dirty="0" err="1">
                <a:effectLst/>
              </a:rPr>
              <a:t>kualifikasi</a:t>
            </a:r>
            <a:r>
              <a:rPr lang="en-ID" sz="2000" b="0" i="0" dirty="0">
                <a:effectLst/>
              </a:rPr>
              <a:t> </a:t>
            </a:r>
            <a:r>
              <a:rPr lang="en-ID" sz="2000" b="0" i="0" dirty="0" err="1">
                <a:effectLst/>
              </a:rPr>
              <a:t>harus</a:t>
            </a:r>
            <a:r>
              <a:rPr lang="en-ID" sz="2000" b="0" i="0" dirty="0">
                <a:effectLst/>
              </a:rPr>
              <a:t> </a:t>
            </a:r>
            <a:r>
              <a:rPr lang="en-ID" sz="2000" b="0" i="0" dirty="0" err="1">
                <a:effectLst/>
              </a:rPr>
              <a:t>dipertimbangkan.Individu</a:t>
            </a:r>
            <a:r>
              <a:rPr lang="en-ID" sz="2000" b="0" i="0" dirty="0">
                <a:effectLst/>
              </a:rPr>
              <a:t> </a:t>
            </a:r>
            <a:r>
              <a:rPr lang="en-ID" sz="2000" b="0" i="0" dirty="0" err="1">
                <a:effectLst/>
              </a:rPr>
              <a:t>memiliki</a:t>
            </a:r>
            <a:r>
              <a:rPr lang="en-ID" sz="2000" b="0" i="0" dirty="0">
                <a:effectLst/>
              </a:rPr>
              <a:t> </a:t>
            </a:r>
            <a:r>
              <a:rPr lang="en-ID" sz="2000" b="0" i="0" dirty="0" err="1">
                <a:effectLst/>
              </a:rPr>
              <a:t>hak</a:t>
            </a:r>
            <a:r>
              <a:rPr lang="en-ID" sz="2000" b="0" i="0" dirty="0">
                <a:effectLst/>
              </a:rPr>
              <a:t> dan </a:t>
            </a:r>
            <a:r>
              <a:rPr lang="en-ID" sz="2000" b="0" i="0" dirty="0" err="1">
                <a:effectLst/>
              </a:rPr>
              <a:t>tanggung</a:t>
            </a:r>
            <a:r>
              <a:rPr lang="en-ID" sz="2000" b="0" i="0" dirty="0">
                <a:effectLst/>
              </a:rPr>
              <a:t> </a:t>
            </a:r>
            <a:r>
              <a:rPr lang="en-ID" sz="2000" b="0" i="0" dirty="0" err="1">
                <a:effectLst/>
              </a:rPr>
              <a:t>jawab</a:t>
            </a:r>
            <a:r>
              <a:rPr lang="en-ID" sz="2000" b="0" i="0" dirty="0">
                <a:effectLst/>
              </a:rPr>
              <a:t> </a:t>
            </a:r>
            <a:r>
              <a:rPr lang="en-ID" sz="2000" b="0" i="0" dirty="0" err="1">
                <a:effectLst/>
              </a:rPr>
              <a:t>untuk</a:t>
            </a:r>
            <a:r>
              <a:rPr lang="en-ID" sz="2000" b="0" i="0" dirty="0">
                <a:effectLst/>
              </a:rPr>
              <a:t> </a:t>
            </a:r>
            <a:r>
              <a:rPr lang="en-ID" sz="2000" b="0" i="0" dirty="0" err="1">
                <a:effectLst/>
              </a:rPr>
              <a:t>mendelegasikan</a:t>
            </a:r>
            <a:r>
              <a:rPr lang="en-ID" sz="2000" b="0" i="0" dirty="0">
                <a:effectLst/>
              </a:rPr>
              <a:t> </a:t>
            </a:r>
            <a:r>
              <a:rPr lang="en-ID" sz="2000" b="0" i="0" dirty="0" err="1">
                <a:effectLst/>
              </a:rPr>
              <a:t>kewenangannya</a:t>
            </a:r>
            <a:r>
              <a:rPr lang="en-ID" sz="2000" b="0" i="0" dirty="0">
                <a:effectLst/>
              </a:rPr>
              <a:t> pada </a:t>
            </a:r>
            <a:r>
              <a:rPr lang="en-ID" sz="2000" b="0" i="0" dirty="0" err="1">
                <a:effectLst/>
              </a:rPr>
              <a:t>mereka</a:t>
            </a:r>
            <a:r>
              <a:rPr lang="en-ID" sz="2000" b="0" i="0" dirty="0">
                <a:effectLst/>
              </a:rPr>
              <a:t> yang </a:t>
            </a:r>
            <a:r>
              <a:rPr lang="en-ID" sz="2000" b="0" i="0" dirty="0" err="1">
                <a:effectLst/>
              </a:rPr>
              <a:t>terbaik</a:t>
            </a:r>
            <a:r>
              <a:rPr lang="en-ID" sz="2000" b="0" i="0" dirty="0">
                <a:effectLst/>
              </a:rPr>
              <a:t> </a:t>
            </a:r>
            <a:r>
              <a:rPr lang="en-ID" sz="2000" b="0" i="0" dirty="0" err="1">
                <a:effectLst/>
              </a:rPr>
              <a:t>dalam</a:t>
            </a:r>
            <a:r>
              <a:rPr lang="en-ID" sz="2000" b="0" i="0" dirty="0">
                <a:effectLst/>
              </a:rPr>
              <a:t> </a:t>
            </a:r>
            <a:r>
              <a:rPr lang="en-ID" sz="2000" b="0" i="0" dirty="0" err="1">
                <a:effectLst/>
              </a:rPr>
              <a:t>organisasi</a:t>
            </a:r>
            <a:r>
              <a:rPr lang="en-ID" sz="2000" b="0" i="0" dirty="0">
                <a:effectLst/>
              </a:rPr>
              <a:t>.</a:t>
            </a:r>
          </a:p>
          <a:p>
            <a:r>
              <a:rPr lang="en-ID" sz="2000" b="0" i="0" dirty="0" err="1">
                <a:effectLst/>
              </a:rPr>
              <a:t>Pengetahuan</a:t>
            </a:r>
            <a:r>
              <a:rPr lang="en-ID" sz="2000" b="0" i="0" dirty="0">
                <a:effectLst/>
              </a:rPr>
              <a:t> dan </a:t>
            </a:r>
            <a:r>
              <a:rPr lang="en-ID" sz="2000" b="0" i="0" dirty="0" err="1">
                <a:effectLst/>
              </a:rPr>
              <a:t>keterampilan</a:t>
            </a:r>
            <a:r>
              <a:rPr lang="en-ID" sz="2000" b="0" i="0" dirty="0">
                <a:effectLst/>
              </a:rPr>
              <a:t> </a:t>
            </a:r>
            <a:r>
              <a:rPr lang="en-ID" sz="2000" b="0" i="0" dirty="0" err="1">
                <a:effectLst/>
              </a:rPr>
              <a:t>amat</a:t>
            </a:r>
            <a:r>
              <a:rPr lang="en-ID" sz="2000" b="0" i="0" dirty="0">
                <a:effectLst/>
              </a:rPr>
              <a:t> </a:t>
            </a:r>
            <a:r>
              <a:rPr lang="en-ID" sz="2000" b="0" i="0" dirty="0" err="1">
                <a:effectLst/>
              </a:rPr>
              <a:t>diperlukan</a:t>
            </a:r>
            <a:r>
              <a:rPr lang="en-ID" sz="2000" b="0" i="0" dirty="0">
                <a:effectLst/>
              </a:rPr>
              <a:t> </a:t>
            </a:r>
            <a:r>
              <a:rPr lang="en-ID" sz="2000" b="0" i="0" dirty="0" err="1">
                <a:effectLst/>
              </a:rPr>
              <a:t>dalam</a:t>
            </a:r>
            <a:r>
              <a:rPr lang="en-ID" sz="2000" b="0" i="0" dirty="0">
                <a:effectLst/>
              </a:rPr>
              <a:t> </a:t>
            </a:r>
            <a:r>
              <a:rPr lang="en-ID" sz="2000" b="0" i="0" dirty="0" err="1">
                <a:effectLst/>
              </a:rPr>
              <a:t>pengambilan</a:t>
            </a:r>
            <a:r>
              <a:rPr lang="en-ID" sz="2000" b="0" i="0" dirty="0">
                <a:effectLst/>
              </a:rPr>
              <a:t> </a:t>
            </a:r>
            <a:r>
              <a:rPr lang="en-ID" sz="2000" b="0" i="0" dirty="0" err="1">
                <a:effectLst/>
              </a:rPr>
              <a:t>keputusan</a:t>
            </a:r>
            <a:r>
              <a:rPr lang="en-ID" sz="2000" b="0" i="0" dirty="0">
                <a:effectLst/>
              </a:rPr>
              <a:t> yang </a:t>
            </a:r>
            <a:r>
              <a:rPr lang="en-ID" sz="2000" b="0" i="0" dirty="0" err="1">
                <a:effectLst/>
              </a:rPr>
              <a:t>profesional</a:t>
            </a:r>
            <a:r>
              <a:rPr lang="en-ID" sz="2000" b="0" i="0" dirty="0">
                <a:effectLst/>
              </a:rPr>
              <a:t>.</a:t>
            </a:r>
          </a:p>
          <a:p>
            <a:r>
              <a:rPr lang="en-ID" sz="2000" b="0" i="0" dirty="0" err="1">
                <a:effectLst/>
              </a:rPr>
              <a:t>Semua</a:t>
            </a:r>
            <a:r>
              <a:rPr lang="en-ID" sz="2000" b="0" i="0" dirty="0">
                <a:effectLst/>
              </a:rPr>
              <a:t> </a:t>
            </a:r>
            <a:r>
              <a:rPr lang="en-ID" sz="2000" b="0" i="0" dirty="0" err="1">
                <a:effectLst/>
              </a:rPr>
              <a:t>sistem</a:t>
            </a:r>
            <a:r>
              <a:rPr lang="en-ID" sz="2000" b="0" i="0" dirty="0">
                <a:effectLst/>
              </a:rPr>
              <a:t> </a:t>
            </a:r>
            <a:r>
              <a:rPr lang="en-ID" sz="2000" b="0" i="0" dirty="0" err="1">
                <a:effectLst/>
              </a:rPr>
              <a:t>berfungsi</a:t>
            </a:r>
            <a:r>
              <a:rPr lang="en-ID" sz="2000" b="0" i="0" dirty="0">
                <a:effectLst/>
              </a:rPr>
              <a:t> </a:t>
            </a:r>
            <a:r>
              <a:rPr lang="en-ID" sz="2000" b="0" i="0" dirty="0" err="1">
                <a:effectLst/>
              </a:rPr>
              <a:t>untuk</a:t>
            </a:r>
            <a:r>
              <a:rPr lang="en-ID" sz="2000" b="0" i="0" dirty="0">
                <a:effectLst/>
              </a:rPr>
              <a:t> </a:t>
            </a:r>
            <a:r>
              <a:rPr lang="en-ID" sz="2000" b="0" i="0" dirty="0" err="1">
                <a:effectLst/>
              </a:rPr>
              <a:t>mencapai</a:t>
            </a:r>
            <a:r>
              <a:rPr lang="en-ID" sz="2000" b="0" i="0" dirty="0">
                <a:effectLst/>
              </a:rPr>
              <a:t> </a:t>
            </a:r>
            <a:r>
              <a:rPr lang="en-ID" sz="2000" b="0" i="0" dirty="0" err="1">
                <a:effectLst/>
              </a:rPr>
              <a:t>tujuan</a:t>
            </a:r>
            <a:r>
              <a:rPr lang="en-ID" sz="2000" b="0" i="0" dirty="0">
                <a:effectLst/>
              </a:rPr>
              <a:t> </a:t>
            </a:r>
            <a:r>
              <a:rPr lang="en-ID" sz="2000" b="0" i="0" dirty="0" err="1">
                <a:effectLst/>
              </a:rPr>
              <a:t>kelompok</a:t>
            </a:r>
            <a:r>
              <a:rPr lang="en-ID" sz="2000" b="0" i="0" dirty="0">
                <a:effectLst/>
              </a:rPr>
              <a:t> dan </a:t>
            </a:r>
            <a:r>
              <a:rPr lang="en-ID" sz="2000" b="0" i="0" dirty="0" err="1">
                <a:effectLst/>
              </a:rPr>
              <a:t>merupakan</a:t>
            </a:r>
            <a:r>
              <a:rPr lang="en-ID" sz="2000" b="0" i="0" dirty="0">
                <a:effectLst/>
              </a:rPr>
              <a:t> </a:t>
            </a:r>
            <a:r>
              <a:rPr lang="en-ID" sz="2000" b="0" i="0" dirty="0" err="1">
                <a:effectLst/>
              </a:rPr>
              <a:t>tujuan</a:t>
            </a:r>
            <a:r>
              <a:rPr lang="en-ID" sz="2000" b="0" i="0" dirty="0">
                <a:effectLst/>
              </a:rPr>
              <a:t> </a:t>
            </a:r>
            <a:r>
              <a:rPr lang="en-ID" sz="2000" b="0" i="0" dirty="0" err="1">
                <a:effectLst/>
              </a:rPr>
              <a:t>bersama</a:t>
            </a:r>
            <a:r>
              <a:rPr lang="en-ID" sz="2000" b="0" i="0" dirty="0">
                <a:effectLst/>
              </a:rPr>
              <a:t> </a:t>
            </a:r>
            <a:r>
              <a:rPr lang="en-ID" sz="2000" b="0" i="0" dirty="0" err="1">
                <a:effectLst/>
              </a:rPr>
              <a:t>untuk</a:t>
            </a:r>
            <a:r>
              <a:rPr lang="en-ID" sz="2000" b="0" i="0" dirty="0">
                <a:effectLst/>
              </a:rPr>
              <a:t> </a:t>
            </a:r>
            <a:r>
              <a:rPr lang="en-ID" sz="2000" b="0" i="0" dirty="0" err="1">
                <a:effectLst/>
              </a:rPr>
              <a:t>menetapkan</a:t>
            </a:r>
            <a:r>
              <a:rPr lang="en-ID" sz="2000" b="0" i="0" dirty="0">
                <a:effectLst/>
              </a:rPr>
              <a:t> </a:t>
            </a:r>
            <a:r>
              <a:rPr lang="en-ID" sz="2000" b="0" i="0" dirty="0" err="1">
                <a:effectLst/>
              </a:rPr>
              <a:t>tujuan</a:t>
            </a:r>
            <a:r>
              <a:rPr lang="en-ID" sz="2000" b="0" i="0" dirty="0">
                <a:effectLst/>
              </a:rPr>
              <a:t> </a:t>
            </a:r>
            <a:r>
              <a:rPr lang="en-ID" sz="2000" b="0" i="0" dirty="0" err="1">
                <a:effectLst/>
              </a:rPr>
              <a:t>bersama</a:t>
            </a:r>
            <a:r>
              <a:rPr lang="en-ID" b="0" i="0" dirty="0">
                <a:effectLst/>
              </a:rPr>
              <a:t>.</a:t>
            </a:r>
            <a:endParaRPr lang="en-ID" dirty="0"/>
          </a:p>
        </p:txBody>
      </p:sp>
      <p:sp>
        <p:nvSpPr>
          <p:cNvPr id="3" name="Slide Number Placeholder 2">
            <a:extLst>
              <a:ext uri="{FF2B5EF4-FFF2-40B4-BE49-F238E27FC236}">
                <a16:creationId xmlns:a16="http://schemas.microsoft.com/office/drawing/2014/main" id="{1532767B-172A-4184-81A7-FA526F922A26}"/>
              </a:ext>
            </a:extLst>
          </p:cNvPr>
          <p:cNvSpPr>
            <a:spLocks noGrp="1"/>
          </p:cNvSpPr>
          <p:nvPr>
            <p:ph type="sldNum" sz="quarter" idx="12"/>
          </p:nvPr>
        </p:nvSpPr>
        <p:spPr>
          <a:xfrm>
            <a:off x="11518900" y="6581978"/>
            <a:ext cx="373062" cy="206104"/>
          </a:xfrm>
        </p:spPr>
        <p:txBody>
          <a:bodyPr anchor="ctr">
            <a:normAutofit/>
          </a:bodyPr>
          <a:lstStyle/>
          <a:p>
            <a:pPr>
              <a:lnSpc>
                <a:spcPct val="90000"/>
              </a:lnSpc>
              <a:spcAft>
                <a:spcPts val="600"/>
              </a:spcAft>
            </a:pPr>
            <a:fld id="{03DC2DEF-D2FE-4B45-ABA4-9F153FD1C98A}" type="slidenum">
              <a:rPr lang="en-US" sz="800" smtClean="0"/>
              <a:pPr>
                <a:lnSpc>
                  <a:spcPct val="90000"/>
                </a:lnSpc>
                <a:spcAft>
                  <a:spcPts val="600"/>
                </a:spcAft>
              </a:pPr>
              <a:t>18</a:t>
            </a:fld>
            <a:endParaRPr lang="en-US" sz="800"/>
          </a:p>
        </p:txBody>
      </p:sp>
    </p:spTree>
    <p:extLst>
      <p:ext uri="{BB962C8B-B14F-4D97-AF65-F5344CB8AC3E}">
        <p14:creationId xmlns:p14="http://schemas.microsoft.com/office/powerpoint/2010/main" val="17009113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8D0B8-4EE5-4BA1-A8B8-3BE3FB43AF4D}"/>
              </a:ext>
            </a:extLst>
          </p:cNvPr>
          <p:cNvSpPr>
            <a:spLocks noGrp="1"/>
          </p:cNvSpPr>
          <p:nvPr>
            <p:ph type="title"/>
          </p:nvPr>
        </p:nvSpPr>
        <p:spPr>
          <a:xfrm>
            <a:off x="371475" y="1334424"/>
            <a:ext cx="4448175" cy="1520824"/>
          </a:xfrm>
        </p:spPr>
        <p:txBody>
          <a:bodyPr anchor="b">
            <a:normAutofit/>
          </a:bodyPr>
          <a:lstStyle/>
          <a:p>
            <a:r>
              <a:rPr lang="en-ID" b="1" i="0" dirty="0" err="1">
                <a:effectLst/>
              </a:rPr>
              <a:t>Filosofi</a:t>
            </a:r>
            <a:r>
              <a:rPr lang="en-ID" b="1" i="0" dirty="0">
                <a:effectLst/>
              </a:rPr>
              <a:t> </a:t>
            </a:r>
            <a:r>
              <a:rPr lang="en-ID" b="1" i="0" dirty="0" err="1">
                <a:effectLst/>
              </a:rPr>
              <a:t>Manajemen</a:t>
            </a:r>
            <a:r>
              <a:rPr lang="en-ID" b="1" i="0" dirty="0">
                <a:effectLst/>
              </a:rPr>
              <a:t> </a:t>
            </a:r>
            <a:r>
              <a:rPr lang="en-ID" b="1" i="0" dirty="0" err="1">
                <a:effectLst/>
              </a:rPr>
              <a:t>Keperawatan</a:t>
            </a:r>
            <a:endParaRPr lang="en-ID" dirty="0"/>
          </a:p>
        </p:txBody>
      </p:sp>
      <p:sp>
        <p:nvSpPr>
          <p:cNvPr id="3" name="Slide Number Placeholder 2">
            <a:extLst>
              <a:ext uri="{FF2B5EF4-FFF2-40B4-BE49-F238E27FC236}">
                <a16:creationId xmlns:a16="http://schemas.microsoft.com/office/drawing/2014/main" id="{37B6C962-88D4-4625-85B0-DEE871139C05}"/>
              </a:ext>
            </a:extLst>
          </p:cNvPr>
          <p:cNvSpPr>
            <a:spLocks noGrp="1"/>
          </p:cNvSpPr>
          <p:nvPr>
            <p:ph type="sldNum" sz="quarter" idx="12"/>
          </p:nvPr>
        </p:nvSpPr>
        <p:spPr>
          <a:xfrm>
            <a:off x="11518900" y="6581978"/>
            <a:ext cx="373062" cy="206104"/>
          </a:xfrm>
        </p:spPr>
        <p:txBody>
          <a:bodyPr anchor="ctr">
            <a:normAutofit/>
          </a:bodyPr>
          <a:lstStyle/>
          <a:p>
            <a:pPr>
              <a:lnSpc>
                <a:spcPct val="90000"/>
              </a:lnSpc>
              <a:spcAft>
                <a:spcPts val="600"/>
              </a:spcAft>
            </a:pPr>
            <a:fld id="{03DC2DEF-D2FE-4B45-ABA4-9F153FD1C98A}" type="slidenum">
              <a:rPr lang="en-US" sz="800" smtClean="0"/>
              <a:pPr>
                <a:lnSpc>
                  <a:spcPct val="90000"/>
                </a:lnSpc>
                <a:spcAft>
                  <a:spcPts val="600"/>
                </a:spcAft>
              </a:pPr>
              <a:t>19</a:t>
            </a:fld>
            <a:endParaRPr lang="en-US" sz="800"/>
          </a:p>
        </p:txBody>
      </p:sp>
      <p:sp>
        <p:nvSpPr>
          <p:cNvPr id="5" name="Text Placeholder 4">
            <a:extLst>
              <a:ext uri="{FF2B5EF4-FFF2-40B4-BE49-F238E27FC236}">
                <a16:creationId xmlns:a16="http://schemas.microsoft.com/office/drawing/2014/main" id="{483BAA52-555A-43FB-AE71-C37BACFED5E4}"/>
              </a:ext>
            </a:extLst>
          </p:cNvPr>
          <p:cNvSpPr>
            <a:spLocks noGrp="1"/>
          </p:cNvSpPr>
          <p:nvPr>
            <p:ph sz="half" idx="1"/>
          </p:nvPr>
        </p:nvSpPr>
        <p:spPr>
          <a:xfrm>
            <a:off x="371475" y="3118776"/>
            <a:ext cx="6549830" cy="3081922"/>
          </a:xfrm>
        </p:spPr>
        <p:txBody>
          <a:bodyPr>
            <a:normAutofit/>
          </a:bodyPr>
          <a:lstStyle/>
          <a:p>
            <a:r>
              <a:rPr lang="en-ID" sz="2400" b="0" i="0" dirty="0" err="1">
                <a:effectLst/>
              </a:rPr>
              <a:t>Mengerjakan</a:t>
            </a:r>
            <a:r>
              <a:rPr lang="en-ID" sz="2400" b="0" i="0" dirty="0">
                <a:effectLst/>
              </a:rPr>
              <a:t> </a:t>
            </a:r>
            <a:r>
              <a:rPr lang="en-ID" sz="2400" b="0" i="0" dirty="0" err="1">
                <a:effectLst/>
              </a:rPr>
              <a:t>hari</a:t>
            </a:r>
            <a:r>
              <a:rPr lang="en-ID" sz="2400" b="0" i="0" dirty="0">
                <a:effectLst/>
              </a:rPr>
              <a:t> </a:t>
            </a:r>
            <a:r>
              <a:rPr lang="en-ID" sz="2400" b="0" i="0" dirty="0" err="1">
                <a:effectLst/>
              </a:rPr>
              <a:t>ini</a:t>
            </a:r>
            <a:r>
              <a:rPr lang="en-ID" sz="2400" b="0" i="0" dirty="0">
                <a:effectLst/>
              </a:rPr>
              <a:t> </a:t>
            </a:r>
            <a:r>
              <a:rPr lang="en-ID" sz="2400" b="0" i="0" dirty="0" err="1">
                <a:effectLst/>
              </a:rPr>
              <a:t>lebih</a:t>
            </a:r>
            <a:r>
              <a:rPr lang="en-ID" sz="2400" b="0" i="0" dirty="0">
                <a:effectLst/>
              </a:rPr>
              <a:t> </a:t>
            </a:r>
            <a:r>
              <a:rPr lang="en-ID" sz="2400" b="0" i="0" dirty="0" err="1">
                <a:effectLst/>
              </a:rPr>
              <a:t>baik</a:t>
            </a:r>
            <a:r>
              <a:rPr lang="en-ID" sz="2400" b="0" i="0" dirty="0">
                <a:effectLst/>
              </a:rPr>
              <a:t> </a:t>
            </a:r>
            <a:r>
              <a:rPr lang="en-ID" sz="2400" b="0" i="0" dirty="0" err="1">
                <a:effectLst/>
              </a:rPr>
              <a:t>dari</a:t>
            </a:r>
            <a:r>
              <a:rPr lang="en-ID" sz="2400" b="0" i="0" dirty="0">
                <a:effectLst/>
              </a:rPr>
              <a:t> </a:t>
            </a:r>
            <a:r>
              <a:rPr lang="en-ID" sz="2400" b="0" i="0" dirty="0" err="1">
                <a:effectLst/>
              </a:rPr>
              <a:t>hari</a:t>
            </a:r>
            <a:r>
              <a:rPr lang="en-ID" sz="2400" b="0" i="0" dirty="0">
                <a:effectLst/>
              </a:rPr>
              <a:t> </a:t>
            </a:r>
            <a:r>
              <a:rPr lang="en-ID" sz="2400" b="0" i="0" dirty="0" err="1">
                <a:effectLst/>
              </a:rPr>
              <a:t>esokManajer</a:t>
            </a:r>
            <a:r>
              <a:rPr lang="en-ID" sz="2400" b="0" i="0" dirty="0">
                <a:effectLst/>
              </a:rPr>
              <a:t> </a:t>
            </a:r>
            <a:r>
              <a:rPr lang="en-ID" sz="2400" b="0" i="0" dirty="0" err="1">
                <a:effectLst/>
              </a:rPr>
              <a:t>keperawatan</a:t>
            </a:r>
            <a:r>
              <a:rPr lang="en-ID" sz="2400" b="0" i="0" dirty="0">
                <a:effectLst/>
              </a:rPr>
              <a:t> </a:t>
            </a:r>
            <a:r>
              <a:rPr lang="en-ID" sz="2400" b="0" i="0" dirty="0" err="1">
                <a:effectLst/>
              </a:rPr>
              <a:t>merupakan</a:t>
            </a:r>
            <a:r>
              <a:rPr lang="en-ID" sz="2400" b="0" i="0" dirty="0">
                <a:effectLst/>
              </a:rPr>
              <a:t> </a:t>
            </a:r>
            <a:r>
              <a:rPr lang="en-ID" sz="2400" b="0" i="0" dirty="0" err="1">
                <a:effectLst/>
              </a:rPr>
              <a:t>fungsi</a:t>
            </a:r>
            <a:r>
              <a:rPr lang="en-ID" sz="2400" b="0" i="0" dirty="0">
                <a:effectLst/>
              </a:rPr>
              <a:t> </a:t>
            </a:r>
            <a:r>
              <a:rPr lang="en-ID" sz="2400" b="0" i="0" dirty="0" err="1">
                <a:effectLst/>
              </a:rPr>
              <a:t>utama</a:t>
            </a:r>
            <a:r>
              <a:rPr lang="en-ID" sz="2400" b="0" i="0" dirty="0">
                <a:effectLst/>
              </a:rPr>
              <a:t> </a:t>
            </a:r>
            <a:r>
              <a:rPr lang="en-ID" sz="2400" b="0" i="0" dirty="0" err="1">
                <a:effectLst/>
              </a:rPr>
              <a:t>bidang</a:t>
            </a:r>
            <a:r>
              <a:rPr lang="en-ID" sz="2400" b="0" i="0" dirty="0">
                <a:effectLst/>
              </a:rPr>
              <a:t> </a:t>
            </a:r>
            <a:r>
              <a:rPr lang="en-ID" sz="2400" b="0" i="0" dirty="0" err="1">
                <a:effectLst/>
              </a:rPr>
              <a:t>keperawatan</a:t>
            </a:r>
            <a:r>
              <a:rPr lang="en-ID" sz="2400" b="0" i="0" dirty="0">
                <a:effectLst/>
              </a:rPr>
              <a:t>.</a:t>
            </a:r>
          </a:p>
          <a:p>
            <a:r>
              <a:rPr lang="en-ID" sz="2400" b="0" i="0" dirty="0" err="1">
                <a:effectLst/>
              </a:rPr>
              <a:t>Peningkatan</a:t>
            </a:r>
            <a:r>
              <a:rPr lang="en-ID" sz="2400" b="0" i="0" dirty="0">
                <a:effectLst/>
              </a:rPr>
              <a:t> </a:t>
            </a:r>
            <a:r>
              <a:rPr lang="en-ID" sz="2400" b="0" i="0" dirty="0" err="1">
                <a:effectLst/>
              </a:rPr>
              <a:t>mutu</a:t>
            </a:r>
            <a:r>
              <a:rPr lang="en-ID" sz="2400" b="0" i="0" dirty="0">
                <a:effectLst/>
              </a:rPr>
              <a:t> </a:t>
            </a:r>
            <a:r>
              <a:rPr lang="en-ID" sz="2400" b="0" i="0" dirty="0" err="1">
                <a:effectLst/>
              </a:rPr>
              <a:t>kinerja</a:t>
            </a:r>
            <a:r>
              <a:rPr lang="en-ID" sz="2400" b="0" i="0" dirty="0">
                <a:effectLst/>
              </a:rPr>
              <a:t> </a:t>
            </a:r>
            <a:r>
              <a:rPr lang="en-ID" sz="2400" b="0" i="0" dirty="0" err="1">
                <a:effectLst/>
              </a:rPr>
              <a:t>perawat</a:t>
            </a:r>
            <a:r>
              <a:rPr lang="en-ID" sz="2400" b="0" i="0" dirty="0">
                <a:effectLst/>
              </a:rPr>
              <a:t>.</a:t>
            </a:r>
          </a:p>
          <a:p>
            <a:r>
              <a:rPr lang="en-ID" sz="2400" b="0" i="0" dirty="0">
                <a:effectLst/>
              </a:rPr>
              <a:t>Pendidikan </a:t>
            </a:r>
            <a:r>
              <a:rPr lang="en-ID" sz="2400" b="0" i="0" dirty="0" err="1">
                <a:effectLst/>
              </a:rPr>
              <a:t>berkelanjutan</a:t>
            </a:r>
            <a:r>
              <a:rPr lang="en-ID" sz="2400" b="0" i="0" dirty="0">
                <a:effectLst/>
              </a:rPr>
              <a:t>.</a:t>
            </a:r>
          </a:p>
          <a:p>
            <a:r>
              <a:rPr lang="en-ID" sz="2400" b="0" i="0" dirty="0">
                <a:effectLst/>
              </a:rPr>
              <a:t>Proses </a:t>
            </a:r>
            <a:r>
              <a:rPr lang="en-ID" sz="2400" b="0" i="0" dirty="0" err="1">
                <a:effectLst/>
              </a:rPr>
              <a:t>keperawatan</a:t>
            </a:r>
            <a:r>
              <a:rPr lang="en-ID" sz="2400" b="0" i="0" dirty="0">
                <a:effectLst/>
              </a:rPr>
              <a:t> individual </a:t>
            </a:r>
            <a:r>
              <a:rPr lang="en-ID" sz="2400" b="0" i="0" dirty="0" err="1">
                <a:effectLst/>
              </a:rPr>
              <a:t>menunjang</a:t>
            </a:r>
            <a:r>
              <a:rPr lang="en-ID" sz="2400" b="0" i="0" dirty="0">
                <a:effectLst/>
              </a:rPr>
              <a:t> </a:t>
            </a:r>
            <a:r>
              <a:rPr lang="en-ID" sz="2400" b="0" i="0" dirty="0" err="1">
                <a:effectLst/>
              </a:rPr>
              <a:t>pasien</a:t>
            </a:r>
            <a:r>
              <a:rPr lang="en-ID" sz="2400" b="0" i="0" dirty="0">
                <a:effectLst/>
              </a:rPr>
              <a:t> </a:t>
            </a:r>
            <a:r>
              <a:rPr lang="en-ID" sz="2400" b="0" i="0" dirty="0" err="1">
                <a:effectLst/>
              </a:rPr>
              <a:t>untuk</a:t>
            </a:r>
            <a:r>
              <a:rPr lang="en-ID" sz="2400" b="0" i="0" dirty="0">
                <a:effectLst/>
              </a:rPr>
              <a:t> </a:t>
            </a:r>
            <a:r>
              <a:rPr lang="en-ID" sz="2400" b="0" i="0" dirty="0" err="1">
                <a:effectLst/>
              </a:rPr>
              <a:t>mencapai</a:t>
            </a:r>
            <a:r>
              <a:rPr lang="en-ID" sz="2400" b="0" i="0" dirty="0">
                <a:effectLst/>
              </a:rPr>
              <a:t> </a:t>
            </a:r>
            <a:r>
              <a:rPr lang="en-ID" sz="2400" b="0" i="0" dirty="0" err="1">
                <a:effectLst/>
              </a:rPr>
              <a:t>kesehatan</a:t>
            </a:r>
            <a:r>
              <a:rPr lang="en-ID" sz="2400" b="0" i="0" dirty="0">
                <a:effectLst/>
              </a:rPr>
              <a:t> optimal.</a:t>
            </a:r>
            <a:endParaRPr lang="en-ID" sz="2400" dirty="0"/>
          </a:p>
        </p:txBody>
      </p:sp>
      <p:pic>
        <p:nvPicPr>
          <p:cNvPr id="7" name="Video 6">
            <a:extLst>
              <a:ext uri="{FF2B5EF4-FFF2-40B4-BE49-F238E27FC236}">
                <a16:creationId xmlns:a16="http://schemas.microsoft.com/office/drawing/2014/main" id="{817475B3-0A94-40F8-AEB8-C2F1983CCC1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33783" b="-1"/>
          <a:stretch/>
        </p:blipFill>
        <p:spPr>
          <a:xfrm>
            <a:off x="4908415" y="-4277"/>
            <a:ext cx="7283585" cy="6204974"/>
          </a:xfrm>
          <a:custGeom>
            <a:avLst/>
            <a:gdLst>
              <a:gd name="connsiteX0" fmla="*/ 4914900 w 7283585"/>
              <a:gd name="connsiteY0" fmla="*/ 4064000 h 6204974"/>
              <a:gd name="connsiteX1" fmla="*/ 7283585 w 7283585"/>
              <a:gd name="connsiteY1" fmla="*/ 4064000 h 6204974"/>
              <a:gd name="connsiteX2" fmla="*/ 7283585 w 7283585"/>
              <a:gd name="connsiteY2" fmla="*/ 6204974 h 6204974"/>
              <a:gd name="connsiteX3" fmla="*/ 4914900 w 7283585"/>
              <a:gd name="connsiteY3" fmla="*/ 6204974 h 6204974"/>
              <a:gd name="connsiteX4" fmla="*/ 4914900 w 7283585"/>
              <a:gd name="connsiteY4" fmla="*/ 2032000 h 6204974"/>
              <a:gd name="connsiteX5" fmla="*/ 7283585 w 7283585"/>
              <a:gd name="connsiteY5" fmla="*/ 2032000 h 6204974"/>
              <a:gd name="connsiteX6" fmla="*/ 7283585 w 7283585"/>
              <a:gd name="connsiteY6" fmla="*/ 3946525 h 6204974"/>
              <a:gd name="connsiteX7" fmla="*/ 4914900 w 7283585"/>
              <a:gd name="connsiteY7" fmla="*/ 3946525 h 6204974"/>
              <a:gd name="connsiteX8" fmla="*/ 2457450 w 7283585"/>
              <a:gd name="connsiteY8" fmla="*/ 2032000 h 6204974"/>
              <a:gd name="connsiteX9" fmla="*/ 4826135 w 7283585"/>
              <a:gd name="connsiteY9" fmla="*/ 2032000 h 6204974"/>
              <a:gd name="connsiteX10" fmla="*/ 4826135 w 7283585"/>
              <a:gd name="connsiteY10" fmla="*/ 3946525 h 6204974"/>
              <a:gd name="connsiteX11" fmla="*/ 2457450 w 7283585"/>
              <a:gd name="connsiteY11" fmla="*/ 3946525 h 6204974"/>
              <a:gd name="connsiteX12" fmla="*/ 0 w 7283585"/>
              <a:gd name="connsiteY12" fmla="*/ 8552 h 6204974"/>
              <a:gd name="connsiteX13" fmla="*/ 2368685 w 7283585"/>
              <a:gd name="connsiteY13" fmla="*/ 8552 h 6204974"/>
              <a:gd name="connsiteX14" fmla="*/ 2368685 w 7283585"/>
              <a:gd name="connsiteY14" fmla="*/ 1923077 h 6204974"/>
              <a:gd name="connsiteX15" fmla="*/ 0 w 7283585"/>
              <a:gd name="connsiteY15" fmla="*/ 1923077 h 6204974"/>
              <a:gd name="connsiteX16" fmla="*/ 2457450 w 7283585"/>
              <a:gd name="connsiteY16" fmla="*/ 4276 h 6204974"/>
              <a:gd name="connsiteX17" fmla="*/ 4826135 w 7283585"/>
              <a:gd name="connsiteY17" fmla="*/ 4276 h 6204974"/>
              <a:gd name="connsiteX18" fmla="*/ 4826135 w 7283585"/>
              <a:gd name="connsiteY18" fmla="*/ 1918801 h 6204974"/>
              <a:gd name="connsiteX19" fmla="*/ 2457450 w 7283585"/>
              <a:gd name="connsiteY19" fmla="*/ 1918801 h 6204974"/>
              <a:gd name="connsiteX20" fmla="*/ 4914900 w 7283585"/>
              <a:gd name="connsiteY20" fmla="*/ 0 h 6204974"/>
              <a:gd name="connsiteX21" fmla="*/ 7283585 w 7283585"/>
              <a:gd name="connsiteY21" fmla="*/ 0 h 6204974"/>
              <a:gd name="connsiteX22" fmla="*/ 7283585 w 7283585"/>
              <a:gd name="connsiteY22" fmla="*/ 1914525 h 6204974"/>
              <a:gd name="connsiteX23" fmla="*/ 4914900 w 7283585"/>
              <a:gd name="connsiteY23" fmla="*/ 1914525 h 620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283585" h="6204974">
                <a:moveTo>
                  <a:pt x="4914900" y="4064000"/>
                </a:moveTo>
                <a:lnTo>
                  <a:pt x="7283585" y="4064000"/>
                </a:lnTo>
                <a:lnTo>
                  <a:pt x="7283585" y="6204974"/>
                </a:lnTo>
                <a:lnTo>
                  <a:pt x="4914900" y="6204974"/>
                </a:lnTo>
                <a:close/>
                <a:moveTo>
                  <a:pt x="4914900" y="2032000"/>
                </a:moveTo>
                <a:lnTo>
                  <a:pt x="7283585" y="2032000"/>
                </a:lnTo>
                <a:lnTo>
                  <a:pt x="7283585" y="3946525"/>
                </a:lnTo>
                <a:lnTo>
                  <a:pt x="4914900" y="3946525"/>
                </a:lnTo>
                <a:close/>
                <a:moveTo>
                  <a:pt x="2457450" y="2032000"/>
                </a:moveTo>
                <a:lnTo>
                  <a:pt x="4826135" y="2032000"/>
                </a:lnTo>
                <a:lnTo>
                  <a:pt x="4826135" y="3946525"/>
                </a:lnTo>
                <a:lnTo>
                  <a:pt x="2457450" y="3946525"/>
                </a:lnTo>
                <a:close/>
                <a:moveTo>
                  <a:pt x="0" y="8552"/>
                </a:moveTo>
                <a:lnTo>
                  <a:pt x="2368685" y="8552"/>
                </a:lnTo>
                <a:lnTo>
                  <a:pt x="2368685" y="1923077"/>
                </a:lnTo>
                <a:lnTo>
                  <a:pt x="0" y="1923077"/>
                </a:lnTo>
                <a:close/>
                <a:moveTo>
                  <a:pt x="2457450" y="4276"/>
                </a:moveTo>
                <a:lnTo>
                  <a:pt x="4826135" y="4276"/>
                </a:lnTo>
                <a:lnTo>
                  <a:pt x="4826135" y="1918801"/>
                </a:lnTo>
                <a:lnTo>
                  <a:pt x="2457450" y="1918801"/>
                </a:lnTo>
                <a:close/>
                <a:moveTo>
                  <a:pt x="4914900" y="0"/>
                </a:moveTo>
                <a:lnTo>
                  <a:pt x="7283585" y="0"/>
                </a:lnTo>
                <a:lnTo>
                  <a:pt x="7283585" y="1914525"/>
                </a:lnTo>
                <a:lnTo>
                  <a:pt x="4914900" y="1914525"/>
                </a:lnTo>
                <a:close/>
              </a:path>
            </a:pathLst>
          </a:custGeom>
          <a:noFill/>
        </p:spPr>
      </p:pic>
    </p:spTree>
    <p:extLst>
      <p:ext uri="{BB962C8B-B14F-4D97-AF65-F5344CB8AC3E}">
        <p14:creationId xmlns:p14="http://schemas.microsoft.com/office/powerpoint/2010/main" val="3681371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2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mute="1">
                <p:cTn id="12" repeatCount="indefinite" fill="hold" display="0">
                  <p:stCondLst>
                    <p:cond delay="indefinite"/>
                  </p:stCondLst>
                </p:cTn>
                <p:tgtEl>
                  <p:spTgt spid="7"/>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E253D32-8B7B-47D0-BB63-402C3DB9B549}"/>
              </a:ext>
            </a:extLst>
          </p:cNvPr>
          <p:cNvSpPr>
            <a:spLocks noGrp="1"/>
          </p:cNvSpPr>
          <p:nvPr>
            <p:ph type="title"/>
          </p:nvPr>
        </p:nvSpPr>
        <p:spPr>
          <a:xfrm>
            <a:off x="6096000" y="300496"/>
            <a:ext cx="5943600" cy="715504"/>
          </a:xfrm>
        </p:spPr>
        <p:txBody>
          <a:bodyPr/>
          <a:lstStyle/>
          <a:p>
            <a:r>
              <a:rPr lang="en-ID" sz="3600" i="0" dirty="0" err="1">
                <a:solidFill>
                  <a:srgbClr val="444444"/>
                </a:solidFill>
                <a:effectLst/>
                <a:latin typeface="Open Sans" panose="020B0606030504020204" pitchFamily="34" charset="0"/>
              </a:rPr>
              <a:t>Pengertian</a:t>
            </a:r>
            <a:r>
              <a:rPr lang="en-ID" sz="3600" i="0" dirty="0">
                <a:solidFill>
                  <a:srgbClr val="444444"/>
                </a:solidFill>
                <a:effectLst/>
                <a:latin typeface="Open Sans" panose="020B0606030504020204" pitchFamily="34" charset="0"/>
              </a:rPr>
              <a:t> </a:t>
            </a:r>
            <a:r>
              <a:rPr lang="en-ID" sz="3600" i="0" dirty="0" err="1">
                <a:solidFill>
                  <a:srgbClr val="444444"/>
                </a:solidFill>
                <a:effectLst/>
                <a:latin typeface="Open Sans" panose="020B0606030504020204" pitchFamily="34" charset="0"/>
              </a:rPr>
              <a:t>Manajemen</a:t>
            </a:r>
            <a:r>
              <a:rPr lang="en-ID" sz="3600" i="0" dirty="0">
                <a:solidFill>
                  <a:srgbClr val="444444"/>
                </a:solidFill>
                <a:effectLst/>
                <a:latin typeface="Open Sans" panose="020B0606030504020204" pitchFamily="34" charset="0"/>
              </a:rPr>
              <a:t> </a:t>
            </a:r>
            <a:endParaRPr lang="en-US" sz="3600" dirty="0"/>
          </a:p>
        </p:txBody>
      </p:sp>
      <p:sp>
        <p:nvSpPr>
          <p:cNvPr id="7" name="Content Placeholder 6">
            <a:extLst>
              <a:ext uri="{FF2B5EF4-FFF2-40B4-BE49-F238E27FC236}">
                <a16:creationId xmlns:a16="http://schemas.microsoft.com/office/drawing/2014/main" id="{1D6EB617-E017-4B26-9576-8578E948979A}"/>
              </a:ext>
            </a:extLst>
          </p:cNvPr>
          <p:cNvSpPr>
            <a:spLocks noGrp="1"/>
          </p:cNvSpPr>
          <p:nvPr>
            <p:ph idx="1"/>
          </p:nvPr>
        </p:nvSpPr>
        <p:spPr>
          <a:xfrm>
            <a:off x="5254171" y="1016000"/>
            <a:ext cx="6637791" cy="5565977"/>
          </a:xfrm>
        </p:spPr>
        <p:txBody>
          <a:bodyPr>
            <a:noAutofit/>
          </a:bodyPr>
          <a:lstStyle/>
          <a:p>
            <a:pPr marL="0" indent="0">
              <a:buNone/>
            </a:pPr>
            <a:r>
              <a:rPr lang="en-ID" sz="2400" b="1" i="1" u="sng" dirty="0" err="1">
                <a:solidFill>
                  <a:srgbClr val="444444"/>
                </a:solidFill>
                <a:effectLst/>
                <a:latin typeface="Open Sans" panose="020B0606030504020204" pitchFamily="34" charset="0"/>
              </a:rPr>
              <a:t>Manajemen</a:t>
            </a:r>
            <a:r>
              <a:rPr lang="en-ID" sz="2400" b="1" i="1" u="sng" dirty="0">
                <a:solidFill>
                  <a:srgbClr val="444444"/>
                </a:solidFill>
                <a:effectLst/>
                <a:latin typeface="Open Sans" panose="020B0606030504020204" pitchFamily="34" charset="0"/>
              </a:rPr>
              <a:t> </a:t>
            </a:r>
            <a:r>
              <a:rPr lang="en-ID" sz="2400" b="0" i="0" dirty="0" err="1">
                <a:solidFill>
                  <a:srgbClr val="444444"/>
                </a:solidFill>
                <a:effectLst/>
                <a:latin typeface="Open Sans" panose="020B0606030504020204" pitchFamily="34" charset="0"/>
              </a:rPr>
              <a:t>adalah</a:t>
            </a:r>
            <a:r>
              <a:rPr lang="en-ID" sz="2400" b="0" i="0" dirty="0">
                <a:solidFill>
                  <a:srgbClr val="444444"/>
                </a:solidFill>
                <a:effectLst/>
                <a:latin typeface="Open Sans" panose="020B0606030504020204" pitchFamily="34" charset="0"/>
              </a:rPr>
              <a:t> proses </a:t>
            </a:r>
            <a:r>
              <a:rPr lang="en-ID" sz="2400" b="0" i="0" dirty="0" err="1">
                <a:solidFill>
                  <a:srgbClr val="444444"/>
                </a:solidFill>
                <a:effectLst/>
                <a:latin typeface="Open Sans" panose="020B0606030504020204" pitchFamily="34" charset="0"/>
              </a:rPr>
              <a:t>untuk</a:t>
            </a:r>
            <a:r>
              <a:rPr lang="en-ID" sz="2400" b="0" i="0" dirty="0">
                <a:solidFill>
                  <a:srgbClr val="444444"/>
                </a:solidFill>
                <a:effectLst/>
                <a:latin typeface="Open Sans" panose="020B0606030504020204" pitchFamily="34" charset="0"/>
              </a:rPr>
              <a:t> </a:t>
            </a:r>
            <a:r>
              <a:rPr lang="en-ID" sz="2400" b="0" i="0" dirty="0" err="1">
                <a:solidFill>
                  <a:srgbClr val="444444"/>
                </a:solidFill>
                <a:effectLst/>
                <a:latin typeface="Open Sans" panose="020B0606030504020204" pitchFamily="34" charset="0"/>
              </a:rPr>
              <a:t>melaksanakan</a:t>
            </a:r>
            <a:r>
              <a:rPr lang="en-ID" sz="2400" b="0" i="0" dirty="0">
                <a:solidFill>
                  <a:srgbClr val="444444"/>
                </a:solidFill>
                <a:effectLst/>
                <a:latin typeface="Open Sans" panose="020B0606030504020204" pitchFamily="34" charset="0"/>
              </a:rPr>
              <a:t> </a:t>
            </a:r>
            <a:r>
              <a:rPr lang="en-ID" sz="2400" b="0" i="0" dirty="0" err="1">
                <a:solidFill>
                  <a:srgbClr val="444444"/>
                </a:solidFill>
                <a:effectLst/>
                <a:latin typeface="Open Sans" panose="020B0606030504020204" pitchFamily="34" charset="0"/>
              </a:rPr>
              <a:t>pekerjaan</a:t>
            </a:r>
            <a:r>
              <a:rPr lang="en-ID" sz="2400" b="0" i="0" dirty="0">
                <a:solidFill>
                  <a:srgbClr val="444444"/>
                </a:solidFill>
                <a:effectLst/>
                <a:latin typeface="Open Sans" panose="020B0606030504020204" pitchFamily="34" charset="0"/>
              </a:rPr>
              <a:t> </a:t>
            </a:r>
            <a:r>
              <a:rPr lang="en-ID" sz="2400" b="0" i="0" dirty="0" err="1">
                <a:solidFill>
                  <a:srgbClr val="444444"/>
                </a:solidFill>
                <a:effectLst/>
                <a:latin typeface="Open Sans" panose="020B0606030504020204" pitchFamily="34" charset="0"/>
              </a:rPr>
              <a:t>melalui</a:t>
            </a:r>
            <a:r>
              <a:rPr lang="en-ID" sz="2400" b="0" i="0" dirty="0">
                <a:solidFill>
                  <a:srgbClr val="444444"/>
                </a:solidFill>
                <a:effectLst/>
                <a:latin typeface="Open Sans" panose="020B0606030504020204" pitchFamily="34" charset="0"/>
              </a:rPr>
              <a:t> </a:t>
            </a:r>
            <a:r>
              <a:rPr lang="en-ID" sz="2400" b="0" i="0" dirty="0" err="1">
                <a:solidFill>
                  <a:srgbClr val="444444"/>
                </a:solidFill>
                <a:effectLst/>
                <a:latin typeface="Open Sans" panose="020B0606030504020204" pitchFamily="34" charset="0"/>
              </a:rPr>
              <a:t>upaya</a:t>
            </a:r>
            <a:r>
              <a:rPr lang="en-ID" sz="2400" b="0" i="0" dirty="0">
                <a:solidFill>
                  <a:srgbClr val="444444"/>
                </a:solidFill>
                <a:effectLst/>
                <a:latin typeface="Open Sans" panose="020B0606030504020204" pitchFamily="34" charset="0"/>
              </a:rPr>
              <a:t> orang lain.</a:t>
            </a:r>
          </a:p>
          <a:p>
            <a:pPr marL="0" indent="0" algn="just">
              <a:buNone/>
            </a:pPr>
            <a:r>
              <a:rPr lang="en-ID" sz="2400" b="0" i="0" dirty="0" err="1">
                <a:solidFill>
                  <a:srgbClr val="444444"/>
                </a:solidFill>
                <a:effectLst/>
                <a:latin typeface="Open Sans" panose="020B0606030504020204" pitchFamily="34" charset="0"/>
              </a:rPr>
              <a:t>Berfungsi</a:t>
            </a:r>
            <a:r>
              <a:rPr lang="en-ID" sz="2400" b="0" i="0" dirty="0">
                <a:solidFill>
                  <a:srgbClr val="444444"/>
                </a:solidFill>
                <a:effectLst/>
                <a:latin typeface="Open Sans" panose="020B0606030504020204" pitchFamily="34" charset="0"/>
              </a:rPr>
              <a:t> </a:t>
            </a:r>
            <a:r>
              <a:rPr lang="en-ID" sz="2400" b="0" i="0" dirty="0" err="1">
                <a:solidFill>
                  <a:srgbClr val="444444"/>
                </a:solidFill>
                <a:effectLst/>
                <a:latin typeface="Open Sans" panose="020B0606030504020204" pitchFamily="34" charset="0"/>
              </a:rPr>
              <a:t>untuk</a:t>
            </a:r>
            <a:r>
              <a:rPr lang="en-ID" sz="2400" b="0" i="0" dirty="0">
                <a:solidFill>
                  <a:srgbClr val="444444"/>
                </a:solidFill>
                <a:effectLst/>
                <a:latin typeface="Open Sans" panose="020B0606030504020204" pitchFamily="34" charset="0"/>
              </a:rPr>
              <a:t> </a:t>
            </a:r>
            <a:r>
              <a:rPr lang="en-ID" sz="2400" b="0" i="0" dirty="0" err="1">
                <a:solidFill>
                  <a:srgbClr val="444444"/>
                </a:solidFill>
                <a:effectLst/>
                <a:latin typeface="Open Sans" panose="020B0606030504020204" pitchFamily="34" charset="0"/>
              </a:rPr>
              <a:t>melakukan</a:t>
            </a:r>
            <a:r>
              <a:rPr lang="en-ID" sz="2400" b="0" i="0" dirty="0">
                <a:solidFill>
                  <a:srgbClr val="444444"/>
                </a:solidFill>
                <a:effectLst/>
                <a:latin typeface="Open Sans" panose="020B0606030504020204" pitchFamily="34" charset="0"/>
              </a:rPr>
              <a:t> </a:t>
            </a:r>
            <a:r>
              <a:rPr lang="en-ID" sz="2400" b="0" i="0" dirty="0" err="1">
                <a:solidFill>
                  <a:srgbClr val="444444"/>
                </a:solidFill>
                <a:effectLst/>
                <a:latin typeface="Open Sans" panose="020B0606030504020204" pitchFamily="34" charset="0"/>
              </a:rPr>
              <a:t>semua</a:t>
            </a:r>
            <a:r>
              <a:rPr lang="en-ID" sz="2400" b="0" i="0" dirty="0">
                <a:solidFill>
                  <a:srgbClr val="444444"/>
                </a:solidFill>
                <a:effectLst/>
                <a:latin typeface="Open Sans" panose="020B0606030504020204" pitchFamily="34" charset="0"/>
              </a:rPr>
              <a:t> </a:t>
            </a:r>
            <a:r>
              <a:rPr lang="en-ID" sz="2400" b="0" i="0" dirty="0" err="1">
                <a:solidFill>
                  <a:srgbClr val="444444"/>
                </a:solidFill>
                <a:effectLst/>
                <a:latin typeface="Open Sans" panose="020B0606030504020204" pitchFamily="34" charset="0"/>
              </a:rPr>
              <a:t>kegiatan</a:t>
            </a:r>
            <a:r>
              <a:rPr lang="en-ID" sz="2400" b="0" i="0" dirty="0">
                <a:solidFill>
                  <a:srgbClr val="444444"/>
                </a:solidFill>
                <a:effectLst/>
                <a:latin typeface="Open Sans" panose="020B0606030504020204" pitchFamily="34" charset="0"/>
              </a:rPr>
              <a:t> yang </a:t>
            </a:r>
            <a:r>
              <a:rPr lang="en-ID" sz="2400" b="0" i="0" dirty="0" err="1">
                <a:solidFill>
                  <a:srgbClr val="444444"/>
                </a:solidFill>
                <a:effectLst/>
                <a:latin typeface="Open Sans" panose="020B0606030504020204" pitchFamily="34" charset="0"/>
              </a:rPr>
              <a:t>perlu</a:t>
            </a:r>
            <a:r>
              <a:rPr lang="en-ID" sz="2400" b="0" i="0" dirty="0">
                <a:solidFill>
                  <a:srgbClr val="444444"/>
                </a:solidFill>
                <a:effectLst/>
                <a:latin typeface="Open Sans" panose="020B0606030504020204" pitchFamily="34" charset="0"/>
              </a:rPr>
              <a:t> </a:t>
            </a:r>
            <a:r>
              <a:rPr lang="en-ID" sz="2400" b="0" i="0" dirty="0" err="1">
                <a:solidFill>
                  <a:srgbClr val="444444"/>
                </a:solidFill>
                <a:effectLst/>
                <a:latin typeface="Open Sans" panose="020B0606030504020204" pitchFamily="34" charset="0"/>
              </a:rPr>
              <a:t>dilakukan</a:t>
            </a:r>
            <a:r>
              <a:rPr lang="en-ID" sz="2400" b="0" i="0" dirty="0">
                <a:solidFill>
                  <a:srgbClr val="444444"/>
                </a:solidFill>
                <a:effectLst/>
                <a:latin typeface="Open Sans" panose="020B0606030504020204" pitchFamily="34" charset="0"/>
              </a:rPr>
              <a:t> </a:t>
            </a:r>
            <a:r>
              <a:rPr lang="en-ID" sz="2400" b="0" i="0" dirty="0" err="1">
                <a:solidFill>
                  <a:srgbClr val="444444"/>
                </a:solidFill>
                <a:effectLst/>
                <a:latin typeface="Open Sans" panose="020B0606030504020204" pitchFamily="34" charset="0"/>
              </a:rPr>
              <a:t>dalam</a:t>
            </a:r>
            <a:r>
              <a:rPr lang="en-ID" sz="2400" b="0" i="0" dirty="0">
                <a:solidFill>
                  <a:srgbClr val="444444"/>
                </a:solidFill>
                <a:effectLst/>
                <a:latin typeface="Open Sans" panose="020B0606030504020204" pitchFamily="34" charset="0"/>
              </a:rPr>
              <a:t> </a:t>
            </a:r>
            <a:r>
              <a:rPr lang="en-ID" sz="2400" b="0" i="0" dirty="0" err="1">
                <a:solidFill>
                  <a:srgbClr val="444444"/>
                </a:solidFill>
                <a:effectLst/>
                <a:latin typeface="Open Sans" panose="020B0606030504020204" pitchFamily="34" charset="0"/>
              </a:rPr>
              <a:t>rangka</a:t>
            </a:r>
            <a:r>
              <a:rPr lang="en-ID" sz="2400" b="0" i="0" dirty="0">
                <a:solidFill>
                  <a:srgbClr val="444444"/>
                </a:solidFill>
                <a:effectLst/>
                <a:latin typeface="Open Sans" panose="020B0606030504020204" pitchFamily="34" charset="0"/>
              </a:rPr>
              <a:t> </a:t>
            </a:r>
            <a:r>
              <a:rPr lang="en-ID" sz="2400" b="0" i="0" dirty="0" err="1">
                <a:solidFill>
                  <a:srgbClr val="444444"/>
                </a:solidFill>
                <a:effectLst/>
                <a:latin typeface="Open Sans" panose="020B0606030504020204" pitchFamily="34" charset="0"/>
              </a:rPr>
              <a:t>pencapaian</a:t>
            </a:r>
            <a:r>
              <a:rPr lang="en-ID" sz="2400" b="0" i="0" dirty="0">
                <a:solidFill>
                  <a:srgbClr val="444444"/>
                </a:solidFill>
                <a:effectLst/>
                <a:latin typeface="Open Sans" panose="020B0606030504020204" pitchFamily="34" charset="0"/>
              </a:rPr>
              <a:t> </a:t>
            </a:r>
            <a:r>
              <a:rPr lang="en-ID" sz="2400" b="0" i="0" dirty="0" err="1">
                <a:solidFill>
                  <a:srgbClr val="444444"/>
                </a:solidFill>
                <a:effectLst/>
                <a:latin typeface="Open Sans" panose="020B0606030504020204" pitchFamily="34" charset="0"/>
              </a:rPr>
              <a:t>tujuan</a:t>
            </a:r>
            <a:r>
              <a:rPr lang="en-ID" sz="2400" b="0" i="0" dirty="0">
                <a:solidFill>
                  <a:srgbClr val="444444"/>
                </a:solidFill>
                <a:effectLst/>
                <a:latin typeface="Open Sans" panose="020B0606030504020204" pitchFamily="34" charset="0"/>
              </a:rPr>
              <a:t> </a:t>
            </a:r>
            <a:r>
              <a:rPr lang="en-ID" sz="2400" b="0" i="0" dirty="0" err="1">
                <a:solidFill>
                  <a:srgbClr val="444444"/>
                </a:solidFill>
                <a:effectLst/>
                <a:latin typeface="Open Sans" panose="020B0606030504020204" pitchFamily="34" charset="0"/>
              </a:rPr>
              <a:t>dalam</a:t>
            </a:r>
            <a:r>
              <a:rPr lang="en-ID" sz="2400" b="0" i="0" dirty="0">
                <a:solidFill>
                  <a:srgbClr val="444444"/>
                </a:solidFill>
                <a:effectLst/>
                <a:latin typeface="Open Sans" panose="020B0606030504020204" pitchFamily="34" charset="0"/>
              </a:rPr>
              <a:t> </a:t>
            </a:r>
            <a:r>
              <a:rPr lang="en-ID" sz="2400" b="0" i="0" dirty="0" err="1">
                <a:solidFill>
                  <a:srgbClr val="444444"/>
                </a:solidFill>
                <a:effectLst/>
                <a:latin typeface="Open Sans" panose="020B0606030504020204" pitchFamily="34" charset="0"/>
              </a:rPr>
              <a:t>batas-batas</a:t>
            </a:r>
            <a:r>
              <a:rPr lang="en-ID" sz="2400" b="0" i="0" dirty="0">
                <a:solidFill>
                  <a:srgbClr val="444444"/>
                </a:solidFill>
                <a:effectLst/>
                <a:latin typeface="Open Sans" panose="020B0606030504020204" pitchFamily="34" charset="0"/>
              </a:rPr>
              <a:t> yang </a:t>
            </a:r>
            <a:r>
              <a:rPr lang="en-ID" sz="2400" b="0" i="0" dirty="0" err="1">
                <a:solidFill>
                  <a:srgbClr val="444444"/>
                </a:solidFill>
                <a:effectLst/>
                <a:latin typeface="Open Sans" panose="020B0606030504020204" pitchFamily="34" charset="0"/>
              </a:rPr>
              <a:t>telah</a:t>
            </a:r>
            <a:r>
              <a:rPr lang="en-ID" sz="2400" b="0" i="0" dirty="0">
                <a:solidFill>
                  <a:srgbClr val="444444"/>
                </a:solidFill>
                <a:effectLst/>
                <a:latin typeface="Open Sans" panose="020B0606030504020204" pitchFamily="34" charset="0"/>
              </a:rPr>
              <a:t> </a:t>
            </a:r>
            <a:r>
              <a:rPr lang="en-ID" sz="2400" b="0" i="0" dirty="0" err="1">
                <a:solidFill>
                  <a:srgbClr val="444444"/>
                </a:solidFill>
                <a:effectLst/>
                <a:latin typeface="Open Sans" panose="020B0606030504020204" pitchFamily="34" charset="0"/>
              </a:rPr>
              <a:t>ditentukan</a:t>
            </a:r>
            <a:endParaRPr lang="en-ID" sz="2400" b="0" i="0" dirty="0">
              <a:solidFill>
                <a:srgbClr val="444444"/>
              </a:solidFill>
              <a:effectLst/>
              <a:latin typeface="Open Sans" panose="020B0606030504020204" pitchFamily="34" charset="0"/>
            </a:endParaRPr>
          </a:p>
          <a:p>
            <a:pPr marL="0" indent="0" algn="just">
              <a:buNone/>
            </a:pPr>
            <a:r>
              <a:rPr lang="en-ID" sz="2400" b="0" i="0" dirty="0" err="1">
                <a:solidFill>
                  <a:srgbClr val="444444"/>
                </a:solidFill>
                <a:effectLst/>
                <a:latin typeface="Open Sans" panose="020B0606030504020204" pitchFamily="34" charset="0"/>
              </a:rPr>
              <a:t>Suatu</a:t>
            </a:r>
            <a:r>
              <a:rPr lang="en-ID" sz="2400" b="0" i="0" dirty="0">
                <a:solidFill>
                  <a:srgbClr val="444444"/>
                </a:solidFill>
                <a:effectLst/>
                <a:latin typeface="Open Sans" panose="020B0606030504020204" pitchFamily="34" charset="0"/>
              </a:rPr>
              <a:t> </a:t>
            </a:r>
            <a:r>
              <a:rPr lang="en-ID" sz="2400" b="0" i="0" dirty="0" err="1">
                <a:solidFill>
                  <a:srgbClr val="444444"/>
                </a:solidFill>
                <a:effectLst/>
                <a:latin typeface="Open Sans" panose="020B0606030504020204" pitchFamily="34" charset="0"/>
              </a:rPr>
              <a:t>ilmu</a:t>
            </a:r>
            <a:r>
              <a:rPr lang="en-ID" sz="2400" b="0" i="0" dirty="0">
                <a:solidFill>
                  <a:srgbClr val="444444"/>
                </a:solidFill>
                <a:effectLst/>
                <a:latin typeface="Open Sans" panose="020B0606030504020204" pitchFamily="34" charset="0"/>
              </a:rPr>
              <a:t> dan </a:t>
            </a:r>
            <a:r>
              <a:rPr lang="en-ID" sz="2400" b="0" i="0" dirty="0" err="1">
                <a:solidFill>
                  <a:srgbClr val="444444"/>
                </a:solidFill>
                <a:effectLst/>
                <a:latin typeface="Open Sans" panose="020B0606030504020204" pitchFamily="34" charset="0"/>
              </a:rPr>
              <a:t>seni</a:t>
            </a:r>
            <a:r>
              <a:rPr lang="en-ID" sz="2400" b="0" i="0" dirty="0">
                <a:solidFill>
                  <a:srgbClr val="444444"/>
                </a:solidFill>
                <a:effectLst/>
                <a:latin typeface="Open Sans" panose="020B0606030504020204" pitchFamily="34" charset="0"/>
              </a:rPr>
              <a:t> </a:t>
            </a:r>
            <a:r>
              <a:rPr lang="en-ID" sz="2400" b="0" i="0" dirty="0" err="1">
                <a:solidFill>
                  <a:srgbClr val="444444"/>
                </a:solidFill>
                <a:effectLst/>
                <a:latin typeface="Open Sans" panose="020B0606030504020204" pitchFamily="34" charset="0"/>
              </a:rPr>
              <a:t>perencanaan</a:t>
            </a:r>
            <a:r>
              <a:rPr lang="en-ID" sz="2400" b="0" i="0" dirty="0">
                <a:solidFill>
                  <a:srgbClr val="444444"/>
                </a:solidFill>
                <a:effectLst/>
                <a:latin typeface="Open Sans" panose="020B0606030504020204" pitchFamily="34" charset="0"/>
              </a:rPr>
              <a:t>, </a:t>
            </a:r>
            <a:r>
              <a:rPr lang="en-ID" sz="2400" b="0" i="0" dirty="0" err="1">
                <a:solidFill>
                  <a:srgbClr val="444444"/>
                </a:solidFill>
                <a:effectLst/>
                <a:latin typeface="Open Sans" panose="020B0606030504020204" pitchFamily="34" charset="0"/>
              </a:rPr>
              <a:t>pengarahan</a:t>
            </a:r>
            <a:r>
              <a:rPr lang="en-ID" sz="2400" b="0" i="0" dirty="0">
                <a:solidFill>
                  <a:srgbClr val="444444"/>
                </a:solidFill>
                <a:effectLst/>
                <a:latin typeface="Open Sans" panose="020B0606030504020204" pitchFamily="34" charset="0"/>
              </a:rPr>
              <a:t>, </a:t>
            </a:r>
            <a:r>
              <a:rPr lang="en-ID" sz="2400" b="0" i="0" dirty="0" err="1">
                <a:solidFill>
                  <a:srgbClr val="444444"/>
                </a:solidFill>
                <a:effectLst/>
                <a:latin typeface="Open Sans" panose="020B0606030504020204" pitchFamily="34" charset="0"/>
              </a:rPr>
              <a:t>pengorganisasian</a:t>
            </a:r>
            <a:r>
              <a:rPr lang="en-ID" sz="2400" b="0" i="0" dirty="0">
                <a:solidFill>
                  <a:srgbClr val="444444"/>
                </a:solidFill>
                <a:effectLst/>
                <a:latin typeface="Open Sans" panose="020B0606030504020204" pitchFamily="34" charset="0"/>
              </a:rPr>
              <a:t> dan </a:t>
            </a:r>
            <a:r>
              <a:rPr lang="en-ID" sz="2400" b="0" i="0" dirty="0" err="1">
                <a:solidFill>
                  <a:srgbClr val="444444"/>
                </a:solidFill>
                <a:effectLst/>
                <a:latin typeface="Open Sans" panose="020B0606030504020204" pitchFamily="34" charset="0"/>
              </a:rPr>
              <a:t>pengontrol</a:t>
            </a:r>
            <a:r>
              <a:rPr lang="en-ID" sz="2400" b="0" i="0" dirty="0">
                <a:solidFill>
                  <a:srgbClr val="444444"/>
                </a:solidFill>
                <a:effectLst/>
                <a:latin typeface="Open Sans" panose="020B0606030504020204" pitchFamily="34" charset="0"/>
              </a:rPr>
              <a:t> </a:t>
            </a:r>
            <a:r>
              <a:rPr lang="en-ID" sz="2400" b="0" i="0" dirty="0" err="1">
                <a:solidFill>
                  <a:srgbClr val="444444"/>
                </a:solidFill>
                <a:effectLst/>
                <a:latin typeface="Open Sans" panose="020B0606030504020204" pitchFamily="34" charset="0"/>
              </a:rPr>
              <a:t>dari</a:t>
            </a:r>
            <a:r>
              <a:rPr lang="en-ID" sz="2400" b="0" i="0" dirty="0">
                <a:solidFill>
                  <a:srgbClr val="444444"/>
                </a:solidFill>
                <a:effectLst/>
                <a:latin typeface="Open Sans" panose="020B0606030504020204" pitchFamily="34" charset="0"/>
              </a:rPr>
              <a:t> </a:t>
            </a:r>
            <a:r>
              <a:rPr lang="en-ID" sz="2400" b="0" i="0" dirty="0" err="1">
                <a:solidFill>
                  <a:srgbClr val="444444"/>
                </a:solidFill>
                <a:effectLst/>
                <a:latin typeface="Open Sans" panose="020B0606030504020204" pitchFamily="34" charset="0"/>
              </a:rPr>
              <a:t>benda</a:t>
            </a:r>
            <a:r>
              <a:rPr lang="en-ID" sz="2400" b="0" i="0" dirty="0">
                <a:solidFill>
                  <a:srgbClr val="444444"/>
                </a:solidFill>
                <a:effectLst/>
                <a:latin typeface="Open Sans" panose="020B0606030504020204" pitchFamily="34" charset="0"/>
              </a:rPr>
              <a:t> dan </a:t>
            </a:r>
            <a:r>
              <a:rPr lang="en-ID" sz="2400" b="0" i="0" dirty="0" err="1">
                <a:solidFill>
                  <a:srgbClr val="444444"/>
                </a:solidFill>
                <a:effectLst/>
                <a:latin typeface="Open Sans" panose="020B0606030504020204" pitchFamily="34" charset="0"/>
              </a:rPr>
              <a:t>manusia</a:t>
            </a:r>
            <a:r>
              <a:rPr lang="en-ID" sz="2400" b="0" i="0" dirty="0">
                <a:solidFill>
                  <a:srgbClr val="444444"/>
                </a:solidFill>
                <a:effectLst/>
                <a:latin typeface="Open Sans" panose="020B0606030504020204" pitchFamily="34" charset="0"/>
              </a:rPr>
              <a:t> </a:t>
            </a:r>
            <a:r>
              <a:rPr lang="en-ID" sz="2400" b="0" i="0" dirty="0" err="1">
                <a:solidFill>
                  <a:srgbClr val="444444"/>
                </a:solidFill>
                <a:effectLst/>
                <a:latin typeface="Open Sans" panose="020B0606030504020204" pitchFamily="34" charset="0"/>
              </a:rPr>
              <a:t>untuk</a:t>
            </a:r>
            <a:r>
              <a:rPr lang="en-ID" sz="2400" b="0" i="0" dirty="0">
                <a:solidFill>
                  <a:srgbClr val="444444"/>
                </a:solidFill>
                <a:effectLst/>
                <a:latin typeface="Open Sans" panose="020B0606030504020204" pitchFamily="34" charset="0"/>
              </a:rPr>
              <a:t> </a:t>
            </a:r>
            <a:r>
              <a:rPr lang="en-ID" sz="2400" b="0" i="0" dirty="0" err="1">
                <a:solidFill>
                  <a:srgbClr val="444444"/>
                </a:solidFill>
                <a:effectLst/>
                <a:latin typeface="Open Sans" panose="020B0606030504020204" pitchFamily="34" charset="0"/>
              </a:rPr>
              <a:t>mencapai</a:t>
            </a:r>
            <a:r>
              <a:rPr lang="en-ID" sz="2400" b="0" i="0" dirty="0">
                <a:solidFill>
                  <a:srgbClr val="444444"/>
                </a:solidFill>
                <a:effectLst/>
                <a:latin typeface="Open Sans" panose="020B0606030504020204" pitchFamily="34" charset="0"/>
              </a:rPr>
              <a:t> </a:t>
            </a:r>
            <a:r>
              <a:rPr lang="en-ID" sz="2400" b="0" i="0" dirty="0" err="1">
                <a:solidFill>
                  <a:srgbClr val="444444"/>
                </a:solidFill>
                <a:effectLst/>
                <a:latin typeface="Open Sans" panose="020B0606030504020204" pitchFamily="34" charset="0"/>
              </a:rPr>
              <a:t>tujuan</a:t>
            </a:r>
            <a:r>
              <a:rPr lang="en-ID" sz="2400" b="0" i="0" dirty="0">
                <a:solidFill>
                  <a:srgbClr val="444444"/>
                </a:solidFill>
                <a:effectLst/>
                <a:latin typeface="Open Sans" panose="020B0606030504020204" pitchFamily="34" charset="0"/>
              </a:rPr>
              <a:t> yang </a:t>
            </a:r>
            <a:r>
              <a:rPr lang="en-ID" sz="2400" b="0" i="0" dirty="0" err="1">
                <a:solidFill>
                  <a:srgbClr val="444444"/>
                </a:solidFill>
                <a:effectLst/>
                <a:latin typeface="Open Sans" panose="020B0606030504020204" pitchFamily="34" charset="0"/>
              </a:rPr>
              <a:t>ditentukan</a:t>
            </a:r>
            <a:r>
              <a:rPr lang="en-ID" sz="2400" b="0" i="0" dirty="0">
                <a:solidFill>
                  <a:srgbClr val="444444"/>
                </a:solidFill>
                <a:effectLst/>
                <a:latin typeface="Open Sans" panose="020B0606030504020204" pitchFamily="34" charset="0"/>
              </a:rPr>
              <a:t> </a:t>
            </a:r>
            <a:r>
              <a:rPr lang="en-ID" sz="2400" b="0" i="0" dirty="0" err="1">
                <a:solidFill>
                  <a:srgbClr val="444444"/>
                </a:solidFill>
                <a:effectLst/>
                <a:latin typeface="Open Sans" panose="020B0606030504020204" pitchFamily="34" charset="0"/>
              </a:rPr>
              <a:t>sebelumnya</a:t>
            </a:r>
            <a:endParaRPr lang="en-US" sz="2400" dirty="0"/>
          </a:p>
        </p:txBody>
      </p:sp>
      <p:sp>
        <p:nvSpPr>
          <p:cNvPr id="4" name="Slide Number Placeholder 3">
            <a:extLst>
              <a:ext uri="{FF2B5EF4-FFF2-40B4-BE49-F238E27FC236}">
                <a16:creationId xmlns:a16="http://schemas.microsoft.com/office/drawing/2014/main" id="{D4C183CA-19AD-485E-AEC5-FC032D453828}"/>
              </a:ext>
            </a:extLst>
          </p:cNvPr>
          <p:cNvSpPr>
            <a:spLocks noGrp="1"/>
          </p:cNvSpPr>
          <p:nvPr>
            <p:ph type="sldNum" sz="quarter" idx="12"/>
          </p:nvPr>
        </p:nvSpPr>
        <p:spPr/>
        <p:txBody>
          <a:bodyPr/>
          <a:lstStyle/>
          <a:p>
            <a:fld id="{03DC2DEF-D2FE-4B45-ABA4-9F153FD1C98A}" type="slidenum">
              <a:rPr lang="en-US" smtClean="0"/>
              <a:t>2</a:t>
            </a:fld>
            <a:endParaRPr lang="en-US" dirty="0"/>
          </a:p>
        </p:txBody>
      </p:sp>
      <p:pic>
        <p:nvPicPr>
          <p:cNvPr id="10" name="Picture Placeholder 9">
            <a:extLst>
              <a:ext uri="{FF2B5EF4-FFF2-40B4-BE49-F238E27FC236}">
                <a16:creationId xmlns:a16="http://schemas.microsoft.com/office/drawing/2014/main" id="{618DD966-19F0-4350-AC58-AE86C210BDD3}"/>
              </a:ext>
              <a:ext uri="{C183D7F6-B498-43B3-948B-1728B52AA6E4}">
                <adec:decorative xmlns:adec="http://schemas.microsoft.com/office/drawing/2017/decorative" val="1"/>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a:xfrm>
            <a:off x="0" y="939800"/>
            <a:ext cx="5138058" cy="4978400"/>
          </a:xfrm>
        </p:spPr>
      </p:pic>
    </p:spTree>
    <p:extLst>
      <p:ext uri="{BB962C8B-B14F-4D97-AF65-F5344CB8AC3E}">
        <p14:creationId xmlns:p14="http://schemas.microsoft.com/office/powerpoint/2010/main" val="13003119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0A953-4787-4DF5-B915-D0BB977974BE}"/>
              </a:ext>
            </a:extLst>
          </p:cNvPr>
          <p:cNvSpPr>
            <a:spLocks noGrp="1"/>
          </p:cNvSpPr>
          <p:nvPr>
            <p:ph type="title"/>
          </p:nvPr>
        </p:nvSpPr>
        <p:spPr>
          <a:xfrm>
            <a:off x="6619197" y="1296176"/>
            <a:ext cx="5272764" cy="1551573"/>
          </a:xfrm>
        </p:spPr>
        <p:txBody>
          <a:bodyPr anchor="b">
            <a:normAutofit/>
          </a:bodyPr>
          <a:lstStyle/>
          <a:p>
            <a:r>
              <a:rPr lang="en-ID" b="1" i="0" err="1">
                <a:effectLst/>
              </a:rPr>
              <a:t>Filosofi</a:t>
            </a:r>
            <a:r>
              <a:rPr lang="en-ID" b="1" i="0">
                <a:effectLst/>
              </a:rPr>
              <a:t> </a:t>
            </a:r>
            <a:r>
              <a:rPr lang="en-ID" b="1" i="0" err="1">
                <a:effectLst/>
              </a:rPr>
              <a:t>Manajemen</a:t>
            </a:r>
            <a:r>
              <a:rPr lang="en-ID" b="1" i="0">
                <a:effectLst/>
              </a:rPr>
              <a:t> </a:t>
            </a:r>
            <a:r>
              <a:rPr lang="en-ID" b="1" i="0" err="1">
                <a:effectLst/>
              </a:rPr>
              <a:t>Keperawatan</a:t>
            </a:r>
            <a:r>
              <a:rPr lang="en-ID" b="1" i="0">
                <a:effectLst/>
              </a:rPr>
              <a:t>,... (2)</a:t>
            </a:r>
            <a:endParaRPr lang="en-ID" dirty="0"/>
          </a:p>
        </p:txBody>
      </p:sp>
      <p:sp>
        <p:nvSpPr>
          <p:cNvPr id="5" name="Text Placeholder 4">
            <a:extLst>
              <a:ext uri="{FF2B5EF4-FFF2-40B4-BE49-F238E27FC236}">
                <a16:creationId xmlns:a16="http://schemas.microsoft.com/office/drawing/2014/main" id="{4531688A-A2E7-4AB0-AA8C-502DEDE18BAC}"/>
              </a:ext>
            </a:extLst>
          </p:cNvPr>
          <p:cNvSpPr>
            <a:spLocks noGrp="1"/>
          </p:cNvSpPr>
          <p:nvPr>
            <p:ph idx="1"/>
          </p:nvPr>
        </p:nvSpPr>
        <p:spPr>
          <a:xfrm>
            <a:off x="6619198" y="3073967"/>
            <a:ext cx="5272764" cy="2557463"/>
          </a:xfrm>
        </p:spPr>
        <p:txBody>
          <a:bodyPr>
            <a:normAutofit/>
          </a:bodyPr>
          <a:lstStyle/>
          <a:p>
            <a:pPr marL="0" indent="0">
              <a:buNone/>
            </a:pPr>
            <a:r>
              <a:rPr lang="en-ID" sz="1700" b="1" i="1" dirty="0">
                <a:solidFill>
                  <a:srgbClr val="0070C0"/>
                </a:solidFill>
                <a:effectLst/>
              </a:rPr>
              <a:t>Tim </a:t>
            </a:r>
            <a:r>
              <a:rPr lang="en-ID" sz="1700" b="1" i="1" dirty="0" err="1">
                <a:solidFill>
                  <a:srgbClr val="0070C0"/>
                </a:solidFill>
                <a:effectLst/>
              </a:rPr>
              <a:t>keperawatan</a:t>
            </a:r>
            <a:r>
              <a:rPr lang="en-ID" sz="1700" b="1" i="1" dirty="0">
                <a:solidFill>
                  <a:srgbClr val="0070C0"/>
                </a:solidFill>
                <a:effectLst/>
              </a:rPr>
              <a:t> </a:t>
            </a:r>
            <a:r>
              <a:rPr lang="en-ID" sz="1700" b="1" i="1" dirty="0" err="1">
                <a:solidFill>
                  <a:srgbClr val="0070C0"/>
                </a:solidFill>
                <a:effectLst/>
              </a:rPr>
              <a:t>bertanggung</a:t>
            </a:r>
            <a:r>
              <a:rPr lang="en-ID" sz="1700" b="1" i="1" dirty="0">
                <a:solidFill>
                  <a:srgbClr val="0070C0"/>
                </a:solidFill>
                <a:effectLst/>
              </a:rPr>
              <a:t> </a:t>
            </a:r>
            <a:r>
              <a:rPr lang="en-ID" sz="1700" b="1" i="1" dirty="0" err="1">
                <a:solidFill>
                  <a:srgbClr val="0070C0"/>
                </a:solidFill>
                <a:effectLst/>
              </a:rPr>
              <a:t>jawab</a:t>
            </a:r>
            <a:r>
              <a:rPr lang="en-ID" sz="1700" b="1" i="1" dirty="0">
                <a:solidFill>
                  <a:srgbClr val="0070C0"/>
                </a:solidFill>
                <a:effectLst/>
              </a:rPr>
              <a:t> dan </a:t>
            </a:r>
            <a:r>
              <a:rPr lang="en-ID" sz="1700" b="1" i="1" dirty="0" err="1">
                <a:solidFill>
                  <a:srgbClr val="0070C0"/>
                </a:solidFill>
                <a:effectLst/>
              </a:rPr>
              <a:t>bertanggung</a:t>
            </a:r>
            <a:r>
              <a:rPr lang="en-ID" sz="1700" b="1" i="1" dirty="0">
                <a:solidFill>
                  <a:srgbClr val="0070C0"/>
                </a:solidFill>
                <a:effectLst/>
              </a:rPr>
              <a:t> </a:t>
            </a:r>
            <a:r>
              <a:rPr lang="en-ID" sz="1700" b="1" i="1" dirty="0" err="1">
                <a:solidFill>
                  <a:srgbClr val="0070C0"/>
                </a:solidFill>
                <a:effectLst/>
              </a:rPr>
              <a:t>gugat</a:t>
            </a:r>
            <a:r>
              <a:rPr lang="en-ID" sz="1700" b="1" i="1" dirty="0">
                <a:solidFill>
                  <a:srgbClr val="0070C0"/>
                </a:solidFill>
                <a:effectLst/>
              </a:rPr>
              <a:t> </a:t>
            </a:r>
            <a:r>
              <a:rPr lang="en-ID" sz="1700" b="1" i="1" dirty="0" err="1">
                <a:solidFill>
                  <a:srgbClr val="0070C0"/>
                </a:solidFill>
                <a:effectLst/>
              </a:rPr>
              <a:t>untuk</a:t>
            </a:r>
            <a:r>
              <a:rPr lang="en-ID" sz="1700" b="1" i="1" dirty="0">
                <a:solidFill>
                  <a:srgbClr val="0070C0"/>
                </a:solidFill>
                <a:effectLst/>
              </a:rPr>
              <a:t> </a:t>
            </a:r>
            <a:r>
              <a:rPr lang="en-ID" sz="1700" b="1" i="1" dirty="0" err="1">
                <a:solidFill>
                  <a:srgbClr val="0070C0"/>
                </a:solidFill>
                <a:effectLst/>
              </a:rPr>
              <a:t>setiap</a:t>
            </a:r>
            <a:r>
              <a:rPr lang="en-ID" sz="1700" b="1" i="1" dirty="0">
                <a:solidFill>
                  <a:srgbClr val="0070C0"/>
                </a:solidFill>
                <a:effectLst/>
              </a:rPr>
              <a:t> </a:t>
            </a:r>
            <a:r>
              <a:rPr lang="en-ID" sz="1700" b="1" i="1" dirty="0" err="1">
                <a:solidFill>
                  <a:srgbClr val="0070C0"/>
                </a:solidFill>
                <a:effectLst/>
              </a:rPr>
              <a:t>tindakan</a:t>
            </a:r>
            <a:r>
              <a:rPr lang="en-ID" sz="1700" b="1" i="1" dirty="0">
                <a:solidFill>
                  <a:srgbClr val="0070C0"/>
                </a:solidFill>
                <a:effectLst/>
              </a:rPr>
              <a:t> </a:t>
            </a:r>
            <a:r>
              <a:rPr lang="en-ID" sz="1700" b="1" i="1" dirty="0" err="1">
                <a:solidFill>
                  <a:srgbClr val="0070C0"/>
                </a:solidFill>
                <a:effectLst/>
              </a:rPr>
              <a:t>keperawatan</a:t>
            </a:r>
            <a:r>
              <a:rPr lang="en-ID" sz="1700" b="1" i="1" dirty="0">
                <a:solidFill>
                  <a:srgbClr val="0070C0"/>
                </a:solidFill>
                <a:effectLst/>
              </a:rPr>
              <a:t> yang </a:t>
            </a:r>
            <a:r>
              <a:rPr lang="en-ID" sz="1700" b="1" i="1" dirty="0" err="1">
                <a:solidFill>
                  <a:srgbClr val="0070C0"/>
                </a:solidFill>
                <a:effectLst/>
              </a:rPr>
              <a:t>diberikan</a:t>
            </a:r>
            <a:r>
              <a:rPr lang="en-ID" sz="1700" b="1" i="1" dirty="0">
                <a:solidFill>
                  <a:srgbClr val="0070C0"/>
                </a:solidFill>
                <a:effectLst/>
              </a:rPr>
              <a:t>.</a:t>
            </a:r>
          </a:p>
          <a:p>
            <a:pPr marL="0" indent="0">
              <a:buNone/>
            </a:pPr>
            <a:r>
              <a:rPr lang="en-ID" sz="1700" b="1" i="1" dirty="0" err="1">
                <a:solidFill>
                  <a:srgbClr val="0070C0"/>
                </a:solidFill>
                <a:effectLst/>
              </a:rPr>
              <a:t>Menghargai</a:t>
            </a:r>
            <a:r>
              <a:rPr lang="en-ID" sz="1700" b="1" i="1" dirty="0">
                <a:solidFill>
                  <a:srgbClr val="0070C0"/>
                </a:solidFill>
                <a:effectLst/>
              </a:rPr>
              <a:t> </a:t>
            </a:r>
            <a:r>
              <a:rPr lang="en-ID" sz="1700" b="1" i="1" dirty="0" err="1">
                <a:solidFill>
                  <a:srgbClr val="0070C0"/>
                </a:solidFill>
                <a:effectLst/>
              </a:rPr>
              <a:t>pasien</a:t>
            </a:r>
            <a:r>
              <a:rPr lang="en-ID" sz="1700" b="1" i="1" dirty="0">
                <a:solidFill>
                  <a:srgbClr val="0070C0"/>
                </a:solidFill>
                <a:effectLst/>
              </a:rPr>
              <a:t> dan </a:t>
            </a:r>
            <a:r>
              <a:rPr lang="en-ID" sz="1700" b="1" i="1" dirty="0" err="1">
                <a:solidFill>
                  <a:srgbClr val="0070C0"/>
                </a:solidFill>
                <a:effectLst/>
              </a:rPr>
              <a:t>haknya</a:t>
            </a:r>
            <a:r>
              <a:rPr lang="en-ID" sz="1700" b="1" i="1" dirty="0">
                <a:solidFill>
                  <a:srgbClr val="0070C0"/>
                </a:solidFill>
                <a:effectLst/>
              </a:rPr>
              <a:t> </a:t>
            </a:r>
            <a:r>
              <a:rPr lang="en-ID" sz="1700" b="1" i="1" dirty="0" err="1">
                <a:solidFill>
                  <a:srgbClr val="0070C0"/>
                </a:solidFill>
                <a:effectLst/>
              </a:rPr>
              <a:t>untuk</a:t>
            </a:r>
            <a:r>
              <a:rPr lang="en-ID" sz="1700" b="1" i="1" dirty="0">
                <a:solidFill>
                  <a:srgbClr val="0070C0"/>
                </a:solidFill>
                <a:effectLst/>
              </a:rPr>
              <a:t> </a:t>
            </a:r>
            <a:r>
              <a:rPr lang="en-ID" sz="1700" b="1" i="1" dirty="0" err="1">
                <a:solidFill>
                  <a:srgbClr val="0070C0"/>
                </a:solidFill>
                <a:effectLst/>
              </a:rPr>
              <a:t>mendapatkan</a:t>
            </a:r>
            <a:r>
              <a:rPr lang="en-ID" sz="1700" b="1" i="1" dirty="0">
                <a:solidFill>
                  <a:srgbClr val="0070C0"/>
                </a:solidFill>
                <a:effectLst/>
              </a:rPr>
              <a:t> ASKEP yang </a:t>
            </a:r>
            <a:r>
              <a:rPr lang="en-ID" sz="1700" b="1" i="1" dirty="0" err="1">
                <a:solidFill>
                  <a:srgbClr val="0070C0"/>
                </a:solidFill>
                <a:effectLst/>
              </a:rPr>
              <a:t>bermutu</a:t>
            </a:r>
            <a:r>
              <a:rPr lang="en-ID" sz="1700" b="1" i="1" dirty="0">
                <a:solidFill>
                  <a:srgbClr val="0070C0"/>
                </a:solidFill>
                <a:effectLst/>
              </a:rPr>
              <a:t>.</a:t>
            </a:r>
          </a:p>
          <a:p>
            <a:pPr marL="0" indent="0">
              <a:buNone/>
            </a:pPr>
            <a:r>
              <a:rPr lang="en-ID" sz="1700" b="1" i="1" dirty="0" err="1">
                <a:solidFill>
                  <a:srgbClr val="0070C0"/>
                </a:solidFill>
                <a:effectLst/>
              </a:rPr>
              <a:t>Perawat</a:t>
            </a:r>
            <a:r>
              <a:rPr lang="en-ID" sz="1700" b="1" i="1" dirty="0">
                <a:solidFill>
                  <a:srgbClr val="0070C0"/>
                </a:solidFill>
                <a:effectLst/>
              </a:rPr>
              <a:t> </a:t>
            </a:r>
            <a:r>
              <a:rPr lang="en-ID" sz="1700" b="1" i="1" dirty="0" err="1">
                <a:solidFill>
                  <a:srgbClr val="0070C0"/>
                </a:solidFill>
                <a:effectLst/>
              </a:rPr>
              <a:t>adalah</a:t>
            </a:r>
            <a:r>
              <a:rPr lang="en-ID" sz="1700" b="1" i="1" dirty="0">
                <a:solidFill>
                  <a:srgbClr val="0070C0"/>
                </a:solidFill>
                <a:effectLst/>
              </a:rPr>
              <a:t> </a:t>
            </a:r>
            <a:r>
              <a:rPr lang="en-ID" sz="1700" b="1" i="1" dirty="0" err="1">
                <a:solidFill>
                  <a:srgbClr val="0070C0"/>
                </a:solidFill>
                <a:effectLst/>
              </a:rPr>
              <a:t>advokat</a:t>
            </a:r>
            <a:r>
              <a:rPr lang="en-ID" sz="1700" b="1" i="1" dirty="0">
                <a:solidFill>
                  <a:srgbClr val="0070C0"/>
                </a:solidFill>
                <a:effectLst/>
              </a:rPr>
              <a:t> </a:t>
            </a:r>
            <a:r>
              <a:rPr lang="en-ID" sz="1700" b="1" i="1" dirty="0" err="1">
                <a:solidFill>
                  <a:srgbClr val="0070C0"/>
                </a:solidFill>
                <a:effectLst/>
              </a:rPr>
              <a:t>pasien</a:t>
            </a:r>
            <a:r>
              <a:rPr lang="en-ID" sz="1700" b="1" i="1" dirty="0">
                <a:solidFill>
                  <a:srgbClr val="0070C0"/>
                </a:solidFill>
                <a:effectLst/>
              </a:rPr>
              <a:t>.</a:t>
            </a:r>
          </a:p>
          <a:p>
            <a:pPr marL="0" indent="0">
              <a:buNone/>
            </a:pPr>
            <a:r>
              <a:rPr lang="en-ID" sz="1700" b="1" i="1" dirty="0" err="1">
                <a:solidFill>
                  <a:srgbClr val="0070C0"/>
                </a:solidFill>
                <a:effectLst/>
              </a:rPr>
              <a:t>Perawat</a:t>
            </a:r>
            <a:r>
              <a:rPr lang="en-ID" sz="1700" b="1" i="1" dirty="0">
                <a:solidFill>
                  <a:srgbClr val="0070C0"/>
                </a:solidFill>
                <a:effectLst/>
              </a:rPr>
              <a:t> </a:t>
            </a:r>
            <a:r>
              <a:rPr lang="en-ID" sz="1700" b="1" i="1" dirty="0" err="1">
                <a:solidFill>
                  <a:srgbClr val="0070C0"/>
                </a:solidFill>
                <a:effectLst/>
              </a:rPr>
              <a:t>berkewajiban</a:t>
            </a:r>
            <a:r>
              <a:rPr lang="en-ID" sz="1700" b="1" i="1" dirty="0">
                <a:solidFill>
                  <a:srgbClr val="0070C0"/>
                </a:solidFill>
                <a:effectLst/>
              </a:rPr>
              <a:t> </a:t>
            </a:r>
            <a:r>
              <a:rPr lang="en-ID" sz="1700" b="1" i="1" dirty="0" err="1">
                <a:solidFill>
                  <a:srgbClr val="0070C0"/>
                </a:solidFill>
                <a:effectLst/>
              </a:rPr>
              <a:t>untuk</a:t>
            </a:r>
            <a:r>
              <a:rPr lang="en-ID" sz="1700" b="1" i="1" dirty="0">
                <a:solidFill>
                  <a:srgbClr val="0070C0"/>
                </a:solidFill>
                <a:effectLst/>
              </a:rPr>
              <a:t> </a:t>
            </a:r>
            <a:r>
              <a:rPr lang="en-ID" sz="1700" b="1" i="1" dirty="0" err="1">
                <a:solidFill>
                  <a:srgbClr val="0070C0"/>
                </a:solidFill>
                <a:effectLst/>
              </a:rPr>
              <a:t>memberikan</a:t>
            </a:r>
            <a:r>
              <a:rPr lang="en-ID" sz="1700" b="1" i="1" dirty="0">
                <a:solidFill>
                  <a:srgbClr val="0070C0"/>
                </a:solidFill>
                <a:effectLst/>
              </a:rPr>
              <a:t> </a:t>
            </a:r>
            <a:r>
              <a:rPr lang="en-ID" sz="1700" b="1" i="1" dirty="0" err="1">
                <a:solidFill>
                  <a:srgbClr val="0070C0"/>
                </a:solidFill>
                <a:effectLst/>
              </a:rPr>
              <a:t>pendidikan</a:t>
            </a:r>
            <a:r>
              <a:rPr lang="en-ID" sz="1700" b="1" i="1" dirty="0">
                <a:solidFill>
                  <a:srgbClr val="0070C0"/>
                </a:solidFill>
                <a:effectLst/>
              </a:rPr>
              <a:t> </a:t>
            </a:r>
            <a:r>
              <a:rPr lang="en-ID" sz="1700" b="1" i="1" dirty="0" err="1">
                <a:solidFill>
                  <a:srgbClr val="0070C0"/>
                </a:solidFill>
                <a:effectLst/>
              </a:rPr>
              <a:t>kesehatan</a:t>
            </a:r>
            <a:r>
              <a:rPr lang="en-ID" sz="1700" b="1" i="1" dirty="0">
                <a:solidFill>
                  <a:srgbClr val="0070C0"/>
                </a:solidFill>
                <a:effectLst/>
              </a:rPr>
              <a:t> pada </a:t>
            </a:r>
            <a:r>
              <a:rPr lang="en-ID" sz="1700" b="1" i="1" dirty="0" err="1">
                <a:solidFill>
                  <a:srgbClr val="0070C0"/>
                </a:solidFill>
                <a:effectLst/>
              </a:rPr>
              <a:t>pasien</a:t>
            </a:r>
            <a:r>
              <a:rPr lang="en-ID" sz="1700" b="1" i="1" dirty="0">
                <a:solidFill>
                  <a:srgbClr val="0070C0"/>
                </a:solidFill>
                <a:effectLst/>
              </a:rPr>
              <a:t> dan </a:t>
            </a:r>
            <a:r>
              <a:rPr lang="en-ID" sz="1700" b="1" i="1" dirty="0" err="1">
                <a:solidFill>
                  <a:srgbClr val="0070C0"/>
                </a:solidFill>
                <a:effectLst/>
              </a:rPr>
              <a:t>keluarga</a:t>
            </a:r>
            <a:r>
              <a:rPr lang="en-ID" sz="1700" b="1" i="1" dirty="0">
                <a:solidFill>
                  <a:srgbClr val="0070C0"/>
                </a:solidFill>
                <a:effectLst/>
              </a:rPr>
              <a:t>.</a:t>
            </a:r>
            <a:br>
              <a:rPr lang="en-ID" sz="1700" b="1" i="1" dirty="0">
                <a:solidFill>
                  <a:srgbClr val="0070C0"/>
                </a:solidFill>
              </a:rPr>
            </a:br>
            <a:endParaRPr lang="en-ID" sz="1700" b="1" i="1" dirty="0">
              <a:solidFill>
                <a:srgbClr val="0070C0"/>
              </a:solidFill>
            </a:endParaRPr>
          </a:p>
        </p:txBody>
      </p:sp>
      <p:sp>
        <p:nvSpPr>
          <p:cNvPr id="3" name="Slide Number Placeholder 2">
            <a:extLst>
              <a:ext uri="{FF2B5EF4-FFF2-40B4-BE49-F238E27FC236}">
                <a16:creationId xmlns:a16="http://schemas.microsoft.com/office/drawing/2014/main" id="{978C4D4D-F600-4568-877F-297E0D654FD4}"/>
              </a:ext>
            </a:extLst>
          </p:cNvPr>
          <p:cNvSpPr>
            <a:spLocks noGrp="1"/>
          </p:cNvSpPr>
          <p:nvPr>
            <p:ph type="sldNum" sz="quarter" idx="12"/>
          </p:nvPr>
        </p:nvSpPr>
        <p:spPr>
          <a:xfrm>
            <a:off x="11518900" y="6581978"/>
            <a:ext cx="373062" cy="206104"/>
          </a:xfrm>
        </p:spPr>
        <p:txBody>
          <a:bodyPr anchor="ctr">
            <a:normAutofit/>
          </a:bodyPr>
          <a:lstStyle/>
          <a:p>
            <a:pPr>
              <a:lnSpc>
                <a:spcPct val="90000"/>
              </a:lnSpc>
              <a:spcAft>
                <a:spcPts val="600"/>
              </a:spcAft>
            </a:pPr>
            <a:fld id="{03DC2DEF-D2FE-4B45-ABA4-9F153FD1C98A}" type="slidenum">
              <a:rPr lang="en-US" sz="800" smtClean="0"/>
              <a:pPr>
                <a:lnSpc>
                  <a:spcPct val="90000"/>
                </a:lnSpc>
                <a:spcAft>
                  <a:spcPts val="600"/>
                </a:spcAft>
              </a:pPr>
              <a:t>20</a:t>
            </a:fld>
            <a:endParaRPr lang="en-US" sz="800"/>
          </a:p>
        </p:txBody>
      </p:sp>
      <p:pic>
        <p:nvPicPr>
          <p:cNvPr id="8194" name="Picture 2" descr="PODCAST MANAJEMEN KEPERAWATAN - PEMBEKALAN UJI KOMPETENSI - YouTube">
            <a:extLst>
              <a:ext uri="{FF2B5EF4-FFF2-40B4-BE49-F238E27FC236}">
                <a16:creationId xmlns:a16="http://schemas.microsoft.com/office/drawing/2014/main" id="{2D2B41F1-3A4B-4E7A-8D52-FA6FCF6EDB1D}"/>
              </a:ext>
            </a:extLst>
          </p:cNvPr>
          <p:cNvPicPr>
            <a:picLocks noGrp="1" noChangeAspect="1" noChangeArrowheads="1"/>
          </p:cNvPicPr>
          <p:nvPr>
            <p:ph type="pic" sz="quarter" idx="13"/>
          </p:nvPr>
        </p:nvPicPr>
        <p:blipFill rotWithShape="1">
          <a:blip r:embed="rId2">
            <a:extLst>
              <a:ext uri="{28A0092B-C50C-407E-A947-70E740481C1C}">
                <a14:useLocalDpi xmlns:a14="http://schemas.microsoft.com/office/drawing/2010/main" val="0"/>
              </a:ext>
            </a:extLst>
          </a:blip>
          <a:stretch/>
        </p:blipFill>
        <p:spPr bwMode="auto">
          <a:xfrm>
            <a:off x="1272346" y="1628888"/>
            <a:ext cx="5138058" cy="4349881"/>
          </a:xfrm>
          <a:prstGeom prst="rect">
            <a:avLst/>
          </a:prstGeom>
          <a:solidFill>
            <a:srgbClr val="FFFFFF"/>
          </a:solidFill>
        </p:spPr>
      </p:pic>
    </p:spTree>
    <p:extLst>
      <p:ext uri="{BB962C8B-B14F-4D97-AF65-F5344CB8AC3E}">
        <p14:creationId xmlns:p14="http://schemas.microsoft.com/office/powerpoint/2010/main" val="532594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B9FF705-0221-4820-BD3F-6B5524E400A3}"/>
              </a:ext>
            </a:extLst>
          </p:cNvPr>
          <p:cNvSpPr>
            <a:spLocks noGrp="1"/>
          </p:cNvSpPr>
          <p:nvPr>
            <p:ph type="title"/>
          </p:nvPr>
        </p:nvSpPr>
        <p:spPr>
          <a:xfrm>
            <a:off x="371475" y="1783831"/>
            <a:ext cx="3111954" cy="3290338"/>
          </a:xfrm>
        </p:spPr>
        <p:txBody>
          <a:bodyPr anchor="ctr">
            <a:normAutofit/>
          </a:bodyPr>
          <a:lstStyle/>
          <a:p>
            <a:endParaRPr lang="en-ID" sz="3700" dirty="0"/>
          </a:p>
          <a:p>
            <a:endParaRPr lang="en-ID" sz="3700" dirty="0"/>
          </a:p>
          <a:p>
            <a:endParaRPr lang="en-ID" sz="3700" dirty="0"/>
          </a:p>
          <a:p>
            <a:endParaRPr lang="en-ID" sz="3700" dirty="0"/>
          </a:p>
          <a:p>
            <a:pPr marL="0" indent="0">
              <a:buNone/>
            </a:pPr>
            <a:r>
              <a:rPr lang="en-ID" sz="3700" dirty="0"/>
              <a:t>SEKIAN TERIMAKASIH</a:t>
            </a:r>
          </a:p>
        </p:txBody>
      </p:sp>
      <p:pic>
        <p:nvPicPr>
          <p:cNvPr id="9218" name="Picture 2" descr="manajemen keperawatan">
            <a:extLst>
              <a:ext uri="{FF2B5EF4-FFF2-40B4-BE49-F238E27FC236}">
                <a16:creationId xmlns:a16="http://schemas.microsoft.com/office/drawing/2014/main" id="{90816524-25C5-4B64-800F-9F88D9CD2F37}"/>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4304" r="7721" b="2"/>
          <a:stretch/>
        </p:blipFill>
        <p:spPr bwMode="auto">
          <a:xfrm>
            <a:off x="7112000" y="1783832"/>
            <a:ext cx="4779962" cy="3702568"/>
          </a:xfrm>
          <a:prstGeom prst="rect">
            <a:avLst/>
          </a:prstGeom>
          <a:noFill/>
          <a:extLst>
            <a:ext uri="{909E8E84-426E-40DD-AFC4-6F175D3DCCD1}">
              <a14:hiddenFill xmlns:a14="http://schemas.microsoft.com/office/drawing/2010/main">
                <a:solidFill>
                  <a:srgbClr val="FFFFFF"/>
                </a:solidFill>
              </a14:hiddenFill>
            </a:ext>
          </a:extLst>
        </p:spPr>
      </p:pic>
      <p:sp>
        <p:nvSpPr>
          <p:cNvPr id="135" name="Slide Number Placeholder 3">
            <a:extLst>
              <a:ext uri="{FF2B5EF4-FFF2-40B4-BE49-F238E27FC236}">
                <a16:creationId xmlns:a16="http://schemas.microsoft.com/office/drawing/2014/main" id="{E2DCD639-E0CB-487E-B955-9928B730FB95}"/>
              </a:ext>
            </a:extLst>
          </p:cNvPr>
          <p:cNvSpPr>
            <a:spLocks noGrp="1"/>
          </p:cNvSpPr>
          <p:nvPr>
            <p:ph type="sldNum" sz="quarter" idx="12"/>
          </p:nvPr>
        </p:nvSpPr>
        <p:spPr>
          <a:xfrm>
            <a:off x="11518900" y="6581978"/>
            <a:ext cx="373062" cy="206104"/>
          </a:xfrm>
        </p:spPr>
        <p:txBody>
          <a:bodyPr/>
          <a:lstStyle/>
          <a:p>
            <a:pPr>
              <a:spcAft>
                <a:spcPts val="600"/>
              </a:spcAft>
            </a:pPr>
            <a:fld id="{03DC2DEF-D2FE-4B45-ABA4-9F153FD1C98A}" type="slidenum">
              <a:rPr lang="en-US" smtClean="0"/>
              <a:pPr>
                <a:spcAft>
                  <a:spcPts val="600"/>
                </a:spcAft>
              </a:pPr>
              <a:t>21</a:t>
            </a:fld>
            <a:endParaRPr lang="en-US"/>
          </a:p>
        </p:txBody>
      </p:sp>
      <p:pic>
        <p:nvPicPr>
          <p:cNvPr id="9" name="Picture 8" descr="A person standing next to a car&#10;&#10;Description automatically generated with medium confidence">
            <a:extLst>
              <a:ext uri="{FF2B5EF4-FFF2-40B4-BE49-F238E27FC236}">
                <a16:creationId xmlns:a16="http://schemas.microsoft.com/office/drawing/2014/main" id="{BAD66CD3-AF55-456F-B947-BFFA8FD0CFC9}"/>
              </a:ext>
            </a:extLst>
          </p:cNvPr>
          <p:cNvPicPr>
            <a:picLocks noChangeAspect="1"/>
          </p:cNvPicPr>
          <p:nvPr/>
        </p:nvPicPr>
        <p:blipFill rotWithShape="1">
          <a:blip r:embed="rId3"/>
          <a:srcRect r="1" b="5501"/>
          <a:stretch/>
        </p:blipFill>
        <p:spPr>
          <a:xfrm>
            <a:off x="3483429" y="10"/>
            <a:ext cx="3628571" cy="6857990"/>
          </a:xfrm>
          <a:prstGeom prst="rect">
            <a:avLst/>
          </a:prstGeom>
          <a:noFill/>
        </p:spPr>
      </p:pic>
      <p:sp>
        <p:nvSpPr>
          <p:cNvPr id="3" name="Slide Number Placeholder 2" hidden="1">
            <a:extLst>
              <a:ext uri="{FF2B5EF4-FFF2-40B4-BE49-F238E27FC236}">
                <a16:creationId xmlns:a16="http://schemas.microsoft.com/office/drawing/2014/main" id="{35DF6EA2-0467-4C0B-9012-3B482697DA03}"/>
              </a:ext>
            </a:extLst>
          </p:cNvPr>
          <p:cNvSpPr>
            <a:spLocks noGrp="1"/>
          </p:cNvSpPr>
          <p:nvPr>
            <p:ph type="sldNum" sz="quarter" idx="4294967295"/>
          </p:nvPr>
        </p:nvSpPr>
        <p:spPr>
          <a:xfrm>
            <a:off x="11518900" y="6581978"/>
            <a:ext cx="373062" cy="206104"/>
          </a:xfrm>
        </p:spPr>
        <p:txBody>
          <a:bodyPr/>
          <a:lstStyle/>
          <a:p>
            <a:pPr>
              <a:spcAft>
                <a:spcPts val="600"/>
              </a:spcAft>
            </a:pPr>
            <a:fld id="{03DC2DEF-D2FE-4B45-ABA4-9F153FD1C98A}" type="slidenum">
              <a:rPr lang="en-US" smtClean="0"/>
              <a:pPr>
                <a:spcAft>
                  <a:spcPts val="600"/>
                </a:spcAft>
              </a:pPr>
              <a:t>21</a:t>
            </a:fld>
            <a:endParaRPr lang="en-US"/>
          </a:p>
        </p:txBody>
      </p:sp>
    </p:spTree>
    <p:extLst>
      <p:ext uri="{BB962C8B-B14F-4D97-AF65-F5344CB8AC3E}">
        <p14:creationId xmlns:p14="http://schemas.microsoft.com/office/powerpoint/2010/main" val="1705087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99BE5-EA83-B853-EB06-E5DB047919B4}"/>
              </a:ext>
            </a:extLst>
          </p:cNvPr>
          <p:cNvSpPr>
            <a:spLocks noGrp="1"/>
          </p:cNvSpPr>
          <p:nvPr>
            <p:ph type="ctrTitle"/>
          </p:nvPr>
        </p:nvSpPr>
        <p:spPr>
          <a:xfrm>
            <a:off x="5354955" y="552182"/>
            <a:ext cx="5998840" cy="3343135"/>
          </a:xfrm>
          <a:noFill/>
        </p:spPr>
        <p:txBody>
          <a:bodyPr>
            <a:normAutofit/>
          </a:bodyPr>
          <a:lstStyle/>
          <a:p>
            <a:pPr algn="l"/>
            <a:r>
              <a:rPr lang="en-ID" sz="5200" b="0" i="0" dirty="0">
                <a:effectLst/>
                <a:latin typeface="Open Sans" panose="020B0606030504020204" pitchFamily="34" charset="0"/>
              </a:rPr>
              <a:t>KONSEP KOLABORASI DAN NEGOSIASI.</a:t>
            </a:r>
            <a:endParaRPr lang="en-ID" sz="5200" dirty="0"/>
          </a:p>
        </p:txBody>
      </p:sp>
      <p:sp>
        <p:nvSpPr>
          <p:cNvPr id="3" name="Subtitle 2">
            <a:extLst>
              <a:ext uri="{FF2B5EF4-FFF2-40B4-BE49-F238E27FC236}">
                <a16:creationId xmlns:a16="http://schemas.microsoft.com/office/drawing/2014/main" id="{6D007A6B-D991-35D5-EE8A-39598FD71B7B}"/>
              </a:ext>
            </a:extLst>
          </p:cNvPr>
          <p:cNvSpPr>
            <a:spLocks noGrp="1"/>
          </p:cNvSpPr>
          <p:nvPr>
            <p:ph type="subTitle" idx="1"/>
          </p:nvPr>
        </p:nvSpPr>
        <p:spPr>
          <a:xfrm>
            <a:off x="5354955" y="4067032"/>
            <a:ext cx="5998840" cy="2067068"/>
          </a:xfrm>
          <a:noFill/>
        </p:spPr>
        <p:txBody>
          <a:bodyPr>
            <a:normAutofit/>
          </a:bodyPr>
          <a:lstStyle/>
          <a:p>
            <a:pPr algn="l"/>
            <a:r>
              <a:rPr lang="en-ID" dirty="0"/>
              <a:t>OLEH </a:t>
            </a:r>
          </a:p>
          <a:p>
            <a:pPr algn="l"/>
            <a:r>
              <a:rPr lang="en-ID" dirty="0"/>
              <a:t>Ns. SUYAMTO SST., MPH</a:t>
            </a:r>
            <a:endParaRPr lang="en-ID"/>
          </a:p>
        </p:txBody>
      </p:sp>
      <p:pic>
        <p:nvPicPr>
          <p:cNvPr id="5" name="Picture 4">
            <a:extLst>
              <a:ext uri="{FF2B5EF4-FFF2-40B4-BE49-F238E27FC236}">
                <a16:creationId xmlns:a16="http://schemas.microsoft.com/office/drawing/2014/main" id="{98A21FB0-9EF1-C5A0-19F2-C751275D7BF1}"/>
              </a:ext>
            </a:extLst>
          </p:cNvPr>
          <p:cNvPicPr>
            <a:picLocks noChangeAspect="1"/>
          </p:cNvPicPr>
          <p:nvPr/>
        </p:nvPicPr>
        <p:blipFill rotWithShape="1">
          <a:blip r:embed="rId2"/>
          <a:srcRect l="14376" r="44671"/>
          <a:stretch/>
        </p:blipFill>
        <p:spPr>
          <a:xfrm>
            <a:off x="20" y="10"/>
            <a:ext cx="4992985" cy="6857990"/>
          </a:xfrm>
          <a:prstGeom prst="rect">
            <a:avLst/>
          </a:prstGeom>
        </p:spPr>
      </p:pic>
    </p:spTree>
    <p:extLst>
      <p:ext uri="{BB962C8B-B14F-4D97-AF65-F5344CB8AC3E}">
        <p14:creationId xmlns:p14="http://schemas.microsoft.com/office/powerpoint/2010/main" val="2386035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2000"/>
                                  </p:stCondLst>
                                  <p:iterate type="lt">
                                    <p:tmPct val="10000"/>
                                  </p:iterate>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400"/>
                                        <p:tgtEl>
                                          <p:spTgt spid="3">
                                            <p:txEl>
                                              <p:pRg st="1" end="1"/>
                                            </p:txEl>
                                          </p:spTgt>
                                        </p:tgtEl>
                                      </p:cBhvr>
                                    </p:animEffect>
                                  </p:childTnLst>
                                </p:cTn>
                              </p:par>
                              <p:par>
                                <p:cTn id="13" presetID="10" presetClass="entr" presetSubtype="0" fill="hold" grpId="0" nodeType="withEffect">
                                  <p:stCondLst>
                                    <p:cond delay="1000"/>
                                  </p:stCondLst>
                                  <p:iterate type="lt">
                                    <p:tmPct val="10000"/>
                                  </p:iterate>
                                  <p:childTnLst>
                                    <p:set>
                                      <p:cBhvr>
                                        <p:cTn id="14" dur="1" fill="hold">
                                          <p:stCondLst>
                                            <p:cond delay="0"/>
                                          </p:stCondLst>
                                        </p:cTn>
                                        <p:tgtEl>
                                          <p:spTgt spid="2"/>
                                        </p:tgtEl>
                                        <p:attrNameLst>
                                          <p:attrName>style.visibility</p:attrName>
                                        </p:attrNameLst>
                                      </p:cBhvr>
                                      <p:to>
                                        <p:strVal val="visible"/>
                                      </p:to>
                                    </p:set>
                                    <p:animEffect transition="in" filter="fade">
                                      <p:cBhvr>
                                        <p:cTn id="15"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06AEC-CED0-24DE-AF9D-A6ACD7861C01}"/>
              </a:ext>
            </a:extLst>
          </p:cNvPr>
          <p:cNvSpPr>
            <a:spLocks noGrp="1"/>
          </p:cNvSpPr>
          <p:nvPr>
            <p:ph type="title"/>
          </p:nvPr>
        </p:nvSpPr>
        <p:spPr/>
        <p:txBody>
          <a:bodyPr/>
          <a:lstStyle/>
          <a:p>
            <a:r>
              <a:rPr lang="en-ID" dirty="0" err="1"/>
              <a:t>Tujuan</a:t>
            </a:r>
            <a:r>
              <a:rPr lang="en-ID" dirty="0"/>
              <a:t> </a:t>
            </a:r>
            <a:r>
              <a:rPr lang="en-ID" dirty="0" err="1"/>
              <a:t>Pembelajaran</a:t>
            </a:r>
            <a:r>
              <a:rPr lang="en-ID" dirty="0"/>
              <a:t> </a:t>
            </a:r>
          </a:p>
        </p:txBody>
      </p:sp>
      <p:graphicFrame>
        <p:nvGraphicFramePr>
          <p:cNvPr id="5" name="Content Placeholder 2">
            <a:extLst>
              <a:ext uri="{FF2B5EF4-FFF2-40B4-BE49-F238E27FC236}">
                <a16:creationId xmlns:a16="http://schemas.microsoft.com/office/drawing/2014/main" id="{492BE0D8-1306-F0F6-6E76-B2A9C0581B3F}"/>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434674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71CFD-087E-11A4-9682-1BA78DD20967}"/>
              </a:ext>
            </a:extLst>
          </p:cNvPr>
          <p:cNvSpPr>
            <a:spLocks noGrp="1"/>
          </p:cNvSpPr>
          <p:nvPr>
            <p:ph type="title"/>
          </p:nvPr>
        </p:nvSpPr>
        <p:spPr>
          <a:xfrm>
            <a:off x="838199" y="548464"/>
            <a:ext cx="3807187" cy="2228074"/>
          </a:xfrm>
        </p:spPr>
        <p:txBody>
          <a:bodyPr>
            <a:normAutofit/>
          </a:bodyPr>
          <a:lstStyle/>
          <a:p>
            <a:r>
              <a:rPr lang="en-ID" sz="3700" b="0" i="0">
                <a:effectLst/>
                <a:latin typeface="Open Sans" panose="020B0606030504020204" pitchFamily="34" charset="0"/>
              </a:rPr>
              <a:t>Definisi Konsep Kolaborasi Dan  Negosiasi </a:t>
            </a:r>
            <a:endParaRPr lang="en-ID" sz="3700"/>
          </a:p>
        </p:txBody>
      </p:sp>
      <p:sp>
        <p:nvSpPr>
          <p:cNvPr id="3" name="Content Placeholder 2">
            <a:extLst>
              <a:ext uri="{FF2B5EF4-FFF2-40B4-BE49-F238E27FC236}">
                <a16:creationId xmlns:a16="http://schemas.microsoft.com/office/drawing/2014/main" id="{DBB8F769-D65A-759B-833C-104A1ED6D381}"/>
              </a:ext>
            </a:extLst>
          </p:cNvPr>
          <p:cNvSpPr>
            <a:spLocks noGrp="1"/>
          </p:cNvSpPr>
          <p:nvPr>
            <p:ph idx="1"/>
          </p:nvPr>
        </p:nvSpPr>
        <p:spPr>
          <a:xfrm>
            <a:off x="838201" y="2504049"/>
            <a:ext cx="5154636" cy="4093699"/>
          </a:xfrm>
        </p:spPr>
        <p:txBody>
          <a:bodyPr>
            <a:normAutofit/>
          </a:bodyPr>
          <a:lstStyle/>
          <a:p>
            <a:pPr marL="0" indent="0" algn="just">
              <a:lnSpc>
                <a:spcPct val="150000"/>
              </a:lnSpc>
              <a:buNone/>
            </a:pPr>
            <a:r>
              <a:rPr lang="en-ID" sz="2000" b="1" i="0" dirty="0" err="1">
                <a:effectLst/>
                <a:latin typeface="Open Sans" panose="020B0606030504020204" pitchFamily="34" charset="0"/>
              </a:rPr>
              <a:t>Konsep</a:t>
            </a:r>
            <a:r>
              <a:rPr lang="en-ID" sz="2000" b="1" i="0" dirty="0">
                <a:effectLst/>
                <a:latin typeface="Open Sans" panose="020B0606030504020204" pitchFamily="34" charset="0"/>
              </a:rPr>
              <a:t> </a:t>
            </a:r>
            <a:r>
              <a:rPr lang="en-ID" sz="2000" b="1" i="0" dirty="0" err="1">
                <a:effectLst/>
                <a:latin typeface="Open Sans" panose="020B0606030504020204" pitchFamily="34" charset="0"/>
              </a:rPr>
              <a:t>Kolaborasi</a:t>
            </a:r>
            <a:r>
              <a:rPr lang="en-ID" sz="2000" b="1" i="0" dirty="0">
                <a:effectLst/>
                <a:latin typeface="Open Sans" panose="020B0606030504020204" pitchFamily="34" charset="0"/>
              </a:rPr>
              <a:t> </a:t>
            </a:r>
            <a:r>
              <a:rPr lang="en-ID" sz="2000" b="0" i="0" dirty="0" err="1">
                <a:effectLst/>
                <a:latin typeface="Open Sans" panose="020B0606030504020204" pitchFamily="34" charset="0"/>
              </a:rPr>
              <a:t>adalah</a:t>
            </a:r>
            <a:r>
              <a:rPr lang="en-ID" sz="2000" b="0" i="0" dirty="0">
                <a:effectLst/>
                <a:latin typeface="Open Sans" panose="020B0606030504020204" pitchFamily="34" charset="0"/>
              </a:rPr>
              <a:t> </a:t>
            </a:r>
            <a:r>
              <a:rPr lang="en-ID" sz="2000" b="0" i="0" dirty="0" err="1">
                <a:effectLst/>
                <a:latin typeface="Open Sans" panose="020B0606030504020204" pitchFamily="34" charset="0"/>
              </a:rPr>
              <a:t>bentuk</a:t>
            </a:r>
            <a:r>
              <a:rPr lang="en-ID" sz="2000" b="0" i="0" dirty="0">
                <a:effectLst/>
                <a:latin typeface="Open Sans" panose="020B0606030504020204" pitchFamily="34" charset="0"/>
              </a:rPr>
              <a:t> </a:t>
            </a:r>
            <a:r>
              <a:rPr lang="en-ID" sz="2000" b="0" i="0" dirty="0" err="1">
                <a:effectLst/>
                <a:latin typeface="Open Sans" panose="020B0606030504020204" pitchFamily="34" charset="0"/>
              </a:rPr>
              <a:t>kerjasama</a:t>
            </a:r>
            <a:r>
              <a:rPr lang="en-ID" sz="2000" b="0" i="0" dirty="0">
                <a:effectLst/>
                <a:latin typeface="Open Sans" panose="020B0606030504020204" pitchFamily="34" charset="0"/>
              </a:rPr>
              <a:t>, </a:t>
            </a:r>
            <a:r>
              <a:rPr lang="en-ID" sz="2000" b="0" i="0" dirty="0" err="1">
                <a:effectLst/>
                <a:latin typeface="Open Sans" panose="020B0606030504020204" pitchFamily="34" charset="0"/>
              </a:rPr>
              <a:t>interaksi</a:t>
            </a:r>
            <a:r>
              <a:rPr lang="en-ID" sz="2000" b="0" i="0" dirty="0">
                <a:effectLst/>
                <a:latin typeface="Open Sans" panose="020B0606030504020204" pitchFamily="34" charset="0"/>
              </a:rPr>
              <a:t>, </a:t>
            </a:r>
            <a:r>
              <a:rPr lang="en-ID" sz="2000" b="0" i="0" dirty="0" err="1">
                <a:effectLst/>
                <a:latin typeface="Open Sans" panose="020B0606030504020204" pitchFamily="34" charset="0"/>
              </a:rPr>
              <a:t>kompromi</a:t>
            </a:r>
            <a:r>
              <a:rPr lang="en-ID" sz="2000" b="0" i="0" dirty="0">
                <a:effectLst/>
                <a:latin typeface="Open Sans" panose="020B0606030504020204" pitchFamily="34" charset="0"/>
              </a:rPr>
              <a:t> </a:t>
            </a:r>
            <a:r>
              <a:rPr lang="en-ID" sz="2000" b="0" i="0" dirty="0" err="1">
                <a:effectLst/>
                <a:latin typeface="Open Sans" panose="020B0606030504020204" pitchFamily="34" charset="0"/>
              </a:rPr>
              <a:t>beberapa</a:t>
            </a:r>
            <a:r>
              <a:rPr lang="en-ID" sz="2000" b="0" i="0" dirty="0">
                <a:effectLst/>
                <a:latin typeface="Open Sans" panose="020B0606030504020204" pitchFamily="34" charset="0"/>
              </a:rPr>
              <a:t> </a:t>
            </a:r>
            <a:r>
              <a:rPr lang="en-ID" sz="2000" b="0" i="0" dirty="0" err="1">
                <a:effectLst/>
                <a:latin typeface="Open Sans" panose="020B0606030504020204" pitchFamily="34" charset="0"/>
              </a:rPr>
              <a:t>elemen</a:t>
            </a:r>
            <a:r>
              <a:rPr lang="en-ID" sz="2000" b="0" i="0" dirty="0">
                <a:effectLst/>
                <a:latin typeface="Open Sans" panose="020B0606030504020204" pitchFamily="34" charset="0"/>
              </a:rPr>
              <a:t> yang </a:t>
            </a:r>
            <a:r>
              <a:rPr lang="en-ID" sz="2000" b="0" i="0" dirty="0" err="1">
                <a:effectLst/>
                <a:latin typeface="Open Sans" panose="020B0606030504020204" pitchFamily="34" charset="0"/>
              </a:rPr>
              <a:t>terkait</a:t>
            </a:r>
            <a:r>
              <a:rPr lang="en-ID" sz="2000" b="0" i="0" dirty="0">
                <a:effectLst/>
                <a:latin typeface="Open Sans" panose="020B0606030504020204" pitchFamily="34" charset="0"/>
              </a:rPr>
              <a:t> </a:t>
            </a:r>
            <a:r>
              <a:rPr lang="en-ID" sz="2000" b="0" i="0" dirty="0" err="1">
                <a:effectLst/>
                <a:latin typeface="Open Sans" panose="020B0606030504020204" pitchFamily="34" charset="0"/>
              </a:rPr>
              <a:t>baik</a:t>
            </a:r>
            <a:r>
              <a:rPr lang="en-ID" sz="2000" b="0" i="0" dirty="0">
                <a:effectLst/>
                <a:latin typeface="Open Sans" panose="020B0606030504020204" pitchFamily="34" charset="0"/>
              </a:rPr>
              <a:t> </a:t>
            </a:r>
            <a:r>
              <a:rPr lang="en-ID" sz="2000" b="0" i="0" dirty="0" err="1">
                <a:effectLst/>
                <a:latin typeface="Open Sans" panose="020B0606030504020204" pitchFamily="34" charset="0"/>
              </a:rPr>
              <a:t>individu</a:t>
            </a:r>
            <a:r>
              <a:rPr lang="en-ID" sz="2000" b="0" i="0" dirty="0">
                <a:effectLst/>
                <a:latin typeface="Open Sans" panose="020B0606030504020204" pitchFamily="34" charset="0"/>
              </a:rPr>
              <a:t>, </a:t>
            </a:r>
            <a:r>
              <a:rPr lang="en-ID" sz="2000" b="0" i="0" dirty="0" err="1">
                <a:effectLst/>
                <a:latin typeface="Open Sans" panose="020B0606030504020204" pitchFamily="34" charset="0"/>
              </a:rPr>
              <a:t>lembaga</a:t>
            </a:r>
            <a:r>
              <a:rPr lang="en-ID" sz="2000" b="0" i="0" dirty="0">
                <a:effectLst/>
                <a:latin typeface="Open Sans" panose="020B0606030504020204" pitchFamily="34" charset="0"/>
              </a:rPr>
              <a:t> dan </a:t>
            </a:r>
            <a:r>
              <a:rPr lang="en-ID" sz="2000" b="0" i="0" dirty="0" err="1">
                <a:effectLst/>
                <a:latin typeface="Open Sans" panose="020B0606030504020204" pitchFamily="34" charset="0"/>
              </a:rPr>
              <a:t>atau</a:t>
            </a:r>
            <a:r>
              <a:rPr lang="en-ID" sz="2000" b="0" i="0" dirty="0">
                <a:effectLst/>
                <a:latin typeface="Open Sans" panose="020B0606030504020204" pitchFamily="34" charset="0"/>
              </a:rPr>
              <a:t> </a:t>
            </a:r>
            <a:r>
              <a:rPr lang="en-ID" sz="2000" b="0" i="0" dirty="0" err="1">
                <a:effectLst/>
                <a:latin typeface="Open Sans" panose="020B0606030504020204" pitchFamily="34" charset="0"/>
              </a:rPr>
              <a:t>pihak-pihak</a:t>
            </a:r>
            <a:r>
              <a:rPr lang="en-ID" sz="2000" b="0" i="0" dirty="0">
                <a:effectLst/>
                <a:latin typeface="Open Sans" panose="020B0606030504020204" pitchFamily="34" charset="0"/>
              </a:rPr>
              <a:t> yang </a:t>
            </a:r>
            <a:r>
              <a:rPr lang="en-ID" sz="2000" b="0" i="0" dirty="0" err="1">
                <a:effectLst/>
                <a:latin typeface="Open Sans" panose="020B0606030504020204" pitchFamily="34" charset="0"/>
              </a:rPr>
              <a:t>terlibat</a:t>
            </a:r>
            <a:r>
              <a:rPr lang="en-ID" sz="2000" b="0" i="0" dirty="0">
                <a:effectLst/>
                <a:latin typeface="Open Sans" panose="020B0606030504020204" pitchFamily="34" charset="0"/>
              </a:rPr>
              <a:t> </a:t>
            </a:r>
            <a:r>
              <a:rPr lang="en-ID" sz="2000" b="0" i="0" dirty="0" err="1">
                <a:effectLst/>
                <a:latin typeface="Open Sans" panose="020B0606030504020204" pitchFamily="34" charset="0"/>
              </a:rPr>
              <a:t>secara</a:t>
            </a:r>
            <a:r>
              <a:rPr lang="en-ID" sz="2000" b="0" i="0" dirty="0">
                <a:effectLst/>
                <a:latin typeface="Open Sans" panose="020B0606030504020204" pitchFamily="34" charset="0"/>
              </a:rPr>
              <a:t> </a:t>
            </a:r>
            <a:r>
              <a:rPr lang="en-ID" sz="2000" b="0" i="0" dirty="0" err="1">
                <a:effectLst/>
                <a:latin typeface="Open Sans" panose="020B0606030504020204" pitchFamily="34" charset="0"/>
              </a:rPr>
              <a:t>langsung</a:t>
            </a:r>
            <a:r>
              <a:rPr lang="en-ID" sz="2000" b="0" i="0" dirty="0">
                <a:effectLst/>
                <a:latin typeface="Open Sans" panose="020B0606030504020204" pitchFamily="34" charset="0"/>
              </a:rPr>
              <a:t> dan </a:t>
            </a:r>
            <a:r>
              <a:rPr lang="en-ID" sz="2000" b="0" i="0" dirty="0" err="1">
                <a:effectLst/>
                <a:latin typeface="Open Sans" panose="020B0606030504020204" pitchFamily="34" charset="0"/>
              </a:rPr>
              <a:t>tidak</a:t>
            </a:r>
            <a:r>
              <a:rPr lang="en-ID" sz="2000" b="0" i="0" dirty="0">
                <a:effectLst/>
                <a:latin typeface="Open Sans" panose="020B0606030504020204" pitchFamily="34" charset="0"/>
              </a:rPr>
              <a:t> </a:t>
            </a:r>
            <a:r>
              <a:rPr lang="en-ID" sz="2000" b="0" i="0" dirty="0" err="1">
                <a:effectLst/>
                <a:latin typeface="Open Sans" panose="020B0606030504020204" pitchFamily="34" charset="0"/>
              </a:rPr>
              <a:t>langsung</a:t>
            </a:r>
            <a:r>
              <a:rPr lang="en-ID" sz="2000" b="0" i="0" dirty="0">
                <a:effectLst/>
                <a:latin typeface="Open Sans" panose="020B0606030504020204" pitchFamily="34" charset="0"/>
              </a:rPr>
              <a:t> yang </a:t>
            </a:r>
            <a:r>
              <a:rPr lang="en-ID" sz="2000" b="0" i="0" dirty="0" err="1">
                <a:effectLst/>
                <a:latin typeface="Open Sans" panose="020B0606030504020204" pitchFamily="34" charset="0"/>
              </a:rPr>
              <a:t>menerima</a:t>
            </a:r>
            <a:r>
              <a:rPr lang="en-ID" sz="2000" b="0" i="0" dirty="0">
                <a:effectLst/>
                <a:latin typeface="Open Sans" panose="020B0606030504020204" pitchFamily="34" charset="0"/>
              </a:rPr>
              <a:t> </a:t>
            </a:r>
            <a:r>
              <a:rPr lang="en-ID" sz="2000" b="0" i="0" dirty="0" err="1">
                <a:effectLst/>
                <a:latin typeface="Open Sans" panose="020B0606030504020204" pitchFamily="34" charset="0"/>
              </a:rPr>
              <a:t>akibat</a:t>
            </a:r>
            <a:r>
              <a:rPr lang="en-ID" sz="2000" b="0" i="0" dirty="0">
                <a:effectLst/>
                <a:latin typeface="Open Sans" panose="020B0606030504020204" pitchFamily="34" charset="0"/>
              </a:rPr>
              <a:t> dan </a:t>
            </a:r>
            <a:r>
              <a:rPr lang="en-ID" sz="2000" b="0" i="0" dirty="0" err="1">
                <a:effectLst/>
                <a:latin typeface="Open Sans" panose="020B0606030504020204" pitchFamily="34" charset="0"/>
              </a:rPr>
              <a:t>manfaat</a:t>
            </a:r>
            <a:r>
              <a:rPr lang="en-ID" sz="2000" b="0" i="0" dirty="0">
                <a:effectLst/>
                <a:latin typeface="Open Sans" panose="020B0606030504020204" pitchFamily="34" charset="0"/>
              </a:rPr>
              <a:t>. </a:t>
            </a:r>
          </a:p>
          <a:p>
            <a:endParaRPr lang="en-ID" sz="2000" dirty="0"/>
          </a:p>
        </p:txBody>
      </p:sp>
      <p:pic>
        <p:nvPicPr>
          <p:cNvPr id="5" name="Picture 4" descr="Close-up sabuk seni bela diri">
            <a:extLst>
              <a:ext uri="{FF2B5EF4-FFF2-40B4-BE49-F238E27FC236}">
                <a16:creationId xmlns:a16="http://schemas.microsoft.com/office/drawing/2014/main" id="{9B5093DC-B1AE-5F37-4FFD-CFE400E1C0B6}"/>
              </a:ext>
            </a:extLst>
          </p:cNvPr>
          <p:cNvPicPr>
            <a:picLocks noChangeAspect="1"/>
          </p:cNvPicPr>
          <p:nvPr/>
        </p:nvPicPr>
        <p:blipFill rotWithShape="1">
          <a:blip r:embed="rId2"/>
          <a:srcRect l="13741" r="16358" b="-1"/>
          <a:stretch/>
        </p:blipFill>
        <p:spPr>
          <a:xfrm>
            <a:off x="6611815" y="10"/>
            <a:ext cx="5580184" cy="6857990"/>
          </a:xfrm>
          <a:prstGeom prst="rect">
            <a:avLst/>
          </a:prstGeom>
          <a:effectLst/>
        </p:spPr>
      </p:pic>
    </p:spTree>
    <p:extLst>
      <p:ext uri="{BB962C8B-B14F-4D97-AF65-F5344CB8AC3E}">
        <p14:creationId xmlns:p14="http://schemas.microsoft.com/office/powerpoint/2010/main" val="5395393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92EC5-B48E-54C9-B8E3-53E994C01D52}"/>
              </a:ext>
            </a:extLst>
          </p:cNvPr>
          <p:cNvSpPr>
            <a:spLocks noGrp="1"/>
          </p:cNvSpPr>
          <p:nvPr>
            <p:ph type="title"/>
          </p:nvPr>
        </p:nvSpPr>
        <p:spPr>
          <a:xfrm>
            <a:off x="635000" y="640823"/>
            <a:ext cx="3418659" cy="5583148"/>
          </a:xfrm>
        </p:spPr>
        <p:txBody>
          <a:bodyPr anchor="ctr">
            <a:normAutofit/>
          </a:bodyPr>
          <a:lstStyle/>
          <a:p>
            <a:r>
              <a:rPr lang="en-ID" sz="4600" b="1" i="0">
                <a:effectLst/>
                <a:latin typeface="Open Sans" panose="020B0606030504020204" pitchFamily="34" charset="0"/>
              </a:rPr>
              <a:t>Nilai-nilai yang mendasari sebuah kolaborasi adalah: </a:t>
            </a:r>
            <a:endParaRPr lang="en-ID" sz="4600" b="1"/>
          </a:p>
        </p:txBody>
      </p:sp>
      <p:graphicFrame>
        <p:nvGraphicFramePr>
          <p:cNvPr id="5" name="Content Placeholder 2">
            <a:extLst>
              <a:ext uri="{FF2B5EF4-FFF2-40B4-BE49-F238E27FC236}">
                <a16:creationId xmlns:a16="http://schemas.microsoft.com/office/drawing/2014/main" id="{4BAE470F-08A5-E56B-53C0-A490A8EE72C7}"/>
              </a:ext>
            </a:extLst>
          </p:cNvPr>
          <p:cNvGraphicFramePr>
            <a:graphicFrameLocks noGrp="1"/>
          </p:cNvGraphicFramePr>
          <p:nvPr>
            <p:ph idx="1"/>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731684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415D5-A471-EFC6-764D-FDD342C1815A}"/>
              </a:ext>
            </a:extLst>
          </p:cNvPr>
          <p:cNvSpPr>
            <a:spLocks noGrp="1"/>
          </p:cNvSpPr>
          <p:nvPr>
            <p:ph type="title"/>
          </p:nvPr>
        </p:nvSpPr>
        <p:spPr>
          <a:xfrm>
            <a:off x="635000" y="640823"/>
            <a:ext cx="3418659" cy="5583148"/>
          </a:xfrm>
        </p:spPr>
        <p:txBody>
          <a:bodyPr anchor="ctr">
            <a:normAutofit/>
          </a:bodyPr>
          <a:lstStyle/>
          <a:p>
            <a:r>
              <a:rPr lang="en-ID" sz="5000" b="0" i="0">
                <a:effectLst/>
                <a:latin typeface="Google Sans"/>
              </a:rPr>
              <a:t>Komponen-komponen Kolaborasi Grey (1989)</a:t>
            </a:r>
            <a:endParaRPr lang="en-ID" sz="5000"/>
          </a:p>
        </p:txBody>
      </p:sp>
      <p:graphicFrame>
        <p:nvGraphicFramePr>
          <p:cNvPr id="5" name="Content Placeholder 2">
            <a:extLst>
              <a:ext uri="{FF2B5EF4-FFF2-40B4-BE49-F238E27FC236}">
                <a16:creationId xmlns:a16="http://schemas.microsoft.com/office/drawing/2014/main" id="{5C3F3494-3C90-EE01-7F89-EB25267F2D28}"/>
              </a:ext>
            </a:extLst>
          </p:cNvPr>
          <p:cNvGraphicFramePr>
            <a:graphicFrameLocks noGrp="1"/>
          </p:cNvGraphicFramePr>
          <p:nvPr>
            <p:ph idx="1"/>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903196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66C0A-2DDE-3F9A-2C8E-17608F34BABD}"/>
              </a:ext>
            </a:extLst>
          </p:cNvPr>
          <p:cNvSpPr>
            <a:spLocks noGrp="1"/>
          </p:cNvSpPr>
          <p:nvPr>
            <p:ph type="title"/>
          </p:nvPr>
        </p:nvSpPr>
        <p:spPr>
          <a:xfrm>
            <a:off x="1285241" y="1008993"/>
            <a:ext cx="9231410" cy="3542045"/>
          </a:xfrm>
        </p:spPr>
        <p:txBody>
          <a:bodyPr vert="horz" lIns="91440" tIns="45720" rIns="91440" bIns="45720" rtlCol="0" anchor="b">
            <a:normAutofit/>
          </a:bodyPr>
          <a:lstStyle/>
          <a:p>
            <a:pPr algn="ctr"/>
            <a:r>
              <a:rPr lang="en-US" sz="11500" b="1" i="0" kern="1200" dirty="0" err="1">
                <a:solidFill>
                  <a:schemeClr val="tx1"/>
                </a:solidFill>
                <a:effectLst/>
                <a:latin typeface="+mj-lt"/>
                <a:ea typeface="+mj-ea"/>
                <a:cs typeface="+mj-cs"/>
              </a:rPr>
              <a:t>Manfaat</a:t>
            </a:r>
            <a:r>
              <a:rPr lang="en-US" sz="11500" b="1" i="0" kern="1200" dirty="0">
                <a:solidFill>
                  <a:schemeClr val="tx1"/>
                </a:solidFill>
                <a:effectLst/>
                <a:latin typeface="+mj-lt"/>
                <a:ea typeface="+mj-ea"/>
                <a:cs typeface="+mj-cs"/>
              </a:rPr>
              <a:t> </a:t>
            </a:r>
            <a:r>
              <a:rPr lang="en-US" sz="11500" b="1" i="0" kern="1200" dirty="0" err="1">
                <a:solidFill>
                  <a:schemeClr val="tx1"/>
                </a:solidFill>
                <a:effectLst/>
                <a:latin typeface="+mj-lt"/>
                <a:ea typeface="+mj-ea"/>
                <a:cs typeface="+mj-cs"/>
              </a:rPr>
              <a:t>Kolaborasi</a:t>
            </a:r>
            <a:endParaRPr lang="en-US" sz="11500" kern="1200" dirty="0">
              <a:solidFill>
                <a:schemeClr val="tx1"/>
              </a:solidFill>
              <a:latin typeface="+mj-lt"/>
              <a:ea typeface="+mj-ea"/>
              <a:cs typeface="+mj-cs"/>
            </a:endParaRPr>
          </a:p>
        </p:txBody>
      </p:sp>
    </p:spTree>
    <p:extLst>
      <p:ext uri="{BB962C8B-B14F-4D97-AF65-F5344CB8AC3E}">
        <p14:creationId xmlns:p14="http://schemas.microsoft.com/office/powerpoint/2010/main" val="42061851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BC867-C793-5AA2-73E6-737C8546B5E1}"/>
              </a:ext>
            </a:extLst>
          </p:cNvPr>
          <p:cNvSpPr>
            <a:spLocks noGrp="1"/>
          </p:cNvSpPr>
          <p:nvPr>
            <p:ph type="title"/>
          </p:nvPr>
        </p:nvSpPr>
        <p:spPr>
          <a:xfrm>
            <a:off x="1075766" y="1188637"/>
            <a:ext cx="3481719" cy="4480726"/>
          </a:xfrm>
        </p:spPr>
        <p:txBody>
          <a:bodyPr>
            <a:normAutofit/>
          </a:bodyPr>
          <a:lstStyle/>
          <a:p>
            <a:pPr algn="r"/>
            <a:r>
              <a:rPr lang="en-ID" sz="5100" dirty="0" err="1"/>
              <a:t>Manfaat</a:t>
            </a:r>
            <a:r>
              <a:rPr lang="en-ID" sz="5100" dirty="0"/>
              <a:t> </a:t>
            </a:r>
            <a:r>
              <a:rPr lang="en-ID" sz="5100" dirty="0" err="1"/>
              <a:t>Kolaborasi</a:t>
            </a:r>
            <a:endParaRPr lang="en-ID" sz="5100" dirty="0"/>
          </a:p>
        </p:txBody>
      </p:sp>
      <p:sp>
        <p:nvSpPr>
          <p:cNvPr id="3" name="Content Placeholder 2">
            <a:extLst>
              <a:ext uri="{FF2B5EF4-FFF2-40B4-BE49-F238E27FC236}">
                <a16:creationId xmlns:a16="http://schemas.microsoft.com/office/drawing/2014/main" id="{739B5A3E-8B58-BE95-3DEF-3E802C799FA0}"/>
              </a:ext>
            </a:extLst>
          </p:cNvPr>
          <p:cNvSpPr>
            <a:spLocks noGrp="1"/>
          </p:cNvSpPr>
          <p:nvPr>
            <p:ph idx="1"/>
          </p:nvPr>
        </p:nvSpPr>
        <p:spPr>
          <a:xfrm>
            <a:off x="5255260" y="1648870"/>
            <a:ext cx="4702848" cy="3560260"/>
          </a:xfrm>
        </p:spPr>
        <p:txBody>
          <a:bodyPr anchor="ctr">
            <a:normAutofit/>
          </a:bodyPr>
          <a:lstStyle/>
          <a:p>
            <a:pPr marL="514350" indent="-514350">
              <a:buFont typeface="+mj-lt"/>
              <a:buAutoNum type="arabicPeriod"/>
            </a:pPr>
            <a:r>
              <a:rPr lang="en-ID" sz="2200" b="1" i="0">
                <a:effectLst/>
                <a:latin typeface="PT Sans" panose="020B0503020203020204" pitchFamily="34" charset="0"/>
              </a:rPr>
              <a:t>Membantu Memecahkan Masalah</a:t>
            </a:r>
          </a:p>
          <a:p>
            <a:pPr marL="514350" indent="-514350">
              <a:buFont typeface="+mj-lt"/>
              <a:buAutoNum type="arabicPeriod"/>
            </a:pPr>
            <a:r>
              <a:rPr lang="en-ID" sz="2200" b="1" i="0">
                <a:effectLst/>
                <a:latin typeface="PT Sans" panose="020B0503020203020204" pitchFamily="34" charset="0"/>
              </a:rPr>
              <a:t>Mengetahui dan Menganalisis Potensi Diri</a:t>
            </a:r>
          </a:p>
          <a:p>
            <a:pPr marL="514350" indent="-514350">
              <a:buFont typeface="+mj-lt"/>
              <a:buAutoNum type="arabicPeriod"/>
            </a:pPr>
            <a:r>
              <a:rPr lang="en-ID" sz="2200" b="1" i="0">
                <a:effectLst/>
                <a:latin typeface="PT Sans" panose="020B0503020203020204" pitchFamily="34" charset="0"/>
              </a:rPr>
              <a:t>Saling Berbagi Ilmu </a:t>
            </a:r>
          </a:p>
          <a:p>
            <a:pPr marL="514350" indent="-514350">
              <a:buFont typeface="+mj-lt"/>
              <a:buAutoNum type="arabicPeriod"/>
            </a:pPr>
            <a:r>
              <a:rPr lang="en-ID" sz="2200" b="1" i="0">
                <a:effectLst/>
                <a:latin typeface="PT Sans" panose="020B0503020203020204" pitchFamily="34" charset="0"/>
              </a:rPr>
              <a:t>Meningkatkan Efisiensi Pekerjaan</a:t>
            </a:r>
            <a:endParaRPr lang="en-ID" sz="2200" b="1">
              <a:latin typeface="PT Sans" panose="020B0503020203020204" pitchFamily="34" charset="0"/>
            </a:endParaRPr>
          </a:p>
          <a:p>
            <a:pPr marL="514350" indent="-514350">
              <a:buFont typeface="+mj-lt"/>
              <a:buAutoNum type="arabicPeriod"/>
            </a:pPr>
            <a:r>
              <a:rPr lang="en-ID" sz="2200" b="1" i="0">
                <a:effectLst/>
                <a:latin typeface="PT Sans" panose="020B0503020203020204" pitchFamily="34" charset="0"/>
              </a:rPr>
              <a:t>Kemudahan Berkomunikasi</a:t>
            </a:r>
          </a:p>
          <a:p>
            <a:pPr marL="514350" indent="-514350">
              <a:buFont typeface="+mj-lt"/>
              <a:buAutoNum type="arabicPeriod"/>
            </a:pPr>
            <a:r>
              <a:rPr lang="en-ID" sz="2200" b="1" i="0">
                <a:effectLst/>
                <a:latin typeface="PT Sans" panose="020B0503020203020204" pitchFamily="34" charset="0"/>
              </a:rPr>
              <a:t>Mendapatkan Ide-Ide Baru </a:t>
            </a:r>
          </a:p>
          <a:p>
            <a:endParaRPr lang="en-ID" sz="2200" b="1" i="0">
              <a:effectLst/>
              <a:latin typeface="PT Sans" panose="020B0503020203020204" pitchFamily="34" charset="0"/>
            </a:endParaRPr>
          </a:p>
          <a:p>
            <a:endParaRPr lang="en-ID" sz="2200"/>
          </a:p>
        </p:txBody>
      </p:sp>
    </p:spTree>
    <p:extLst>
      <p:ext uri="{BB962C8B-B14F-4D97-AF65-F5344CB8AC3E}">
        <p14:creationId xmlns:p14="http://schemas.microsoft.com/office/powerpoint/2010/main" val="9983314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6BC0E-A8C5-C499-6423-1EBFBEA9C5F4}"/>
              </a:ext>
            </a:extLst>
          </p:cNvPr>
          <p:cNvSpPr>
            <a:spLocks noGrp="1"/>
          </p:cNvSpPr>
          <p:nvPr>
            <p:ph type="title"/>
          </p:nvPr>
        </p:nvSpPr>
        <p:spPr>
          <a:xfrm>
            <a:off x="5868557" y="1138036"/>
            <a:ext cx="5444382" cy="1402470"/>
          </a:xfrm>
        </p:spPr>
        <p:txBody>
          <a:bodyPr anchor="t">
            <a:normAutofit/>
          </a:bodyPr>
          <a:lstStyle/>
          <a:p>
            <a:r>
              <a:rPr lang="en-ID" sz="3200" b="1" i="0">
                <a:effectLst/>
                <a:latin typeface="PT Sans" panose="020B0503020203020204" pitchFamily="34" charset="0"/>
              </a:rPr>
              <a:t>1. Membantu Memecahkan Masalah</a:t>
            </a:r>
            <a:endParaRPr lang="en-ID" sz="3200"/>
          </a:p>
        </p:txBody>
      </p:sp>
      <p:pic>
        <p:nvPicPr>
          <p:cNvPr id="5" name="Picture 4" descr="Jarakdekat dari Bunglon pada cabang">
            <a:extLst>
              <a:ext uri="{FF2B5EF4-FFF2-40B4-BE49-F238E27FC236}">
                <a16:creationId xmlns:a16="http://schemas.microsoft.com/office/drawing/2014/main" id="{EB394D0B-AF66-2DD0-1099-2FC5A475AE2D}"/>
              </a:ext>
            </a:extLst>
          </p:cNvPr>
          <p:cNvPicPr>
            <a:picLocks noChangeAspect="1"/>
          </p:cNvPicPr>
          <p:nvPr/>
        </p:nvPicPr>
        <p:blipFill rotWithShape="1">
          <a:blip r:embed="rId2"/>
          <a:srcRect l="33305" r="16557" b="-1"/>
          <a:stretch/>
        </p:blipFill>
        <p:spPr>
          <a:xfrm>
            <a:off x="-1" y="10"/>
            <a:ext cx="5151179" cy="6857990"/>
          </a:xfrm>
          <a:prstGeom prst="rect">
            <a:avLst/>
          </a:prstGeom>
        </p:spPr>
      </p:pic>
      <p:sp>
        <p:nvSpPr>
          <p:cNvPr id="3" name="Content Placeholder 2">
            <a:extLst>
              <a:ext uri="{FF2B5EF4-FFF2-40B4-BE49-F238E27FC236}">
                <a16:creationId xmlns:a16="http://schemas.microsoft.com/office/drawing/2014/main" id="{48611980-1BFC-E9FB-EDDA-B87438D73FBF}"/>
              </a:ext>
            </a:extLst>
          </p:cNvPr>
          <p:cNvSpPr>
            <a:spLocks noGrp="1"/>
          </p:cNvSpPr>
          <p:nvPr>
            <p:ph idx="1"/>
          </p:nvPr>
        </p:nvSpPr>
        <p:spPr>
          <a:xfrm>
            <a:off x="5868557" y="2551176"/>
            <a:ext cx="5444382" cy="3591207"/>
          </a:xfrm>
        </p:spPr>
        <p:txBody>
          <a:bodyPr>
            <a:normAutofit/>
          </a:bodyPr>
          <a:lstStyle/>
          <a:p>
            <a:pPr marL="0" indent="0">
              <a:buNone/>
            </a:pPr>
            <a:r>
              <a:rPr lang="en-ID" sz="1700" b="0" i="0">
                <a:effectLst/>
                <a:latin typeface="PT Sans" panose="020B0503020203020204" pitchFamily="34" charset="0"/>
              </a:rPr>
              <a:t>Kolaborasi memungkinkan hasil yang lebih maksimal karena melibatkan berbagai profesional dengan keterampilan dan pengetahuan yang beragam.</a:t>
            </a:r>
          </a:p>
          <a:p>
            <a:pPr marL="0" indent="0">
              <a:buNone/>
            </a:pPr>
            <a:endParaRPr lang="en-ID" sz="1700" b="0" i="0">
              <a:effectLst/>
              <a:latin typeface="PT Sans" panose="020B0503020203020204" pitchFamily="34" charset="0"/>
            </a:endParaRPr>
          </a:p>
          <a:p>
            <a:pPr marL="0" indent="0">
              <a:buNone/>
            </a:pPr>
            <a:r>
              <a:rPr lang="en-ID" sz="1700" b="0" i="0">
                <a:effectLst/>
                <a:latin typeface="PT Sans" panose="020B0503020203020204" pitchFamily="34" charset="0"/>
              </a:rPr>
              <a:t>Hal ini membuat kamu dapat melihat dari berbagai perspektif. </a:t>
            </a:r>
          </a:p>
          <a:p>
            <a:pPr marL="0" indent="0">
              <a:buNone/>
            </a:pPr>
            <a:r>
              <a:rPr lang="en-ID" sz="1700" b="0" i="0">
                <a:effectLst/>
                <a:latin typeface="PT Sans" panose="020B0503020203020204" pitchFamily="34" charset="0"/>
              </a:rPr>
              <a:t>Ketika kamu dapat memanfaatkan keahlian banyak orang, kemungkinan besar juga akan menyelesaikan masalah lebih cepat dan mendorong hasil yang lebih baik dalam jangka panjang.</a:t>
            </a:r>
          </a:p>
          <a:p>
            <a:pPr marL="0" indent="0">
              <a:buNone/>
            </a:pPr>
            <a:br>
              <a:rPr lang="en-ID" sz="1700" b="0" i="0">
                <a:effectLst/>
                <a:latin typeface="PT Sans" panose="020B0503020203020204" pitchFamily="34" charset="0"/>
              </a:rPr>
            </a:br>
            <a:endParaRPr lang="en-ID" sz="1700"/>
          </a:p>
        </p:txBody>
      </p:sp>
    </p:spTree>
    <p:extLst>
      <p:ext uri="{BB962C8B-B14F-4D97-AF65-F5344CB8AC3E}">
        <p14:creationId xmlns:p14="http://schemas.microsoft.com/office/powerpoint/2010/main" val="42568360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151932C-7145-4FBD-B81D-9ADC42401B87}"/>
              </a:ext>
            </a:extLst>
          </p:cNvPr>
          <p:cNvSpPr>
            <a:spLocks noGrp="1"/>
          </p:cNvSpPr>
          <p:nvPr>
            <p:ph type="title"/>
          </p:nvPr>
        </p:nvSpPr>
        <p:spPr/>
        <p:txBody>
          <a:bodyPr/>
          <a:lstStyle/>
          <a:p>
            <a:r>
              <a:rPr lang="en-ID" b="1" i="0" dirty="0" err="1">
                <a:solidFill>
                  <a:srgbClr val="444444"/>
                </a:solidFill>
                <a:effectLst/>
                <a:latin typeface="Open Sans" panose="020B0606030504020204" pitchFamily="34" charset="0"/>
              </a:rPr>
              <a:t>Manajemen</a:t>
            </a:r>
            <a:r>
              <a:rPr lang="en-ID" b="1" i="0" dirty="0">
                <a:solidFill>
                  <a:srgbClr val="444444"/>
                </a:solidFill>
                <a:effectLst/>
                <a:latin typeface="Open Sans" panose="020B0606030504020204" pitchFamily="34" charset="0"/>
              </a:rPr>
              <a:t> </a:t>
            </a:r>
            <a:r>
              <a:rPr lang="en-ID" b="1" i="0" dirty="0" err="1">
                <a:solidFill>
                  <a:srgbClr val="444444"/>
                </a:solidFill>
                <a:effectLst/>
                <a:latin typeface="Open Sans" panose="020B0606030504020204" pitchFamily="34" charset="0"/>
              </a:rPr>
              <a:t>keperawatan</a:t>
            </a:r>
            <a:endParaRPr lang="en-US" dirty="0"/>
          </a:p>
        </p:txBody>
      </p:sp>
      <p:sp>
        <p:nvSpPr>
          <p:cNvPr id="6" name="Content Placeholder 5">
            <a:extLst>
              <a:ext uri="{FF2B5EF4-FFF2-40B4-BE49-F238E27FC236}">
                <a16:creationId xmlns:a16="http://schemas.microsoft.com/office/drawing/2014/main" id="{33DA7B46-E592-40C7-91D7-A26B47A30C67}"/>
              </a:ext>
            </a:extLst>
          </p:cNvPr>
          <p:cNvSpPr>
            <a:spLocks noGrp="1"/>
          </p:cNvSpPr>
          <p:nvPr>
            <p:ph sz="half" idx="1"/>
          </p:nvPr>
        </p:nvSpPr>
        <p:spPr>
          <a:xfrm>
            <a:off x="371475" y="1724025"/>
            <a:ext cx="3595688" cy="4191000"/>
          </a:xfrm>
        </p:spPr>
        <p:txBody>
          <a:bodyPr>
            <a:normAutofit/>
          </a:bodyPr>
          <a:lstStyle/>
          <a:p>
            <a:pPr algn="just"/>
            <a:r>
              <a:rPr lang="en-ID" sz="2400" dirty="0" err="1">
                <a:solidFill>
                  <a:srgbClr val="FCF7F1"/>
                </a:solidFill>
                <a:latin typeface="Open Sans" panose="020B0606030504020204" pitchFamily="34" charset="0"/>
              </a:rPr>
              <a:t>P</a:t>
            </a:r>
            <a:r>
              <a:rPr lang="en-ID" sz="2400" b="0" i="0" dirty="0" err="1">
                <a:solidFill>
                  <a:srgbClr val="FCF7F1"/>
                </a:solidFill>
                <a:effectLst/>
                <a:latin typeface="Open Sans" panose="020B0606030504020204" pitchFamily="34" charset="0"/>
              </a:rPr>
              <a:t>elayanan</a:t>
            </a:r>
            <a:r>
              <a:rPr lang="en-ID" sz="2400" b="0" i="0" dirty="0">
                <a:solidFill>
                  <a:srgbClr val="FCF7F1"/>
                </a:solidFill>
                <a:effectLst/>
                <a:latin typeface="Open Sans" panose="020B0606030504020204" pitchFamily="34" charset="0"/>
              </a:rPr>
              <a:t> </a:t>
            </a:r>
            <a:r>
              <a:rPr lang="en-ID" sz="2400" b="0" i="0" dirty="0" err="1">
                <a:solidFill>
                  <a:srgbClr val="FCF7F1"/>
                </a:solidFill>
                <a:effectLst/>
                <a:latin typeface="Open Sans" panose="020B0606030504020204" pitchFamily="34" charset="0"/>
              </a:rPr>
              <a:t>keperawatan</a:t>
            </a:r>
            <a:r>
              <a:rPr lang="en-ID" sz="2400" b="0" i="0" dirty="0">
                <a:solidFill>
                  <a:srgbClr val="FCF7F1"/>
                </a:solidFill>
                <a:effectLst/>
                <a:latin typeface="Open Sans" panose="020B0606030504020204" pitchFamily="34" charset="0"/>
              </a:rPr>
              <a:t> </a:t>
            </a:r>
            <a:r>
              <a:rPr lang="en-ID" sz="2400" b="0" i="0" dirty="0" err="1">
                <a:solidFill>
                  <a:srgbClr val="FCF7F1"/>
                </a:solidFill>
                <a:effectLst/>
                <a:latin typeface="Open Sans" panose="020B0606030504020204" pitchFamily="34" charset="0"/>
              </a:rPr>
              <a:t>melalui</a:t>
            </a:r>
            <a:r>
              <a:rPr lang="en-ID" sz="2400" b="0" i="0" dirty="0">
                <a:solidFill>
                  <a:srgbClr val="FCF7F1"/>
                </a:solidFill>
                <a:effectLst/>
                <a:latin typeface="Open Sans" panose="020B0606030504020204" pitchFamily="34" charset="0"/>
              </a:rPr>
              <a:t> </a:t>
            </a:r>
            <a:r>
              <a:rPr lang="en-ID" sz="2400" b="0" i="0" dirty="0" err="1">
                <a:solidFill>
                  <a:srgbClr val="FCF7F1"/>
                </a:solidFill>
                <a:effectLst/>
                <a:latin typeface="Open Sans" panose="020B0606030504020204" pitchFamily="34" charset="0"/>
              </a:rPr>
              <a:t>upaya</a:t>
            </a:r>
            <a:r>
              <a:rPr lang="en-ID" sz="2400" b="0" i="0" dirty="0">
                <a:solidFill>
                  <a:srgbClr val="FCF7F1"/>
                </a:solidFill>
                <a:effectLst/>
                <a:latin typeface="Open Sans" panose="020B0606030504020204" pitchFamily="34" charset="0"/>
              </a:rPr>
              <a:t> </a:t>
            </a:r>
            <a:r>
              <a:rPr lang="en-ID" sz="2400" b="0" i="0" dirty="0" err="1">
                <a:solidFill>
                  <a:srgbClr val="FCF7F1"/>
                </a:solidFill>
                <a:effectLst/>
                <a:latin typeface="Open Sans" panose="020B0606030504020204" pitchFamily="34" charset="0"/>
              </a:rPr>
              <a:t>staf</a:t>
            </a:r>
            <a:r>
              <a:rPr lang="en-ID" sz="2400" b="0" i="0" dirty="0">
                <a:solidFill>
                  <a:srgbClr val="FCF7F1"/>
                </a:solidFill>
                <a:effectLst/>
                <a:latin typeface="Open Sans" panose="020B0606030504020204" pitchFamily="34" charset="0"/>
              </a:rPr>
              <a:t> </a:t>
            </a:r>
            <a:r>
              <a:rPr lang="en-ID" sz="2400" b="0" i="0" dirty="0" err="1">
                <a:solidFill>
                  <a:srgbClr val="FCF7F1"/>
                </a:solidFill>
                <a:effectLst/>
                <a:latin typeface="Open Sans" panose="020B0606030504020204" pitchFamily="34" charset="0"/>
              </a:rPr>
              <a:t>keperawatan</a:t>
            </a:r>
            <a:r>
              <a:rPr lang="en-ID" sz="2400" b="0" i="0" dirty="0">
                <a:solidFill>
                  <a:srgbClr val="FCF7F1"/>
                </a:solidFill>
                <a:effectLst/>
                <a:latin typeface="Open Sans" panose="020B0606030504020204" pitchFamily="34" charset="0"/>
              </a:rPr>
              <a:t> </a:t>
            </a:r>
            <a:r>
              <a:rPr lang="en-ID" sz="2400" b="0" i="0" dirty="0" err="1">
                <a:solidFill>
                  <a:srgbClr val="FCF7F1"/>
                </a:solidFill>
                <a:effectLst/>
                <a:latin typeface="Open Sans" panose="020B0606030504020204" pitchFamily="34" charset="0"/>
              </a:rPr>
              <a:t>untuk</a:t>
            </a:r>
            <a:r>
              <a:rPr lang="en-ID" sz="2400" b="0" i="0" dirty="0">
                <a:solidFill>
                  <a:srgbClr val="FCF7F1"/>
                </a:solidFill>
                <a:effectLst/>
                <a:latin typeface="Open Sans" panose="020B0606030504020204" pitchFamily="34" charset="0"/>
              </a:rPr>
              <a:t> </a:t>
            </a:r>
            <a:r>
              <a:rPr lang="en-ID" sz="2400" b="0" i="0" dirty="0" err="1">
                <a:solidFill>
                  <a:srgbClr val="FCF7F1"/>
                </a:solidFill>
                <a:effectLst/>
                <a:latin typeface="Open Sans" panose="020B0606030504020204" pitchFamily="34" charset="0"/>
              </a:rPr>
              <a:t>memberikan</a:t>
            </a:r>
            <a:r>
              <a:rPr lang="en-ID" sz="2400" b="0" i="0" dirty="0">
                <a:solidFill>
                  <a:srgbClr val="FCF7F1"/>
                </a:solidFill>
                <a:effectLst/>
                <a:latin typeface="Open Sans" panose="020B0606030504020204" pitchFamily="34" charset="0"/>
              </a:rPr>
              <a:t> </a:t>
            </a:r>
            <a:r>
              <a:rPr lang="en-ID" sz="2400" b="0" i="0" dirty="0" err="1">
                <a:solidFill>
                  <a:srgbClr val="FCF7F1"/>
                </a:solidFill>
                <a:effectLst/>
                <a:latin typeface="Open Sans" panose="020B0606030504020204" pitchFamily="34" charset="0"/>
              </a:rPr>
              <a:t>asuhan</a:t>
            </a:r>
            <a:r>
              <a:rPr lang="en-ID" sz="2400" b="0" i="0" dirty="0">
                <a:solidFill>
                  <a:srgbClr val="FCF7F1"/>
                </a:solidFill>
                <a:effectLst/>
                <a:latin typeface="Open Sans" panose="020B0606030504020204" pitchFamily="34" charset="0"/>
              </a:rPr>
              <a:t> </a:t>
            </a:r>
            <a:r>
              <a:rPr lang="en-ID" sz="2400" b="0" i="0" dirty="0" err="1">
                <a:solidFill>
                  <a:srgbClr val="FCF7F1"/>
                </a:solidFill>
                <a:effectLst/>
                <a:latin typeface="Open Sans" panose="020B0606030504020204" pitchFamily="34" charset="0"/>
              </a:rPr>
              <a:t>keperawatan</a:t>
            </a:r>
            <a:r>
              <a:rPr lang="en-ID" sz="2400" b="0" i="0" dirty="0">
                <a:solidFill>
                  <a:srgbClr val="FCF7F1"/>
                </a:solidFill>
                <a:effectLst/>
                <a:latin typeface="Open Sans" panose="020B0606030504020204" pitchFamily="34" charset="0"/>
              </a:rPr>
              <a:t>, </a:t>
            </a:r>
            <a:r>
              <a:rPr lang="en-ID" sz="2400" b="0" i="0" dirty="0" err="1">
                <a:solidFill>
                  <a:srgbClr val="FCF7F1"/>
                </a:solidFill>
                <a:effectLst/>
                <a:latin typeface="Open Sans" panose="020B0606030504020204" pitchFamily="34" charset="0"/>
              </a:rPr>
              <a:t>pengobatan</a:t>
            </a:r>
            <a:r>
              <a:rPr lang="en-ID" sz="2400" b="0" i="0" dirty="0">
                <a:solidFill>
                  <a:srgbClr val="FCF7F1"/>
                </a:solidFill>
                <a:effectLst/>
                <a:latin typeface="Open Sans" panose="020B0606030504020204" pitchFamily="34" charset="0"/>
              </a:rPr>
              <a:t> dan rasa </a:t>
            </a:r>
            <a:r>
              <a:rPr lang="en-ID" sz="2400" b="0" i="0" dirty="0" err="1">
                <a:solidFill>
                  <a:srgbClr val="FCF7F1"/>
                </a:solidFill>
                <a:effectLst/>
                <a:latin typeface="Open Sans" panose="020B0606030504020204" pitchFamily="34" charset="0"/>
              </a:rPr>
              <a:t>aman</a:t>
            </a:r>
            <a:r>
              <a:rPr lang="en-ID" sz="2400" b="0" i="0" dirty="0">
                <a:solidFill>
                  <a:srgbClr val="FCF7F1"/>
                </a:solidFill>
                <a:effectLst/>
                <a:latin typeface="Open Sans" panose="020B0606030504020204" pitchFamily="34" charset="0"/>
              </a:rPr>
              <a:t> </a:t>
            </a:r>
            <a:r>
              <a:rPr lang="en-ID" sz="2400" b="0" i="0" dirty="0" err="1">
                <a:solidFill>
                  <a:srgbClr val="FCF7F1"/>
                </a:solidFill>
                <a:effectLst/>
                <a:latin typeface="Open Sans" panose="020B0606030504020204" pitchFamily="34" charset="0"/>
              </a:rPr>
              <a:t>kepada</a:t>
            </a:r>
            <a:r>
              <a:rPr lang="en-ID" sz="2400" b="0" i="0" dirty="0">
                <a:solidFill>
                  <a:srgbClr val="FCF7F1"/>
                </a:solidFill>
                <a:effectLst/>
                <a:latin typeface="Open Sans" panose="020B0606030504020204" pitchFamily="34" charset="0"/>
              </a:rPr>
              <a:t> </a:t>
            </a:r>
            <a:r>
              <a:rPr lang="en-ID" sz="2400" b="0" i="0" dirty="0" err="1">
                <a:solidFill>
                  <a:srgbClr val="FCF7F1"/>
                </a:solidFill>
                <a:effectLst/>
                <a:latin typeface="Open Sans" panose="020B0606030504020204" pitchFamily="34" charset="0"/>
              </a:rPr>
              <a:t>pasien</a:t>
            </a:r>
            <a:r>
              <a:rPr lang="en-ID" sz="2400" b="0" i="0" dirty="0">
                <a:solidFill>
                  <a:srgbClr val="FCF7F1"/>
                </a:solidFill>
                <a:effectLst/>
                <a:latin typeface="Open Sans" panose="020B0606030504020204" pitchFamily="34" charset="0"/>
              </a:rPr>
              <a:t>, </a:t>
            </a:r>
            <a:r>
              <a:rPr lang="en-ID" sz="2400" b="0" i="0" dirty="0" err="1">
                <a:solidFill>
                  <a:srgbClr val="FCF7F1"/>
                </a:solidFill>
                <a:effectLst/>
                <a:latin typeface="Open Sans" panose="020B0606030504020204" pitchFamily="34" charset="0"/>
              </a:rPr>
              <a:t>keluarga</a:t>
            </a:r>
            <a:r>
              <a:rPr lang="en-ID" sz="2400" b="0" i="0" dirty="0">
                <a:solidFill>
                  <a:srgbClr val="FCF7F1"/>
                </a:solidFill>
                <a:effectLst/>
                <a:latin typeface="Open Sans" panose="020B0606030504020204" pitchFamily="34" charset="0"/>
              </a:rPr>
              <a:t> dan </a:t>
            </a:r>
            <a:r>
              <a:rPr lang="en-ID" sz="2400" b="0" i="0" dirty="0" err="1">
                <a:solidFill>
                  <a:srgbClr val="FCF7F1"/>
                </a:solidFill>
                <a:effectLst/>
                <a:latin typeface="Open Sans" panose="020B0606030504020204" pitchFamily="34" charset="0"/>
              </a:rPr>
              <a:t>masyarakat</a:t>
            </a:r>
            <a:r>
              <a:rPr lang="en-ID" sz="2400" b="0" i="0" dirty="0">
                <a:solidFill>
                  <a:srgbClr val="FCF7F1"/>
                </a:solidFill>
                <a:effectLst/>
                <a:latin typeface="Open Sans" panose="020B0606030504020204" pitchFamily="34" charset="0"/>
              </a:rPr>
              <a:t>.</a:t>
            </a:r>
          </a:p>
        </p:txBody>
      </p:sp>
      <p:sp>
        <p:nvSpPr>
          <p:cNvPr id="7" name="Content Placeholder 6">
            <a:extLst>
              <a:ext uri="{FF2B5EF4-FFF2-40B4-BE49-F238E27FC236}">
                <a16:creationId xmlns:a16="http://schemas.microsoft.com/office/drawing/2014/main" id="{A7F42263-DE86-44BB-AC19-CD7982D365B2}"/>
              </a:ext>
            </a:extLst>
          </p:cNvPr>
          <p:cNvSpPr>
            <a:spLocks noGrp="1"/>
          </p:cNvSpPr>
          <p:nvPr>
            <p:ph sz="half" idx="2"/>
          </p:nvPr>
        </p:nvSpPr>
        <p:spPr>
          <a:xfrm>
            <a:off x="8308069" y="1553028"/>
            <a:ext cx="3512455" cy="4350091"/>
          </a:xfrm>
        </p:spPr>
        <p:txBody>
          <a:bodyPr>
            <a:normAutofit/>
          </a:bodyPr>
          <a:lstStyle/>
          <a:p>
            <a:pPr marL="0" indent="0" algn="just">
              <a:buNone/>
            </a:pPr>
            <a:r>
              <a:rPr lang="en-ID" b="0" i="0" dirty="0">
                <a:solidFill>
                  <a:srgbClr val="FFFF00"/>
                </a:solidFill>
                <a:effectLst/>
                <a:latin typeface="Open Sans" panose="020B0606030504020204" pitchFamily="34" charset="0"/>
              </a:rPr>
              <a:t>Proses </a:t>
            </a:r>
            <a:r>
              <a:rPr lang="en-ID" b="0" i="0" dirty="0" err="1">
                <a:solidFill>
                  <a:srgbClr val="FFFF00"/>
                </a:solidFill>
                <a:effectLst/>
                <a:latin typeface="Open Sans" panose="020B0606030504020204" pitchFamily="34" charset="0"/>
              </a:rPr>
              <a:t>pelaksanaan</a:t>
            </a:r>
            <a:r>
              <a:rPr lang="en-ID" b="0" i="0" dirty="0">
                <a:solidFill>
                  <a:srgbClr val="FFFF00"/>
                </a:solidFill>
                <a:effectLst/>
                <a:latin typeface="Open Sans" panose="020B0606030504020204" pitchFamily="34" charset="0"/>
              </a:rPr>
              <a:t> </a:t>
            </a:r>
            <a:r>
              <a:rPr lang="en-ID" b="0" i="0" dirty="0" err="1">
                <a:solidFill>
                  <a:srgbClr val="FFFF00"/>
                </a:solidFill>
                <a:effectLst/>
                <a:latin typeface="Open Sans" panose="020B0606030504020204" pitchFamily="34" charset="0"/>
              </a:rPr>
              <a:t>Suatu</a:t>
            </a:r>
            <a:r>
              <a:rPr lang="en-ID" b="0" i="0" dirty="0">
                <a:solidFill>
                  <a:srgbClr val="FFFF00"/>
                </a:solidFill>
                <a:effectLst/>
                <a:latin typeface="Open Sans" panose="020B0606030504020204" pitchFamily="34" charset="0"/>
              </a:rPr>
              <a:t> </a:t>
            </a:r>
            <a:r>
              <a:rPr lang="en-ID" b="0" i="0" dirty="0" err="1">
                <a:solidFill>
                  <a:srgbClr val="FFFF00"/>
                </a:solidFill>
                <a:effectLst/>
                <a:latin typeface="Open Sans" panose="020B0606030504020204" pitchFamily="34" charset="0"/>
              </a:rPr>
              <a:t>tugas</a:t>
            </a:r>
            <a:r>
              <a:rPr lang="en-ID" b="0" i="0" dirty="0">
                <a:solidFill>
                  <a:srgbClr val="FFFF00"/>
                </a:solidFill>
                <a:effectLst/>
                <a:latin typeface="Open Sans" panose="020B0606030504020204" pitchFamily="34" charset="0"/>
              </a:rPr>
              <a:t> </a:t>
            </a:r>
            <a:r>
              <a:rPr lang="en-ID" b="0" i="0" dirty="0" err="1">
                <a:solidFill>
                  <a:srgbClr val="FFFF00"/>
                </a:solidFill>
                <a:effectLst/>
                <a:latin typeface="Open Sans" panose="020B0606030504020204" pitchFamily="34" charset="0"/>
              </a:rPr>
              <a:t>khusus</a:t>
            </a:r>
            <a:r>
              <a:rPr lang="en-ID" b="0" i="0" dirty="0">
                <a:solidFill>
                  <a:srgbClr val="FFFF00"/>
                </a:solidFill>
                <a:effectLst/>
                <a:latin typeface="Open Sans" panose="020B0606030504020204" pitchFamily="34" charset="0"/>
              </a:rPr>
              <a:t> yang </a:t>
            </a:r>
            <a:r>
              <a:rPr lang="en-ID" b="0" i="0" dirty="0" err="1">
                <a:solidFill>
                  <a:srgbClr val="FFFF00"/>
                </a:solidFill>
                <a:effectLst/>
                <a:latin typeface="Open Sans" panose="020B0606030504020204" pitchFamily="34" charset="0"/>
              </a:rPr>
              <a:t>harus</a:t>
            </a:r>
            <a:r>
              <a:rPr lang="en-ID" b="0" i="0" dirty="0">
                <a:solidFill>
                  <a:srgbClr val="FFFF00"/>
                </a:solidFill>
                <a:effectLst/>
                <a:latin typeface="Open Sans" panose="020B0606030504020204" pitchFamily="34" charset="0"/>
              </a:rPr>
              <a:t> </a:t>
            </a:r>
            <a:r>
              <a:rPr lang="en-ID" b="0" i="0" dirty="0" err="1">
                <a:solidFill>
                  <a:srgbClr val="FFFF00"/>
                </a:solidFill>
                <a:effectLst/>
                <a:latin typeface="Open Sans" panose="020B0606030504020204" pitchFamily="34" charset="0"/>
              </a:rPr>
              <a:t>dilaksanakan</a:t>
            </a:r>
            <a:r>
              <a:rPr lang="en-ID" b="0" i="0" dirty="0">
                <a:solidFill>
                  <a:srgbClr val="FFFF00"/>
                </a:solidFill>
                <a:effectLst/>
                <a:latin typeface="Open Sans" panose="020B0606030504020204" pitchFamily="34" charset="0"/>
              </a:rPr>
              <a:t> oleh </a:t>
            </a:r>
            <a:r>
              <a:rPr lang="en-ID" b="0" i="0" dirty="0" err="1">
                <a:solidFill>
                  <a:srgbClr val="FFFF00"/>
                </a:solidFill>
                <a:effectLst/>
                <a:latin typeface="Open Sans" panose="020B0606030504020204" pitchFamily="34" charset="0"/>
              </a:rPr>
              <a:t>pengelola</a:t>
            </a:r>
            <a:r>
              <a:rPr lang="en-ID" b="0" i="0" dirty="0">
                <a:solidFill>
                  <a:srgbClr val="FFFF00"/>
                </a:solidFill>
                <a:effectLst/>
                <a:latin typeface="Open Sans" panose="020B0606030504020204" pitchFamily="34" charset="0"/>
              </a:rPr>
              <a:t> </a:t>
            </a:r>
            <a:r>
              <a:rPr lang="en-ID" b="0" i="0" dirty="0" err="1">
                <a:solidFill>
                  <a:srgbClr val="FFFF00"/>
                </a:solidFill>
                <a:effectLst/>
                <a:latin typeface="Open Sans" panose="020B0606030504020204" pitchFamily="34" charset="0"/>
              </a:rPr>
              <a:t>keperawatan</a:t>
            </a:r>
            <a:r>
              <a:rPr lang="en-ID" b="0" i="0" dirty="0">
                <a:solidFill>
                  <a:srgbClr val="FFFF00"/>
                </a:solidFill>
                <a:effectLst/>
                <a:latin typeface="Open Sans" panose="020B0606030504020204" pitchFamily="34" charset="0"/>
              </a:rPr>
              <a:t> </a:t>
            </a:r>
            <a:r>
              <a:rPr lang="en-ID" b="0" i="0" dirty="0" err="1">
                <a:solidFill>
                  <a:srgbClr val="FFFF00"/>
                </a:solidFill>
                <a:effectLst/>
                <a:latin typeface="Open Sans" panose="020B0606030504020204" pitchFamily="34" charset="0"/>
              </a:rPr>
              <a:t>untuk</a:t>
            </a:r>
            <a:r>
              <a:rPr lang="en-ID" b="0" i="0" dirty="0">
                <a:solidFill>
                  <a:srgbClr val="FFFF00"/>
                </a:solidFill>
                <a:effectLst/>
                <a:latin typeface="Open Sans" panose="020B0606030504020204" pitchFamily="34" charset="0"/>
              </a:rPr>
              <a:t> </a:t>
            </a:r>
            <a:r>
              <a:rPr lang="en-ID" b="0" i="0" dirty="0" err="1">
                <a:solidFill>
                  <a:srgbClr val="FFFF00"/>
                </a:solidFill>
                <a:effectLst/>
                <a:latin typeface="Open Sans" panose="020B0606030504020204" pitchFamily="34" charset="0"/>
              </a:rPr>
              <a:t>merencanakan</a:t>
            </a:r>
            <a:r>
              <a:rPr lang="en-ID" b="0" i="0" dirty="0">
                <a:solidFill>
                  <a:srgbClr val="FFFF00"/>
                </a:solidFill>
                <a:effectLst/>
                <a:latin typeface="Open Sans" panose="020B0606030504020204" pitchFamily="34" charset="0"/>
              </a:rPr>
              <a:t>, </a:t>
            </a:r>
            <a:r>
              <a:rPr lang="en-ID" b="0" i="0" dirty="0" err="1">
                <a:solidFill>
                  <a:srgbClr val="FFFF00"/>
                </a:solidFill>
                <a:effectLst/>
                <a:latin typeface="Open Sans" panose="020B0606030504020204" pitchFamily="34" charset="0"/>
              </a:rPr>
              <a:t>mengorganisasikan</a:t>
            </a:r>
            <a:r>
              <a:rPr lang="en-ID" b="0" i="0" dirty="0">
                <a:solidFill>
                  <a:srgbClr val="FFFF00"/>
                </a:solidFill>
                <a:effectLst/>
                <a:latin typeface="Open Sans" panose="020B0606030504020204" pitchFamily="34" charset="0"/>
              </a:rPr>
              <a:t>, </a:t>
            </a:r>
            <a:r>
              <a:rPr lang="en-ID" b="0" i="0" dirty="0" err="1">
                <a:solidFill>
                  <a:srgbClr val="FFFF00"/>
                </a:solidFill>
                <a:effectLst/>
                <a:latin typeface="Open Sans" panose="020B0606030504020204" pitchFamily="34" charset="0"/>
              </a:rPr>
              <a:t>mengarahkan</a:t>
            </a:r>
            <a:r>
              <a:rPr lang="en-ID" b="0" i="0" dirty="0">
                <a:solidFill>
                  <a:srgbClr val="FFFF00"/>
                </a:solidFill>
                <a:effectLst/>
                <a:latin typeface="Open Sans" panose="020B0606030504020204" pitchFamily="34" charset="0"/>
              </a:rPr>
              <a:t> </a:t>
            </a:r>
            <a:r>
              <a:rPr lang="en-ID" b="0" i="0" dirty="0" err="1">
                <a:solidFill>
                  <a:srgbClr val="FFFF00"/>
                </a:solidFill>
                <a:effectLst/>
                <a:latin typeface="Open Sans" panose="020B0606030504020204" pitchFamily="34" charset="0"/>
              </a:rPr>
              <a:t>serta</a:t>
            </a:r>
            <a:r>
              <a:rPr lang="en-ID" b="0" i="0" dirty="0">
                <a:solidFill>
                  <a:srgbClr val="FFFF00"/>
                </a:solidFill>
                <a:effectLst/>
                <a:latin typeface="Open Sans" panose="020B0606030504020204" pitchFamily="34" charset="0"/>
              </a:rPr>
              <a:t> </a:t>
            </a:r>
            <a:r>
              <a:rPr lang="en-ID" b="0" i="0" dirty="0" err="1">
                <a:solidFill>
                  <a:srgbClr val="FFFF00"/>
                </a:solidFill>
                <a:effectLst/>
                <a:latin typeface="Open Sans" panose="020B0606030504020204" pitchFamily="34" charset="0"/>
              </a:rPr>
              <a:t>mengawasi</a:t>
            </a:r>
            <a:r>
              <a:rPr lang="en-ID" b="0" i="0" dirty="0">
                <a:solidFill>
                  <a:srgbClr val="FFFF00"/>
                </a:solidFill>
                <a:effectLst/>
                <a:latin typeface="Open Sans" panose="020B0606030504020204" pitchFamily="34" charset="0"/>
              </a:rPr>
              <a:t> </a:t>
            </a:r>
            <a:r>
              <a:rPr lang="en-ID" b="0" i="0" dirty="0" err="1">
                <a:solidFill>
                  <a:srgbClr val="FFFF00"/>
                </a:solidFill>
                <a:effectLst/>
                <a:latin typeface="Open Sans" panose="020B0606030504020204" pitchFamily="34" charset="0"/>
              </a:rPr>
              <a:t>sumber-sumber</a:t>
            </a:r>
            <a:r>
              <a:rPr lang="en-ID" b="0" i="0" dirty="0">
                <a:solidFill>
                  <a:srgbClr val="FFFF00"/>
                </a:solidFill>
                <a:effectLst/>
                <a:latin typeface="Open Sans" panose="020B0606030504020204" pitchFamily="34" charset="0"/>
              </a:rPr>
              <a:t> yang </a:t>
            </a:r>
            <a:r>
              <a:rPr lang="en-ID" b="0" i="0" dirty="0" err="1">
                <a:solidFill>
                  <a:srgbClr val="FFFF00"/>
                </a:solidFill>
                <a:effectLst/>
                <a:latin typeface="Open Sans" panose="020B0606030504020204" pitchFamily="34" charset="0"/>
              </a:rPr>
              <a:t>ada</a:t>
            </a:r>
            <a:r>
              <a:rPr lang="en-ID" b="0" i="0" dirty="0">
                <a:solidFill>
                  <a:srgbClr val="FFFF00"/>
                </a:solidFill>
                <a:effectLst/>
                <a:latin typeface="Open Sans" panose="020B0606030504020204" pitchFamily="34" charset="0"/>
              </a:rPr>
              <a:t>, </a:t>
            </a:r>
            <a:r>
              <a:rPr lang="en-ID" b="0" i="0" dirty="0" err="1">
                <a:solidFill>
                  <a:srgbClr val="FFFF00"/>
                </a:solidFill>
                <a:effectLst/>
                <a:latin typeface="Open Sans" panose="020B0606030504020204" pitchFamily="34" charset="0"/>
              </a:rPr>
              <a:t>baik</a:t>
            </a:r>
            <a:r>
              <a:rPr lang="en-ID" b="0" i="0" dirty="0">
                <a:solidFill>
                  <a:srgbClr val="FFFF00"/>
                </a:solidFill>
                <a:effectLst/>
                <a:latin typeface="Open Sans" panose="020B0606030504020204" pitchFamily="34" charset="0"/>
              </a:rPr>
              <a:t> </a:t>
            </a:r>
            <a:r>
              <a:rPr lang="en-ID" b="0" i="0" dirty="0" err="1">
                <a:solidFill>
                  <a:srgbClr val="FFFF00"/>
                </a:solidFill>
                <a:effectLst/>
                <a:latin typeface="Open Sans" panose="020B0606030504020204" pitchFamily="34" charset="0"/>
              </a:rPr>
              <a:t>sumber</a:t>
            </a:r>
            <a:r>
              <a:rPr lang="en-ID" b="0" i="0" dirty="0">
                <a:solidFill>
                  <a:srgbClr val="FFFF00"/>
                </a:solidFill>
                <a:effectLst/>
                <a:latin typeface="Open Sans" panose="020B0606030504020204" pitchFamily="34" charset="0"/>
              </a:rPr>
              <a:t> </a:t>
            </a:r>
            <a:r>
              <a:rPr lang="en-ID" b="0" i="0" dirty="0" err="1">
                <a:solidFill>
                  <a:srgbClr val="FFFF00"/>
                </a:solidFill>
                <a:effectLst/>
                <a:latin typeface="Open Sans" panose="020B0606030504020204" pitchFamily="34" charset="0"/>
              </a:rPr>
              <a:t>daya</a:t>
            </a:r>
            <a:r>
              <a:rPr lang="en-ID" b="0" i="0" dirty="0">
                <a:solidFill>
                  <a:srgbClr val="FFFF00"/>
                </a:solidFill>
                <a:effectLst/>
                <a:latin typeface="Open Sans" panose="020B0606030504020204" pitchFamily="34" charset="0"/>
              </a:rPr>
              <a:t> </a:t>
            </a:r>
            <a:r>
              <a:rPr lang="en-ID" b="0" i="0" dirty="0" err="1">
                <a:solidFill>
                  <a:srgbClr val="FFFF00"/>
                </a:solidFill>
                <a:effectLst/>
                <a:latin typeface="Open Sans" panose="020B0606030504020204" pitchFamily="34" charset="0"/>
              </a:rPr>
              <a:t>maupun</a:t>
            </a:r>
            <a:r>
              <a:rPr lang="en-ID" b="0" i="0" dirty="0">
                <a:solidFill>
                  <a:srgbClr val="FFFF00"/>
                </a:solidFill>
                <a:effectLst/>
                <a:latin typeface="Open Sans" panose="020B0606030504020204" pitchFamily="34" charset="0"/>
              </a:rPr>
              <a:t> dana </a:t>
            </a:r>
            <a:r>
              <a:rPr lang="en-ID" b="0" i="0" dirty="0" err="1">
                <a:solidFill>
                  <a:srgbClr val="FFFF00"/>
                </a:solidFill>
                <a:effectLst/>
                <a:latin typeface="Open Sans" panose="020B0606030504020204" pitchFamily="34" charset="0"/>
              </a:rPr>
              <a:t>sehingga</a:t>
            </a:r>
            <a:r>
              <a:rPr lang="en-ID" b="0" i="0" dirty="0">
                <a:solidFill>
                  <a:srgbClr val="FFFF00"/>
                </a:solidFill>
                <a:effectLst/>
                <a:latin typeface="Open Sans" panose="020B0606030504020204" pitchFamily="34" charset="0"/>
              </a:rPr>
              <a:t> </a:t>
            </a:r>
            <a:r>
              <a:rPr lang="en-ID" b="0" i="0" dirty="0" err="1">
                <a:solidFill>
                  <a:srgbClr val="FFFF00"/>
                </a:solidFill>
                <a:effectLst/>
                <a:latin typeface="Open Sans" panose="020B0606030504020204" pitchFamily="34" charset="0"/>
              </a:rPr>
              <a:t>dapat</a:t>
            </a:r>
            <a:r>
              <a:rPr lang="en-ID" b="0" i="0" dirty="0">
                <a:solidFill>
                  <a:srgbClr val="FFFF00"/>
                </a:solidFill>
                <a:effectLst/>
                <a:latin typeface="Open Sans" panose="020B0606030504020204" pitchFamily="34" charset="0"/>
              </a:rPr>
              <a:t> </a:t>
            </a:r>
            <a:r>
              <a:rPr lang="en-ID" b="0" i="0" dirty="0" err="1">
                <a:solidFill>
                  <a:srgbClr val="FFFF00"/>
                </a:solidFill>
                <a:effectLst/>
                <a:latin typeface="Open Sans" panose="020B0606030504020204" pitchFamily="34" charset="0"/>
              </a:rPr>
              <a:t>memberikan</a:t>
            </a:r>
            <a:r>
              <a:rPr lang="en-ID" b="0" i="0" dirty="0">
                <a:solidFill>
                  <a:srgbClr val="FFFF00"/>
                </a:solidFill>
                <a:effectLst/>
                <a:latin typeface="Open Sans" panose="020B0606030504020204" pitchFamily="34" charset="0"/>
              </a:rPr>
              <a:t> </a:t>
            </a:r>
            <a:r>
              <a:rPr lang="en-ID" b="0" i="0" dirty="0" err="1">
                <a:solidFill>
                  <a:srgbClr val="FFFF00"/>
                </a:solidFill>
                <a:effectLst/>
                <a:latin typeface="Open Sans" panose="020B0606030504020204" pitchFamily="34" charset="0"/>
              </a:rPr>
              <a:t>pelayanan</a:t>
            </a:r>
            <a:r>
              <a:rPr lang="en-ID" b="0" i="0" dirty="0">
                <a:solidFill>
                  <a:srgbClr val="FFFF00"/>
                </a:solidFill>
                <a:effectLst/>
                <a:latin typeface="Open Sans" panose="020B0606030504020204" pitchFamily="34" charset="0"/>
              </a:rPr>
              <a:t> </a:t>
            </a:r>
            <a:r>
              <a:rPr lang="en-ID" b="0" i="0" dirty="0" err="1">
                <a:solidFill>
                  <a:srgbClr val="FFFF00"/>
                </a:solidFill>
                <a:effectLst/>
                <a:latin typeface="Open Sans" panose="020B0606030504020204" pitchFamily="34" charset="0"/>
              </a:rPr>
              <a:t>ke</a:t>
            </a:r>
            <a:r>
              <a:rPr lang="en-ID" b="0" i="0" dirty="0">
                <a:solidFill>
                  <a:srgbClr val="FFFF00"/>
                </a:solidFill>
                <a:effectLst/>
                <a:latin typeface="Open Sans" panose="020B0606030504020204" pitchFamily="34" charset="0"/>
              </a:rPr>
              <a:t> </a:t>
            </a:r>
            <a:r>
              <a:rPr lang="en-ID" b="0" i="0" dirty="0" err="1">
                <a:solidFill>
                  <a:srgbClr val="FFFF00"/>
                </a:solidFill>
                <a:effectLst/>
                <a:latin typeface="Open Sans" panose="020B0606030504020204" pitchFamily="34" charset="0"/>
              </a:rPr>
              <a:t>perawatan</a:t>
            </a:r>
            <a:r>
              <a:rPr lang="en-ID" b="0" i="0" dirty="0">
                <a:solidFill>
                  <a:srgbClr val="FFFF00"/>
                </a:solidFill>
                <a:effectLst/>
                <a:latin typeface="Open Sans" panose="020B0606030504020204" pitchFamily="34" charset="0"/>
              </a:rPr>
              <a:t> yang </a:t>
            </a:r>
            <a:r>
              <a:rPr lang="en-ID" b="0" i="0" dirty="0" err="1">
                <a:solidFill>
                  <a:srgbClr val="FFFF00"/>
                </a:solidFill>
                <a:effectLst/>
                <a:latin typeface="Open Sans" panose="020B0606030504020204" pitchFamily="34" charset="0"/>
              </a:rPr>
              <a:t>efektif</a:t>
            </a:r>
            <a:r>
              <a:rPr lang="en-ID" b="0" i="0" dirty="0">
                <a:solidFill>
                  <a:srgbClr val="FFFF00"/>
                </a:solidFill>
                <a:effectLst/>
                <a:latin typeface="Open Sans" panose="020B0606030504020204" pitchFamily="34" charset="0"/>
              </a:rPr>
              <a:t> </a:t>
            </a:r>
            <a:r>
              <a:rPr lang="en-ID" b="0" i="0" dirty="0" err="1">
                <a:solidFill>
                  <a:srgbClr val="FFFF00"/>
                </a:solidFill>
                <a:effectLst/>
                <a:latin typeface="Open Sans" panose="020B0606030504020204" pitchFamily="34" charset="0"/>
              </a:rPr>
              <a:t>baik</a:t>
            </a:r>
            <a:r>
              <a:rPr lang="en-ID" b="0" i="0" dirty="0">
                <a:solidFill>
                  <a:srgbClr val="FFFF00"/>
                </a:solidFill>
                <a:effectLst/>
                <a:latin typeface="Open Sans" panose="020B0606030504020204" pitchFamily="34" charset="0"/>
              </a:rPr>
              <a:t> </a:t>
            </a:r>
            <a:r>
              <a:rPr lang="en-ID" b="0" i="0" dirty="0" err="1">
                <a:solidFill>
                  <a:srgbClr val="FFFF00"/>
                </a:solidFill>
                <a:effectLst/>
                <a:latin typeface="Open Sans" panose="020B0606030504020204" pitchFamily="34" charset="0"/>
              </a:rPr>
              <a:t>kepada</a:t>
            </a:r>
            <a:r>
              <a:rPr lang="en-ID" b="0" i="0" dirty="0">
                <a:solidFill>
                  <a:srgbClr val="FFFF00"/>
                </a:solidFill>
                <a:effectLst/>
                <a:latin typeface="Open Sans" panose="020B0606030504020204" pitchFamily="34" charset="0"/>
              </a:rPr>
              <a:t> </a:t>
            </a:r>
            <a:r>
              <a:rPr lang="en-ID" b="0" i="0" dirty="0" err="1">
                <a:solidFill>
                  <a:srgbClr val="FFFF00"/>
                </a:solidFill>
                <a:effectLst/>
                <a:latin typeface="Open Sans" panose="020B0606030504020204" pitchFamily="34" charset="0"/>
              </a:rPr>
              <a:t>pasien</a:t>
            </a:r>
            <a:r>
              <a:rPr lang="en-ID" b="0" i="0" dirty="0">
                <a:solidFill>
                  <a:srgbClr val="FFFF00"/>
                </a:solidFill>
                <a:effectLst/>
                <a:latin typeface="Open Sans" panose="020B0606030504020204" pitchFamily="34" charset="0"/>
              </a:rPr>
              <a:t>, </a:t>
            </a:r>
            <a:r>
              <a:rPr lang="en-ID" b="0" i="0" dirty="0" err="1">
                <a:solidFill>
                  <a:srgbClr val="FFFF00"/>
                </a:solidFill>
                <a:effectLst/>
                <a:latin typeface="Open Sans" panose="020B0606030504020204" pitchFamily="34" charset="0"/>
              </a:rPr>
              <a:t>keluarga</a:t>
            </a:r>
            <a:r>
              <a:rPr lang="en-ID" b="0" i="0" dirty="0">
                <a:solidFill>
                  <a:srgbClr val="FFFF00"/>
                </a:solidFill>
                <a:effectLst/>
                <a:latin typeface="Open Sans" panose="020B0606030504020204" pitchFamily="34" charset="0"/>
              </a:rPr>
              <a:t> dan </a:t>
            </a:r>
            <a:r>
              <a:rPr lang="en-ID" b="0" i="0" dirty="0" err="1">
                <a:solidFill>
                  <a:srgbClr val="FFFF00"/>
                </a:solidFill>
                <a:effectLst/>
                <a:latin typeface="Open Sans" panose="020B0606030504020204" pitchFamily="34" charset="0"/>
              </a:rPr>
              <a:t>masyarakat</a:t>
            </a:r>
            <a:r>
              <a:rPr lang="en-ID" b="0" i="0" dirty="0">
                <a:solidFill>
                  <a:srgbClr val="FFFF00"/>
                </a:solidFill>
                <a:effectLst/>
                <a:latin typeface="Open Sans" panose="020B0606030504020204" pitchFamily="34" charset="0"/>
              </a:rPr>
              <a:t>.</a:t>
            </a:r>
            <a:endParaRPr lang="en-US" dirty="0">
              <a:solidFill>
                <a:srgbClr val="FFFF00"/>
              </a:solidFill>
            </a:endParaRPr>
          </a:p>
        </p:txBody>
      </p:sp>
      <p:sp>
        <p:nvSpPr>
          <p:cNvPr id="3" name="Slide Number Placeholder 2">
            <a:extLst>
              <a:ext uri="{FF2B5EF4-FFF2-40B4-BE49-F238E27FC236}">
                <a16:creationId xmlns:a16="http://schemas.microsoft.com/office/drawing/2014/main" id="{774AF259-0EA0-486A-A345-68549DF558C8}"/>
              </a:ext>
            </a:extLst>
          </p:cNvPr>
          <p:cNvSpPr>
            <a:spLocks noGrp="1"/>
          </p:cNvSpPr>
          <p:nvPr>
            <p:ph type="sldNum" sz="quarter" idx="12"/>
          </p:nvPr>
        </p:nvSpPr>
        <p:spPr/>
        <p:txBody>
          <a:bodyPr/>
          <a:lstStyle/>
          <a:p>
            <a:fld id="{03DC2DEF-D2FE-4B45-ABA4-9F153FD1C98A}" type="slidenum">
              <a:rPr lang="en-US" smtClean="0"/>
              <a:t>3</a:t>
            </a:fld>
            <a:endParaRPr lang="en-US" dirty="0"/>
          </a:p>
        </p:txBody>
      </p:sp>
      <p:pic>
        <p:nvPicPr>
          <p:cNvPr id="11" name="Picture Placeholder 12">
            <a:extLst>
              <a:ext uri="{FF2B5EF4-FFF2-40B4-BE49-F238E27FC236}">
                <a16:creationId xmlns:a16="http://schemas.microsoft.com/office/drawing/2014/main" id="{D38CA64A-11C5-4BD7-8A2D-E6D58794D6DC}"/>
              </a:ex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l="48757" t="-231" r="16551" b="231"/>
          <a:stretch/>
        </p:blipFill>
        <p:spPr>
          <a:xfrm>
            <a:off x="4339772" y="1553028"/>
            <a:ext cx="3595688" cy="4572001"/>
          </a:xfrm>
        </p:spPr>
      </p:pic>
    </p:spTree>
    <p:extLst>
      <p:ext uri="{BB962C8B-B14F-4D97-AF65-F5344CB8AC3E}">
        <p14:creationId xmlns:p14="http://schemas.microsoft.com/office/powerpoint/2010/main" val="32423899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925ED-345F-C7BD-B9D0-A76AFA8EC2E1}"/>
              </a:ext>
            </a:extLst>
          </p:cNvPr>
          <p:cNvSpPr>
            <a:spLocks noGrp="1"/>
          </p:cNvSpPr>
          <p:nvPr>
            <p:ph type="title"/>
          </p:nvPr>
        </p:nvSpPr>
        <p:spPr>
          <a:xfrm>
            <a:off x="1285240" y="1050595"/>
            <a:ext cx="8074815" cy="1618489"/>
          </a:xfrm>
        </p:spPr>
        <p:txBody>
          <a:bodyPr anchor="ctr">
            <a:normAutofit/>
          </a:bodyPr>
          <a:lstStyle/>
          <a:p>
            <a:r>
              <a:rPr lang="en-ID" sz="5000" b="1" i="0">
                <a:effectLst/>
                <a:latin typeface="PT Sans" panose="020B0503020203020204" pitchFamily="34" charset="0"/>
              </a:rPr>
              <a:t>2. Mengetahui dan Menganalisis Potensi Diri</a:t>
            </a:r>
            <a:endParaRPr lang="en-ID" sz="5000"/>
          </a:p>
        </p:txBody>
      </p:sp>
      <p:sp>
        <p:nvSpPr>
          <p:cNvPr id="3" name="Content Placeholder 2">
            <a:extLst>
              <a:ext uri="{FF2B5EF4-FFF2-40B4-BE49-F238E27FC236}">
                <a16:creationId xmlns:a16="http://schemas.microsoft.com/office/drawing/2014/main" id="{86270D55-8281-315C-E3B5-2F73490A75AA}"/>
              </a:ext>
            </a:extLst>
          </p:cNvPr>
          <p:cNvSpPr>
            <a:spLocks noGrp="1"/>
          </p:cNvSpPr>
          <p:nvPr>
            <p:ph idx="1"/>
          </p:nvPr>
        </p:nvSpPr>
        <p:spPr>
          <a:xfrm>
            <a:off x="1285240" y="2969469"/>
            <a:ext cx="8074815" cy="2800395"/>
          </a:xfrm>
        </p:spPr>
        <p:txBody>
          <a:bodyPr anchor="t">
            <a:normAutofit/>
          </a:bodyPr>
          <a:lstStyle/>
          <a:p>
            <a:pPr marL="0" indent="0">
              <a:buNone/>
            </a:pPr>
            <a:r>
              <a:rPr lang="en-ID" sz="2400" b="0" i="0">
                <a:effectLst/>
                <a:latin typeface="PT Sans" panose="020B0503020203020204" pitchFamily="34" charset="0"/>
              </a:rPr>
              <a:t>Bekerja secara kolaboratif dapat membantu lebih sadar akan kekuatan dan juga kelemahan yang dimiliki.</a:t>
            </a:r>
          </a:p>
          <a:p>
            <a:pPr marL="0" indent="0">
              <a:buNone/>
            </a:pPr>
            <a:r>
              <a:rPr lang="en-ID" sz="2400" b="0" i="0">
                <a:effectLst/>
                <a:latin typeface="PT Sans" panose="020B0503020203020204" pitchFamily="34" charset="0"/>
              </a:rPr>
              <a:t>Kolaborasi akan membantu meningkatkan keterampilan terbaik dan mengidentifikasi bagian mana yang memerlukan bantuan dari orang-orang dengan keahlian berbeda.</a:t>
            </a:r>
          </a:p>
          <a:p>
            <a:pPr marL="0" indent="0">
              <a:buNone/>
            </a:pPr>
            <a:r>
              <a:rPr lang="en-ID" sz="2400" b="0" i="0">
                <a:effectLst/>
                <a:latin typeface="PT Sans" panose="020B0503020203020204" pitchFamily="34" charset="0"/>
              </a:rPr>
              <a:t>Hasilnya tim dapat bekerja sama lebih baik untuk mengisi kesenjangan kompetensi.</a:t>
            </a:r>
          </a:p>
          <a:p>
            <a:endParaRPr lang="en-ID" sz="2400"/>
          </a:p>
        </p:txBody>
      </p:sp>
    </p:spTree>
    <p:extLst>
      <p:ext uri="{BB962C8B-B14F-4D97-AF65-F5344CB8AC3E}">
        <p14:creationId xmlns:p14="http://schemas.microsoft.com/office/powerpoint/2010/main" val="23013713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EE7E9-B6A7-7B23-845E-0AD43C44E85A}"/>
              </a:ext>
            </a:extLst>
          </p:cNvPr>
          <p:cNvSpPr>
            <a:spLocks noGrp="1"/>
          </p:cNvSpPr>
          <p:nvPr>
            <p:ph type="title"/>
          </p:nvPr>
        </p:nvSpPr>
        <p:spPr>
          <a:xfrm>
            <a:off x="1006900" y="1188637"/>
            <a:ext cx="4623363" cy="4480726"/>
          </a:xfrm>
        </p:spPr>
        <p:txBody>
          <a:bodyPr>
            <a:normAutofit/>
          </a:bodyPr>
          <a:lstStyle/>
          <a:p>
            <a:pPr algn="r"/>
            <a:r>
              <a:rPr lang="en-ID" sz="6600" b="1" i="0">
                <a:solidFill>
                  <a:schemeClr val="tx1">
                    <a:lumMod val="75000"/>
                    <a:lumOff val="25000"/>
                  </a:schemeClr>
                </a:solidFill>
                <a:effectLst/>
                <a:latin typeface="PT Sans" panose="020B0503020203020204" pitchFamily="34" charset="0"/>
              </a:rPr>
              <a:t>3. Saling Berbagi Ilmu</a:t>
            </a:r>
            <a:endParaRPr lang="en-ID" sz="6600">
              <a:solidFill>
                <a:schemeClr val="tx1">
                  <a:lumMod val="75000"/>
                  <a:lumOff val="25000"/>
                </a:schemeClr>
              </a:solidFill>
            </a:endParaRPr>
          </a:p>
        </p:txBody>
      </p:sp>
      <p:sp>
        <p:nvSpPr>
          <p:cNvPr id="3" name="Content Placeholder 2">
            <a:extLst>
              <a:ext uri="{FF2B5EF4-FFF2-40B4-BE49-F238E27FC236}">
                <a16:creationId xmlns:a16="http://schemas.microsoft.com/office/drawing/2014/main" id="{2B2A19DC-1146-35C4-E900-E3892981A67A}"/>
              </a:ext>
            </a:extLst>
          </p:cNvPr>
          <p:cNvSpPr>
            <a:spLocks noGrp="1"/>
          </p:cNvSpPr>
          <p:nvPr>
            <p:ph idx="1"/>
          </p:nvPr>
        </p:nvSpPr>
        <p:spPr>
          <a:xfrm>
            <a:off x="6577584" y="1896645"/>
            <a:ext cx="3953775" cy="3064712"/>
          </a:xfrm>
        </p:spPr>
        <p:txBody>
          <a:bodyPr anchor="ctr">
            <a:normAutofit/>
          </a:bodyPr>
          <a:lstStyle/>
          <a:p>
            <a:pPr marL="0" indent="0">
              <a:buNone/>
            </a:pPr>
            <a:r>
              <a:rPr lang="en-ID" sz="2200" b="0" i="0">
                <a:effectLst/>
                <a:latin typeface="PT Sans" panose="020B0503020203020204" pitchFamily="34" charset="0"/>
              </a:rPr>
              <a:t>Dapat belajar banyak hal dari anggota tim lain setiap kali berkumpul untuk berkolaborasi. </a:t>
            </a:r>
          </a:p>
          <a:p>
            <a:pPr marL="0" indent="0">
              <a:buNone/>
            </a:pPr>
            <a:r>
              <a:rPr lang="en-ID" sz="2200" b="0" i="0">
                <a:effectLst/>
                <a:latin typeface="PT Sans" panose="020B0503020203020204" pitchFamily="34" charset="0"/>
              </a:rPr>
              <a:t>Sebuah Institusi atau perusahaan yang menghargai kolaborasi akan dengan terbuka mendorong karyawannya untuk saling berbagi ilmu.</a:t>
            </a:r>
          </a:p>
          <a:p>
            <a:pPr marL="0" indent="0">
              <a:buNone/>
            </a:pPr>
            <a:endParaRPr lang="en-ID" sz="2200"/>
          </a:p>
        </p:txBody>
      </p:sp>
    </p:spTree>
    <p:extLst>
      <p:ext uri="{BB962C8B-B14F-4D97-AF65-F5344CB8AC3E}">
        <p14:creationId xmlns:p14="http://schemas.microsoft.com/office/powerpoint/2010/main" val="36116440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50614-2A5F-55DD-48E4-A924081C984C}"/>
              </a:ext>
            </a:extLst>
          </p:cNvPr>
          <p:cNvSpPr>
            <a:spLocks noGrp="1"/>
          </p:cNvSpPr>
          <p:nvPr>
            <p:ph type="title"/>
          </p:nvPr>
        </p:nvSpPr>
        <p:spPr>
          <a:xfrm>
            <a:off x="1006900" y="1188637"/>
            <a:ext cx="3141430" cy="4480726"/>
          </a:xfrm>
        </p:spPr>
        <p:txBody>
          <a:bodyPr>
            <a:normAutofit/>
          </a:bodyPr>
          <a:lstStyle/>
          <a:p>
            <a:pPr algn="r"/>
            <a:r>
              <a:rPr lang="en-ID" sz="3600" b="1" i="0">
                <a:effectLst/>
                <a:latin typeface="PT Sans" panose="020B0503020203020204" pitchFamily="34" charset="0"/>
              </a:rPr>
              <a:t>4. Meningkatkan Efisiensi Pekerjaan</a:t>
            </a:r>
            <a:endParaRPr lang="en-ID" sz="3600"/>
          </a:p>
        </p:txBody>
      </p:sp>
      <p:sp>
        <p:nvSpPr>
          <p:cNvPr id="3" name="Content Placeholder 2">
            <a:extLst>
              <a:ext uri="{FF2B5EF4-FFF2-40B4-BE49-F238E27FC236}">
                <a16:creationId xmlns:a16="http://schemas.microsoft.com/office/drawing/2014/main" id="{5BC52B59-707A-29CE-378F-470DA46B11D7}"/>
              </a:ext>
            </a:extLst>
          </p:cNvPr>
          <p:cNvSpPr>
            <a:spLocks noGrp="1"/>
          </p:cNvSpPr>
          <p:nvPr>
            <p:ph idx="1"/>
          </p:nvPr>
        </p:nvSpPr>
        <p:spPr>
          <a:xfrm>
            <a:off x="5138928" y="1338729"/>
            <a:ext cx="4795584" cy="4180542"/>
          </a:xfrm>
        </p:spPr>
        <p:txBody>
          <a:bodyPr anchor="ctr">
            <a:normAutofit/>
          </a:bodyPr>
          <a:lstStyle/>
          <a:p>
            <a:pPr marL="0" indent="0">
              <a:buNone/>
            </a:pPr>
            <a:r>
              <a:rPr lang="en-ID" sz="2400" b="0" i="0">
                <a:effectLst/>
                <a:latin typeface="PT Sans" panose="020B0503020203020204" pitchFamily="34" charset="0"/>
              </a:rPr>
              <a:t>Lebih mudah sama untuk menyelesaikan pekerjaan dan memenuhi tenggat waktu ketika mendapat dukungan dari tim.</a:t>
            </a:r>
          </a:p>
          <a:p>
            <a:pPr marL="0" indent="0">
              <a:buNone/>
            </a:pPr>
            <a:r>
              <a:rPr lang="en-ID" sz="2400" b="0" i="0">
                <a:effectLst/>
                <a:latin typeface="PT Sans" panose="020B0503020203020204" pitchFamily="34" charset="0"/>
              </a:rPr>
              <a:t>Beberapa orang bekerja,  yang bekerja bersama dapat membagi tugas dengan cara memanfaatkan kekuatan terbesar masing-masing individu. </a:t>
            </a:r>
          </a:p>
          <a:p>
            <a:pPr marL="0" indent="0">
              <a:buNone/>
            </a:pPr>
            <a:r>
              <a:rPr lang="en-ID" sz="2400" b="0" i="0">
                <a:effectLst/>
                <a:latin typeface="PT Sans" panose="020B0503020203020204" pitchFamily="34" charset="0"/>
              </a:rPr>
              <a:t>Hal ini dapat meningkatkan efisiensi dalam pekerjaan.</a:t>
            </a:r>
          </a:p>
          <a:p>
            <a:pPr marL="0" indent="0">
              <a:buNone/>
            </a:pPr>
            <a:endParaRPr lang="en-ID" sz="2400"/>
          </a:p>
        </p:txBody>
      </p:sp>
    </p:spTree>
    <p:extLst>
      <p:ext uri="{BB962C8B-B14F-4D97-AF65-F5344CB8AC3E}">
        <p14:creationId xmlns:p14="http://schemas.microsoft.com/office/powerpoint/2010/main" val="32898019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D62C8-0516-DBA9-320F-9A7B4A45E259}"/>
              </a:ext>
            </a:extLst>
          </p:cNvPr>
          <p:cNvSpPr>
            <a:spLocks noGrp="1"/>
          </p:cNvSpPr>
          <p:nvPr>
            <p:ph type="title"/>
          </p:nvPr>
        </p:nvSpPr>
        <p:spPr>
          <a:xfrm>
            <a:off x="1006900" y="1188637"/>
            <a:ext cx="3141430" cy="4480726"/>
          </a:xfrm>
        </p:spPr>
        <p:txBody>
          <a:bodyPr>
            <a:normAutofit/>
          </a:bodyPr>
          <a:lstStyle/>
          <a:p>
            <a:pPr algn="r"/>
            <a:r>
              <a:rPr lang="en-ID" sz="3600" b="1" i="0">
                <a:effectLst/>
                <a:latin typeface="PT Sans" panose="020B0503020203020204" pitchFamily="34" charset="0"/>
              </a:rPr>
              <a:t>5. Kemudahan Berkomunikasi</a:t>
            </a:r>
            <a:endParaRPr lang="en-ID" sz="3600"/>
          </a:p>
        </p:txBody>
      </p:sp>
      <p:sp>
        <p:nvSpPr>
          <p:cNvPr id="3" name="Content Placeholder 2">
            <a:extLst>
              <a:ext uri="{FF2B5EF4-FFF2-40B4-BE49-F238E27FC236}">
                <a16:creationId xmlns:a16="http://schemas.microsoft.com/office/drawing/2014/main" id="{475A4DEA-22D8-6EA8-FDBD-955DE37AE80E}"/>
              </a:ext>
            </a:extLst>
          </p:cNvPr>
          <p:cNvSpPr>
            <a:spLocks noGrp="1"/>
          </p:cNvSpPr>
          <p:nvPr>
            <p:ph idx="1"/>
          </p:nvPr>
        </p:nvSpPr>
        <p:spPr>
          <a:xfrm>
            <a:off x="5138928" y="1338729"/>
            <a:ext cx="4795584" cy="4180542"/>
          </a:xfrm>
        </p:spPr>
        <p:txBody>
          <a:bodyPr anchor="ctr">
            <a:normAutofit/>
          </a:bodyPr>
          <a:lstStyle/>
          <a:p>
            <a:pPr marL="0" indent="0">
              <a:buNone/>
            </a:pPr>
            <a:r>
              <a:rPr lang="en-ID" sz="2400" b="0" i="0">
                <a:effectLst/>
                <a:latin typeface="PT Sans" panose="020B0503020203020204" pitchFamily="34" charset="0"/>
              </a:rPr>
              <a:t>Melalui kolaborasi, akan dapat dengan bebasnya melakukan diskusi terbuka sehingga setiap anggota tim akan mendapatkan informasi yang memadai berkaitan dengan proyek tersebut.</a:t>
            </a:r>
          </a:p>
          <a:p>
            <a:endParaRPr lang="en-ID" sz="2400"/>
          </a:p>
        </p:txBody>
      </p:sp>
    </p:spTree>
    <p:extLst>
      <p:ext uri="{BB962C8B-B14F-4D97-AF65-F5344CB8AC3E}">
        <p14:creationId xmlns:p14="http://schemas.microsoft.com/office/powerpoint/2010/main" val="1726264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D5F4E-EFA9-0468-B4F7-AC38C785470E}"/>
              </a:ext>
            </a:extLst>
          </p:cNvPr>
          <p:cNvSpPr>
            <a:spLocks noGrp="1"/>
          </p:cNvSpPr>
          <p:nvPr>
            <p:ph type="title"/>
          </p:nvPr>
        </p:nvSpPr>
        <p:spPr>
          <a:xfrm>
            <a:off x="1006900" y="1188637"/>
            <a:ext cx="3141430" cy="4480726"/>
          </a:xfrm>
        </p:spPr>
        <p:txBody>
          <a:bodyPr>
            <a:normAutofit/>
          </a:bodyPr>
          <a:lstStyle/>
          <a:p>
            <a:pPr algn="r"/>
            <a:r>
              <a:rPr lang="en-ID" sz="3600" b="1" i="0">
                <a:effectLst/>
                <a:latin typeface="PT Sans" panose="020B0503020203020204" pitchFamily="34" charset="0"/>
              </a:rPr>
              <a:t>6. Mendapatkan Ide-Ide Baru</a:t>
            </a:r>
            <a:endParaRPr lang="en-ID" sz="3600"/>
          </a:p>
        </p:txBody>
      </p:sp>
      <p:sp>
        <p:nvSpPr>
          <p:cNvPr id="3" name="Content Placeholder 2">
            <a:extLst>
              <a:ext uri="{FF2B5EF4-FFF2-40B4-BE49-F238E27FC236}">
                <a16:creationId xmlns:a16="http://schemas.microsoft.com/office/drawing/2014/main" id="{C955149F-6156-B7E3-A1F8-59CEF7435CAE}"/>
              </a:ext>
            </a:extLst>
          </p:cNvPr>
          <p:cNvSpPr>
            <a:spLocks noGrp="1"/>
          </p:cNvSpPr>
          <p:nvPr>
            <p:ph idx="1"/>
          </p:nvPr>
        </p:nvSpPr>
        <p:spPr>
          <a:xfrm>
            <a:off x="5138928" y="1338729"/>
            <a:ext cx="4795584" cy="4180542"/>
          </a:xfrm>
        </p:spPr>
        <p:txBody>
          <a:bodyPr anchor="ctr">
            <a:normAutofit/>
          </a:bodyPr>
          <a:lstStyle/>
          <a:p>
            <a:pPr marL="0" indent="0">
              <a:buNone/>
            </a:pPr>
            <a:r>
              <a:rPr lang="en-ID" sz="2400" b="0" i="0">
                <a:effectLst/>
                <a:latin typeface="PT Sans" panose="020B0503020203020204" pitchFamily="34" charset="0"/>
              </a:rPr>
              <a:t>Satu di antara keuntungan terbesar yang akan diterima setelah melakukan kolaborasi adalah mendapatkan inspirasi serta ide-ide baru dari diskusi bersama tim.</a:t>
            </a:r>
          </a:p>
          <a:p>
            <a:pPr marL="0" indent="0">
              <a:buNone/>
            </a:pPr>
            <a:r>
              <a:rPr lang="en-ID" sz="2400" b="0" i="0">
                <a:effectLst/>
                <a:latin typeface="PT Sans" panose="020B0503020203020204" pitchFamily="34" charset="0"/>
              </a:rPr>
              <a:t>Ketika saling bertukar ide dengan anggota lainnya, ada sebuah ruang lingkup kreativitas yang jauh lebih banyak dan luas dibandingkan ketika memikirkan ide tersebut sendirian.</a:t>
            </a:r>
          </a:p>
          <a:p>
            <a:endParaRPr lang="en-ID" sz="2400"/>
          </a:p>
        </p:txBody>
      </p:sp>
    </p:spTree>
    <p:extLst>
      <p:ext uri="{BB962C8B-B14F-4D97-AF65-F5344CB8AC3E}">
        <p14:creationId xmlns:p14="http://schemas.microsoft.com/office/powerpoint/2010/main" val="11438998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E7F0C-655A-14F5-5FD4-521191314605}"/>
              </a:ext>
            </a:extLst>
          </p:cNvPr>
          <p:cNvSpPr>
            <a:spLocks noGrp="1"/>
          </p:cNvSpPr>
          <p:nvPr>
            <p:ph type="title"/>
          </p:nvPr>
        </p:nvSpPr>
        <p:spPr>
          <a:xfrm>
            <a:off x="3315031" y="1380754"/>
            <a:ext cx="5561938" cy="2513516"/>
          </a:xfrm>
        </p:spPr>
        <p:txBody>
          <a:bodyPr vert="horz" lIns="91440" tIns="45720" rIns="91440" bIns="45720" rtlCol="0" anchor="b">
            <a:normAutofit/>
          </a:bodyPr>
          <a:lstStyle/>
          <a:p>
            <a:pPr algn="ctr"/>
            <a:r>
              <a:rPr lang="en-US" sz="6000" b="1" i="0" kern="1200">
                <a:solidFill>
                  <a:schemeClr val="tx1"/>
                </a:solidFill>
                <a:effectLst/>
                <a:latin typeface="+mj-lt"/>
                <a:ea typeface="+mj-ea"/>
                <a:cs typeface="+mj-cs"/>
              </a:rPr>
              <a:t>Macam-Macam Kolaborasi</a:t>
            </a:r>
            <a:endParaRPr lang="en-US" sz="6000" kern="1200">
              <a:solidFill>
                <a:schemeClr val="tx1"/>
              </a:solidFill>
              <a:latin typeface="+mj-lt"/>
              <a:ea typeface="+mj-ea"/>
              <a:cs typeface="+mj-cs"/>
            </a:endParaRPr>
          </a:p>
        </p:txBody>
      </p:sp>
    </p:spTree>
    <p:extLst>
      <p:ext uri="{BB962C8B-B14F-4D97-AF65-F5344CB8AC3E}">
        <p14:creationId xmlns:p14="http://schemas.microsoft.com/office/powerpoint/2010/main" val="40033612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B5788-CC8E-ED99-6742-C11D4803D7AC}"/>
              </a:ext>
            </a:extLst>
          </p:cNvPr>
          <p:cNvSpPr>
            <a:spLocks noGrp="1"/>
          </p:cNvSpPr>
          <p:nvPr>
            <p:ph type="title"/>
          </p:nvPr>
        </p:nvSpPr>
        <p:spPr>
          <a:xfrm>
            <a:off x="1006900" y="1188637"/>
            <a:ext cx="4623363" cy="4480726"/>
          </a:xfrm>
        </p:spPr>
        <p:txBody>
          <a:bodyPr>
            <a:normAutofit/>
          </a:bodyPr>
          <a:lstStyle/>
          <a:p>
            <a:pPr algn="r"/>
            <a:r>
              <a:rPr lang="en-ID" sz="6600" b="1" i="0">
                <a:solidFill>
                  <a:schemeClr val="tx1">
                    <a:lumMod val="75000"/>
                    <a:lumOff val="25000"/>
                  </a:schemeClr>
                </a:solidFill>
                <a:effectLst/>
                <a:latin typeface="PT Sans" panose="020B0503020203020204" pitchFamily="34" charset="0"/>
              </a:rPr>
              <a:t>1. Kolaborasi Primer</a:t>
            </a:r>
            <a:endParaRPr lang="en-ID" sz="6600">
              <a:solidFill>
                <a:schemeClr val="tx1">
                  <a:lumMod val="75000"/>
                  <a:lumOff val="25000"/>
                </a:schemeClr>
              </a:solidFill>
            </a:endParaRPr>
          </a:p>
        </p:txBody>
      </p:sp>
      <p:sp>
        <p:nvSpPr>
          <p:cNvPr id="3" name="Content Placeholder 2">
            <a:extLst>
              <a:ext uri="{FF2B5EF4-FFF2-40B4-BE49-F238E27FC236}">
                <a16:creationId xmlns:a16="http://schemas.microsoft.com/office/drawing/2014/main" id="{0BE23CCC-7791-73E8-FF09-B3FA9CBCE15D}"/>
              </a:ext>
            </a:extLst>
          </p:cNvPr>
          <p:cNvSpPr>
            <a:spLocks noGrp="1"/>
          </p:cNvSpPr>
          <p:nvPr>
            <p:ph idx="1"/>
          </p:nvPr>
        </p:nvSpPr>
        <p:spPr>
          <a:xfrm>
            <a:off x="6577584" y="1896645"/>
            <a:ext cx="3953775" cy="3064712"/>
          </a:xfrm>
        </p:spPr>
        <p:txBody>
          <a:bodyPr anchor="ctr">
            <a:normAutofit/>
          </a:bodyPr>
          <a:lstStyle/>
          <a:p>
            <a:pPr marL="0" indent="0">
              <a:buNone/>
            </a:pPr>
            <a:r>
              <a:rPr lang="en-ID" sz="2000" b="0" i="0">
                <a:effectLst/>
                <a:latin typeface="PT Sans" panose="020B0503020203020204" pitchFamily="34" charset="0"/>
              </a:rPr>
              <a:t>Kolaborasi primer berisi seluruh kehidupan individu yang saling mengejar dalam pekerjaannya, hal ini dilakukan demi kepentingan seluruh anggota dalam tim.</a:t>
            </a:r>
          </a:p>
          <a:p>
            <a:pPr marL="0" indent="0">
              <a:buNone/>
            </a:pPr>
            <a:r>
              <a:rPr lang="en-ID" sz="2000" b="0" i="0">
                <a:effectLst/>
                <a:latin typeface="PT Sans" panose="020B0503020203020204" pitchFamily="34" charset="0"/>
              </a:rPr>
              <a:t>Contohnya, kehidupan rutin sehari-hari dalam bicara, kehidupan keluarga pada masyarakat primitif, dan lain-lainnya.</a:t>
            </a:r>
          </a:p>
          <a:p>
            <a:endParaRPr lang="en-ID" sz="2000" b="0" i="0">
              <a:effectLst/>
              <a:latin typeface="PT Sans" panose="020B0503020203020204" pitchFamily="34" charset="0"/>
            </a:endParaRPr>
          </a:p>
          <a:p>
            <a:endParaRPr lang="en-ID" sz="2000"/>
          </a:p>
        </p:txBody>
      </p:sp>
    </p:spTree>
    <p:extLst>
      <p:ext uri="{BB962C8B-B14F-4D97-AF65-F5344CB8AC3E}">
        <p14:creationId xmlns:p14="http://schemas.microsoft.com/office/powerpoint/2010/main" val="10388328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050C0-AF6F-1BBC-630B-10ABFF9E13C7}"/>
              </a:ext>
            </a:extLst>
          </p:cNvPr>
          <p:cNvSpPr>
            <a:spLocks noGrp="1"/>
          </p:cNvSpPr>
          <p:nvPr>
            <p:ph type="title"/>
          </p:nvPr>
        </p:nvSpPr>
        <p:spPr>
          <a:xfrm>
            <a:off x="1006901" y="1188637"/>
            <a:ext cx="3652186" cy="4480726"/>
          </a:xfrm>
        </p:spPr>
        <p:txBody>
          <a:bodyPr>
            <a:normAutofit/>
          </a:bodyPr>
          <a:lstStyle/>
          <a:p>
            <a:r>
              <a:rPr lang="en-ID" sz="4400" b="1" i="0" dirty="0">
                <a:solidFill>
                  <a:schemeClr val="tx1">
                    <a:lumMod val="75000"/>
                    <a:lumOff val="25000"/>
                  </a:schemeClr>
                </a:solidFill>
                <a:effectLst/>
                <a:latin typeface="PT Sans" panose="020B0503020203020204" pitchFamily="34" charset="0"/>
              </a:rPr>
              <a:t>2. </a:t>
            </a:r>
            <a:r>
              <a:rPr lang="en-ID" sz="4400" b="1" i="0" dirty="0" err="1">
                <a:solidFill>
                  <a:schemeClr val="tx1">
                    <a:lumMod val="75000"/>
                    <a:lumOff val="25000"/>
                  </a:schemeClr>
                </a:solidFill>
                <a:effectLst/>
                <a:latin typeface="PT Sans" panose="020B0503020203020204" pitchFamily="34" charset="0"/>
              </a:rPr>
              <a:t>Kolaborasi</a:t>
            </a:r>
            <a:r>
              <a:rPr lang="en-ID" sz="4400" b="1" i="0" dirty="0">
                <a:solidFill>
                  <a:schemeClr val="tx1">
                    <a:lumMod val="75000"/>
                    <a:lumOff val="25000"/>
                  </a:schemeClr>
                </a:solidFill>
                <a:effectLst/>
                <a:latin typeface="PT Sans" panose="020B0503020203020204" pitchFamily="34" charset="0"/>
              </a:rPr>
              <a:t> </a:t>
            </a:r>
            <a:r>
              <a:rPr lang="en-ID" sz="4400" b="1" i="0" dirty="0" err="1">
                <a:solidFill>
                  <a:schemeClr val="tx1">
                    <a:lumMod val="75000"/>
                    <a:lumOff val="25000"/>
                  </a:schemeClr>
                </a:solidFill>
                <a:effectLst/>
                <a:latin typeface="PT Sans" panose="020B0503020203020204" pitchFamily="34" charset="0"/>
              </a:rPr>
              <a:t>Sekunder</a:t>
            </a:r>
            <a:endParaRPr lang="en-ID" sz="4400" dirty="0">
              <a:solidFill>
                <a:schemeClr val="tx1">
                  <a:lumMod val="75000"/>
                  <a:lumOff val="25000"/>
                </a:schemeClr>
              </a:solidFill>
            </a:endParaRPr>
          </a:p>
        </p:txBody>
      </p:sp>
      <p:sp>
        <p:nvSpPr>
          <p:cNvPr id="3" name="Content Placeholder 2">
            <a:extLst>
              <a:ext uri="{FF2B5EF4-FFF2-40B4-BE49-F238E27FC236}">
                <a16:creationId xmlns:a16="http://schemas.microsoft.com/office/drawing/2014/main" id="{950FE917-0870-F431-701E-65ED139176AB}"/>
              </a:ext>
            </a:extLst>
          </p:cNvPr>
          <p:cNvSpPr>
            <a:spLocks noGrp="1"/>
          </p:cNvSpPr>
          <p:nvPr>
            <p:ph idx="1"/>
          </p:nvPr>
        </p:nvSpPr>
        <p:spPr>
          <a:xfrm>
            <a:off x="4267200" y="787790"/>
            <a:ext cx="6917900" cy="5830723"/>
          </a:xfrm>
        </p:spPr>
        <p:txBody>
          <a:bodyPr anchor="ctr">
            <a:normAutofit/>
          </a:bodyPr>
          <a:lstStyle/>
          <a:p>
            <a:pPr marL="0" indent="0" algn="just">
              <a:lnSpc>
                <a:spcPct val="200000"/>
              </a:lnSpc>
              <a:buNone/>
            </a:pPr>
            <a:r>
              <a:rPr lang="en-ID" sz="2000" b="0" i="0" dirty="0" err="1">
                <a:effectLst/>
                <a:latin typeface="PT Sans" panose="020B0503020203020204" pitchFamily="34" charset="0"/>
              </a:rPr>
              <a:t>Kolaborasi</a:t>
            </a:r>
            <a:r>
              <a:rPr lang="en-ID" sz="2000" b="0" i="0" dirty="0">
                <a:effectLst/>
                <a:latin typeface="PT Sans" panose="020B0503020203020204" pitchFamily="34" charset="0"/>
              </a:rPr>
              <a:t> </a:t>
            </a:r>
            <a:r>
              <a:rPr lang="en-ID" sz="2000" b="0" i="0" dirty="0" err="1">
                <a:effectLst/>
                <a:latin typeface="PT Sans" panose="020B0503020203020204" pitchFamily="34" charset="0"/>
              </a:rPr>
              <a:t>sekunder</a:t>
            </a:r>
            <a:r>
              <a:rPr lang="en-ID" sz="2000" b="0" i="0" dirty="0">
                <a:effectLst/>
                <a:latin typeface="PT Sans" panose="020B0503020203020204" pitchFamily="34" charset="0"/>
              </a:rPr>
              <a:t> </a:t>
            </a:r>
            <a:r>
              <a:rPr lang="en-ID" sz="2000" b="0" i="0" dirty="0" err="1">
                <a:effectLst/>
                <a:latin typeface="PT Sans" panose="020B0503020203020204" pitchFamily="34" charset="0"/>
              </a:rPr>
              <a:t>khas</a:t>
            </a:r>
            <a:r>
              <a:rPr lang="en-ID" sz="2000" b="0" i="0" dirty="0">
                <a:effectLst/>
                <a:latin typeface="PT Sans" panose="020B0503020203020204" pitchFamily="34" charset="0"/>
              </a:rPr>
              <a:t> pada </a:t>
            </a:r>
            <a:r>
              <a:rPr lang="en-ID" sz="2000" b="0" i="0" dirty="0" err="1">
                <a:effectLst/>
                <a:latin typeface="PT Sans" panose="020B0503020203020204" pitchFamily="34" charset="0"/>
              </a:rPr>
              <a:t>masyarakat</a:t>
            </a:r>
            <a:r>
              <a:rPr lang="en-ID" sz="2000" b="0" i="0" dirty="0">
                <a:effectLst/>
                <a:latin typeface="PT Sans" panose="020B0503020203020204" pitchFamily="34" charset="0"/>
              </a:rPr>
              <a:t> modern. </a:t>
            </a:r>
            <a:r>
              <a:rPr lang="en-ID" sz="2000" b="0" i="0" dirty="0" err="1">
                <a:effectLst/>
                <a:latin typeface="PT Sans" panose="020B0503020203020204" pitchFamily="34" charset="0"/>
              </a:rPr>
              <a:t>Kolaborasi</a:t>
            </a:r>
            <a:r>
              <a:rPr lang="en-ID" sz="2000" b="0" i="0" dirty="0">
                <a:effectLst/>
                <a:latin typeface="PT Sans" panose="020B0503020203020204" pitchFamily="34" charset="0"/>
              </a:rPr>
              <a:t> </a:t>
            </a:r>
            <a:r>
              <a:rPr lang="en-ID" sz="2000" b="0" i="0" dirty="0" err="1">
                <a:effectLst/>
                <a:latin typeface="PT Sans" panose="020B0503020203020204" pitchFamily="34" charset="0"/>
              </a:rPr>
              <a:t>sekunder</a:t>
            </a:r>
            <a:r>
              <a:rPr lang="en-ID" sz="2000" b="0" i="0" dirty="0">
                <a:effectLst/>
                <a:latin typeface="PT Sans" panose="020B0503020203020204" pitchFamily="34" charset="0"/>
              </a:rPr>
              <a:t> </a:t>
            </a:r>
            <a:r>
              <a:rPr lang="en-ID" sz="2000" b="0" i="0" dirty="0" err="1">
                <a:effectLst/>
                <a:latin typeface="PT Sans" panose="020B0503020203020204" pitchFamily="34" charset="0"/>
              </a:rPr>
              <a:t>ini</a:t>
            </a:r>
            <a:r>
              <a:rPr lang="en-ID" sz="2000" b="0" i="0" dirty="0">
                <a:effectLst/>
                <a:latin typeface="PT Sans" panose="020B0503020203020204" pitchFamily="34" charset="0"/>
              </a:rPr>
              <a:t> </a:t>
            </a:r>
            <a:r>
              <a:rPr lang="en-ID" sz="2000" b="0" i="0" dirty="0" err="1">
                <a:effectLst/>
                <a:latin typeface="PT Sans" panose="020B0503020203020204" pitchFamily="34" charset="0"/>
              </a:rPr>
              <a:t>bersifat</a:t>
            </a:r>
            <a:r>
              <a:rPr lang="en-ID" sz="2000" b="0" i="0" dirty="0">
                <a:effectLst/>
                <a:latin typeface="PT Sans" panose="020B0503020203020204" pitchFamily="34" charset="0"/>
              </a:rPr>
              <a:t> formal, </a:t>
            </a:r>
            <a:r>
              <a:rPr lang="en-ID" sz="2000" b="0" i="0" dirty="0" err="1">
                <a:effectLst/>
                <a:latin typeface="PT Sans" panose="020B0503020203020204" pitchFamily="34" charset="0"/>
              </a:rPr>
              <a:t>serta</a:t>
            </a:r>
            <a:r>
              <a:rPr lang="en-ID" sz="2000" b="0" i="0" dirty="0">
                <a:effectLst/>
                <a:latin typeface="PT Sans" panose="020B0503020203020204" pitchFamily="34" charset="0"/>
              </a:rPr>
              <a:t> masing-masing </a:t>
            </a:r>
            <a:r>
              <a:rPr lang="en-ID" sz="2000" b="0" i="0" dirty="0" err="1">
                <a:effectLst/>
                <a:latin typeface="PT Sans" panose="020B0503020203020204" pitchFamily="34" charset="0"/>
              </a:rPr>
              <a:t>individu</a:t>
            </a:r>
            <a:r>
              <a:rPr lang="en-ID" sz="2000" b="0" i="0" dirty="0">
                <a:effectLst/>
                <a:latin typeface="PT Sans" panose="020B0503020203020204" pitchFamily="34" charset="0"/>
              </a:rPr>
              <a:t> </a:t>
            </a:r>
            <a:r>
              <a:rPr lang="en-ID" sz="2000" b="0" i="0" dirty="0" err="1">
                <a:effectLst/>
                <a:latin typeface="PT Sans" panose="020B0503020203020204" pitchFamily="34" charset="0"/>
              </a:rPr>
              <a:t>hanya</a:t>
            </a:r>
            <a:r>
              <a:rPr lang="en-ID" sz="2000" b="0" i="0" dirty="0">
                <a:effectLst/>
                <a:latin typeface="PT Sans" panose="020B0503020203020204" pitchFamily="34" charset="0"/>
              </a:rPr>
              <a:t> </a:t>
            </a:r>
            <a:r>
              <a:rPr lang="en-ID" sz="2000" b="0" i="0" dirty="0" err="1">
                <a:effectLst/>
                <a:latin typeface="PT Sans" panose="020B0503020203020204" pitchFamily="34" charset="0"/>
              </a:rPr>
              <a:t>membangkitkan</a:t>
            </a:r>
            <a:r>
              <a:rPr lang="en-ID" sz="2000" b="0" i="0" dirty="0">
                <a:effectLst/>
                <a:latin typeface="PT Sans" panose="020B0503020203020204" pitchFamily="34" charset="0"/>
              </a:rPr>
              <a:t> </a:t>
            </a:r>
            <a:r>
              <a:rPr lang="en-ID" sz="2000" b="0" i="0" dirty="0" err="1">
                <a:effectLst/>
                <a:latin typeface="PT Sans" panose="020B0503020203020204" pitchFamily="34" charset="0"/>
              </a:rPr>
              <a:t>sebagian</a:t>
            </a:r>
            <a:r>
              <a:rPr lang="en-ID" sz="2000" b="0" i="0" dirty="0">
                <a:effectLst/>
                <a:latin typeface="PT Sans" panose="020B0503020203020204" pitchFamily="34" charset="0"/>
              </a:rPr>
              <a:t> </a:t>
            </a:r>
            <a:r>
              <a:rPr lang="en-ID" sz="2000" b="0" i="0" dirty="0" err="1">
                <a:effectLst/>
                <a:latin typeface="PT Sans" panose="020B0503020203020204" pitchFamily="34" charset="0"/>
              </a:rPr>
              <a:t>hidupnya</a:t>
            </a:r>
            <a:r>
              <a:rPr lang="en-ID" sz="2000" b="0" i="0" dirty="0">
                <a:effectLst/>
                <a:latin typeface="PT Sans" panose="020B0503020203020204" pitchFamily="34" charset="0"/>
              </a:rPr>
              <a:t> </a:t>
            </a:r>
            <a:r>
              <a:rPr lang="en-ID" sz="2000" b="0" i="0" dirty="0" err="1">
                <a:effectLst/>
                <a:latin typeface="PT Sans" panose="020B0503020203020204" pitchFamily="34" charset="0"/>
              </a:rPr>
              <a:t>kepada</a:t>
            </a:r>
            <a:r>
              <a:rPr lang="en-ID" sz="2000" b="0" i="0" dirty="0">
                <a:effectLst/>
                <a:latin typeface="PT Sans" panose="020B0503020203020204" pitchFamily="34" charset="0"/>
              </a:rPr>
              <a:t> </a:t>
            </a:r>
            <a:r>
              <a:rPr lang="en-ID" sz="2000" b="0" i="0" dirty="0" err="1">
                <a:effectLst/>
                <a:latin typeface="PT Sans" panose="020B0503020203020204" pitchFamily="34" charset="0"/>
              </a:rPr>
              <a:t>tim</a:t>
            </a:r>
            <a:r>
              <a:rPr lang="en-ID" sz="2000" b="0" i="0" dirty="0">
                <a:effectLst/>
                <a:latin typeface="PT Sans" panose="020B0503020203020204" pitchFamily="34" charset="0"/>
              </a:rPr>
              <a:t> yang </a:t>
            </a:r>
            <a:r>
              <a:rPr lang="en-ID" sz="2000" b="0" i="0" dirty="0" err="1">
                <a:effectLst/>
                <a:latin typeface="PT Sans" panose="020B0503020203020204" pitchFamily="34" charset="0"/>
              </a:rPr>
              <a:t>dipersatukan</a:t>
            </a:r>
            <a:r>
              <a:rPr lang="en-ID" sz="2000" b="0" i="0" dirty="0">
                <a:effectLst/>
                <a:latin typeface="PT Sans" panose="020B0503020203020204" pitchFamily="34" charset="0"/>
              </a:rPr>
              <a:t>.</a:t>
            </a:r>
          </a:p>
          <a:p>
            <a:pPr marL="0" indent="0" algn="just">
              <a:lnSpc>
                <a:spcPct val="200000"/>
              </a:lnSpc>
              <a:buNone/>
            </a:pPr>
            <a:r>
              <a:rPr lang="en-ID" sz="2000" b="0" i="0" dirty="0" err="1">
                <a:effectLst/>
                <a:latin typeface="PT Sans" panose="020B0503020203020204" pitchFamily="34" charset="0"/>
              </a:rPr>
              <a:t>Sikap</a:t>
            </a:r>
            <a:r>
              <a:rPr lang="en-ID" sz="2000" b="0" i="0" dirty="0">
                <a:effectLst/>
                <a:latin typeface="PT Sans" panose="020B0503020203020204" pitchFamily="34" charset="0"/>
              </a:rPr>
              <a:t> orang-orang pada </a:t>
            </a:r>
            <a:r>
              <a:rPr lang="en-ID" sz="2000" b="0" i="0" dirty="0" err="1">
                <a:effectLst/>
                <a:latin typeface="PT Sans" panose="020B0503020203020204" pitchFamily="34" charset="0"/>
              </a:rPr>
              <a:t>kolaborasi</a:t>
            </a:r>
            <a:r>
              <a:rPr lang="en-ID" sz="2000" b="0" i="0" dirty="0">
                <a:effectLst/>
                <a:latin typeface="PT Sans" panose="020B0503020203020204" pitchFamily="34" charset="0"/>
              </a:rPr>
              <a:t> </a:t>
            </a:r>
            <a:r>
              <a:rPr lang="en-ID" sz="2000" b="0" i="0" dirty="0" err="1">
                <a:effectLst/>
                <a:latin typeface="PT Sans" panose="020B0503020203020204" pitchFamily="34" charset="0"/>
              </a:rPr>
              <a:t>sekunder</a:t>
            </a:r>
            <a:r>
              <a:rPr lang="en-ID" sz="2000" b="0" i="0" dirty="0">
                <a:effectLst/>
                <a:latin typeface="PT Sans" panose="020B0503020203020204" pitchFamily="34" charset="0"/>
              </a:rPr>
              <a:t> </a:t>
            </a:r>
            <a:r>
              <a:rPr lang="en-ID" sz="2000" b="0" i="0" dirty="0" err="1">
                <a:effectLst/>
                <a:latin typeface="PT Sans" panose="020B0503020203020204" pitchFamily="34" charset="0"/>
              </a:rPr>
              <a:t>lebih</a:t>
            </a:r>
            <a:r>
              <a:rPr lang="en-ID" sz="2000" b="0" i="0" dirty="0">
                <a:effectLst/>
                <a:latin typeface="PT Sans" panose="020B0503020203020204" pitchFamily="34" charset="0"/>
              </a:rPr>
              <a:t> </a:t>
            </a:r>
            <a:r>
              <a:rPr lang="en-ID" sz="2000" b="0" i="0" dirty="0" err="1">
                <a:effectLst/>
                <a:latin typeface="PT Sans" panose="020B0503020203020204" pitchFamily="34" charset="0"/>
              </a:rPr>
              <a:t>individualistis</a:t>
            </a:r>
            <a:r>
              <a:rPr lang="en-ID" sz="2000" b="0" i="0" dirty="0">
                <a:effectLst/>
                <a:latin typeface="PT Sans" panose="020B0503020203020204" pitchFamily="34" charset="0"/>
              </a:rPr>
              <a:t> dan </a:t>
            </a:r>
            <a:r>
              <a:rPr lang="en-ID" sz="2000" b="0" i="0" dirty="0" err="1">
                <a:effectLst/>
                <a:latin typeface="PT Sans" panose="020B0503020203020204" pitchFamily="34" charset="0"/>
              </a:rPr>
              <a:t>mengadakan</a:t>
            </a:r>
            <a:r>
              <a:rPr lang="en-ID" sz="2000" b="0" i="0" dirty="0">
                <a:effectLst/>
                <a:latin typeface="PT Sans" panose="020B0503020203020204" pitchFamily="34" charset="0"/>
              </a:rPr>
              <a:t> </a:t>
            </a:r>
            <a:r>
              <a:rPr lang="en-ID" sz="2000" b="0" i="0" dirty="0" err="1">
                <a:effectLst/>
                <a:latin typeface="PT Sans" panose="020B0503020203020204" pitchFamily="34" charset="0"/>
              </a:rPr>
              <a:t>perhitungan</a:t>
            </a:r>
            <a:r>
              <a:rPr lang="en-ID" sz="2000" b="0" i="0" dirty="0">
                <a:effectLst/>
                <a:latin typeface="PT Sans" panose="020B0503020203020204" pitchFamily="34" charset="0"/>
              </a:rPr>
              <a:t>. </a:t>
            </a:r>
          </a:p>
          <a:p>
            <a:pPr marL="0" indent="0" algn="just">
              <a:lnSpc>
                <a:spcPct val="200000"/>
              </a:lnSpc>
              <a:buNone/>
            </a:pPr>
            <a:r>
              <a:rPr lang="en-ID" sz="2000" b="0" i="0" dirty="0" err="1">
                <a:effectLst/>
                <a:latin typeface="PT Sans" panose="020B0503020203020204" pitchFamily="34" charset="0"/>
              </a:rPr>
              <a:t>Contohnya</a:t>
            </a:r>
            <a:r>
              <a:rPr lang="en-ID" sz="2000" b="0" i="0" dirty="0">
                <a:effectLst/>
                <a:latin typeface="PT Sans" panose="020B0503020203020204" pitchFamily="34" charset="0"/>
              </a:rPr>
              <a:t>, </a:t>
            </a:r>
            <a:r>
              <a:rPr lang="en-ID" sz="2000" b="0" i="0" dirty="0" err="1">
                <a:effectLst/>
                <a:latin typeface="PT Sans" panose="020B0503020203020204" pitchFamily="34" charset="0"/>
              </a:rPr>
              <a:t>kolaborasi</a:t>
            </a:r>
            <a:r>
              <a:rPr lang="en-ID" sz="2000" b="0" i="0" dirty="0">
                <a:effectLst/>
                <a:latin typeface="PT Sans" panose="020B0503020203020204" pitchFamily="34" charset="0"/>
              </a:rPr>
              <a:t> </a:t>
            </a:r>
            <a:r>
              <a:rPr lang="en-ID" sz="2000" b="0" i="0" dirty="0" err="1">
                <a:effectLst/>
                <a:latin typeface="PT Sans" panose="020B0503020203020204" pitchFamily="34" charset="0"/>
              </a:rPr>
              <a:t>dalam</a:t>
            </a:r>
            <a:r>
              <a:rPr lang="en-ID" sz="2000" b="0" i="0" dirty="0">
                <a:effectLst/>
                <a:latin typeface="PT Sans" panose="020B0503020203020204" pitchFamily="34" charset="0"/>
              </a:rPr>
              <a:t> </a:t>
            </a:r>
            <a:r>
              <a:rPr lang="en-ID" sz="2000" b="0" i="0" dirty="0" err="1">
                <a:effectLst/>
                <a:latin typeface="PT Sans" panose="020B0503020203020204" pitchFamily="34" charset="0"/>
              </a:rPr>
              <a:t>kantor</a:t>
            </a:r>
            <a:r>
              <a:rPr lang="en-ID" sz="2000" b="0" i="0" dirty="0">
                <a:effectLst/>
                <a:latin typeface="PT Sans" panose="020B0503020203020204" pitchFamily="34" charset="0"/>
              </a:rPr>
              <a:t> </a:t>
            </a:r>
            <a:r>
              <a:rPr lang="en-ID" sz="2000" b="0" i="0" dirty="0" err="1">
                <a:effectLst/>
                <a:latin typeface="PT Sans" panose="020B0503020203020204" pitchFamily="34" charset="0"/>
              </a:rPr>
              <a:t>dagang</a:t>
            </a:r>
            <a:r>
              <a:rPr lang="en-ID" sz="2000" b="0" i="0" dirty="0">
                <a:effectLst/>
                <a:latin typeface="PT Sans" panose="020B0503020203020204" pitchFamily="34" charset="0"/>
              </a:rPr>
              <a:t>, </a:t>
            </a:r>
            <a:r>
              <a:rPr lang="en-ID" sz="2000" b="0" i="0" dirty="0" err="1">
                <a:effectLst/>
                <a:latin typeface="PT Sans" panose="020B0503020203020204" pitchFamily="34" charset="0"/>
              </a:rPr>
              <a:t>pabrik</a:t>
            </a:r>
            <a:r>
              <a:rPr lang="en-ID" sz="2000" b="0" i="0" dirty="0">
                <a:effectLst/>
                <a:latin typeface="PT Sans" panose="020B0503020203020204" pitchFamily="34" charset="0"/>
              </a:rPr>
              <a:t>, </a:t>
            </a:r>
            <a:r>
              <a:rPr lang="en-ID" sz="2000" b="0" i="0" dirty="0" err="1">
                <a:effectLst/>
                <a:latin typeface="PT Sans" panose="020B0503020203020204" pitchFamily="34" charset="0"/>
              </a:rPr>
              <a:t>pemerintahan</a:t>
            </a:r>
            <a:r>
              <a:rPr lang="en-ID" sz="2000" b="0" i="0" dirty="0">
                <a:effectLst/>
                <a:latin typeface="PT Sans" panose="020B0503020203020204" pitchFamily="34" charset="0"/>
              </a:rPr>
              <a:t>, dan </a:t>
            </a:r>
            <a:r>
              <a:rPr lang="en-ID" sz="2000" b="0" i="0" dirty="0" err="1">
                <a:effectLst/>
                <a:latin typeface="PT Sans" panose="020B0503020203020204" pitchFamily="34" charset="0"/>
              </a:rPr>
              <a:t>sebagainya</a:t>
            </a:r>
            <a:r>
              <a:rPr lang="en-ID" sz="2000" b="0" i="0" dirty="0">
                <a:effectLst/>
                <a:latin typeface="PT Sans" panose="020B0503020203020204" pitchFamily="34" charset="0"/>
              </a:rPr>
              <a:t>.</a:t>
            </a:r>
          </a:p>
        </p:txBody>
      </p:sp>
    </p:spTree>
    <p:extLst>
      <p:ext uri="{BB962C8B-B14F-4D97-AF65-F5344CB8AC3E}">
        <p14:creationId xmlns:p14="http://schemas.microsoft.com/office/powerpoint/2010/main" val="37946595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4D004-93F1-EEF8-C319-8015110D438B}"/>
              </a:ext>
            </a:extLst>
          </p:cNvPr>
          <p:cNvSpPr>
            <a:spLocks noGrp="1"/>
          </p:cNvSpPr>
          <p:nvPr>
            <p:ph type="title"/>
          </p:nvPr>
        </p:nvSpPr>
        <p:spPr>
          <a:xfrm>
            <a:off x="956826" y="1112969"/>
            <a:ext cx="3937298" cy="4166010"/>
          </a:xfrm>
        </p:spPr>
        <p:txBody>
          <a:bodyPr>
            <a:normAutofit/>
          </a:bodyPr>
          <a:lstStyle/>
          <a:p>
            <a:r>
              <a:rPr lang="en-ID" b="1" i="0" dirty="0">
                <a:effectLst/>
                <a:latin typeface="PT Sans" panose="020B0503020203020204" pitchFamily="34" charset="0"/>
              </a:rPr>
              <a:t>3. </a:t>
            </a:r>
            <a:r>
              <a:rPr lang="en-ID" b="1" i="0" dirty="0" err="1">
                <a:effectLst/>
                <a:latin typeface="PT Sans" panose="020B0503020203020204" pitchFamily="34" charset="0"/>
              </a:rPr>
              <a:t>Kolaborasi</a:t>
            </a:r>
            <a:r>
              <a:rPr lang="en-ID" b="1" i="0" dirty="0">
                <a:effectLst/>
                <a:latin typeface="PT Sans" panose="020B0503020203020204" pitchFamily="34" charset="0"/>
              </a:rPr>
              <a:t> </a:t>
            </a:r>
            <a:r>
              <a:rPr lang="en-ID" b="1" i="0" dirty="0" err="1">
                <a:effectLst/>
                <a:latin typeface="PT Sans" panose="020B0503020203020204" pitchFamily="34" charset="0"/>
              </a:rPr>
              <a:t>Tertier</a:t>
            </a:r>
            <a:endParaRPr lang="en-ID" dirty="0"/>
          </a:p>
        </p:txBody>
      </p:sp>
      <p:sp>
        <p:nvSpPr>
          <p:cNvPr id="3" name="Content Placeholder 2">
            <a:extLst>
              <a:ext uri="{FF2B5EF4-FFF2-40B4-BE49-F238E27FC236}">
                <a16:creationId xmlns:a16="http://schemas.microsoft.com/office/drawing/2014/main" id="{608F2878-28A1-73EC-B7C3-01C53AF2FCE5}"/>
              </a:ext>
            </a:extLst>
          </p:cNvPr>
          <p:cNvSpPr>
            <a:spLocks noGrp="1"/>
          </p:cNvSpPr>
          <p:nvPr>
            <p:ph idx="1"/>
          </p:nvPr>
        </p:nvSpPr>
        <p:spPr>
          <a:xfrm>
            <a:off x="6096000" y="820880"/>
            <a:ext cx="5257799" cy="6037120"/>
          </a:xfrm>
        </p:spPr>
        <p:txBody>
          <a:bodyPr anchor="t">
            <a:normAutofit fontScale="92500" lnSpcReduction="20000"/>
          </a:bodyPr>
          <a:lstStyle/>
          <a:p>
            <a:pPr marL="0" indent="0">
              <a:lnSpc>
                <a:spcPct val="150000"/>
              </a:lnSpc>
              <a:buNone/>
            </a:pPr>
            <a:r>
              <a:rPr lang="en-ID" b="0" i="0" dirty="0" err="1">
                <a:effectLst/>
                <a:latin typeface="PT Sans" panose="020B0503020203020204" pitchFamily="34" charset="0"/>
              </a:rPr>
              <a:t>Dalam</a:t>
            </a:r>
            <a:r>
              <a:rPr lang="en-ID" b="0" i="0" dirty="0">
                <a:effectLst/>
                <a:latin typeface="PT Sans" panose="020B0503020203020204" pitchFamily="34" charset="0"/>
              </a:rPr>
              <a:t> </a:t>
            </a:r>
            <a:r>
              <a:rPr lang="en-ID" b="0" i="0" dirty="0" err="1">
                <a:effectLst/>
                <a:latin typeface="PT Sans" panose="020B0503020203020204" pitchFamily="34" charset="0"/>
              </a:rPr>
              <a:t>kolaborasi</a:t>
            </a:r>
            <a:r>
              <a:rPr lang="en-ID" b="0" i="0" dirty="0">
                <a:effectLst/>
                <a:latin typeface="PT Sans" panose="020B0503020203020204" pitchFamily="34" charset="0"/>
              </a:rPr>
              <a:t> </a:t>
            </a:r>
            <a:r>
              <a:rPr lang="en-ID" b="0" i="0" dirty="0" err="1">
                <a:effectLst/>
                <a:latin typeface="PT Sans" panose="020B0503020203020204" pitchFamily="34" charset="0"/>
              </a:rPr>
              <a:t>tersier</a:t>
            </a:r>
            <a:r>
              <a:rPr lang="en-ID" b="0" i="0" dirty="0">
                <a:effectLst/>
                <a:latin typeface="PT Sans" panose="020B0503020203020204" pitchFamily="34" charset="0"/>
              </a:rPr>
              <a:t> yang </a:t>
            </a:r>
            <a:r>
              <a:rPr lang="en-ID" b="0" i="0" dirty="0" err="1">
                <a:effectLst/>
                <a:latin typeface="PT Sans" panose="020B0503020203020204" pitchFamily="34" charset="0"/>
              </a:rPr>
              <a:t>menjadi</a:t>
            </a:r>
            <a:r>
              <a:rPr lang="en-ID" b="0" i="0" dirty="0">
                <a:effectLst/>
                <a:latin typeface="PT Sans" panose="020B0503020203020204" pitchFamily="34" charset="0"/>
              </a:rPr>
              <a:t> </a:t>
            </a:r>
            <a:r>
              <a:rPr lang="en-ID" b="0" i="0" dirty="0" err="1">
                <a:effectLst/>
                <a:latin typeface="PT Sans" panose="020B0503020203020204" pitchFamily="34" charset="0"/>
              </a:rPr>
              <a:t>dasar</a:t>
            </a:r>
            <a:r>
              <a:rPr lang="en-ID" b="0" i="0" dirty="0">
                <a:effectLst/>
                <a:latin typeface="PT Sans" panose="020B0503020203020204" pitchFamily="34" charset="0"/>
              </a:rPr>
              <a:t> </a:t>
            </a:r>
            <a:r>
              <a:rPr lang="en-ID" b="0" i="0" dirty="0" err="1">
                <a:effectLst/>
                <a:latin typeface="PT Sans" panose="020B0503020203020204" pitchFamily="34" charset="0"/>
              </a:rPr>
              <a:t>kolaborasi</a:t>
            </a:r>
            <a:r>
              <a:rPr lang="en-ID" b="0" i="0" dirty="0">
                <a:effectLst/>
                <a:latin typeface="PT Sans" panose="020B0503020203020204" pitchFamily="34" charset="0"/>
              </a:rPr>
              <a:t> </a:t>
            </a:r>
            <a:r>
              <a:rPr lang="en-ID" b="0" i="0" dirty="0" err="1">
                <a:effectLst/>
                <a:latin typeface="PT Sans" panose="020B0503020203020204" pitchFamily="34" charset="0"/>
              </a:rPr>
              <a:t>adalah</a:t>
            </a:r>
            <a:r>
              <a:rPr lang="en-ID" b="0" i="0" dirty="0">
                <a:effectLst/>
                <a:latin typeface="PT Sans" panose="020B0503020203020204" pitchFamily="34" charset="0"/>
              </a:rPr>
              <a:t> </a:t>
            </a:r>
            <a:r>
              <a:rPr lang="en-ID" b="0" i="0" dirty="0" err="1">
                <a:effectLst/>
                <a:latin typeface="PT Sans" panose="020B0503020203020204" pitchFamily="34" charset="0"/>
              </a:rPr>
              <a:t>konflik</a:t>
            </a:r>
            <a:r>
              <a:rPr lang="en-ID" b="0" i="0" dirty="0">
                <a:effectLst/>
                <a:latin typeface="PT Sans" panose="020B0503020203020204" pitchFamily="34" charset="0"/>
              </a:rPr>
              <a:t> yang laten. </a:t>
            </a:r>
            <a:r>
              <a:rPr lang="en-ID" b="0" i="0" dirty="0" err="1">
                <a:effectLst/>
                <a:latin typeface="PT Sans" panose="020B0503020203020204" pitchFamily="34" charset="0"/>
              </a:rPr>
              <a:t>Sikap</a:t>
            </a:r>
            <a:r>
              <a:rPr lang="en-ID" b="0" i="0" dirty="0">
                <a:effectLst/>
                <a:latin typeface="PT Sans" panose="020B0503020203020204" pitchFamily="34" charset="0"/>
              </a:rPr>
              <a:t> </a:t>
            </a:r>
            <a:r>
              <a:rPr lang="en-ID" b="0" i="0" dirty="0" err="1">
                <a:effectLst/>
                <a:latin typeface="PT Sans" panose="020B0503020203020204" pitchFamily="34" charset="0"/>
              </a:rPr>
              <a:t>dari</a:t>
            </a:r>
            <a:r>
              <a:rPr lang="en-ID" b="0" i="0" dirty="0">
                <a:effectLst/>
                <a:latin typeface="PT Sans" panose="020B0503020203020204" pitchFamily="34" charset="0"/>
              </a:rPr>
              <a:t> </a:t>
            </a:r>
            <a:r>
              <a:rPr lang="en-ID" b="0" i="0" dirty="0" err="1">
                <a:effectLst/>
                <a:latin typeface="PT Sans" panose="020B0503020203020204" pitchFamily="34" charset="0"/>
              </a:rPr>
              <a:t>pihak</a:t>
            </a:r>
            <a:r>
              <a:rPr lang="en-ID" b="0" i="0" dirty="0">
                <a:effectLst/>
                <a:latin typeface="PT Sans" panose="020B0503020203020204" pitchFamily="34" charset="0"/>
              </a:rPr>
              <a:t> yang </a:t>
            </a:r>
            <a:r>
              <a:rPr lang="en-ID" b="0" i="0" dirty="0" err="1">
                <a:effectLst/>
                <a:latin typeface="PT Sans" panose="020B0503020203020204" pitchFamily="34" charset="0"/>
              </a:rPr>
              <a:t>berkolaborasi</a:t>
            </a:r>
            <a:r>
              <a:rPr lang="en-ID" b="0" i="0" dirty="0">
                <a:effectLst/>
                <a:latin typeface="PT Sans" panose="020B0503020203020204" pitchFamily="34" charset="0"/>
              </a:rPr>
              <a:t> </a:t>
            </a:r>
            <a:r>
              <a:rPr lang="en-ID" b="0" i="0" dirty="0" err="1">
                <a:effectLst/>
                <a:latin typeface="PT Sans" panose="020B0503020203020204" pitchFamily="34" charset="0"/>
              </a:rPr>
              <a:t>adalah</a:t>
            </a:r>
            <a:r>
              <a:rPr lang="en-ID" b="0" i="0" dirty="0">
                <a:effectLst/>
                <a:latin typeface="PT Sans" panose="020B0503020203020204" pitchFamily="34" charset="0"/>
              </a:rPr>
              <a:t> </a:t>
            </a:r>
            <a:r>
              <a:rPr lang="en-ID" b="0" i="0" dirty="0" err="1">
                <a:effectLst/>
                <a:latin typeface="PT Sans" panose="020B0503020203020204" pitchFamily="34" charset="0"/>
              </a:rPr>
              <a:t>murni</a:t>
            </a:r>
            <a:r>
              <a:rPr lang="en-ID" b="0" i="0" dirty="0">
                <a:effectLst/>
                <a:latin typeface="PT Sans" panose="020B0503020203020204" pitchFamily="34" charset="0"/>
              </a:rPr>
              <a:t> </a:t>
            </a:r>
            <a:r>
              <a:rPr lang="en-ID" b="0" i="0" dirty="0" err="1">
                <a:effectLst/>
                <a:latin typeface="PT Sans" panose="020B0503020203020204" pitchFamily="34" charset="0"/>
              </a:rPr>
              <a:t>oportunis</a:t>
            </a:r>
            <a:r>
              <a:rPr lang="en-ID" b="0" i="0" dirty="0">
                <a:effectLst/>
                <a:latin typeface="PT Sans" panose="020B0503020203020204" pitchFamily="34" charset="0"/>
              </a:rPr>
              <a:t> </a:t>
            </a:r>
            <a:r>
              <a:rPr lang="en-ID" b="0" i="0" dirty="0" err="1">
                <a:effectLst/>
                <a:latin typeface="PT Sans" panose="020B0503020203020204" pitchFamily="34" charset="0"/>
              </a:rPr>
              <a:t>sehingga</a:t>
            </a:r>
            <a:r>
              <a:rPr lang="en-ID" b="0" i="0" dirty="0">
                <a:effectLst/>
                <a:latin typeface="PT Sans" panose="020B0503020203020204" pitchFamily="34" charset="0"/>
              </a:rPr>
              <a:t> </a:t>
            </a:r>
            <a:r>
              <a:rPr lang="en-ID" b="0" i="0" dirty="0" err="1">
                <a:effectLst/>
                <a:latin typeface="PT Sans" panose="020B0503020203020204" pitchFamily="34" charset="0"/>
              </a:rPr>
              <a:t>organisasi</a:t>
            </a:r>
            <a:r>
              <a:rPr lang="en-ID" b="0" i="0" dirty="0">
                <a:effectLst/>
                <a:latin typeface="PT Sans" panose="020B0503020203020204" pitchFamily="34" charset="0"/>
              </a:rPr>
              <a:t> yang </a:t>
            </a:r>
            <a:r>
              <a:rPr lang="en-ID" b="0" i="0" dirty="0" err="1">
                <a:effectLst/>
                <a:latin typeface="PT Sans" panose="020B0503020203020204" pitchFamily="34" charset="0"/>
              </a:rPr>
              <a:t>dibangun</a:t>
            </a:r>
            <a:r>
              <a:rPr lang="en-ID" b="0" i="0" dirty="0">
                <a:effectLst/>
                <a:latin typeface="PT Sans" panose="020B0503020203020204" pitchFamily="34" charset="0"/>
              </a:rPr>
              <a:t> sangat </a:t>
            </a:r>
            <a:r>
              <a:rPr lang="en-ID" b="0" i="0" dirty="0" err="1">
                <a:effectLst/>
                <a:latin typeface="PT Sans" panose="020B0503020203020204" pitchFamily="34" charset="0"/>
              </a:rPr>
              <a:t>longgar</a:t>
            </a:r>
            <a:r>
              <a:rPr lang="en-ID" b="0" i="0" dirty="0">
                <a:effectLst/>
                <a:latin typeface="PT Sans" panose="020B0503020203020204" pitchFamily="34" charset="0"/>
              </a:rPr>
              <a:t> dan </a:t>
            </a:r>
            <a:r>
              <a:rPr lang="en-ID" b="0" i="0" dirty="0" err="1">
                <a:effectLst/>
                <a:latin typeface="PT Sans" panose="020B0503020203020204" pitchFamily="34" charset="0"/>
              </a:rPr>
              <a:t>mudah</a:t>
            </a:r>
            <a:r>
              <a:rPr lang="en-ID" b="0" i="0" dirty="0">
                <a:effectLst/>
                <a:latin typeface="PT Sans" panose="020B0503020203020204" pitchFamily="34" charset="0"/>
              </a:rPr>
              <a:t> </a:t>
            </a:r>
            <a:r>
              <a:rPr lang="en-ID" b="0" i="0" dirty="0" err="1">
                <a:effectLst/>
                <a:latin typeface="PT Sans" panose="020B0503020203020204" pitchFamily="34" charset="0"/>
              </a:rPr>
              <a:t>pecah</a:t>
            </a:r>
            <a:r>
              <a:rPr lang="en-ID" b="0" i="0" dirty="0">
                <a:effectLst/>
                <a:latin typeface="PT Sans" panose="020B0503020203020204" pitchFamily="34" charset="0"/>
              </a:rPr>
              <a:t>.</a:t>
            </a:r>
          </a:p>
          <a:p>
            <a:pPr marL="0" indent="0">
              <a:lnSpc>
                <a:spcPct val="150000"/>
              </a:lnSpc>
              <a:buNone/>
            </a:pPr>
            <a:r>
              <a:rPr lang="en-ID" b="0" i="0" dirty="0" err="1">
                <a:effectLst/>
                <a:latin typeface="PT Sans" panose="020B0503020203020204" pitchFamily="34" charset="0"/>
              </a:rPr>
              <a:t>Contohnya</a:t>
            </a:r>
            <a:r>
              <a:rPr lang="en-ID" b="0" i="0" dirty="0">
                <a:effectLst/>
                <a:latin typeface="PT Sans" panose="020B0503020203020204" pitchFamily="34" charset="0"/>
              </a:rPr>
              <a:t>, </a:t>
            </a:r>
            <a:r>
              <a:rPr lang="en-ID" b="0" i="0" dirty="0" err="1">
                <a:effectLst/>
                <a:latin typeface="PT Sans" panose="020B0503020203020204" pitchFamily="34" charset="0"/>
              </a:rPr>
              <a:t>hubungan</a:t>
            </a:r>
            <a:r>
              <a:rPr lang="en-ID" b="0" i="0" dirty="0">
                <a:effectLst/>
                <a:latin typeface="PT Sans" panose="020B0503020203020204" pitchFamily="34" charset="0"/>
              </a:rPr>
              <a:t> </a:t>
            </a:r>
            <a:r>
              <a:rPr lang="en-ID" b="0" i="0" dirty="0" err="1">
                <a:effectLst/>
                <a:latin typeface="PT Sans" panose="020B0503020203020204" pitchFamily="34" charset="0"/>
              </a:rPr>
              <a:t>buruh</a:t>
            </a:r>
            <a:r>
              <a:rPr lang="en-ID" b="0" i="0" dirty="0">
                <a:effectLst/>
                <a:latin typeface="PT Sans" panose="020B0503020203020204" pitchFamily="34" charset="0"/>
              </a:rPr>
              <a:t> </a:t>
            </a:r>
            <a:r>
              <a:rPr lang="en-ID" b="0" i="0" dirty="0" err="1">
                <a:effectLst/>
                <a:latin typeface="PT Sans" panose="020B0503020203020204" pitchFamily="34" charset="0"/>
              </a:rPr>
              <a:t>dengan</a:t>
            </a:r>
            <a:r>
              <a:rPr lang="en-ID" b="0" i="0" dirty="0">
                <a:effectLst/>
                <a:latin typeface="PT Sans" panose="020B0503020203020204" pitchFamily="34" charset="0"/>
              </a:rPr>
              <a:t> </a:t>
            </a:r>
            <a:r>
              <a:rPr lang="en-ID" b="0" i="0" dirty="0" err="1">
                <a:effectLst/>
                <a:latin typeface="PT Sans" panose="020B0503020203020204" pitchFamily="34" charset="0"/>
              </a:rPr>
              <a:t>pimpinan</a:t>
            </a:r>
            <a:r>
              <a:rPr lang="en-ID" b="0" i="0" dirty="0">
                <a:effectLst/>
                <a:latin typeface="PT Sans" panose="020B0503020203020204" pitchFamily="34" charset="0"/>
              </a:rPr>
              <a:t> </a:t>
            </a:r>
            <a:r>
              <a:rPr lang="en-ID" b="0" i="0" dirty="0" err="1">
                <a:effectLst/>
                <a:latin typeface="PT Sans" panose="020B0503020203020204" pitchFamily="34" charset="0"/>
              </a:rPr>
              <a:t>perusahaan</a:t>
            </a:r>
            <a:r>
              <a:rPr lang="en-ID" b="0" i="0" dirty="0">
                <a:effectLst/>
                <a:latin typeface="PT Sans" panose="020B0503020203020204" pitchFamily="34" charset="0"/>
              </a:rPr>
              <a:t>, </a:t>
            </a:r>
            <a:r>
              <a:rPr lang="en-ID" b="0" i="0" dirty="0" err="1">
                <a:effectLst/>
                <a:latin typeface="PT Sans" panose="020B0503020203020204" pitchFamily="34" charset="0"/>
              </a:rPr>
              <a:t>serta</a:t>
            </a:r>
            <a:r>
              <a:rPr lang="en-ID" b="0" i="0" dirty="0">
                <a:effectLst/>
                <a:latin typeface="PT Sans" panose="020B0503020203020204" pitchFamily="34" charset="0"/>
              </a:rPr>
              <a:t> </a:t>
            </a:r>
            <a:r>
              <a:rPr lang="en-ID" b="0" i="0" dirty="0" err="1">
                <a:effectLst/>
                <a:latin typeface="PT Sans" panose="020B0503020203020204" pitchFamily="34" charset="0"/>
              </a:rPr>
              <a:t>hubungan</a:t>
            </a:r>
            <a:r>
              <a:rPr lang="en-ID" b="0" i="0" dirty="0">
                <a:effectLst/>
                <a:latin typeface="PT Sans" panose="020B0503020203020204" pitchFamily="34" charset="0"/>
              </a:rPr>
              <a:t> dua </a:t>
            </a:r>
            <a:r>
              <a:rPr lang="en-ID" b="0" i="0" dirty="0" err="1">
                <a:effectLst/>
                <a:latin typeface="PT Sans" panose="020B0503020203020204" pitchFamily="34" charset="0"/>
              </a:rPr>
              <a:t>partai</a:t>
            </a:r>
            <a:r>
              <a:rPr lang="en-ID" b="0" i="0" dirty="0">
                <a:effectLst/>
                <a:latin typeface="PT Sans" panose="020B0503020203020204" pitchFamily="34" charset="0"/>
              </a:rPr>
              <a:t> </a:t>
            </a:r>
            <a:r>
              <a:rPr lang="en-ID" b="0" i="0" dirty="0" err="1">
                <a:effectLst/>
                <a:latin typeface="PT Sans" panose="020B0503020203020204" pitchFamily="34" charset="0"/>
              </a:rPr>
              <a:t>dalam</a:t>
            </a:r>
            <a:r>
              <a:rPr lang="en-ID" b="0" i="0" dirty="0">
                <a:effectLst/>
                <a:latin typeface="PT Sans" panose="020B0503020203020204" pitchFamily="34" charset="0"/>
              </a:rPr>
              <a:t> </a:t>
            </a:r>
            <a:r>
              <a:rPr lang="en-ID" b="0" i="0" dirty="0" err="1">
                <a:effectLst/>
                <a:latin typeface="PT Sans" panose="020B0503020203020204" pitchFamily="34" charset="0"/>
              </a:rPr>
              <a:t>usaha</a:t>
            </a:r>
            <a:r>
              <a:rPr lang="en-ID" b="0" i="0" dirty="0">
                <a:effectLst/>
                <a:latin typeface="PT Sans" panose="020B0503020203020204" pitchFamily="34" charset="0"/>
              </a:rPr>
              <a:t> </a:t>
            </a:r>
            <a:r>
              <a:rPr lang="en-ID" b="0" i="0" dirty="0" err="1">
                <a:effectLst/>
                <a:latin typeface="PT Sans" panose="020B0503020203020204" pitchFamily="34" charset="0"/>
              </a:rPr>
              <a:t>melawan</a:t>
            </a:r>
            <a:r>
              <a:rPr lang="en-ID" b="0" i="0" dirty="0">
                <a:effectLst/>
                <a:latin typeface="PT Sans" panose="020B0503020203020204" pitchFamily="34" charset="0"/>
              </a:rPr>
              <a:t> </a:t>
            </a:r>
            <a:r>
              <a:rPr lang="en-ID" b="0" i="0" dirty="0" err="1">
                <a:effectLst/>
                <a:latin typeface="PT Sans" panose="020B0503020203020204" pitchFamily="34" charset="0"/>
              </a:rPr>
              <a:t>partai</a:t>
            </a:r>
            <a:r>
              <a:rPr lang="en-ID" b="0" i="0" dirty="0">
                <a:effectLst/>
                <a:latin typeface="PT Sans" panose="020B0503020203020204" pitchFamily="34" charset="0"/>
              </a:rPr>
              <a:t> </a:t>
            </a:r>
            <a:r>
              <a:rPr lang="en-ID" b="0" i="0" dirty="0" err="1">
                <a:effectLst/>
                <a:latin typeface="PT Sans" panose="020B0503020203020204" pitchFamily="34" charset="0"/>
              </a:rPr>
              <a:t>ketiga</a:t>
            </a:r>
            <a:r>
              <a:rPr lang="en-ID" b="0" i="0" dirty="0">
                <a:effectLst/>
                <a:latin typeface="PT Sans" panose="020B0503020203020204" pitchFamily="34" charset="0"/>
              </a:rPr>
              <a:t>.</a:t>
            </a:r>
            <a:endParaRPr lang="en-ID" dirty="0"/>
          </a:p>
          <a:p>
            <a:pPr marL="0" indent="0">
              <a:buNone/>
            </a:pPr>
            <a:endParaRPr lang="en-ID" dirty="0"/>
          </a:p>
        </p:txBody>
      </p:sp>
    </p:spTree>
    <p:extLst>
      <p:ext uri="{BB962C8B-B14F-4D97-AF65-F5344CB8AC3E}">
        <p14:creationId xmlns:p14="http://schemas.microsoft.com/office/powerpoint/2010/main" val="32639802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80F92-1284-AB68-7448-EC1B5DA9A044}"/>
              </a:ext>
            </a:extLst>
          </p:cNvPr>
          <p:cNvSpPr>
            <a:spLocks noGrp="1"/>
          </p:cNvSpPr>
          <p:nvPr>
            <p:ph type="title"/>
          </p:nvPr>
        </p:nvSpPr>
        <p:spPr>
          <a:xfrm>
            <a:off x="3315031" y="1380754"/>
            <a:ext cx="5561938" cy="2513516"/>
          </a:xfrm>
        </p:spPr>
        <p:txBody>
          <a:bodyPr vert="horz" lIns="91440" tIns="45720" rIns="91440" bIns="45720" rtlCol="0" anchor="b">
            <a:normAutofit/>
          </a:bodyPr>
          <a:lstStyle/>
          <a:p>
            <a:pPr algn="ctr"/>
            <a:r>
              <a:rPr lang="en-US" sz="6000" b="0" i="0" kern="1200" dirty="0">
                <a:solidFill>
                  <a:schemeClr val="tx1"/>
                </a:solidFill>
                <a:effectLst/>
                <a:latin typeface="+mj-lt"/>
                <a:ea typeface="+mj-ea"/>
                <a:cs typeface="+mj-cs"/>
              </a:rPr>
              <a:t>NEGOSIASI</a:t>
            </a:r>
            <a:endParaRPr lang="en-US" sz="6000" kern="1200" dirty="0">
              <a:solidFill>
                <a:schemeClr val="tx1"/>
              </a:solidFill>
              <a:latin typeface="+mj-lt"/>
              <a:ea typeface="+mj-ea"/>
              <a:cs typeface="+mj-cs"/>
            </a:endParaRPr>
          </a:p>
        </p:txBody>
      </p:sp>
    </p:spTree>
    <p:extLst>
      <p:ext uri="{BB962C8B-B14F-4D97-AF65-F5344CB8AC3E}">
        <p14:creationId xmlns:p14="http://schemas.microsoft.com/office/powerpoint/2010/main" val="1731799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EF48F30-BEB4-44C7-9F35-3BBB61CF89AF}"/>
              </a:ext>
            </a:extLst>
          </p:cNvPr>
          <p:cNvSpPr>
            <a:spLocks noGrp="1"/>
          </p:cNvSpPr>
          <p:nvPr>
            <p:ph type="title"/>
          </p:nvPr>
        </p:nvSpPr>
        <p:spPr/>
        <p:txBody>
          <a:bodyPr/>
          <a:lstStyle/>
          <a:p>
            <a:r>
              <a:rPr lang="en-ID" b="1" i="0" dirty="0">
                <a:solidFill>
                  <a:srgbClr val="444444"/>
                </a:solidFill>
                <a:effectLst/>
                <a:latin typeface="Open Sans" panose="020B0606030504020204" pitchFamily="34" charset="0"/>
              </a:rPr>
              <a:t>FUNGSI-FUNGSI MANEJEMEN</a:t>
            </a:r>
            <a:endParaRPr lang="en-US" dirty="0"/>
          </a:p>
        </p:txBody>
      </p:sp>
      <p:sp>
        <p:nvSpPr>
          <p:cNvPr id="3" name="Slide Number Placeholder 2">
            <a:extLst>
              <a:ext uri="{FF2B5EF4-FFF2-40B4-BE49-F238E27FC236}">
                <a16:creationId xmlns:a16="http://schemas.microsoft.com/office/drawing/2014/main" id="{FE60433D-E380-4571-991C-16B6CE7A48BE}"/>
              </a:ext>
            </a:extLst>
          </p:cNvPr>
          <p:cNvSpPr>
            <a:spLocks noGrp="1"/>
          </p:cNvSpPr>
          <p:nvPr>
            <p:ph type="sldNum" sz="quarter" idx="12"/>
          </p:nvPr>
        </p:nvSpPr>
        <p:spPr/>
        <p:txBody>
          <a:bodyPr/>
          <a:lstStyle/>
          <a:p>
            <a:fld id="{03DC2DEF-D2FE-4B45-ABA4-9F153FD1C98A}" type="slidenum">
              <a:rPr lang="en-US" smtClean="0"/>
              <a:t>4</a:t>
            </a:fld>
            <a:endParaRPr lang="en-US" dirty="0"/>
          </a:p>
        </p:txBody>
      </p:sp>
      <p:sp>
        <p:nvSpPr>
          <p:cNvPr id="12" name="Text Placeholder 11">
            <a:extLst>
              <a:ext uri="{FF2B5EF4-FFF2-40B4-BE49-F238E27FC236}">
                <a16:creationId xmlns:a16="http://schemas.microsoft.com/office/drawing/2014/main" id="{4241C871-580D-4A29-A334-0208A8E479B9}"/>
              </a:ext>
            </a:extLst>
          </p:cNvPr>
          <p:cNvSpPr>
            <a:spLocks noGrp="1"/>
          </p:cNvSpPr>
          <p:nvPr>
            <p:ph type="body" sz="quarter" idx="3"/>
          </p:nvPr>
        </p:nvSpPr>
        <p:spPr/>
        <p:txBody>
          <a:bodyPr/>
          <a:lstStyle/>
          <a:p>
            <a:pPr marL="0" indent="0">
              <a:buNone/>
            </a:pPr>
            <a:r>
              <a:rPr lang="en-ID" b="1" i="0" dirty="0" err="1">
                <a:solidFill>
                  <a:srgbClr val="444444"/>
                </a:solidFill>
                <a:effectLst/>
                <a:highlight>
                  <a:srgbClr val="00FF00"/>
                </a:highlight>
                <a:latin typeface="Open Sans" panose="020B0606030504020204" pitchFamily="34" charset="0"/>
              </a:rPr>
              <a:t>Perenacanaan</a:t>
            </a:r>
            <a:r>
              <a:rPr lang="en-ID" b="1" i="0" dirty="0">
                <a:solidFill>
                  <a:srgbClr val="444444"/>
                </a:solidFill>
                <a:effectLst/>
                <a:highlight>
                  <a:srgbClr val="00FF00"/>
                </a:highlight>
                <a:latin typeface="Open Sans" panose="020B0606030504020204" pitchFamily="34" charset="0"/>
              </a:rPr>
              <a:t> (planning)</a:t>
            </a:r>
          </a:p>
        </p:txBody>
      </p:sp>
      <p:sp>
        <p:nvSpPr>
          <p:cNvPr id="13" name="Content Placeholder 12">
            <a:extLst>
              <a:ext uri="{FF2B5EF4-FFF2-40B4-BE49-F238E27FC236}">
                <a16:creationId xmlns:a16="http://schemas.microsoft.com/office/drawing/2014/main" id="{0097C6D9-3930-4866-9E88-F17648880044}"/>
              </a:ext>
            </a:extLst>
          </p:cNvPr>
          <p:cNvSpPr>
            <a:spLocks noGrp="1"/>
          </p:cNvSpPr>
          <p:nvPr>
            <p:ph sz="quarter" idx="4"/>
          </p:nvPr>
        </p:nvSpPr>
        <p:spPr/>
        <p:txBody>
          <a:bodyPr>
            <a:normAutofit fontScale="92500" lnSpcReduction="20000"/>
          </a:bodyPr>
          <a:lstStyle/>
          <a:p>
            <a:pPr marL="342900" indent="-342900">
              <a:buFont typeface="+mj-lt"/>
              <a:buAutoNum type="arabicPeriod"/>
            </a:pPr>
            <a:r>
              <a:rPr lang="en-ID" b="0" i="0" dirty="0">
                <a:solidFill>
                  <a:srgbClr val="444444"/>
                </a:solidFill>
                <a:effectLst/>
                <a:latin typeface="Open Sans" panose="020B0606030504020204" pitchFamily="34" charset="0"/>
              </a:rPr>
              <a:t>Gambaran </a:t>
            </a:r>
            <a:r>
              <a:rPr lang="en-ID" b="0" i="0" dirty="0" err="1">
                <a:solidFill>
                  <a:srgbClr val="444444"/>
                </a:solidFill>
                <a:effectLst/>
                <a:latin typeface="Open Sans" panose="020B0606030504020204" pitchFamily="34" charset="0"/>
              </a:rPr>
              <a:t>apa</a:t>
            </a:r>
            <a:r>
              <a:rPr lang="en-ID" b="0" i="0" dirty="0">
                <a:solidFill>
                  <a:srgbClr val="444444"/>
                </a:solidFill>
                <a:effectLst/>
                <a:latin typeface="Open Sans" panose="020B0606030504020204" pitchFamily="34" charset="0"/>
              </a:rPr>
              <a:t> yang </a:t>
            </a:r>
            <a:r>
              <a:rPr lang="en-ID" b="0" i="0" dirty="0" err="1">
                <a:solidFill>
                  <a:srgbClr val="444444"/>
                </a:solidFill>
                <a:effectLst/>
                <a:latin typeface="Open Sans" panose="020B0606030504020204" pitchFamily="34" charset="0"/>
              </a:rPr>
              <a:t>akan</a:t>
            </a:r>
            <a:r>
              <a:rPr lang="en-ID" b="0" i="0" dirty="0">
                <a:solidFill>
                  <a:srgbClr val="444444"/>
                </a:solidFill>
                <a:effectLst/>
                <a:latin typeface="Open Sans" panose="020B0606030504020204" pitchFamily="34" charset="0"/>
              </a:rPr>
              <a:t> </a:t>
            </a:r>
            <a:r>
              <a:rPr lang="en-ID" b="0" i="0" dirty="0" err="1">
                <a:solidFill>
                  <a:srgbClr val="444444"/>
                </a:solidFill>
                <a:effectLst/>
                <a:latin typeface="Open Sans" panose="020B0606030504020204" pitchFamily="34" charset="0"/>
              </a:rPr>
              <a:t>dicapai</a:t>
            </a:r>
            <a:endParaRPr lang="en-ID" b="0" i="0" dirty="0">
              <a:solidFill>
                <a:srgbClr val="444444"/>
              </a:solidFill>
              <a:effectLst/>
              <a:latin typeface="Open Sans" panose="020B0606030504020204" pitchFamily="34" charset="0"/>
            </a:endParaRPr>
          </a:p>
          <a:p>
            <a:pPr marL="342900" indent="-342900">
              <a:buFont typeface="+mj-lt"/>
              <a:buAutoNum type="arabicPeriod"/>
            </a:pPr>
            <a:r>
              <a:rPr lang="en-ID" b="0" i="0" dirty="0" err="1">
                <a:solidFill>
                  <a:srgbClr val="444444"/>
                </a:solidFill>
                <a:effectLst/>
                <a:latin typeface="Open Sans" panose="020B0606030504020204" pitchFamily="34" charset="0"/>
              </a:rPr>
              <a:t>Persiapan</a:t>
            </a:r>
            <a:r>
              <a:rPr lang="en-ID" b="0" i="0" dirty="0">
                <a:solidFill>
                  <a:srgbClr val="444444"/>
                </a:solidFill>
                <a:effectLst/>
                <a:latin typeface="Open Sans" panose="020B0606030504020204" pitchFamily="34" charset="0"/>
              </a:rPr>
              <a:t> </a:t>
            </a:r>
            <a:r>
              <a:rPr lang="en-ID" b="0" i="0" dirty="0" err="1">
                <a:solidFill>
                  <a:srgbClr val="444444"/>
                </a:solidFill>
                <a:effectLst/>
                <a:latin typeface="Open Sans" panose="020B0606030504020204" pitchFamily="34" charset="0"/>
              </a:rPr>
              <a:t>pencapaian</a:t>
            </a:r>
            <a:r>
              <a:rPr lang="en-ID" b="0" i="0" dirty="0">
                <a:solidFill>
                  <a:srgbClr val="444444"/>
                </a:solidFill>
                <a:effectLst/>
                <a:latin typeface="Open Sans" panose="020B0606030504020204" pitchFamily="34" charset="0"/>
              </a:rPr>
              <a:t> </a:t>
            </a:r>
            <a:r>
              <a:rPr lang="en-ID" b="0" i="0" dirty="0" err="1">
                <a:solidFill>
                  <a:srgbClr val="444444"/>
                </a:solidFill>
                <a:effectLst/>
                <a:latin typeface="Open Sans" panose="020B0606030504020204" pitchFamily="34" charset="0"/>
              </a:rPr>
              <a:t>tujuan</a:t>
            </a:r>
            <a:endParaRPr lang="en-ID" b="0" i="0" dirty="0">
              <a:solidFill>
                <a:srgbClr val="444444"/>
              </a:solidFill>
              <a:effectLst/>
              <a:latin typeface="Open Sans" panose="020B0606030504020204" pitchFamily="34" charset="0"/>
            </a:endParaRPr>
          </a:p>
          <a:p>
            <a:pPr marL="342900" indent="-342900">
              <a:buFont typeface="+mj-lt"/>
              <a:buAutoNum type="arabicPeriod"/>
            </a:pPr>
            <a:r>
              <a:rPr lang="en-ID" b="0" i="0" dirty="0" err="1">
                <a:solidFill>
                  <a:srgbClr val="444444"/>
                </a:solidFill>
                <a:effectLst/>
                <a:latin typeface="Open Sans" panose="020B0606030504020204" pitchFamily="34" charset="0"/>
              </a:rPr>
              <a:t>Rumusan</a:t>
            </a:r>
            <a:r>
              <a:rPr lang="en-ID" b="0" i="0" dirty="0">
                <a:solidFill>
                  <a:srgbClr val="444444"/>
                </a:solidFill>
                <a:effectLst/>
                <a:latin typeface="Open Sans" panose="020B0606030504020204" pitchFamily="34" charset="0"/>
              </a:rPr>
              <a:t> </a:t>
            </a:r>
            <a:r>
              <a:rPr lang="en-ID" b="0" i="0" dirty="0" err="1">
                <a:solidFill>
                  <a:srgbClr val="444444"/>
                </a:solidFill>
                <a:effectLst/>
                <a:latin typeface="Open Sans" panose="020B0606030504020204" pitchFamily="34" charset="0"/>
              </a:rPr>
              <a:t>suatu</a:t>
            </a:r>
            <a:r>
              <a:rPr lang="en-ID" b="0" i="0" dirty="0">
                <a:solidFill>
                  <a:srgbClr val="444444"/>
                </a:solidFill>
                <a:effectLst/>
                <a:latin typeface="Open Sans" panose="020B0606030504020204" pitchFamily="34" charset="0"/>
              </a:rPr>
              <a:t> </a:t>
            </a:r>
            <a:r>
              <a:rPr lang="en-ID" b="0" i="0" dirty="0" err="1">
                <a:solidFill>
                  <a:srgbClr val="444444"/>
                </a:solidFill>
                <a:effectLst/>
                <a:latin typeface="Open Sans" panose="020B0606030504020204" pitchFamily="34" charset="0"/>
              </a:rPr>
              <a:t>persoalan</a:t>
            </a:r>
            <a:r>
              <a:rPr lang="en-ID" b="0" i="0" dirty="0">
                <a:solidFill>
                  <a:srgbClr val="444444"/>
                </a:solidFill>
                <a:effectLst/>
                <a:latin typeface="Open Sans" panose="020B0606030504020204" pitchFamily="34" charset="0"/>
              </a:rPr>
              <a:t> </a:t>
            </a:r>
            <a:r>
              <a:rPr lang="en-ID" b="0" i="0" dirty="0" err="1">
                <a:solidFill>
                  <a:srgbClr val="444444"/>
                </a:solidFill>
                <a:effectLst/>
                <a:latin typeface="Open Sans" panose="020B0606030504020204" pitchFamily="34" charset="0"/>
              </a:rPr>
              <a:t>untuk</a:t>
            </a:r>
            <a:r>
              <a:rPr lang="en-ID" b="0" i="0" dirty="0">
                <a:solidFill>
                  <a:srgbClr val="444444"/>
                </a:solidFill>
                <a:effectLst/>
                <a:latin typeface="Open Sans" panose="020B0606030504020204" pitchFamily="34" charset="0"/>
              </a:rPr>
              <a:t> </a:t>
            </a:r>
            <a:r>
              <a:rPr lang="en-ID" b="0" i="0" dirty="0" err="1">
                <a:solidFill>
                  <a:srgbClr val="444444"/>
                </a:solidFill>
                <a:effectLst/>
                <a:latin typeface="Open Sans" panose="020B0606030504020204" pitchFamily="34" charset="0"/>
              </a:rPr>
              <a:t>dicapai</a:t>
            </a:r>
            <a:endParaRPr lang="en-ID" b="0" i="0" dirty="0">
              <a:solidFill>
                <a:srgbClr val="444444"/>
              </a:solidFill>
              <a:effectLst/>
              <a:latin typeface="Open Sans" panose="020B0606030504020204" pitchFamily="34" charset="0"/>
            </a:endParaRPr>
          </a:p>
          <a:p>
            <a:pPr marL="342900" indent="-342900">
              <a:buFont typeface="+mj-lt"/>
              <a:buAutoNum type="arabicPeriod"/>
            </a:pPr>
            <a:r>
              <a:rPr lang="en-ID" b="0" i="0" dirty="0" err="1">
                <a:solidFill>
                  <a:srgbClr val="444444"/>
                </a:solidFill>
                <a:effectLst/>
                <a:latin typeface="Open Sans" panose="020B0606030504020204" pitchFamily="34" charset="0"/>
              </a:rPr>
              <a:t>Persiapan</a:t>
            </a:r>
            <a:r>
              <a:rPr lang="en-ID" b="0" i="0" dirty="0">
                <a:solidFill>
                  <a:srgbClr val="444444"/>
                </a:solidFill>
                <a:effectLst/>
                <a:latin typeface="Open Sans" panose="020B0606030504020204" pitchFamily="34" charset="0"/>
              </a:rPr>
              <a:t> </a:t>
            </a:r>
            <a:r>
              <a:rPr lang="en-ID" b="0" i="0" dirty="0" err="1">
                <a:solidFill>
                  <a:srgbClr val="444444"/>
                </a:solidFill>
                <a:effectLst/>
                <a:latin typeface="Open Sans" panose="020B0606030504020204" pitchFamily="34" charset="0"/>
              </a:rPr>
              <a:t>tindakan</a:t>
            </a:r>
            <a:r>
              <a:rPr lang="en-ID" b="0" i="0" dirty="0">
                <a:solidFill>
                  <a:srgbClr val="444444"/>
                </a:solidFill>
                <a:effectLst/>
                <a:latin typeface="Open Sans" panose="020B0606030504020204" pitchFamily="34" charset="0"/>
              </a:rPr>
              <a:t>-Tindakan</a:t>
            </a:r>
          </a:p>
          <a:p>
            <a:pPr marL="342900" indent="-342900">
              <a:buFont typeface="+mj-lt"/>
              <a:buAutoNum type="arabicPeriod"/>
            </a:pPr>
            <a:r>
              <a:rPr lang="en-ID" b="0" i="0" dirty="0" err="1">
                <a:solidFill>
                  <a:srgbClr val="444444"/>
                </a:solidFill>
                <a:effectLst/>
                <a:latin typeface="Open Sans" panose="020B0606030504020204" pitchFamily="34" charset="0"/>
              </a:rPr>
              <a:t>Rumusan</a:t>
            </a:r>
            <a:r>
              <a:rPr lang="en-ID" b="0" i="0" dirty="0">
                <a:solidFill>
                  <a:srgbClr val="444444"/>
                </a:solidFill>
                <a:effectLst/>
                <a:latin typeface="Open Sans" panose="020B0606030504020204" pitchFamily="34" charset="0"/>
              </a:rPr>
              <a:t> </a:t>
            </a:r>
            <a:r>
              <a:rPr lang="en-ID" b="0" i="0" dirty="0" err="1">
                <a:solidFill>
                  <a:srgbClr val="444444"/>
                </a:solidFill>
                <a:effectLst/>
                <a:latin typeface="Open Sans" panose="020B0606030504020204" pitchFamily="34" charset="0"/>
              </a:rPr>
              <a:t>tujuan</a:t>
            </a:r>
            <a:r>
              <a:rPr lang="en-ID" b="0" i="0" dirty="0">
                <a:solidFill>
                  <a:srgbClr val="444444"/>
                </a:solidFill>
                <a:effectLst/>
                <a:latin typeface="Open Sans" panose="020B0606030504020204" pitchFamily="34" charset="0"/>
              </a:rPr>
              <a:t> </a:t>
            </a:r>
            <a:r>
              <a:rPr lang="en-ID" b="0" i="0" dirty="0" err="1">
                <a:solidFill>
                  <a:srgbClr val="444444"/>
                </a:solidFill>
                <a:effectLst/>
                <a:latin typeface="Open Sans" panose="020B0606030504020204" pitchFamily="34" charset="0"/>
              </a:rPr>
              <a:t>tidak</a:t>
            </a:r>
            <a:r>
              <a:rPr lang="en-ID" b="0" i="0" dirty="0">
                <a:solidFill>
                  <a:srgbClr val="444444"/>
                </a:solidFill>
                <a:effectLst/>
                <a:latin typeface="Open Sans" panose="020B0606030504020204" pitchFamily="34" charset="0"/>
              </a:rPr>
              <a:t> </a:t>
            </a:r>
            <a:r>
              <a:rPr lang="en-ID" b="0" i="0" dirty="0" err="1">
                <a:solidFill>
                  <a:srgbClr val="444444"/>
                </a:solidFill>
                <a:effectLst/>
                <a:latin typeface="Open Sans" panose="020B0606030504020204" pitchFamily="34" charset="0"/>
              </a:rPr>
              <a:t>harus</a:t>
            </a:r>
            <a:r>
              <a:rPr lang="en-ID" b="0" i="0" dirty="0">
                <a:solidFill>
                  <a:srgbClr val="444444"/>
                </a:solidFill>
                <a:effectLst/>
                <a:latin typeface="Open Sans" panose="020B0606030504020204" pitchFamily="34" charset="0"/>
              </a:rPr>
              <a:t> </a:t>
            </a:r>
            <a:r>
              <a:rPr lang="en-ID" b="0" i="0" dirty="0" err="1">
                <a:solidFill>
                  <a:srgbClr val="444444"/>
                </a:solidFill>
                <a:effectLst/>
                <a:latin typeface="Open Sans" panose="020B0606030504020204" pitchFamily="34" charset="0"/>
              </a:rPr>
              <a:t>tertulis</a:t>
            </a:r>
            <a:endParaRPr lang="en-ID" b="0" i="0" dirty="0">
              <a:solidFill>
                <a:srgbClr val="444444"/>
              </a:solidFill>
              <a:effectLst/>
              <a:latin typeface="Open Sans" panose="020B0606030504020204" pitchFamily="34" charset="0"/>
            </a:endParaRPr>
          </a:p>
          <a:p>
            <a:pPr marL="342900" indent="-342900">
              <a:buFont typeface="+mj-lt"/>
              <a:buAutoNum type="arabicPeriod"/>
            </a:pPr>
            <a:r>
              <a:rPr lang="en-ID" b="0" i="0" dirty="0" err="1">
                <a:solidFill>
                  <a:srgbClr val="444444"/>
                </a:solidFill>
                <a:effectLst/>
                <a:latin typeface="Open Sans" panose="020B0606030504020204" pitchFamily="34" charset="0"/>
              </a:rPr>
              <a:t>Tiap-tiap</a:t>
            </a:r>
            <a:r>
              <a:rPr lang="en-ID" b="0" i="0" dirty="0">
                <a:solidFill>
                  <a:srgbClr val="444444"/>
                </a:solidFill>
                <a:effectLst/>
                <a:latin typeface="Open Sans" panose="020B0606030504020204" pitchFamily="34" charset="0"/>
              </a:rPr>
              <a:t> </a:t>
            </a:r>
            <a:r>
              <a:rPr lang="en-ID" b="0" i="0" dirty="0" err="1">
                <a:solidFill>
                  <a:srgbClr val="444444"/>
                </a:solidFill>
                <a:effectLst/>
                <a:latin typeface="Open Sans" panose="020B0606030504020204" pitchFamily="34" charset="0"/>
              </a:rPr>
              <a:t>organisasi</a:t>
            </a:r>
            <a:r>
              <a:rPr lang="en-ID" b="0" i="0" dirty="0">
                <a:solidFill>
                  <a:srgbClr val="444444"/>
                </a:solidFill>
                <a:effectLst/>
                <a:latin typeface="Open Sans" panose="020B0606030504020204" pitchFamily="34" charset="0"/>
              </a:rPr>
              <a:t> </a:t>
            </a:r>
            <a:r>
              <a:rPr lang="en-ID" b="0" i="0" dirty="0" err="1">
                <a:solidFill>
                  <a:srgbClr val="444444"/>
                </a:solidFill>
                <a:effectLst/>
                <a:latin typeface="Open Sans" panose="020B0606030504020204" pitchFamily="34" charset="0"/>
              </a:rPr>
              <a:t>perlu</a:t>
            </a:r>
            <a:r>
              <a:rPr lang="en-ID" b="0" i="0" dirty="0">
                <a:solidFill>
                  <a:srgbClr val="444444"/>
                </a:solidFill>
                <a:effectLst/>
                <a:latin typeface="Open Sans" panose="020B0606030504020204" pitchFamily="34" charset="0"/>
              </a:rPr>
              <a:t> </a:t>
            </a:r>
            <a:r>
              <a:rPr lang="en-ID" b="0" i="0" dirty="0" err="1">
                <a:solidFill>
                  <a:srgbClr val="444444"/>
                </a:solidFill>
                <a:effectLst/>
                <a:latin typeface="Open Sans" panose="020B0606030504020204" pitchFamily="34" charset="0"/>
              </a:rPr>
              <a:t>perencanaan</a:t>
            </a:r>
            <a:endParaRPr lang="en-ID" b="0" i="0" dirty="0">
              <a:solidFill>
                <a:srgbClr val="444444"/>
              </a:solidFill>
              <a:effectLst/>
              <a:latin typeface="Open Sans" panose="020B0606030504020204" pitchFamily="34" charset="0"/>
            </a:endParaRPr>
          </a:p>
        </p:txBody>
      </p:sp>
      <p:sp>
        <p:nvSpPr>
          <p:cNvPr id="10" name="Text Placeholder 9">
            <a:extLst>
              <a:ext uri="{FF2B5EF4-FFF2-40B4-BE49-F238E27FC236}">
                <a16:creationId xmlns:a16="http://schemas.microsoft.com/office/drawing/2014/main" id="{41B8DC8C-1FD7-4773-B07E-7E4432766A4E}"/>
              </a:ext>
            </a:extLst>
          </p:cNvPr>
          <p:cNvSpPr>
            <a:spLocks noGrp="1"/>
          </p:cNvSpPr>
          <p:nvPr>
            <p:ph type="body" idx="1"/>
          </p:nvPr>
        </p:nvSpPr>
        <p:spPr/>
        <p:txBody>
          <a:bodyPr>
            <a:normAutofit/>
          </a:bodyPr>
          <a:lstStyle/>
          <a:p>
            <a:pPr marL="0" indent="0">
              <a:buNone/>
            </a:pPr>
            <a:r>
              <a:rPr lang="en-ID" b="1" i="0" dirty="0" err="1">
                <a:solidFill>
                  <a:srgbClr val="444444"/>
                </a:solidFill>
                <a:effectLst/>
                <a:latin typeface="Open Sans" panose="020B0606030504020204" pitchFamily="34" charset="0"/>
              </a:rPr>
              <a:t>Fungsi</a:t>
            </a:r>
            <a:r>
              <a:rPr lang="en-ID" b="1" i="0" dirty="0">
                <a:solidFill>
                  <a:srgbClr val="444444"/>
                </a:solidFill>
                <a:effectLst/>
                <a:latin typeface="Open Sans" panose="020B0606030504020204" pitchFamily="34" charset="0"/>
              </a:rPr>
              <a:t> </a:t>
            </a:r>
            <a:r>
              <a:rPr lang="en-ID" b="1" i="0" dirty="0" err="1">
                <a:solidFill>
                  <a:srgbClr val="444444"/>
                </a:solidFill>
                <a:effectLst/>
                <a:latin typeface="Open Sans" panose="020B0606030504020204" pitchFamily="34" charset="0"/>
              </a:rPr>
              <a:t>Manajemen</a:t>
            </a:r>
            <a:r>
              <a:rPr lang="en-ID" b="1" i="0" dirty="0">
                <a:solidFill>
                  <a:srgbClr val="444444"/>
                </a:solidFill>
                <a:effectLst/>
                <a:latin typeface="Open Sans" panose="020B0606030504020204" pitchFamily="34" charset="0"/>
              </a:rPr>
              <a:t> </a:t>
            </a:r>
          </a:p>
        </p:txBody>
      </p:sp>
      <p:sp>
        <p:nvSpPr>
          <p:cNvPr id="11" name="Content Placeholder 10">
            <a:extLst>
              <a:ext uri="{FF2B5EF4-FFF2-40B4-BE49-F238E27FC236}">
                <a16:creationId xmlns:a16="http://schemas.microsoft.com/office/drawing/2014/main" id="{2B253683-524F-46CF-BFCD-BFF6A7A920A7}"/>
              </a:ext>
            </a:extLst>
          </p:cNvPr>
          <p:cNvSpPr>
            <a:spLocks noGrp="1"/>
          </p:cNvSpPr>
          <p:nvPr>
            <p:ph sz="half" idx="2"/>
          </p:nvPr>
        </p:nvSpPr>
        <p:spPr/>
        <p:txBody>
          <a:bodyPr>
            <a:normAutofit/>
          </a:bodyPr>
          <a:lstStyle/>
          <a:p>
            <a:pPr marL="342900" indent="-342900">
              <a:buFont typeface="+mj-lt"/>
              <a:buAutoNum type="arabicPeriod"/>
            </a:pPr>
            <a:r>
              <a:rPr lang="en-ID" b="0" i="0" dirty="0" err="1">
                <a:solidFill>
                  <a:srgbClr val="444444"/>
                </a:solidFill>
                <a:effectLst/>
                <a:latin typeface="Open Sans" panose="020B0606030504020204" pitchFamily="34" charset="0"/>
              </a:rPr>
              <a:t>Perencanaan</a:t>
            </a:r>
            <a:r>
              <a:rPr lang="en-ID" b="0" i="0" dirty="0">
                <a:solidFill>
                  <a:srgbClr val="444444"/>
                </a:solidFill>
                <a:effectLst/>
                <a:latin typeface="Open Sans" panose="020B0606030504020204" pitchFamily="34" charset="0"/>
              </a:rPr>
              <a:t> (Planning)</a:t>
            </a:r>
          </a:p>
          <a:p>
            <a:pPr marL="342900" indent="-342900">
              <a:buFont typeface="+mj-lt"/>
              <a:buAutoNum type="arabicPeriod"/>
            </a:pPr>
            <a:r>
              <a:rPr lang="en-ID" dirty="0" err="1">
                <a:solidFill>
                  <a:srgbClr val="444444"/>
                </a:solidFill>
                <a:latin typeface="Open Sans" panose="020B0606030504020204" pitchFamily="34" charset="0"/>
              </a:rPr>
              <a:t>Pengorganisasian</a:t>
            </a:r>
            <a:r>
              <a:rPr lang="en-ID" dirty="0">
                <a:solidFill>
                  <a:srgbClr val="444444"/>
                </a:solidFill>
                <a:latin typeface="Open Sans" panose="020B0606030504020204" pitchFamily="34" charset="0"/>
              </a:rPr>
              <a:t>(Organizing)</a:t>
            </a:r>
          </a:p>
          <a:p>
            <a:pPr marL="342900" indent="-342900">
              <a:buFont typeface="+mj-lt"/>
              <a:buAutoNum type="arabicPeriod"/>
            </a:pPr>
            <a:r>
              <a:rPr lang="en-ID" b="0" i="0" dirty="0" err="1">
                <a:solidFill>
                  <a:srgbClr val="444444"/>
                </a:solidFill>
                <a:effectLst/>
                <a:latin typeface="Open Sans" panose="020B0606030504020204" pitchFamily="34" charset="0"/>
              </a:rPr>
              <a:t>Pengarahan,Menggerakan</a:t>
            </a:r>
            <a:r>
              <a:rPr lang="en-ID" b="0" i="0" dirty="0">
                <a:solidFill>
                  <a:srgbClr val="444444"/>
                </a:solidFill>
                <a:effectLst/>
                <a:latin typeface="Open Sans" panose="020B0606030504020204" pitchFamily="34" charset="0"/>
              </a:rPr>
              <a:t>( Directing, Actuating)</a:t>
            </a:r>
          </a:p>
          <a:p>
            <a:pPr marL="342900" indent="-342900">
              <a:buFont typeface="+mj-lt"/>
              <a:buAutoNum type="arabicPeriod"/>
            </a:pPr>
            <a:r>
              <a:rPr lang="en-ID" dirty="0" err="1">
                <a:solidFill>
                  <a:srgbClr val="444444"/>
                </a:solidFill>
                <a:latin typeface="Open Sans" panose="020B0606030504020204" pitchFamily="34" charset="0"/>
              </a:rPr>
              <a:t>Pengawasan</a:t>
            </a:r>
            <a:r>
              <a:rPr lang="en-ID" dirty="0">
                <a:solidFill>
                  <a:srgbClr val="444444"/>
                </a:solidFill>
                <a:latin typeface="Open Sans" panose="020B0606030504020204" pitchFamily="34" charset="0"/>
              </a:rPr>
              <a:t> dan </a:t>
            </a:r>
            <a:r>
              <a:rPr lang="en-ID" dirty="0" err="1">
                <a:solidFill>
                  <a:srgbClr val="444444"/>
                </a:solidFill>
                <a:latin typeface="Open Sans" panose="020B0606030504020204" pitchFamily="34" charset="0"/>
              </a:rPr>
              <a:t>Pengenadalian</a:t>
            </a:r>
            <a:r>
              <a:rPr lang="en-ID" dirty="0">
                <a:solidFill>
                  <a:srgbClr val="444444"/>
                </a:solidFill>
                <a:latin typeface="Open Sans" panose="020B0606030504020204" pitchFamily="34" charset="0"/>
              </a:rPr>
              <a:t>(controlling)</a:t>
            </a:r>
            <a:endParaRPr lang="en-ID" b="0" i="0" dirty="0">
              <a:solidFill>
                <a:srgbClr val="444444"/>
              </a:solidFill>
              <a:effectLst/>
              <a:latin typeface="Open Sans" panose="020B0606030504020204" pitchFamily="34" charset="0"/>
            </a:endParaRPr>
          </a:p>
        </p:txBody>
      </p:sp>
      <p:pic>
        <p:nvPicPr>
          <p:cNvPr id="17" name="Picture Placeholder 16">
            <a:extLst>
              <a:ext uri="{FF2B5EF4-FFF2-40B4-BE49-F238E27FC236}">
                <a16:creationId xmlns:a16="http://schemas.microsoft.com/office/drawing/2014/main" id="{38B0024B-0AD8-4DDB-8486-A9BD3A8E9FAC}"/>
              </a:ex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a:stretch/>
        </p:blipFill>
        <p:spPr>
          <a:xfrm>
            <a:off x="371476" y="1593851"/>
            <a:ext cx="5582064" cy="1929569"/>
          </a:xfrm>
        </p:spPr>
      </p:pic>
      <p:pic>
        <p:nvPicPr>
          <p:cNvPr id="19" name="Picture Placeholder 18">
            <a:extLst>
              <a:ext uri="{FF2B5EF4-FFF2-40B4-BE49-F238E27FC236}">
                <a16:creationId xmlns:a16="http://schemas.microsoft.com/office/drawing/2014/main" id="{18D1195C-D9D4-4994-BAD9-68AA2C2BD35A}"/>
              </a:ext>
              <a:ext uri="{C183D7F6-B498-43B3-948B-1728B52AA6E4}">
                <adec:decorative xmlns:adec="http://schemas.microsoft.com/office/drawing/2017/decorative" val="1"/>
              </a:ext>
            </a:extLst>
          </p:cNvPr>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1549693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89CC1-F218-7BBC-A079-50BD6E035436}"/>
              </a:ext>
            </a:extLst>
          </p:cNvPr>
          <p:cNvSpPr>
            <a:spLocks noGrp="1"/>
          </p:cNvSpPr>
          <p:nvPr>
            <p:ph type="title"/>
          </p:nvPr>
        </p:nvSpPr>
        <p:spPr>
          <a:xfrm>
            <a:off x="1006900" y="1188637"/>
            <a:ext cx="3141430" cy="4480726"/>
          </a:xfrm>
        </p:spPr>
        <p:txBody>
          <a:bodyPr>
            <a:normAutofit/>
          </a:bodyPr>
          <a:lstStyle/>
          <a:p>
            <a:pPr algn="r"/>
            <a:r>
              <a:rPr lang="en-ID" sz="4600" b="0" i="0" dirty="0" err="1">
                <a:effectLst/>
                <a:latin typeface="Karla" panose="020F0502020204030204" pitchFamily="2" charset="0"/>
              </a:rPr>
              <a:t>Pengertian</a:t>
            </a:r>
            <a:r>
              <a:rPr lang="en-ID" sz="4600" b="0" i="0" dirty="0">
                <a:effectLst/>
                <a:latin typeface="Karla" panose="020F0502020204030204" pitchFamily="2" charset="0"/>
              </a:rPr>
              <a:t> </a:t>
            </a:r>
            <a:endParaRPr lang="en-ID" sz="4600" dirty="0"/>
          </a:p>
        </p:txBody>
      </p:sp>
      <p:sp>
        <p:nvSpPr>
          <p:cNvPr id="3" name="Content Placeholder 2">
            <a:extLst>
              <a:ext uri="{FF2B5EF4-FFF2-40B4-BE49-F238E27FC236}">
                <a16:creationId xmlns:a16="http://schemas.microsoft.com/office/drawing/2014/main" id="{D38DE77F-67FB-5206-94D1-75E8C22930E2}"/>
              </a:ext>
            </a:extLst>
          </p:cNvPr>
          <p:cNvSpPr>
            <a:spLocks noGrp="1"/>
          </p:cNvSpPr>
          <p:nvPr>
            <p:ph idx="1"/>
          </p:nvPr>
        </p:nvSpPr>
        <p:spPr>
          <a:xfrm>
            <a:off x="5138928" y="1338729"/>
            <a:ext cx="4795584" cy="4180542"/>
          </a:xfrm>
        </p:spPr>
        <p:txBody>
          <a:bodyPr anchor="ctr">
            <a:normAutofit/>
          </a:bodyPr>
          <a:lstStyle/>
          <a:p>
            <a:r>
              <a:rPr lang="en-ID" sz="2400">
                <a:latin typeface="Karla" panose="020F0502020204030204" pitchFamily="2" charset="0"/>
              </a:rPr>
              <a:t>N</a:t>
            </a:r>
            <a:r>
              <a:rPr lang="en-ID" sz="2400" b="0" i="0">
                <a:effectLst/>
                <a:latin typeface="Karla" panose="020F0502020204030204" pitchFamily="2" charset="0"/>
              </a:rPr>
              <a:t>egosiasi adalah sebuah proses diskusi. Negosiasi dilakukan untuk tujuan menyelesaikan sebuah masalah. Melihat dari sisi etimologis, kata negosiasi berasal dari bahasa Inggris. Berasal dari kata “</a:t>
            </a:r>
            <a:r>
              <a:rPr lang="en-ID" sz="2400" b="0" i="1">
                <a:effectLst/>
                <a:latin typeface="Karla" panose="020F0502020204030204" pitchFamily="2" charset="0"/>
              </a:rPr>
              <a:t>to negotiate” </a:t>
            </a:r>
            <a:r>
              <a:rPr lang="en-ID" sz="2400" b="0" i="0">
                <a:effectLst/>
                <a:latin typeface="Karla" panose="020F0502020204030204" pitchFamily="2" charset="0"/>
              </a:rPr>
              <a:t>dan </a:t>
            </a:r>
            <a:r>
              <a:rPr lang="en-ID" sz="2400" b="0" i="1">
                <a:effectLst/>
                <a:latin typeface="Karla" panose="020F0502020204030204" pitchFamily="2" charset="0"/>
              </a:rPr>
              <a:t>“to be negotiating”</a:t>
            </a:r>
            <a:r>
              <a:rPr lang="en-ID" sz="2400" b="0" i="0">
                <a:effectLst/>
                <a:latin typeface="Karla" panose="020F0502020204030204" pitchFamily="2" charset="0"/>
              </a:rPr>
              <a:t>.</a:t>
            </a:r>
            <a:endParaRPr lang="en-ID" sz="2400"/>
          </a:p>
        </p:txBody>
      </p:sp>
    </p:spTree>
    <p:extLst>
      <p:ext uri="{BB962C8B-B14F-4D97-AF65-F5344CB8AC3E}">
        <p14:creationId xmlns:p14="http://schemas.microsoft.com/office/powerpoint/2010/main" val="10995439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E4A91-F059-9D4D-217E-821792BB3F5F}"/>
              </a:ext>
            </a:extLst>
          </p:cNvPr>
          <p:cNvSpPr>
            <a:spLocks noGrp="1"/>
          </p:cNvSpPr>
          <p:nvPr>
            <p:ph type="title"/>
          </p:nvPr>
        </p:nvSpPr>
        <p:spPr>
          <a:xfrm>
            <a:off x="1171074" y="1396686"/>
            <a:ext cx="3240506" cy="4064628"/>
          </a:xfrm>
        </p:spPr>
        <p:txBody>
          <a:bodyPr>
            <a:normAutofit/>
          </a:bodyPr>
          <a:lstStyle/>
          <a:p>
            <a:r>
              <a:rPr lang="en-ID" dirty="0" err="1"/>
              <a:t>Pengertian</a:t>
            </a:r>
            <a:r>
              <a:rPr lang="en-ID" dirty="0"/>
              <a:t> </a:t>
            </a:r>
          </a:p>
        </p:txBody>
      </p:sp>
      <p:sp>
        <p:nvSpPr>
          <p:cNvPr id="3" name="Content Placeholder 2">
            <a:extLst>
              <a:ext uri="{FF2B5EF4-FFF2-40B4-BE49-F238E27FC236}">
                <a16:creationId xmlns:a16="http://schemas.microsoft.com/office/drawing/2014/main" id="{0AF3C352-19BD-51AA-2B5A-0B1FD2A66EA4}"/>
              </a:ext>
            </a:extLst>
          </p:cNvPr>
          <p:cNvSpPr>
            <a:spLocks noGrp="1"/>
          </p:cNvSpPr>
          <p:nvPr>
            <p:ph idx="1"/>
          </p:nvPr>
        </p:nvSpPr>
        <p:spPr>
          <a:xfrm>
            <a:off x="5370153" y="1526033"/>
            <a:ext cx="5536397" cy="3935281"/>
          </a:xfrm>
        </p:spPr>
        <p:txBody>
          <a:bodyPr>
            <a:normAutofit/>
          </a:bodyPr>
          <a:lstStyle/>
          <a:p>
            <a:pPr marL="0" indent="0">
              <a:buNone/>
            </a:pPr>
            <a:r>
              <a:rPr lang="en-ID" b="0" i="0">
                <a:effectLst/>
                <a:latin typeface="Karla" pitchFamily="2" charset="0"/>
              </a:rPr>
              <a:t>Arti </a:t>
            </a:r>
            <a:r>
              <a:rPr lang="en-ID" b="0" i="0" err="1">
                <a:effectLst/>
                <a:latin typeface="Karla" pitchFamily="2" charset="0"/>
              </a:rPr>
              <a:t>dari</a:t>
            </a:r>
            <a:r>
              <a:rPr lang="en-ID" b="0" i="0">
                <a:effectLst/>
                <a:latin typeface="Karla" pitchFamily="2" charset="0"/>
              </a:rPr>
              <a:t> kata </a:t>
            </a:r>
            <a:r>
              <a:rPr lang="en-ID" b="0" i="0" err="1">
                <a:effectLst/>
                <a:latin typeface="Karla" pitchFamily="2" charset="0"/>
              </a:rPr>
              <a:t>tersebut</a:t>
            </a:r>
            <a:r>
              <a:rPr lang="en-ID" b="0" i="0">
                <a:effectLst/>
                <a:latin typeface="Karla" pitchFamily="2" charset="0"/>
              </a:rPr>
              <a:t> </a:t>
            </a:r>
            <a:r>
              <a:rPr lang="en-ID" b="0" i="0" err="1">
                <a:effectLst/>
                <a:latin typeface="Karla" pitchFamily="2" charset="0"/>
              </a:rPr>
              <a:t>adalah</a:t>
            </a:r>
            <a:r>
              <a:rPr lang="en-ID" b="0" i="0">
                <a:effectLst/>
                <a:latin typeface="Karla" pitchFamily="2" charset="0"/>
              </a:rPr>
              <a:t> </a:t>
            </a:r>
            <a:r>
              <a:rPr lang="en-ID" b="0" i="0" err="1">
                <a:effectLst/>
                <a:latin typeface="Karla" pitchFamily="2" charset="0"/>
              </a:rPr>
              <a:t>merundingkan</a:t>
            </a:r>
            <a:r>
              <a:rPr lang="en-ID" b="0" i="0">
                <a:effectLst/>
                <a:latin typeface="Karla" pitchFamily="2" charset="0"/>
              </a:rPr>
              <a:t>, </a:t>
            </a:r>
            <a:r>
              <a:rPr lang="en-ID" b="0" i="0" err="1">
                <a:effectLst/>
                <a:latin typeface="Karla" pitchFamily="2" charset="0"/>
              </a:rPr>
              <a:t>membicarakan</a:t>
            </a:r>
            <a:r>
              <a:rPr lang="en-ID" b="0" i="0">
                <a:effectLst/>
                <a:latin typeface="Karla" pitchFamily="2" charset="0"/>
              </a:rPr>
              <a:t> </a:t>
            </a:r>
            <a:r>
              <a:rPr lang="en-ID" b="0" i="0" err="1">
                <a:effectLst/>
                <a:latin typeface="Karla" pitchFamily="2" charset="0"/>
              </a:rPr>
              <a:t>atau</a:t>
            </a:r>
            <a:r>
              <a:rPr lang="en-ID" b="0" i="0">
                <a:effectLst/>
                <a:latin typeface="Karla" pitchFamily="2" charset="0"/>
              </a:rPr>
              <a:t> </a:t>
            </a:r>
            <a:r>
              <a:rPr lang="en-ID" b="0" i="0" err="1">
                <a:effectLst/>
                <a:latin typeface="Karla" pitchFamily="2" charset="0"/>
              </a:rPr>
              <a:t>menawarkan</a:t>
            </a:r>
            <a:r>
              <a:rPr lang="en-ID" b="0" i="0">
                <a:effectLst/>
                <a:latin typeface="Karla" pitchFamily="2" charset="0"/>
              </a:rPr>
              <a:t>. Dari kata-kata </a:t>
            </a:r>
            <a:r>
              <a:rPr lang="en-ID" b="0" i="0" err="1">
                <a:effectLst/>
                <a:latin typeface="Karla" pitchFamily="2" charset="0"/>
              </a:rPr>
              <a:t>tersebut</a:t>
            </a:r>
            <a:r>
              <a:rPr lang="en-ID" b="0" i="0">
                <a:effectLst/>
                <a:latin typeface="Karla" pitchFamily="2" charset="0"/>
              </a:rPr>
              <a:t>, </a:t>
            </a:r>
            <a:r>
              <a:rPr lang="en-ID" b="0" i="0" err="1">
                <a:effectLst/>
                <a:latin typeface="Karla" pitchFamily="2" charset="0"/>
              </a:rPr>
              <a:t>kemudian</a:t>
            </a:r>
            <a:r>
              <a:rPr lang="en-ID" b="0" i="0">
                <a:effectLst/>
                <a:latin typeface="Karla" pitchFamily="2" charset="0"/>
              </a:rPr>
              <a:t> kata </a:t>
            </a:r>
            <a:r>
              <a:rPr lang="en-ID" b="0" i="0" err="1">
                <a:effectLst/>
                <a:latin typeface="Karla" pitchFamily="2" charset="0"/>
              </a:rPr>
              <a:t>negosiasi</a:t>
            </a:r>
            <a:r>
              <a:rPr lang="en-ID" b="0" i="0">
                <a:effectLst/>
                <a:latin typeface="Karla" pitchFamily="2" charset="0"/>
              </a:rPr>
              <a:t> </a:t>
            </a:r>
            <a:r>
              <a:rPr lang="en-ID" b="0" i="0" err="1">
                <a:effectLst/>
                <a:latin typeface="Karla" pitchFamily="2" charset="0"/>
              </a:rPr>
              <a:t>dalam</a:t>
            </a:r>
            <a:r>
              <a:rPr lang="en-ID" b="0" i="0">
                <a:effectLst/>
                <a:latin typeface="Karla" pitchFamily="2" charset="0"/>
              </a:rPr>
              <a:t> </a:t>
            </a:r>
            <a:r>
              <a:rPr lang="en-ID" b="0" i="0" err="1">
                <a:effectLst/>
                <a:latin typeface="Karla" pitchFamily="2" charset="0"/>
              </a:rPr>
              <a:t>bahasa</a:t>
            </a:r>
            <a:r>
              <a:rPr lang="en-ID" b="0" i="0">
                <a:effectLst/>
                <a:latin typeface="Karla" pitchFamily="2" charset="0"/>
              </a:rPr>
              <a:t> </a:t>
            </a:r>
            <a:r>
              <a:rPr lang="en-ID" b="0" i="0" err="1">
                <a:effectLst/>
                <a:latin typeface="Karla" pitchFamily="2" charset="0"/>
              </a:rPr>
              <a:t>inggris</a:t>
            </a:r>
            <a:r>
              <a:rPr lang="en-ID" b="0" i="0">
                <a:effectLst/>
                <a:latin typeface="Karla" pitchFamily="2" charset="0"/>
              </a:rPr>
              <a:t> </a:t>
            </a:r>
            <a:r>
              <a:rPr lang="en-ID" b="0" i="0" err="1">
                <a:effectLst/>
                <a:latin typeface="Karla" pitchFamily="2" charset="0"/>
              </a:rPr>
              <a:t>memiliki</a:t>
            </a:r>
            <a:r>
              <a:rPr lang="en-ID" b="0" i="0">
                <a:effectLst/>
                <a:latin typeface="Karla" pitchFamily="2" charset="0"/>
              </a:rPr>
              <a:t> kata </a:t>
            </a:r>
            <a:r>
              <a:rPr lang="en-ID" b="0" i="0" err="1">
                <a:effectLst/>
                <a:latin typeface="Karla" pitchFamily="2" charset="0"/>
              </a:rPr>
              <a:t>turunan</a:t>
            </a:r>
            <a:r>
              <a:rPr lang="en-ID" b="0" i="0">
                <a:effectLst/>
                <a:latin typeface="Karla" pitchFamily="2" charset="0"/>
              </a:rPr>
              <a:t> lain. Kata </a:t>
            </a:r>
            <a:r>
              <a:rPr lang="en-ID" b="0" i="0" err="1">
                <a:effectLst/>
                <a:latin typeface="Karla" pitchFamily="2" charset="0"/>
              </a:rPr>
              <a:t>tersebut</a:t>
            </a:r>
            <a:r>
              <a:rPr lang="en-ID" b="0" i="0">
                <a:effectLst/>
                <a:latin typeface="Karla" pitchFamily="2" charset="0"/>
              </a:rPr>
              <a:t> </a:t>
            </a:r>
            <a:r>
              <a:rPr lang="en-ID" b="0" i="0" err="1">
                <a:effectLst/>
                <a:latin typeface="Karla" pitchFamily="2" charset="0"/>
              </a:rPr>
              <a:t>adalah</a:t>
            </a:r>
            <a:r>
              <a:rPr lang="en-ID" b="0" i="0">
                <a:effectLst/>
                <a:latin typeface="Karla" pitchFamily="2" charset="0"/>
              </a:rPr>
              <a:t> “</a:t>
            </a:r>
            <a:r>
              <a:rPr lang="en-ID" b="0" i="1">
                <a:effectLst/>
                <a:latin typeface="Karla" pitchFamily="2" charset="0"/>
              </a:rPr>
              <a:t>negotiation”</a:t>
            </a:r>
            <a:r>
              <a:rPr lang="en-ID" b="0" i="0">
                <a:effectLst/>
                <a:latin typeface="Karla" pitchFamily="2" charset="0"/>
              </a:rPr>
              <a:t>.</a:t>
            </a:r>
            <a:endParaRPr lang="en-ID"/>
          </a:p>
        </p:txBody>
      </p:sp>
    </p:spTree>
    <p:extLst>
      <p:ext uri="{BB962C8B-B14F-4D97-AF65-F5344CB8AC3E}">
        <p14:creationId xmlns:p14="http://schemas.microsoft.com/office/powerpoint/2010/main" val="4315880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FD09F-B39D-50C4-8641-97DE9F36E90D}"/>
              </a:ext>
            </a:extLst>
          </p:cNvPr>
          <p:cNvSpPr>
            <a:spLocks noGrp="1"/>
          </p:cNvSpPr>
          <p:nvPr>
            <p:ph type="title"/>
          </p:nvPr>
        </p:nvSpPr>
        <p:spPr>
          <a:xfrm>
            <a:off x="1171074" y="1396686"/>
            <a:ext cx="3240506" cy="4064628"/>
          </a:xfrm>
        </p:spPr>
        <p:txBody>
          <a:bodyPr>
            <a:normAutofit/>
          </a:bodyPr>
          <a:lstStyle/>
          <a:p>
            <a:r>
              <a:rPr lang="en-ID" dirty="0" err="1"/>
              <a:t>Pengertian</a:t>
            </a:r>
            <a:r>
              <a:rPr lang="en-ID" dirty="0"/>
              <a:t> </a:t>
            </a:r>
          </a:p>
        </p:txBody>
      </p:sp>
      <p:sp>
        <p:nvSpPr>
          <p:cNvPr id="3" name="Content Placeholder 2">
            <a:extLst>
              <a:ext uri="{FF2B5EF4-FFF2-40B4-BE49-F238E27FC236}">
                <a16:creationId xmlns:a16="http://schemas.microsoft.com/office/drawing/2014/main" id="{80362FB1-8763-A828-897B-568A3C0FA1F1}"/>
              </a:ext>
            </a:extLst>
          </p:cNvPr>
          <p:cNvSpPr>
            <a:spLocks noGrp="1"/>
          </p:cNvSpPr>
          <p:nvPr>
            <p:ph idx="1"/>
          </p:nvPr>
        </p:nvSpPr>
        <p:spPr>
          <a:xfrm>
            <a:off x="3759200" y="1526033"/>
            <a:ext cx="7707085" cy="3935281"/>
          </a:xfrm>
        </p:spPr>
        <p:txBody>
          <a:bodyPr>
            <a:normAutofit lnSpcReduction="10000"/>
          </a:bodyPr>
          <a:lstStyle/>
          <a:p>
            <a:pPr marL="0" indent="0">
              <a:buNone/>
            </a:pPr>
            <a:r>
              <a:rPr lang="en-ID" b="0" i="0" dirty="0">
                <a:effectLst/>
                <a:latin typeface="Karla" pitchFamily="2" charset="0"/>
              </a:rPr>
              <a:t>Arti kata </a:t>
            </a:r>
            <a:r>
              <a:rPr lang="en-ID" b="0" i="1" dirty="0">
                <a:effectLst/>
                <a:latin typeface="Karla" pitchFamily="2" charset="0"/>
              </a:rPr>
              <a:t>negotiation</a:t>
            </a:r>
            <a:r>
              <a:rPr lang="en-ID" b="0" i="0" dirty="0">
                <a:effectLst/>
                <a:latin typeface="Karla" pitchFamily="2" charset="0"/>
              </a:rPr>
              <a:t> </a:t>
            </a:r>
            <a:r>
              <a:rPr lang="en-ID" b="0" i="0" dirty="0" err="1">
                <a:effectLst/>
                <a:latin typeface="Karla" pitchFamily="2" charset="0"/>
              </a:rPr>
              <a:t>adalah</a:t>
            </a:r>
            <a:r>
              <a:rPr lang="en-ID" b="0" i="0" dirty="0">
                <a:effectLst/>
                <a:latin typeface="Karla" pitchFamily="2" charset="0"/>
              </a:rPr>
              <a:t> </a:t>
            </a:r>
            <a:r>
              <a:rPr lang="en-ID" b="0" i="0" dirty="0" err="1">
                <a:effectLst/>
                <a:latin typeface="Karla" pitchFamily="2" charset="0"/>
              </a:rPr>
              <a:t>sebuah</a:t>
            </a:r>
            <a:r>
              <a:rPr lang="en-ID" b="0" i="0" dirty="0">
                <a:effectLst/>
                <a:latin typeface="Karla" pitchFamily="2" charset="0"/>
              </a:rPr>
              <a:t> </a:t>
            </a:r>
            <a:r>
              <a:rPr lang="en-ID" b="0" i="0" dirty="0" err="1">
                <a:effectLst/>
                <a:latin typeface="Karla" pitchFamily="2" charset="0"/>
              </a:rPr>
              <a:t>aktivitas</a:t>
            </a:r>
            <a:r>
              <a:rPr lang="en-ID" b="0" i="0" dirty="0">
                <a:effectLst/>
                <a:latin typeface="Karla" pitchFamily="2" charset="0"/>
              </a:rPr>
              <a:t> yang </a:t>
            </a:r>
            <a:r>
              <a:rPr lang="en-ID" b="0" i="0" dirty="0" err="1">
                <a:effectLst/>
                <a:latin typeface="Karla" pitchFamily="2" charset="0"/>
              </a:rPr>
              <a:t>merundingkan</a:t>
            </a:r>
            <a:r>
              <a:rPr lang="en-ID" b="0" i="0" dirty="0">
                <a:effectLst/>
                <a:latin typeface="Karla" pitchFamily="2" charset="0"/>
              </a:rPr>
              <a:t> </a:t>
            </a:r>
            <a:r>
              <a:rPr lang="en-ID" b="0" i="0" dirty="0" err="1">
                <a:effectLst/>
                <a:latin typeface="Karla" pitchFamily="2" charset="0"/>
              </a:rPr>
              <a:t>atau</a:t>
            </a:r>
            <a:r>
              <a:rPr lang="en-ID" b="0" i="0" dirty="0">
                <a:effectLst/>
                <a:latin typeface="Karla" pitchFamily="2" charset="0"/>
              </a:rPr>
              <a:t> </a:t>
            </a:r>
            <a:r>
              <a:rPr lang="en-ID" b="0" i="0" dirty="0" err="1">
                <a:effectLst/>
                <a:latin typeface="Karla" pitchFamily="2" charset="0"/>
              </a:rPr>
              <a:t>membicarakan</a:t>
            </a:r>
            <a:r>
              <a:rPr lang="en-ID" b="0" i="0" dirty="0">
                <a:effectLst/>
                <a:latin typeface="Karla" pitchFamily="2" charset="0"/>
              </a:rPr>
              <a:t> </a:t>
            </a:r>
            <a:r>
              <a:rPr lang="en-ID" b="0" i="0" dirty="0" err="1">
                <a:effectLst/>
                <a:latin typeface="Karla" pitchFamily="2" charset="0"/>
              </a:rPr>
              <a:t>sesuatu</a:t>
            </a:r>
            <a:r>
              <a:rPr lang="en-ID" b="0" i="0" dirty="0">
                <a:effectLst/>
                <a:latin typeface="Karla" pitchFamily="2" charset="0"/>
              </a:rPr>
              <a:t>. </a:t>
            </a:r>
          </a:p>
          <a:p>
            <a:pPr marL="0" indent="0">
              <a:buNone/>
            </a:pPr>
            <a:endParaRPr lang="en-ID" dirty="0">
              <a:latin typeface="Karla" pitchFamily="2" charset="0"/>
            </a:endParaRPr>
          </a:p>
          <a:p>
            <a:pPr marL="0" indent="0">
              <a:buNone/>
            </a:pPr>
            <a:r>
              <a:rPr lang="en-ID" b="0" i="0" dirty="0" err="1">
                <a:effectLst/>
                <a:latin typeface="Karla" pitchFamily="2" charset="0"/>
              </a:rPr>
              <a:t>Pembicaraan</a:t>
            </a:r>
            <a:r>
              <a:rPr lang="en-ID" b="0" i="0" dirty="0">
                <a:effectLst/>
                <a:latin typeface="Karla" pitchFamily="2" charset="0"/>
              </a:rPr>
              <a:t> </a:t>
            </a:r>
            <a:r>
              <a:rPr lang="en-ID" b="0" i="0" dirty="0" err="1">
                <a:effectLst/>
                <a:latin typeface="Karla" pitchFamily="2" charset="0"/>
              </a:rPr>
              <a:t>atau</a:t>
            </a:r>
            <a:r>
              <a:rPr lang="en-ID" b="0" i="0" dirty="0">
                <a:effectLst/>
                <a:latin typeface="Karla" pitchFamily="2" charset="0"/>
              </a:rPr>
              <a:t> </a:t>
            </a:r>
            <a:r>
              <a:rPr lang="en-ID" b="0" i="0" dirty="0" err="1">
                <a:effectLst/>
                <a:latin typeface="Karla" pitchFamily="2" charset="0"/>
              </a:rPr>
              <a:t>perundingan</a:t>
            </a:r>
            <a:r>
              <a:rPr lang="en-ID" b="0" i="0" dirty="0">
                <a:effectLst/>
                <a:latin typeface="Karla" pitchFamily="2" charset="0"/>
              </a:rPr>
              <a:t> </a:t>
            </a:r>
            <a:r>
              <a:rPr lang="en-ID" b="0" i="0" dirty="0" err="1">
                <a:effectLst/>
                <a:latin typeface="Karla" pitchFamily="2" charset="0"/>
              </a:rPr>
              <a:t>tersebut</a:t>
            </a:r>
            <a:r>
              <a:rPr lang="en-ID" b="0" i="0" dirty="0">
                <a:effectLst/>
                <a:latin typeface="Karla" pitchFamily="2" charset="0"/>
              </a:rPr>
              <a:t> </a:t>
            </a:r>
            <a:r>
              <a:rPr lang="en-ID" b="0" i="0" dirty="0" err="1">
                <a:effectLst/>
                <a:latin typeface="Karla" pitchFamily="2" charset="0"/>
              </a:rPr>
              <a:t>dilakukan</a:t>
            </a:r>
            <a:r>
              <a:rPr lang="en-ID" b="0" i="0" dirty="0">
                <a:effectLst/>
                <a:latin typeface="Karla" pitchFamily="2" charset="0"/>
              </a:rPr>
              <a:t> </a:t>
            </a:r>
            <a:r>
              <a:rPr lang="en-ID" b="0" i="0" dirty="0" err="1">
                <a:effectLst/>
                <a:latin typeface="Karla" pitchFamily="2" charset="0"/>
              </a:rPr>
              <a:t>dengan</a:t>
            </a:r>
            <a:r>
              <a:rPr lang="en-ID" b="0" i="0" dirty="0">
                <a:effectLst/>
                <a:latin typeface="Karla" pitchFamily="2" charset="0"/>
              </a:rPr>
              <a:t> </a:t>
            </a:r>
            <a:r>
              <a:rPr lang="en-ID" b="0" i="0" dirty="0" err="1">
                <a:effectLst/>
                <a:latin typeface="Karla" pitchFamily="2" charset="0"/>
              </a:rPr>
              <a:t>pihak</a:t>
            </a:r>
            <a:r>
              <a:rPr lang="en-ID" b="0" i="0" dirty="0">
                <a:effectLst/>
                <a:latin typeface="Karla" pitchFamily="2" charset="0"/>
              </a:rPr>
              <a:t> lain. </a:t>
            </a:r>
          </a:p>
          <a:p>
            <a:pPr marL="0" indent="0">
              <a:buNone/>
            </a:pPr>
            <a:endParaRPr lang="en-ID" dirty="0">
              <a:latin typeface="Karla" pitchFamily="2" charset="0"/>
            </a:endParaRPr>
          </a:p>
          <a:p>
            <a:pPr marL="0" indent="0">
              <a:buNone/>
            </a:pPr>
            <a:r>
              <a:rPr lang="en-ID" b="0" i="0" dirty="0" err="1">
                <a:effectLst/>
                <a:latin typeface="Karla" pitchFamily="2" charset="0"/>
              </a:rPr>
              <a:t>Tujuan</a:t>
            </a:r>
            <a:r>
              <a:rPr lang="en-ID" b="0" i="0" dirty="0">
                <a:effectLst/>
                <a:latin typeface="Karla" pitchFamily="2" charset="0"/>
              </a:rPr>
              <a:t> </a:t>
            </a:r>
            <a:r>
              <a:rPr lang="en-ID" b="0" i="0" dirty="0" err="1">
                <a:effectLst/>
                <a:latin typeface="Karla" pitchFamily="2" charset="0"/>
              </a:rPr>
              <a:t>dari</a:t>
            </a:r>
            <a:r>
              <a:rPr lang="en-ID" b="0" i="0" dirty="0">
                <a:effectLst/>
                <a:latin typeface="Karla" pitchFamily="2" charset="0"/>
              </a:rPr>
              <a:t> </a:t>
            </a:r>
            <a:r>
              <a:rPr lang="en-ID" b="0" i="0" dirty="0" err="1">
                <a:effectLst/>
                <a:latin typeface="Karla" pitchFamily="2" charset="0"/>
              </a:rPr>
              <a:t>aktivitas</a:t>
            </a:r>
            <a:r>
              <a:rPr lang="en-ID" b="0" i="0" dirty="0">
                <a:effectLst/>
                <a:latin typeface="Karla" pitchFamily="2" charset="0"/>
              </a:rPr>
              <a:t> </a:t>
            </a:r>
            <a:r>
              <a:rPr lang="en-ID" b="0" i="0" dirty="0" err="1">
                <a:effectLst/>
                <a:latin typeface="Karla" pitchFamily="2" charset="0"/>
              </a:rPr>
              <a:t>tersebut</a:t>
            </a:r>
            <a:r>
              <a:rPr lang="en-ID" b="0" i="0" dirty="0">
                <a:effectLst/>
                <a:latin typeface="Karla" pitchFamily="2" charset="0"/>
              </a:rPr>
              <a:t> </a:t>
            </a:r>
            <a:r>
              <a:rPr lang="en-ID" b="0" i="0" dirty="0" err="1">
                <a:effectLst/>
                <a:latin typeface="Karla" pitchFamily="2" charset="0"/>
              </a:rPr>
              <a:t>adalah</a:t>
            </a:r>
            <a:r>
              <a:rPr lang="en-ID" b="0" i="0" dirty="0">
                <a:effectLst/>
                <a:latin typeface="Karla" pitchFamily="2" charset="0"/>
              </a:rPr>
              <a:t> </a:t>
            </a:r>
            <a:r>
              <a:rPr lang="en-ID" b="0" i="1" dirty="0" err="1">
                <a:effectLst/>
                <a:latin typeface="Karla" pitchFamily="2" charset="0"/>
              </a:rPr>
              <a:t>untuk</a:t>
            </a:r>
            <a:r>
              <a:rPr lang="en-ID" b="0" i="1" dirty="0">
                <a:effectLst/>
                <a:latin typeface="Karla" pitchFamily="2" charset="0"/>
              </a:rPr>
              <a:t> </a:t>
            </a:r>
            <a:r>
              <a:rPr lang="en-ID" b="0" i="1" dirty="0" err="1">
                <a:effectLst/>
                <a:latin typeface="Karla" pitchFamily="2" charset="0"/>
              </a:rPr>
              <a:t>mencapai</a:t>
            </a:r>
            <a:r>
              <a:rPr lang="en-ID" b="0" i="1" dirty="0">
                <a:effectLst/>
                <a:latin typeface="Karla" pitchFamily="2" charset="0"/>
              </a:rPr>
              <a:t> </a:t>
            </a:r>
            <a:r>
              <a:rPr lang="en-ID" b="0" i="1" dirty="0" err="1">
                <a:effectLst/>
                <a:latin typeface="Karla" pitchFamily="2" charset="0"/>
              </a:rPr>
              <a:t>sebuah</a:t>
            </a:r>
            <a:r>
              <a:rPr lang="en-ID" b="0" i="1" dirty="0">
                <a:effectLst/>
                <a:latin typeface="Karla" pitchFamily="2" charset="0"/>
              </a:rPr>
              <a:t> </a:t>
            </a:r>
            <a:r>
              <a:rPr lang="en-ID" b="0" i="1" dirty="0" err="1">
                <a:effectLst/>
                <a:latin typeface="Karla" pitchFamily="2" charset="0"/>
              </a:rPr>
              <a:t>kesepakatan</a:t>
            </a:r>
            <a:r>
              <a:rPr lang="en-ID" b="0" i="1" dirty="0">
                <a:effectLst/>
                <a:latin typeface="Karla" pitchFamily="2" charset="0"/>
              </a:rPr>
              <a:t>.</a:t>
            </a:r>
            <a:endParaRPr lang="en-ID" i="1" dirty="0"/>
          </a:p>
        </p:txBody>
      </p:sp>
    </p:spTree>
    <p:extLst>
      <p:ext uri="{BB962C8B-B14F-4D97-AF65-F5344CB8AC3E}">
        <p14:creationId xmlns:p14="http://schemas.microsoft.com/office/powerpoint/2010/main" val="12862717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D1B8E-E50A-931D-7B97-28A011AE7877}"/>
              </a:ext>
            </a:extLst>
          </p:cNvPr>
          <p:cNvSpPr>
            <a:spLocks noGrp="1"/>
          </p:cNvSpPr>
          <p:nvPr>
            <p:ph type="title"/>
          </p:nvPr>
        </p:nvSpPr>
        <p:spPr>
          <a:xfrm>
            <a:off x="3315031" y="1380754"/>
            <a:ext cx="5561938" cy="2513516"/>
          </a:xfrm>
        </p:spPr>
        <p:txBody>
          <a:bodyPr vert="horz" lIns="91440" tIns="45720" rIns="91440" bIns="45720" rtlCol="0" anchor="b">
            <a:normAutofit/>
          </a:bodyPr>
          <a:lstStyle/>
          <a:p>
            <a:pPr algn="ctr"/>
            <a:r>
              <a:rPr lang="en-US" sz="6000" b="1" i="0" kern="1200">
                <a:solidFill>
                  <a:schemeClr val="tx1"/>
                </a:solidFill>
                <a:effectLst/>
                <a:latin typeface="+mj-lt"/>
                <a:ea typeface="+mj-ea"/>
                <a:cs typeface="+mj-cs"/>
              </a:rPr>
              <a:t>Tujuan Negosiasi</a:t>
            </a:r>
            <a:endParaRPr lang="en-US" sz="6000" kern="1200">
              <a:solidFill>
                <a:schemeClr val="tx1"/>
              </a:solidFill>
              <a:latin typeface="+mj-lt"/>
              <a:ea typeface="+mj-ea"/>
              <a:cs typeface="+mj-cs"/>
            </a:endParaRPr>
          </a:p>
        </p:txBody>
      </p:sp>
    </p:spTree>
    <p:extLst>
      <p:ext uri="{BB962C8B-B14F-4D97-AF65-F5344CB8AC3E}">
        <p14:creationId xmlns:p14="http://schemas.microsoft.com/office/powerpoint/2010/main" val="2064659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descr="Robot">
            <a:extLst>
              <a:ext uri="{FF2B5EF4-FFF2-40B4-BE49-F238E27FC236}">
                <a16:creationId xmlns:a16="http://schemas.microsoft.com/office/drawing/2014/main" id="{57EEF8A8-70E8-22AB-3C7D-F6A32CB5BEC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1675" y="1410905"/>
            <a:ext cx="4032621" cy="4032621"/>
          </a:xfrm>
          <a:prstGeom prst="rect">
            <a:avLst/>
          </a:prstGeom>
        </p:spPr>
      </p:pic>
      <p:sp>
        <p:nvSpPr>
          <p:cNvPr id="2" name="Title 1">
            <a:extLst>
              <a:ext uri="{FF2B5EF4-FFF2-40B4-BE49-F238E27FC236}">
                <a16:creationId xmlns:a16="http://schemas.microsoft.com/office/drawing/2014/main" id="{1C95342C-BB5A-9E89-AD4B-53A4EFAD9A31}"/>
              </a:ext>
            </a:extLst>
          </p:cNvPr>
          <p:cNvSpPr>
            <a:spLocks noGrp="1"/>
          </p:cNvSpPr>
          <p:nvPr>
            <p:ph type="title"/>
          </p:nvPr>
        </p:nvSpPr>
        <p:spPr>
          <a:xfrm>
            <a:off x="5465659" y="1188637"/>
            <a:ext cx="5642312" cy="1597228"/>
          </a:xfrm>
        </p:spPr>
        <p:txBody>
          <a:bodyPr>
            <a:normAutofit/>
          </a:bodyPr>
          <a:lstStyle/>
          <a:p>
            <a:r>
              <a:rPr lang="en-ID" sz="4600" b="1" i="0">
                <a:effectLst/>
                <a:latin typeface="Vesper Libre"/>
              </a:rPr>
              <a:t>1. Mencapai kesepakatan bersama</a:t>
            </a:r>
            <a:endParaRPr lang="en-ID" sz="4600"/>
          </a:p>
        </p:txBody>
      </p:sp>
      <p:sp>
        <p:nvSpPr>
          <p:cNvPr id="3" name="Content Placeholder 2">
            <a:extLst>
              <a:ext uri="{FF2B5EF4-FFF2-40B4-BE49-F238E27FC236}">
                <a16:creationId xmlns:a16="http://schemas.microsoft.com/office/drawing/2014/main" id="{B9B7104A-2E15-ED38-E8C9-4BAD50C842C3}"/>
              </a:ext>
            </a:extLst>
          </p:cNvPr>
          <p:cNvSpPr>
            <a:spLocks noGrp="1"/>
          </p:cNvSpPr>
          <p:nvPr>
            <p:ph idx="1"/>
          </p:nvPr>
        </p:nvSpPr>
        <p:spPr>
          <a:xfrm>
            <a:off x="5465660" y="2574388"/>
            <a:ext cx="5746291" cy="3547344"/>
          </a:xfrm>
        </p:spPr>
        <p:txBody>
          <a:bodyPr anchor="t">
            <a:normAutofit/>
          </a:bodyPr>
          <a:lstStyle/>
          <a:p>
            <a:pPr algn="just" fontAlgn="base">
              <a:lnSpc>
                <a:spcPct val="150000"/>
              </a:lnSpc>
            </a:pPr>
            <a:r>
              <a:rPr lang="en-ID" sz="1700" b="0" i="0" dirty="0" err="1">
                <a:effectLst/>
                <a:latin typeface="Karla" pitchFamily="2" charset="0"/>
              </a:rPr>
              <a:t>Tujuan</a:t>
            </a:r>
            <a:r>
              <a:rPr lang="en-ID" sz="1700" b="0" i="0" dirty="0">
                <a:effectLst/>
                <a:latin typeface="Karla" pitchFamily="2" charset="0"/>
              </a:rPr>
              <a:t> </a:t>
            </a:r>
            <a:r>
              <a:rPr lang="en-ID" sz="1700" b="0" i="0" dirty="0" err="1">
                <a:effectLst/>
                <a:latin typeface="Karla" pitchFamily="2" charset="0"/>
              </a:rPr>
              <a:t>pertama</a:t>
            </a:r>
            <a:r>
              <a:rPr lang="en-ID" sz="1700" b="0" i="0" dirty="0">
                <a:effectLst/>
                <a:latin typeface="Karla" pitchFamily="2" charset="0"/>
              </a:rPr>
              <a:t> </a:t>
            </a:r>
            <a:r>
              <a:rPr lang="en-ID" sz="1700" b="0" i="0" dirty="0" err="1">
                <a:effectLst/>
                <a:latin typeface="Karla" pitchFamily="2" charset="0"/>
              </a:rPr>
              <a:t>dari</a:t>
            </a:r>
            <a:r>
              <a:rPr lang="en-ID" sz="1700" b="0" i="0" dirty="0">
                <a:effectLst/>
                <a:latin typeface="Karla" pitchFamily="2" charset="0"/>
              </a:rPr>
              <a:t> </a:t>
            </a:r>
            <a:r>
              <a:rPr lang="en-ID" sz="1700" b="0" i="0" dirty="0" err="1">
                <a:effectLst/>
                <a:latin typeface="Karla" pitchFamily="2" charset="0"/>
              </a:rPr>
              <a:t>negosiasi</a:t>
            </a:r>
            <a:r>
              <a:rPr lang="en-ID" sz="1700" b="0" i="0" dirty="0">
                <a:effectLst/>
                <a:latin typeface="Karla" pitchFamily="2" charset="0"/>
              </a:rPr>
              <a:t> </a:t>
            </a:r>
            <a:r>
              <a:rPr lang="en-ID" sz="1700" b="0" i="0" dirty="0" err="1">
                <a:effectLst/>
                <a:latin typeface="Karla" pitchFamily="2" charset="0"/>
              </a:rPr>
              <a:t>adalah</a:t>
            </a:r>
            <a:r>
              <a:rPr lang="en-ID" sz="1700" b="0" i="0" dirty="0">
                <a:effectLst/>
                <a:latin typeface="Karla" pitchFamily="2" charset="0"/>
              </a:rPr>
              <a:t> </a:t>
            </a:r>
            <a:r>
              <a:rPr lang="en-ID" sz="1700" b="0" i="0" dirty="0" err="1">
                <a:effectLst/>
                <a:latin typeface="Karla" pitchFamily="2" charset="0"/>
              </a:rPr>
              <a:t>untuk</a:t>
            </a:r>
            <a:r>
              <a:rPr lang="en-ID" sz="1700" b="0" i="0" dirty="0">
                <a:effectLst/>
                <a:latin typeface="Karla" pitchFamily="2" charset="0"/>
              </a:rPr>
              <a:t> </a:t>
            </a:r>
            <a:r>
              <a:rPr lang="en-ID" sz="1700" b="0" i="0" dirty="0" err="1">
                <a:effectLst/>
                <a:latin typeface="Karla" pitchFamily="2" charset="0"/>
              </a:rPr>
              <a:t>mencapai</a:t>
            </a:r>
            <a:r>
              <a:rPr lang="en-ID" sz="1700" b="0" i="0" dirty="0">
                <a:effectLst/>
                <a:latin typeface="Karla" pitchFamily="2" charset="0"/>
              </a:rPr>
              <a:t> </a:t>
            </a:r>
            <a:r>
              <a:rPr lang="en-ID" sz="1700" b="0" i="0" dirty="0" err="1">
                <a:effectLst/>
                <a:latin typeface="Karla" pitchFamily="2" charset="0"/>
              </a:rPr>
              <a:t>kesepakatan</a:t>
            </a:r>
            <a:r>
              <a:rPr lang="en-ID" sz="1700" b="0" i="0" dirty="0">
                <a:effectLst/>
                <a:latin typeface="Karla" pitchFamily="2" charset="0"/>
              </a:rPr>
              <a:t> </a:t>
            </a:r>
            <a:r>
              <a:rPr lang="en-ID" sz="1700" b="0" i="0" dirty="0" err="1">
                <a:effectLst/>
                <a:latin typeface="Karla" pitchFamily="2" charset="0"/>
              </a:rPr>
              <a:t>bersama</a:t>
            </a:r>
            <a:r>
              <a:rPr lang="en-ID" sz="1700" b="0" i="0" dirty="0">
                <a:effectLst/>
                <a:latin typeface="Karla" pitchFamily="2" charset="0"/>
              </a:rPr>
              <a:t>. </a:t>
            </a:r>
            <a:r>
              <a:rPr lang="en-ID" sz="1700" b="0" i="0" dirty="0" err="1">
                <a:effectLst/>
                <a:latin typeface="Karla" pitchFamily="2" charset="0"/>
              </a:rPr>
              <a:t>Dalam</a:t>
            </a:r>
            <a:r>
              <a:rPr lang="en-ID" sz="1700" b="0" i="0" dirty="0">
                <a:effectLst/>
                <a:latin typeface="Karla" pitchFamily="2" charset="0"/>
              </a:rPr>
              <a:t> </a:t>
            </a:r>
            <a:r>
              <a:rPr lang="en-ID" sz="1700" b="0" i="0" dirty="0" err="1">
                <a:effectLst/>
                <a:latin typeface="Karla" pitchFamily="2" charset="0"/>
              </a:rPr>
              <a:t>mencapai</a:t>
            </a:r>
            <a:r>
              <a:rPr lang="en-ID" sz="1700" b="0" i="0" dirty="0">
                <a:effectLst/>
                <a:latin typeface="Karla" pitchFamily="2" charset="0"/>
              </a:rPr>
              <a:t> </a:t>
            </a:r>
            <a:r>
              <a:rPr lang="en-ID" sz="1700" b="0" i="0" dirty="0" err="1">
                <a:effectLst/>
                <a:latin typeface="Karla" pitchFamily="2" charset="0"/>
              </a:rPr>
              <a:t>kesepakatan</a:t>
            </a:r>
            <a:r>
              <a:rPr lang="en-ID" sz="1700" b="0" i="0" dirty="0">
                <a:effectLst/>
                <a:latin typeface="Karla" pitchFamily="2" charset="0"/>
              </a:rPr>
              <a:t> </a:t>
            </a:r>
            <a:r>
              <a:rPr lang="en-ID" sz="1700" b="0" i="0" dirty="0" err="1">
                <a:effectLst/>
                <a:latin typeface="Karla" pitchFamily="2" charset="0"/>
              </a:rPr>
              <a:t>bersama</a:t>
            </a:r>
            <a:r>
              <a:rPr lang="en-ID" sz="1700" b="0" i="0" dirty="0">
                <a:effectLst/>
                <a:latin typeface="Karla" pitchFamily="2" charset="0"/>
              </a:rPr>
              <a:t>, </a:t>
            </a:r>
            <a:r>
              <a:rPr lang="en-ID" sz="1700" b="0" i="0" dirty="0" err="1">
                <a:effectLst/>
                <a:latin typeface="Karla" pitchFamily="2" charset="0"/>
              </a:rPr>
              <a:t>pihak-pihak</a:t>
            </a:r>
            <a:r>
              <a:rPr lang="en-ID" sz="1700" b="0" i="0" dirty="0">
                <a:effectLst/>
                <a:latin typeface="Karla" pitchFamily="2" charset="0"/>
              </a:rPr>
              <a:t> yang </a:t>
            </a:r>
            <a:r>
              <a:rPr lang="en-ID" sz="1700" b="0" i="0" dirty="0" err="1">
                <a:effectLst/>
                <a:latin typeface="Karla" pitchFamily="2" charset="0"/>
              </a:rPr>
              <a:t>melakukan</a:t>
            </a:r>
            <a:r>
              <a:rPr lang="en-ID" sz="1700" b="0" i="0" dirty="0">
                <a:effectLst/>
                <a:latin typeface="Karla" pitchFamily="2" charset="0"/>
              </a:rPr>
              <a:t> </a:t>
            </a:r>
            <a:r>
              <a:rPr lang="en-ID" sz="1700" b="0" i="0" dirty="0" err="1">
                <a:effectLst/>
                <a:latin typeface="Karla" pitchFamily="2" charset="0"/>
              </a:rPr>
              <a:t>negosiasi</a:t>
            </a:r>
            <a:r>
              <a:rPr lang="en-ID" sz="1700" b="0" i="0" dirty="0">
                <a:effectLst/>
                <a:latin typeface="Karla" pitchFamily="2" charset="0"/>
              </a:rPr>
              <a:t> </a:t>
            </a:r>
            <a:r>
              <a:rPr lang="en-ID" sz="1700" b="0" i="0" dirty="0" err="1">
                <a:effectLst/>
                <a:latin typeface="Karla" pitchFamily="2" charset="0"/>
              </a:rPr>
              <a:t>perlu</a:t>
            </a:r>
            <a:r>
              <a:rPr lang="en-ID" sz="1700" b="0" i="0" dirty="0">
                <a:effectLst/>
                <a:latin typeface="Karla" pitchFamily="2" charset="0"/>
              </a:rPr>
              <a:t> </a:t>
            </a:r>
            <a:r>
              <a:rPr lang="en-ID" sz="1700" b="0" i="0" dirty="0" err="1">
                <a:effectLst/>
                <a:latin typeface="Karla" pitchFamily="2" charset="0"/>
              </a:rPr>
              <a:t>mengutarakan</a:t>
            </a:r>
            <a:r>
              <a:rPr lang="en-ID" sz="1700" b="0" i="0" dirty="0">
                <a:effectLst/>
                <a:latin typeface="Karla" pitchFamily="2" charset="0"/>
              </a:rPr>
              <a:t> </a:t>
            </a:r>
            <a:r>
              <a:rPr lang="en-ID" sz="1700" b="0" i="0" dirty="0" err="1">
                <a:effectLst/>
                <a:latin typeface="Karla" pitchFamily="2" charset="0"/>
              </a:rPr>
              <a:t>pendapatnya</a:t>
            </a:r>
            <a:r>
              <a:rPr lang="en-ID" sz="1700" b="0" i="0" dirty="0">
                <a:effectLst/>
                <a:latin typeface="Karla" pitchFamily="2" charset="0"/>
              </a:rPr>
              <a:t> masing-masing. </a:t>
            </a:r>
          </a:p>
          <a:p>
            <a:pPr algn="just" fontAlgn="base">
              <a:lnSpc>
                <a:spcPct val="150000"/>
              </a:lnSpc>
            </a:pPr>
            <a:r>
              <a:rPr lang="en-ID" sz="1700" b="0" i="0" dirty="0" err="1">
                <a:effectLst/>
                <a:latin typeface="Karla" pitchFamily="2" charset="0"/>
              </a:rPr>
              <a:t>Kesepakatan</a:t>
            </a:r>
            <a:r>
              <a:rPr lang="en-ID" sz="1700" b="0" i="0" dirty="0">
                <a:effectLst/>
                <a:latin typeface="Karla" pitchFamily="2" charset="0"/>
              </a:rPr>
              <a:t> </a:t>
            </a:r>
            <a:r>
              <a:rPr lang="en-ID" sz="1700" b="0" i="0" dirty="0" err="1">
                <a:effectLst/>
                <a:latin typeface="Karla" pitchFamily="2" charset="0"/>
              </a:rPr>
              <a:t>bersama</a:t>
            </a:r>
            <a:r>
              <a:rPr lang="en-ID" sz="1700" b="0" i="0" dirty="0">
                <a:effectLst/>
                <a:latin typeface="Karla" pitchFamily="2" charset="0"/>
              </a:rPr>
              <a:t> </a:t>
            </a:r>
            <a:r>
              <a:rPr lang="en-ID" sz="1700" b="0" i="0" dirty="0" err="1">
                <a:effectLst/>
                <a:latin typeface="Karla" pitchFamily="2" charset="0"/>
              </a:rPr>
              <a:t>tersebut</a:t>
            </a:r>
            <a:r>
              <a:rPr lang="en-ID" sz="1700" b="0" i="0" dirty="0">
                <a:effectLst/>
                <a:latin typeface="Karla" pitchFamily="2" charset="0"/>
              </a:rPr>
              <a:t> </a:t>
            </a:r>
            <a:r>
              <a:rPr lang="en-ID" sz="1700" b="0" i="0" dirty="0" err="1">
                <a:effectLst/>
                <a:latin typeface="Karla" pitchFamily="2" charset="0"/>
              </a:rPr>
              <a:t>akan</a:t>
            </a:r>
            <a:r>
              <a:rPr lang="en-ID" sz="1700" b="0" i="0" dirty="0">
                <a:effectLst/>
                <a:latin typeface="Karla" pitchFamily="2" charset="0"/>
              </a:rPr>
              <a:t> </a:t>
            </a:r>
            <a:r>
              <a:rPr lang="en-ID" sz="1700" b="0" i="0" dirty="0" err="1">
                <a:effectLst/>
                <a:latin typeface="Karla" pitchFamily="2" charset="0"/>
              </a:rPr>
              <a:t>dicapai</a:t>
            </a:r>
            <a:r>
              <a:rPr lang="en-ID" sz="1700" b="0" i="0" dirty="0">
                <a:effectLst/>
                <a:latin typeface="Karla" pitchFamily="2" charset="0"/>
              </a:rPr>
              <a:t> </a:t>
            </a:r>
            <a:r>
              <a:rPr lang="en-ID" sz="1700" b="0" i="0" dirty="0" err="1">
                <a:effectLst/>
                <a:latin typeface="Karla" pitchFamily="2" charset="0"/>
              </a:rPr>
              <a:t>secara</a:t>
            </a:r>
            <a:r>
              <a:rPr lang="en-ID" sz="1700" b="0" i="0" dirty="0">
                <a:effectLst/>
                <a:latin typeface="Karla" pitchFamily="2" charset="0"/>
              </a:rPr>
              <a:t> </a:t>
            </a:r>
            <a:r>
              <a:rPr lang="en-ID" sz="1700" b="0" i="0" dirty="0" err="1">
                <a:effectLst/>
                <a:latin typeface="Karla" pitchFamily="2" charset="0"/>
              </a:rPr>
              <a:t>maksimal</a:t>
            </a:r>
            <a:r>
              <a:rPr lang="en-ID" sz="1700" b="0" i="0" dirty="0">
                <a:effectLst/>
                <a:latin typeface="Karla" pitchFamily="2" charset="0"/>
              </a:rPr>
              <a:t>, </a:t>
            </a:r>
            <a:r>
              <a:rPr lang="en-ID" sz="1700" b="0" i="0" dirty="0" err="1">
                <a:effectLst/>
                <a:latin typeface="Karla" pitchFamily="2" charset="0"/>
              </a:rPr>
              <a:t>jika</a:t>
            </a:r>
            <a:r>
              <a:rPr lang="en-ID" sz="1700" b="0" i="0" dirty="0">
                <a:effectLst/>
                <a:latin typeface="Karla" pitchFamily="2" charset="0"/>
              </a:rPr>
              <a:t> </a:t>
            </a:r>
            <a:r>
              <a:rPr lang="en-ID" sz="1700" b="0" i="0" dirty="0" err="1">
                <a:effectLst/>
                <a:latin typeface="Karla" pitchFamily="2" charset="0"/>
              </a:rPr>
              <a:t>semua</a:t>
            </a:r>
            <a:r>
              <a:rPr lang="en-ID" sz="1700" b="0" i="0" dirty="0">
                <a:effectLst/>
                <a:latin typeface="Karla" pitchFamily="2" charset="0"/>
              </a:rPr>
              <a:t> </a:t>
            </a:r>
            <a:r>
              <a:rPr lang="en-ID" sz="1700" b="0" i="0" dirty="0" err="1">
                <a:effectLst/>
                <a:latin typeface="Karla" pitchFamily="2" charset="0"/>
              </a:rPr>
              <a:t>pihak</a:t>
            </a:r>
            <a:r>
              <a:rPr lang="en-ID" sz="1700" b="0" i="0" dirty="0">
                <a:effectLst/>
                <a:latin typeface="Karla" pitchFamily="2" charset="0"/>
              </a:rPr>
              <a:t> yang </a:t>
            </a:r>
            <a:r>
              <a:rPr lang="en-ID" sz="1700" b="0" i="0" dirty="0" err="1">
                <a:effectLst/>
                <a:latin typeface="Karla" pitchFamily="2" charset="0"/>
              </a:rPr>
              <a:t>terlibat</a:t>
            </a:r>
            <a:r>
              <a:rPr lang="en-ID" sz="1700" b="0" i="0" dirty="0">
                <a:effectLst/>
                <a:latin typeface="Karla" pitchFamily="2" charset="0"/>
              </a:rPr>
              <a:t> </a:t>
            </a:r>
            <a:r>
              <a:rPr lang="en-ID" sz="1700" b="0" i="0" dirty="0" err="1">
                <a:effectLst/>
                <a:latin typeface="Karla" pitchFamily="2" charset="0"/>
              </a:rPr>
              <a:t>dalam</a:t>
            </a:r>
            <a:r>
              <a:rPr lang="en-ID" sz="1700" b="0" i="0" dirty="0">
                <a:effectLst/>
                <a:latin typeface="Karla" pitchFamily="2" charset="0"/>
              </a:rPr>
              <a:t> </a:t>
            </a:r>
            <a:r>
              <a:rPr lang="en-ID" sz="1700" b="0" i="0" dirty="0" err="1">
                <a:effectLst/>
                <a:latin typeface="Karla" pitchFamily="2" charset="0"/>
              </a:rPr>
              <a:t>negosiasi</a:t>
            </a:r>
            <a:r>
              <a:rPr lang="en-ID" sz="1700" b="0" i="0" dirty="0">
                <a:effectLst/>
                <a:latin typeface="Karla" pitchFamily="2" charset="0"/>
              </a:rPr>
              <a:t> </a:t>
            </a:r>
            <a:r>
              <a:rPr lang="en-ID" sz="1700" b="0" i="0" dirty="0" err="1">
                <a:effectLst/>
                <a:latin typeface="Karla" pitchFamily="2" charset="0"/>
              </a:rPr>
              <a:t>saling</a:t>
            </a:r>
            <a:r>
              <a:rPr lang="en-ID" sz="1700" b="0" i="0" dirty="0">
                <a:effectLst/>
                <a:latin typeface="Karla" pitchFamily="2" charset="0"/>
              </a:rPr>
              <a:t> </a:t>
            </a:r>
            <a:r>
              <a:rPr lang="en-ID" sz="1700" b="0" i="0" dirty="0" err="1">
                <a:effectLst/>
                <a:latin typeface="Karla" pitchFamily="2" charset="0"/>
              </a:rPr>
              <a:t>terbuka</a:t>
            </a:r>
            <a:r>
              <a:rPr lang="en-ID" sz="1700" b="0" i="0" dirty="0">
                <a:effectLst/>
                <a:latin typeface="Karla" pitchFamily="2" charset="0"/>
              </a:rPr>
              <a:t>.</a:t>
            </a:r>
          </a:p>
          <a:p>
            <a:pPr marL="0" indent="0">
              <a:buNone/>
            </a:pPr>
            <a:endParaRPr lang="en-ID" sz="1700" dirty="0"/>
          </a:p>
        </p:txBody>
      </p:sp>
    </p:spTree>
    <p:extLst>
      <p:ext uri="{BB962C8B-B14F-4D97-AF65-F5344CB8AC3E}">
        <p14:creationId xmlns:p14="http://schemas.microsoft.com/office/powerpoint/2010/main" val="31419678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kanan berwarna di Ceramic mangkuk">
            <a:extLst>
              <a:ext uri="{FF2B5EF4-FFF2-40B4-BE49-F238E27FC236}">
                <a16:creationId xmlns:a16="http://schemas.microsoft.com/office/drawing/2014/main" id="{832F90CA-3228-7E00-5D16-BA66983290D0}"/>
              </a:ext>
            </a:extLst>
          </p:cNvPr>
          <p:cNvPicPr>
            <a:picLocks noChangeAspect="1"/>
          </p:cNvPicPr>
          <p:nvPr/>
        </p:nvPicPr>
        <p:blipFill rotWithShape="1">
          <a:blip r:embed="rId2"/>
          <a:srcRect l="22412" r="18323" b="-1"/>
          <a:stretch/>
        </p:blipFill>
        <p:spPr>
          <a:xfrm>
            <a:off x="6103027" y="10"/>
            <a:ext cx="6088971" cy="6857990"/>
          </a:xfrm>
          <a:prstGeom prst="rect">
            <a:avLst/>
          </a:prstGeom>
        </p:spPr>
      </p:pic>
      <p:sp>
        <p:nvSpPr>
          <p:cNvPr id="2" name="Title 1">
            <a:extLst>
              <a:ext uri="{FF2B5EF4-FFF2-40B4-BE49-F238E27FC236}">
                <a16:creationId xmlns:a16="http://schemas.microsoft.com/office/drawing/2014/main" id="{DA80EF8E-773B-D7D6-533F-FD59EF46C1BE}"/>
              </a:ext>
            </a:extLst>
          </p:cNvPr>
          <p:cNvSpPr>
            <a:spLocks noGrp="1"/>
          </p:cNvSpPr>
          <p:nvPr>
            <p:ph type="title"/>
          </p:nvPr>
        </p:nvSpPr>
        <p:spPr>
          <a:xfrm>
            <a:off x="761801" y="328512"/>
            <a:ext cx="4778387" cy="1628970"/>
          </a:xfrm>
        </p:spPr>
        <p:txBody>
          <a:bodyPr anchor="ctr">
            <a:normAutofit/>
          </a:bodyPr>
          <a:lstStyle/>
          <a:p>
            <a:r>
              <a:rPr lang="en-ID" sz="3700" b="1" i="0">
                <a:effectLst/>
                <a:latin typeface="Vesper Libre"/>
              </a:rPr>
              <a:t>2. Mengurangi konflik dan perbedaan</a:t>
            </a:r>
            <a:endParaRPr lang="en-ID" sz="3700"/>
          </a:p>
        </p:txBody>
      </p:sp>
      <p:sp>
        <p:nvSpPr>
          <p:cNvPr id="3" name="Content Placeholder 2">
            <a:extLst>
              <a:ext uri="{FF2B5EF4-FFF2-40B4-BE49-F238E27FC236}">
                <a16:creationId xmlns:a16="http://schemas.microsoft.com/office/drawing/2014/main" id="{3160BBAC-3ED3-BB8B-1FCA-E7F5115A5A56}"/>
              </a:ext>
            </a:extLst>
          </p:cNvPr>
          <p:cNvSpPr>
            <a:spLocks noGrp="1"/>
          </p:cNvSpPr>
          <p:nvPr>
            <p:ph idx="1"/>
          </p:nvPr>
        </p:nvSpPr>
        <p:spPr>
          <a:xfrm>
            <a:off x="761801" y="1716259"/>
            <a:ext cx="4659756" cy="4542808"/>
          </a:xfrm>
        </p:spPr>
        <p:txBody>
          <a:bodyPr anchor="ctr">
            <a:normAutofit fontScale="92500" lnSpcReduction="10000"/>
          </a:bodyPr>
          <a:lstStyle/>
          <a:p>
            <a:pPr fontAlgn="base">
              <a:lnSpc>
                <a:spcPct val="150000"/>
              </a:lnSpc>
            </a:pPr>
            <a:r>
              <a:rPr lang="en-ID" sz="1700" b="0" i="0" dirty="0">
                <a:effectLst/>
                <a:latin typeface="Karla" pitchFamily="2" charset="0"/>
              </a:rPr>
              <a:t>Di </a:t>
            </a:r>
            <a:r>
              <a:rPr lang="en-ID" sz="1700" b="0" i="0" dirty="0" err="1">
                <a:effectLst/>
                <a:latin typeface="Karla" pitchFamily="2" charset="0"/>
              </a:rPr>
              <a:t>dalam</a:t>
            </a:r>
            <a:r>
              <a:rPr lang="en-ID" sz="1700" b="0" i="0" dirty="0">
                <a:effectLst/>
                <a:latin typeface="Karla" pitchFamily="2" charset="0"/>
              </a:rPr>
              <a:t> </a:t>
            </a:r>
            <a:r>
              <a:rPr lang="en-ID" sz="1700" b="0" i="0" dirty="0" err="1">
                <a:effectLst/>
                <a:latin typeface="Karla" pitchFamily="2" charset="0"/>
              </a:rPr>
              <a:t>sebuah</a:t>
            </a:r>
            <a:r>
              <a:rPr lang="en-ID" sz="1700" b="0" i="0" dirty="0">
                <a:effectLst/>
                <a:latin typeface="Karla" pitchFamily="2" charset="0"/>
              </a:rPr>
              <a:t> proses </a:t>
            </a:r>
            <a:r>
              <a:rPr lang="en-ID" sz="1700" b="0" i="0" dirty="0" err="1">
                <a:effectLst/>
                <a:latin typeface="Karla" pitchFamily="2" charset="0"/>
              </a:rPr>
              <a:t>negosiasi</a:t>
            </a:r>
            <a:r>
              <a:rPr lang="en-ID" sz="1700" b="0" i="0" dirty="0">
                <a:effectLst/>
                <a:latin typeface="Karla" pitchFamily="2" charset="0"/>
              </a:rPr>
              <a:t>, </a:t>
            </a:r>
            <a:r>
              <a:rPr lang="en-ID" sz="1700" b="0" i="0" dirty="0" err="1">
                <a:effectLst/>
                <a:latin typeface="Karla" pitchFamily="2" charset="0"/>
              </a:rPr>
              <a:t>pasti</a:t>
            </a:r>
            <a:r>
              <a:rPr lang="en-ID" sz="1700" b="0" i="0" dirty="0">
                <a:effectLst/>
                <a:latin typeface="Karla" pitchFamily="2" charset="0"/>
              </a:rPr>
              <a:t> </a:t>
            </a:r>
            <a:r>
              <a:rPr lang="en-ID" sz="1700" b="0" i="0" dirty="0" err="1">
                <a:effectLst/>
                <a:latin typeface="Karla" pitchFamily="2" charset="0"/>
              </a:rPr>
              <a:t>ada</a:t>
            </a:r>
            <a:r>
              <a:rPr lang="en-ID" sz="1700" b="0" i="0" dirty="0">
                <a:effectLst/>
                <a:latin typeface="Karla" pitchFamily="2" charset="0"/>
              </a:rPr>
              <a:t> </a:t>
            </a:r>
            <a:r>
              <a:rPr lang="en-ID" sz="1700" b="0" i="0" dirty="0" err="1">
                <a:effectLst/>
                <a:latin typeface="Karla" pitchFamily="2" charset="0"/>
              </a:rPr>
              <a:t>sebuah</a:t>
            </a:r>
            <a:r>
              <a:rPr lang="en-ID" sz="1700" b="0" i="0" dirty="0">
                <a:effectLst/>
                <a:latin typeface="Karla" pitchFamily="2" charset="0"/>
              </a:rPr>
              <a:t> </a:t>
            </a:r>
            <a:r>
              <a:rPr lang="en-ID" sz="1700" b="0" i="0" dirty="0" err="1">
                <a:effectLst/>
                <a:latin typeface="Karla" pitchFamily="2" charset="0"/>
              </a:rPr>
              <a:t>konflik</a:t>
            </a:r>
            <a:r>
              <a:rPr lang="en-ID" sz="1700" b="0" i="0" dirty="0">
                <a:effectLst/>
                <a:latin typeface="Karla" pitchFamily="2" charset="0"/>
              </a:rPr>
              <a:t> dan </a:t>
            </a:r>
            <a:r>
              <a:rPr lang="en-ID" sz="1700" b="0" i="0" dirty="0" err="1">
                <a:effectLst/>
                <a:latin typeface="Karla" pitchFamily="2" charset="0"/>
              </a:rPr>
              <a:t>perbedaan</a:t>
            </a:r>
            <a:r>
              <a:rPr lang="en-ID" sz="1700" b="0" i="0" dirty="0">
                <a:effectLst/>
                <a:latin typeface="Karla" pitchFamily="2" charset="0"/>
              </a:rPr>
              <a:t>. Hal </a:t>
            </a:r>
            <a:r>
              <a:rPr lang="en-ID" sz="1700" b="0" i="0" dirty="0" err="1">
                <a:effectLst/>
                <a:latin typeface="Karla" pitchFamily="2" charset="0"/>
              </a:rPr>
              <a:t>tersebut</a:t>
            </a:r>
            <a:r>
              <a:rPr lang="en-ID" sz="1700" b="0" i="0" dirty="0">
                <a:effectLst/>
                <a:latin typeface="Karla" pitchFamily="2" charset="0"/>
              </a:rPr>
              <a:t> </a:t>
            </a:r>
            <a:r>
              <a:rPr lang="en-ID" sz="1700" b="0" i="0" dirty="0" err="1">
                <a:effectLst/>
                <a:latin typeface="Karla" pitchFamily="2" charset="0"/>
              </a:rPr>
              <a:t>adalah</a:t>
            </a:r>
            <a:r>
              <a:rPr lang="en-ID" sz="1700" b="0" i="0" dirty="0">
                <a:effectLst/>
                <a:latin typeface="Karla" pitchFamily="2" charset="0"/>
              </a:rPr>
              <a:t> </a:t>
            </a:r>
            <a:r>
              <a:rPr lang="en-ID" sz="1700" b="0" i="0" dirty="0" err="1">
                <a:effectLst/>
                <a:latin typeface="Karla" pitchFamily="2" charset="0"/>
              </a:rPr>
              <a:t>hal</a:t>
            </a:r>
            <a:r>
              <a:rPr lang="en-ID" sz="1700" b="0" i="0" dirty="0">
                <a:effectLst/>
                <a:latin typeface="Karla" pitchFamily="2" charset="0"/>
              </a:rPr>
              <a:t> </a:t>
            </a:r>
            <a:r>
              <a:rPr lang="en-ID" sz="1700" b="0" i="0" dirty="0" err="1">
                <a:effectLst/>
                <a:latin typeface="Karla" pitchFamily="2" charset="0"/>
              </a:rPr>
              <a:t>biasa</a:t>
            </a:r>
            <a:r>
              <a:rPr lang="en-ID" sz="1700" b="0" i="0" dirty="0">
                <a:effectLst/>
                <a:latin typeface="Karla" pitchFamily="2" charset="0"/>
              </a:rPr>
              <a:t> yang </a:t>
            </a:r>
            <a:r>
              <a:rPr lang="en-ID" sz="1700" b="0" i="0" dirty="0" err="1">
                <a:effectLst/>
                <a:latin typeface="Karla" pitchFamily="2" charset="0"/>
              </a:rPr>
              <a:t>dapat</a:t>
            </a:r>
            <a:r>
              <a:rPr lang="en-ID" sz="1700" b="0" i="0" dirty="0">
                <a:effectLst/>
                <a:latin typeface="Karla" pitchFamily="2" charset="0"/>
              </a:rPr>
              <a:t> </a:t>
            </a:r>
            <a:r>
              <a:rPr lang="en-ID" sz="1700" b="0" i="0" dirty="0" err="1">
                <a:effectLst/>
                <a:latin typeface="Karla" pitchFamily="2" charset="0"/>
              </a:rPr>
              <a:t>terjadi</a:t>
            </a:r>
            <a:r>
              <a:rPr lang="en-ID" sz="1700" b="0" i="0" dirty="0">
                <a:effectLst/>
                <a:latin typeface="Karla" pitchFamily="2" charset="0"/>
              </a:rPr>
              <a:t>. </a:t>
            </a:r>
            <a:r>
              <a:rPr lang="en-ID" sz="1700" b="0" i="0" dirty="0" err="1">
                <a:effectLst/>
                <a:latin typeface="Karla" pitchFamily="2" charset="0"/>
              </a:rPr>
              <a:t>Justru</a:t>
            </a:r>
            <a:r>
              <a:rPr lang="en-ID" sz="1700" b="0" i="0" dirty="0">
                <a:effectLst/>
                <a:latin typeface="Karla" pitchFamily="2" charset="0"/>
              </a:rPr>
              <a:t> </a:t>
            </a:r>
            <a:r>
              <a:rPr lang="en-ID" sz="1700" b="0" i="0" dirty="0" err="1">
                <a:effectLst/>
                <a:latin typeface="Karla" pitchFamily="2" charset="0"/>
              </a:rPr>
              <a:t>negosiasi</a:t>
            </a:r>
            <a:r>
              <a:rPr lang="en-ID" sz="1700" b="0" i="0" dirty="0">
                <a:effectLst/>
                <a:latin typeface="Karla" pitchFamily="2" charset="0"/>
              </a:rPr>
              <a:t> </a:t>
            </a:r>
            <a:r>
              <a:rPr lang="en-ID" sz="1700" b="0" i="0" dirty="0" err="1">
                <a:effectLst/>
                <a:latin typeface="Karla" pitchFamily="2" charset="0"/>
              </a:rPr>
              <a:t>adalah</a:t>
            </a:r>
            <a:r>
              <a:rPr lang="en-ID" sz="1700" b="0" i="0" dirty="0">
                <a:effectLst/>
                <a:latin typeface="Karla" pitchFamily="2" charset="0"/>
              </a:rPr>
              <a:t> </a:t>
            </a:r>
            <a:r>
              <a:rPr lang="en-ID" sz="1700" b="0" i="0" dirty="0" err="1">
                <a:effectLst/>
                <a:latin typeface="Karla" pitchFamily="2" charset="0"/>
              </a:rPr>
              <a:t>upaya</a:t>
            </a:r>
            <a:r>
              <a:rPr lang="en-ID" sz="1700" b="0" i="0" dirty="0">
                <a:effectLst/>
                <a:latin typeface="Karla" pitchFamily="2" charset="0"/>
              </a:rPr>
              <a:t> </a:t>
            </a:r>
            <a:r>
              <a:rPr lang="en-ID" sz="1700" b="0" i="0" dirty="0" err="1">
                <a:effectLst/>
                <a:latin typeface="Karla" pitchFamily="2" charset="0"/>
              </a:rPr>
              <a:t>dalam</a:t>
            </a:r>
            <a:r>
              <a:rPr lang="en-ID" sz="1700" b="0" i="0" dirty="0">
                <a:effectLst/>
                <a:latin typeface="Karla" pitchFamily="2" charset="0"/>
              </a:rPr>
              <a:t> </a:t>
            </a:r>
            <a:r>
              <a:rPr lang="en-ID" sz="1700" b="0" i="0" dirty="0" err="1">
                <a:effectLst/>
                <a:latin typeface="Karla" pitchFamily="2" charset="0"/>
              </a:rPr>
              <a:t>penyelesaian</a:t>
            </a:r>
            <a:r>
              <a:rPr lang="en-ID" sz="1700" b="0" i="0" dirty="0">
                <a:effectLst/>
                <a:latin typeface="Karla" pitchFamily="2" charset="0"/>
              </a:rPr>
              <a:t> </a:t>
            </a:r>
            <a:r>
              <a:rPr lang="en-ID" sz="1700" b="0" i="0" dirty="0" err="1">
                <a:effectLst/>
                <a:latin typeface="Karla" pitchFamily="2" charset="0"/>
              </a:rPr>
              <a:t>konflik</a:t>
            </a:r>
            <a:r>
              <a:rPr lang="en-ID" sz="1700" b="0" i="0" dirty="0">
                <a:effectLst/>
                <a:latin typeface="Karla" pitchFamily="2" charset="0"/>
              </a:rPr>
              <a:t> dan </a:t>
            </a:r>
            <a:r>
              <a:rPr lang="en-ID" sz="1700" b="0" i="0" dirty="0" err="1">
                <a:effectLst/>
                <a:latin typeface="Karla" pitchFamily="2" charset="0"/>
              </a:rPr>
              <a:t>perbedaan</a:t>
            </a:r>
            <a:r>
              <a:rPr lang="en-ID" sz="1700" b="0" i="0" dirty="0">
                <a:effectLst/>
                <a:latin typeface="Karla" pitchFamily="2" charset="0"/>
              </a:rPr>
              <a:t>.</a:t>
            </a:r>
          </a:p>
          <a:p>
            <a:pPr fontAlgn="base">
              <a:lnSpc>
                <a:spcPct val="150000"/>
              </a:lnSpc>
            </a:pPr>
            <a:r>
              <a:rPr lang="en-ID" sz="1700" b="0" i="0" dirty="0" err="1">
                <a:effectLst/>
                <a:latin typeface="Karla" pitchFamily="2" charset="0"/>
              </a:rPr>
              <a:t>Mengurangi</a:t>
            </a:r>
            <a:r>
              <a:rPr lang="en-ID" sz="1700" b="0" i="0" dirty="0">
                <a:effectLst/>
                <a:latin typeface="Karla" pitchFamily="2" charset="0"/>
              </a:rPr>
              <a:t> </a:t>
            </a:r>
            <a:r>
              <a:rPr lang="en-ID" sz="1700" b="0" i="0" dirty="0" err="1">
                <a:effectLst/>
                <a:latin typeface="Karla" pitchFamily="2" charset="0"/>
              </a:rPr>
              <a:t>perbedaan</a:t>
            </a:r>
            <a:r>
              <a:rPr lang="en-ID" sz="1700" b="0" i="0" dirty="0">
                <a:effectLst/>
                <a:latin typeface="Karla" pitchFamily="2" charset="0"/>
              </a:rPr>
              <a:t> dan </a:t>
            </a:r>
            <a:r>
              <a:rPr lang="en-ID" sz="1700" b="0" i="0" dirty="0" err="1">
                <a:effectLst/>
                <a:latin typeface="Karla" pitchFamily="2" charset="0"/>
              </a:rPr>
              <a:t>konflik</a:t>
            </a:r>
            <a:r>
              <a:rPr lang="en-ID" sz="1700" b="0" i="0" dirty="0">
                <a:effectLst/>
                <a:latin typeface="Karla" pitchFamily="2" charset="0"/>
              </a:rPr>
              <a:t> </a:t>
            </a:r>
            <a:r>
              <a:rPr lang="en-ID" sz="1700" b="0" i="0" dirty="0" err="1">
                <a:effectLst/>
                <a:latin typeface="Karla" pitchFamily="2" charset="0"/>
              </a:rPr>
              <a:t>adalah</a:t>
            </a:r>
            <a:r>
              <a:rPr lang="en-ID" sz="1700" b="0" i="0" dirty="0">
                <a:effectLst/>
                <a:latin typeface="Karla" pitchFamily="2" charset="0"/>
              </a:rPr>
              <a:t> salah </a:t>
            </a:r>
            <a:r>
              <a:rPr lang="en-ID" sz="1700" b="0" i="0" dirty="0" err="1">
                <a:effectLst/>
                <a:latin typeface="Karla" pitchFamily="2" charset="0"/>
              </a:rPr>
              <a:t>satu</a:t>
            </a:r>
            <a:r>
              <a:rPr lang="en-ID" sz="1700" b="0" i="0" dirty="0">
                <a:effectLst/>
                <a:latin typeface="Karla" pitchFamily="2" charset="0"/>
              </a:rPr>
              <a:t> </a:t>
            </a:r>
            <a:r>
              <a:rPr lang="en-ID" sz="1700" b="0" i="0" dirty="0" err="1">
                <a:effectLst/>
                <a:latin typeface="Karla" pitchFamily="2" charset="0"/>
              </a:rPr>
              <a:t>tujuan</a:t>
            </a:r>
            <a:r>
              <a:rPr lang="en-ID" sz="1700" b="0" i="0" dirty="0">
                <a:effectLst/>
                <a:latin typeface="Karla" pitchFamily="2" charset="0"/>
              </a:rPr>
              <a:t> </a:t>
            </a:r>
            <a:r>
              <a:rPr lang="en-ID" sz="1700" b="0" i="0" dirty="0" err="1">
                <a:effectLst/>
                <a:latin typeface="Karla" pitchFamily="2" charset="0"/>
              </a:rPr>
              <a:t>dari</a:t>
            </a:r>
            <a:r>
              <a:rPr lang="en-ID" sz="1700" b="0" i="0" dirty="0">
                <a:effectLst/>
                <a:latin typeface="Karla" pitchFamily="2" charset="0"/>
              </a:rPr>
              <a:t> </a:t>
            </a:r>
            <a:r>
              <a:rPr lang="en-ID" sz="1700" b="0" i="0" dirty="0" err="1">
                <a:effectLst/>
                <a:latin typeface="Karla" pitchFamily="2" charset="0"/>
              </a:rPr>
              <a:t>negosiasi</a:t>
            </a:r>
            <a:r>
              <a:rPr lang="en-ID" sz="1700" b="0" i="0" dirty="0">
                <a:effectLst/>
                <a:latin typeface="Karla" pitchFamily="2" charset="0"/>
              </a:rPr>
              <a:t>. </a:t>
            </a:r>
            <a:r>
              <a:rPr lang="en-ID" sz="1700" b="0" i="0" dirty="0" err="1">
                <a:effectLst/>
                <a:latin typeface="Karla" pitchFamily="2" charset="0"/>
              </a:rPr>
              <a:t>Sebelum</a:t>
            </a:r>
            <a:r>
              <a:rPr lang="en-ID" sz="1700" b="0" i="0" dirty="0">
                <a:effectLst/>
                <a:latin typeface="Karla" pitchFamily="2" charset="0"/>
              </a:rPr>
              <a:t> </a:t>
            </a:r>
            <a:r>
              <a:rPr lang="en-ID" sz="1700" b="0" i="0" dirty="0" err="1">
                <a:effectLst/>
                <a:latin typeface="Karla" pitchFamily="2" charset="0"/>
              </a:rPr>
              <a:t>negosiasi</a:t>
            </a:r>
            <a:r>
              <a:rPr lang="en-ID" sz="1700" b="0" i="0" dirty="0">
                <a:effectLst/>
                <a:latin typeface="Karla" pitchFamily="2" charset="0"/>
              </a:rPr>
              <a:t> </a:t>
            </a:r>
            <a:r>
              <a:rPr lang="en-ID" sz="1700" b="0" i="0" dirty="0" err="1">
                <a:effectLst/>
                <a:latin typeface="Karla" pitchFamily="2" charset="0"/>
              </a:rPr>
              <a:t>dilakukan</a:t>
            </a:r>
            <a:r>
              <a:rPr lang="en-ID" sz="1700" b="0" i="0" dirty="0">
                <a:effectLst/>
                <a:latin typeface="Karla" pitchFamily="2" charset="0"/>
              </a:rPr>
              <a:t>, </a:t>
            </a:r>
            <a:r>
              <a:rPr lang="en-ID" sz="1700" b="0" i="0" dirty="0" err="1">
                <a:effectLst/>
                <a:latin typeface="Karla" pitchFamily="2" charset="0"/>
              </a:rPr>
              <a:t>pihak</a:t>
            </a:r>
            <a:r>
              <a:rPr lang="en-ID" sz="1700" b="0" i="0" dirty="0">
                <a:effectLst/>
                <a:latin typeface="Karla" pitchFamily="2" charset="0"/>
              </a:rPr>
              <a:t> yang </a:t>
            </a:r>
            <a:r>
              <a:rPr lang="en-ID" sz="1700" b="0" i="0" dirty="0" err="1">
                <a:effectLst/>
                <a:latin typeface="Karla" pitchFamily="2" charset="0"/>
              </a:rPr>
              <a:t>terlibat</a:t>
            </a:r>
            <a:r>
              <a:rPr lang="en-ID" sz="1700" b="0" i="0" dirty="0">
                <a:effectLst/>
                <a:latin typeface="Karla" pitchFamily="2" charset="0"/>
              </a:rPr>
              <a:t> </a:t>
            </a:r>
            <a:r>
              <a:rPr lang="en-ID" sz="1700" b="0" i="0" dirty="0" err="1">
                <a:effectLst/>
                <a:latin typeface="Karla" pitchFamily="2" charset="0"/>
              </a:rPr>
              <a:t>dalam</a:t>
            </a:r>
            <a:r>
              <a:rPr lang="en-ID" sz="1700" b="0" i="0" dirty="0">
                <a:effectLst/>
                <a:latin typeface="Karla" pitchFamily="2" charset="0"/>
              </a:rPr>
              <a:t> </a:t>
            </a:r>
            <a:r>
              <a:rPr lang="en-ID" sz="1700" b="0" i="0" dirty="0" err="1">
                <a:effectLst/>
                <a:latin typeface="Karla" pitchFamily="2" charset="0"/>
              </a:rPr>
              <a:t>negosiasi</a:t>
            </a:r>
            <a:r>
              <a:rPr lang="en-ID" sz="1700" b="0" i="0" dirty="0">
                <a:effectLst/>
                <a:latin typeface="Karla" pitchFamily="2" charset="0"/>
              </a:rPr>
              <a:t> </a:t>
            </a:r>
            <a:r>
              <a:rPr lang="en-ID" sz="1700" b="0" i="0" dirty="0" err="1">
                <a:effectLst/>
                <a:latin typeface="Karla" pitchFamily="2" charset="0"/>
              </a:rPr>
              <a:t>harus</a:t>
            </a:r>
            <a:r>
              <a:rPr lang="en-ID" sz="1700" b="0" i="0" dirty="0">
                <a:effectLst/>
                <a:latin typeface="Karla" pitchFamily="2" charset="0"/>
              </a:rPr>
              <a:t> </a:t>
            </a:r>
            <a:r>
              <a:rPr lang="en-ID" sz="1700" b="0" i="0" dirty="0" err="1">
                <a:effectLst/>
                <a:latin typeface="Karla" pitchFamily="2" charset="0"/>
              </a:rPr>
              <a:t>saling</a:t>
            </a:r>
            <a:r>
              <a:rPr lang="en-ID" sz="1700" b="0" i="0" dirty="0">
                <a:effectLst/>
                <a:latin typeface="Karla" pitchFamily="2" charset="0"/>
              </a:rPr>
              <a:t> </a:t>
            </a:r>
            <a:r>
              <a:rPr lang="en-ID" sz="1700" b="0" i="0" dirty="0" err="1">
                <a:effectLst/>
                <a:latin typeface="Karla" pitchFamily="2" charset="0"/>
              </a:rPr>
              <a:t>memahami</a:t>
            </a:r>
            <a:r>
              <a:rPr lang="en-ID" sz="1700" b="0" i="0" dirty="0">
                <a:effectLst/>
                <a:latin typeface="Karla" pitchFamily="2" charset="0"/>
              </a:rPr>
              <a:t> </a:t>
            </a:r>
            <a:r>
              <a:rPr lang="en-ID" sz="1700" b="0" i="0" dirty="0" err="1">
                <a:effectLst/>
                <a:latin typeface="Karla" pitchFamily="2" charset="0"/>
              </a:rPr>
              <a:t>posisi</a:t>
            </a:r>
            <a:r>
              <a:rPr lang="en-ID" sz="1700" b="0" i="0" dirty="0">
                <a:effectLst/>
                <a:latin typeface="Karla" pitchFamily="2" charset="0"/>
              </a:rPr>
              <a:t> </a:t>
            </a:r>
            <a:r>
              <a:rPr lang="en-ID" sz="1700" b="0" i="0" dirty="0" err="1">
                <a:effectLst/>
                <a:latin typeface="Karla" pitchFamily="2" charset="0"/>
              </a:rPr>
              <a:t>dari</a:t>
            </a:r>
            <a:r>
              <a:rPr lang="en-ID" sz="1700" b="0" i="0" dirty="0">
                <a:effectLst/>
                <a:latin typeface="Karla" pitchFamily="2" charset="0"/>
              </a:rPr>
              <a:t> </a:t>
            </a:r>
            <a:r>
              <a:rPr lang="en-ID" sz="1700" b="0" i="0" dirty="0" err="1">
                <a:effectLst/>
                <a:latin typeface="Karla" pitchFamily="2" charset="0"/>
              </a:rPr>
              <a:t>pihak</a:t>
            </a:r>
            <a:r>
              <a:rPr lang="en-ID" sz="1700" b="0" i="0" dirty="0">
                <a:effectLst/>
                <a:latin typeface="Karla" pitchFamily="2" charset="0"/>
              </a:rPr>
              <a:t> lain. </a:t>
            </a:r>
            <a:r>
              <a:rPr lang="en-ID" sz="1700" b="0" i="0" dirty="0" err="1">
                <a:effectLst/>
                <a:latin typeface="Karla" pitchFamily="2" charset="0"/>
              </a:rPr>
              <a:t>Cobalah</a:t>
            </a:r>
            <a:r>
              <a:rPr lang="en-ID" sz="1700" b="0" i="0" dirty="0">
                <a:effectLst/>
                <a:latin typeface="Karla" pitchFamily="2" charset="0"/>
              </a:rPr>
              <a:t> </a:t>
            </a:r>
            <a:r>
              <a:rPr lang="en-ID" sz="1700" b="0" i="0" dirty="0" err="1">
                <a:effectLst/>
                <a:latin typeface="Karla" pitchFamily="2" charset="0"/>
              </a:rPr>
              <a:t>untuk</a:t>
            </a:r>
            <a:r>
              <a:rPr lang="en-ID" sz="1700" b="0" i="0" dirty="0">
                <a:effectLst/>
                <a:latin typeface="Karla" pitchFamily="2" charset="0"/>
              </a:rPr>
              <a:t> </a:t>
            </a:r>
            <a:r>
              <a:rPr lang="en-ID" sz="1700" b="0" i="0" dirty="0" err="1">
                <a:effectLst/>
                <a:latin typeface="Karla" pitchFamily="2" charset="0"/>
              </a:rPr>
              <a:t>memahami</a:t>
            </a:r>
            <a:r>
              <a:rPr lang="en-ID" sz="1700" b="0" i="0" dirty="0">
                <a:effectLst/>
                <a:latin typeface="Karla" pitchFamily="2" charset="0"/>
              </a:rPr>
              <a:t> </a:t>
            </a:r>
            <a:r>
              <a:rPr lang="en-ID" sz="1700" b="0" i="0" dirty="0" err="1">
                <a:effectLst/>
                <a:latin typeface="Karla" pitchFamily="2" charset="0"/>
              </a:rPr>
              <a:t>keinginan</a:t>
            </a:r>
            <a:r>
              <a:rPr lang="en-ID" sz="1700" b="0" i="0" dirty="0">
                <a:effectLst/>
                <a:latin typeface="Karla" pitchFamily="2" charset="0"/>
              </a:rPr>
              <a:t> </a:t>
            </a:r>
            <a:r>
              <a:rPr lang="en-ID" sz="1700" b="0" i="0" dirty="0" err="1">
                <a:effectLst/>
                <a:latin typeface="Karla" pitchFamily="2" charset="0"/>
              </a:rPr>
              <a:t>serta</a:t>
            </a:r>
            <a:r>
              <a:rPr lang="en-ID" sz="1700" b="0" i="0" dirty="0">
                <a:effectLst/>
                <a:latin typeface="Karla" pitchFamily="2" charset="0"/>
              </a:rPr>
              <a:t> </a:t>
            </a:r>
            <a:r>
              <a:rPr lang="en-ID" sz="1700" b="0" i="0" dirty="0" err="1">
                <a:effectLst/>
                <a:latin typeface="Karla" pitchFamily="2" charset="0"/>
              </a:rPr>
              <a:t>permasalahan</a:t>
            </a:r>
            <a:r>
              <a:rPr lang="en-ID" sz="1700" b="0" i="0" dirty="0">
                <a:effectLst/>
                <a:latin typeface="Karla" pitchFamily="2" charset="0"/>
              </a:rPr>
              <a:t> yang </a:t>
            </a:r>
            <a:r>
              <a:rPr lang="en-ID" sz="1700" b="0" i="0" dirty="0" err="1">
                <a:effectLst/>
                <a:latin typeface="Karla" pitchFamily="2" charset="0"/>
              </a:rPr>
              <a:t>ingin</a:t>
            </a:r>
            <a:r>
              <a:rPr lang="en-ID" sz="1700" b="0" i="0" dirty="0">
                <a:effectLst/>
                <a:latin typeface="Karla" pitchFamily="2" charset="0"/>
              </a:rPr>
              <a:t> </a:t>
            </a:r>
            <a:r>
              <a:rPr lang="en-ID" sz="1700" b="0" i="0" dirty="0" err="1">
                <a:effectLst/>
                <a:latin typeface="Karla" pitchFamily="2" charset="0"/>
              </a:rPr>
              <a:t>dicapai</a:t>
            </a:r>
            <a:r>
              <a:rPr lang="en-ID" sz="1700" b="0" i="0" dirty="0">
                <a:effectLst/>
                <a:latin typeface="Karla" pitchFamily="2" charset="0"/>
              </a:rPr>
              <a:t> </a:t>
            </a:r>
            <a:r>
              <a:rPr lang="en-ID" sz="1700" b="0" i="0" dirty="0" err="1">
                <a:effectLst/>
                <a:latin typeface="Karla" pitchFamily="2" charset="0"/>
              </a:rPr>
              <a:t>pihak</a:t>
            </a:r>
            <a:r>
              <a:rPr lang="en-ID" sz="1700" b="0" i="0" dirty="0">
                <a:effectLst/>
                <a:latin typeface="Karla" pitchFamily="2" charset="0"/>
              </a:rPr>
              <a:t> lain.</a:t>
            </a:r>
          </a:p>
          <a:p>
            <a:endParaRPr lang="en-ID" sz="1700" dirty="0"/>
          </a:p>
        </p:txBody>
      </p:sp>
    </p:spTree>
    <p:extLst>
      <p:ext uri="{BB962C8B-B14F-4D97-AF65-F5344CB8AC3E}">
        <p14:creationId xmlns:p14="http://schemas.microsoft.com/office/powerpoint/2010/main" val="9714158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979B5-6576-DB1F-DAC3-58424A3C8B31}"/>
              </a:ext>
            </a:extLst>
          </p:cNvPr>
          <p:cNvSpPr>
            <a:spLocks noGrp="1"/>
          </p:cNvSpPr>
          <p:nvPr>
            <p:ph type="title"/>
          </p:nvPr>
        </p:nvSpPr>
        <p:spPr>
          <a:xfrm>
            <a:off x="3513961" y="584790"/>
            <a:ext cx="5175450" cy="1634525"/>
          </a:xfrm>
        </p:spPr>
        <p:txBody>
          <a:bodyPr anchor="b">
            <a:normAutofit/>
          </a:bodyPr>
          <a:lstStyle/>
          <a:p>
            <a:pPr algn="ctr"/>
            <a:r>
              <a:rPr lang="en-ID" sz="3600" b="1" i="0">
                <a:solidFill>
                  <a:schemeClr val="tx2"/>
                </a:solidFill>
                <a:effectLst/>
                <a:latin typeface="Vesper Libre"/>
              </a:rPr>
              <a:t>3. Saling menguntungkan berbagai pihak</a:t>
            </a:r>
            <a:endParaRPr lang="en-ID" sz="3600">
              <a:solidFill>
                <a:schemeClr val="tx2"/>
              </a:solidFill>
            </a:endParaRPr>
          </a:p>
        </p:txBody>
      </p:sp>
      <p:sp>
        <p:nvSpPr>
          <p:cNvPr id="3" name="Content Placeholder 2">
            <a:extLst>
              <a:ext uri="{FF2B5EF4-FFF2-40B4-BE49-F238E27FC236}">
                <a16:creationId xmlns:a16="http://schemas.microsoft.com/office/drawing/2014/main" id="{57DDB7E5-7D1B-84A9-7F7D-E623475069C3}"/>
              </a:ext>
            </a:extLst>
          </p:cNvPr>
          <p:cNvSpPr>
            <a:spLocks noGrp="1"/>
          </p:cNvSpPr>
          <p:nvPr>
            <p:ph idx="1"/>
          </p:nvPr>
        </p:nvSpPr>
        <p:spPr>
          <a:xfrm>
            <a:off x="3492724" y="2562584"/>
            <a:ext cx="5194252" cy="3507523"/>
          </a:xfrm>
        </p:spPr>
        <p:txBody>
          <a:bodyPr anchor="ctr">
            <a:normAutofit/>
          </a:bodyPr>
          <a:lstStyle/>
          <a:p>
            <a:pPr marL="0" indent="0" algn="ctr" fontAlgn="base">
              <a:buNone/>
            </a:pPr>
            <a:r>
              <a:rPr lang="en-ID" sz="1600" b="0" i="0">
                <a:solidFill>
                  <a:schemeClr val="tx2"/>
                </a:solidFill>
                <a:effectLst/>
                <a:latin typeface="Karla" pitchFamily="2" charset="0"/>
              </a:rPr>
              <a:t>Melakukan negosiasi tidak hanya untuk mencapai sebuah kesepakatan bersama dan mengurangi konflik. Ada hal penting lainnya dari tujuan negosiasi. Tujuan tersebut adalah saling menguntungkan berbagai pihak.</a:t>
            </a:r>
          </a:p>
          <a:p>
            <a:pPr marL="0" indent="0" algn="ctr">
              <a:buNone/>
            </a:pPr>
            <a:endParaRPr lang="en-ID" sz="1600">
              <a:solidFill>
                <a:schemeClr val="tx2"/>
              </a:solidFill>
            </a:endParaRPr>
          </a:p>
        </p:txBody>
      </p:sp>
    </p:spTree>
    <p:extLst>
      <p:ext uri="{BB962C8B-B14F-4D97-AF65-F5344CB8AC3E}">
        <p14:creationId xmlns:p14="http://schemas.microsoft.com/office/powerpoint/2010/main" val="4101913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183E4-981A-1F75-4779-760D01AF9095}"/>
              </a:ext>
            </a:extLst>
          </p:cNvPr>
          <p:cNvSpPr>
            <a:spLocks noGrp="1"/>
          </p:cNvSpPr>
          <p:nvPr>
            <p:ph type="title"/>
          </p:nvPr>
        </p:nvSpPr>
        <p:spPr>
          <a:xfrm>
            <a:off x="3315031" y="1380754"/>
            <a:ext cx="5561938" cy="2513516"/>
          </a:xfrm>
        </p:spPr>
        <p:txBody>
          <a:bodyPr vert="horz" lIns="91440" tIns="45720" rIns="91440" bIns="45720" rtlCol="0" anchor="b">
            <a:normAutofit/>
          </a:bodyPr>
          <a:lstStyle/>
          <a:p>
            <a:pPr algn="ctr"/>
            <a:r>
              <a:rPr lang="en-US" sz="6000" b="1" i="0" kern="1200">
                <a:solidFill>
                  <a:schemeClr val="tx1"/>
                </a:solidFill>
                <a:effectLst/>
                <a:latin typeface="+mj-lt"/>
                <a:ea typeface="+mj-ea"/>
                <a:cs typeface="+mj-cs"/>
              </a:rPr>
              <a:t>Tahap-tahap Negosiasi</a:t>
            </a:r>
            <a:endParaRPr lang="en-US" sz="6000" kern="1200">
              <a:solidFill>
                <a:schemeClr val="tx1"/>
              </a:solidFill>
              <a:latin typeface="+mj-lt"/>
              <a:ea typeface="+mj-ea"/>
              <a:cs typeface="+mj-cs"/>
            </a:endParaRPr>
          </a:p>
        </p:txBody>
      </p:sp>
    </p:spTree>
    <p:extLst>
      <p:ext uri="{BB962C8B-B14F-4D97-AF65-F5344CB8AC3E}">
        <p14:creationId xmlns:p14="http://schemas.microsoft.com/office/powerpoint/2010/main" val="3188274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B5819-9E7F-AF7D-86B4-A546C366453C}"/>
              </a:ext>
            </a:extLst>
          </p:cNvPr>
          <p:cNvSpPr>
            <a:spLocks noGrp="1"/>
          </p:cNvSpPr>
          <p:nvPr>
            <p:ph type="title"/>
          </p:nvPr>
        </p:nvSpPr>
        <p:spPr>
          <a:xfrm>
            <a:off x="1075767" y="1188637"/>
            <a:ext cx="2988234" cy="4480726"/>
          </a:xfrm>
        </p:spPr>
        <p:txBody>
          <a:bodyPr>
            <a:normAutofit/>
          </a:bodyPr>
          <a:lstStyle/>
          <a:p>
            <a:pPr algn="r"/>
            <a:r>
              <a:rPr lang="en-ID" sz="4100" b="0" i="0">
                <a:effectLst/>
                <a:latin typeface="Vesper Libre"/>
              </a:rPr>
              <a:t>1. Perencanaan dan persiapan</a:t>
            </a:r>
            <a:endParaRPr lang="en-ID" sz="4100"/>
          </a:p>
        </p:txBody>
      </p:sp>
      <p:sp>
        <p:nvSpPr>
          <p:cNvPr id="3" name="Content Placeholder 2">
            <a:extLst>
              <a:ext uri="{FF2B5EF4-FFF2-40B4-BE49-F238E27FC236}">
                <a16:creationId xmlns:a16="http://schemas.microsoft.com/office/drawing/2014/main" id="{3ABB8CD1-B633-C2A4-EF9E-B103C1ED42C1}"/>
              </a:ext>
            </a:extLst>
          </p:cNvPr>
          <p:cNvSpPr>
            <a:spLocks noGrp="1"/>
          </p:cNvSpPr>
          <p:nvPr>
            <p:ph idx="1"/>
          </p:nvPr>
        </p:nvSpPr>
        <p:spPr>
          <a:xfrm>
            <a:off x="5255260" y="1648870"/>
            <a:ext cx="4702848" cy="3560260"/>
          </a:xfrm>
        </p:spPr>
        <p:txBody>
          <a:bodyPr anchor="ctr">
            <a:normAutofit fontScale="92500"/>
          </a:bodyPr>
          <a:lstStyle/>
          <a:p>
            <a:pPr marL="0" indent="0" algn="just" fontAlgn="base">
              <a:buNone/>
            </a:pPr>
            <a:r>
              <a:rPr lang="en-ID" sz="2200" b="0" i="0" dirty="0" err="1">
                <a:effectLst/>
                <a:latin typeface="Karla" pitchFamily="2" charset="0"/>
              </a:rPr>
              <a:t>Tahap</a:t>
            </a:r>
            <a:r>
              <a:rPr lang="en-ID" sz="2200" b="0" i="0" dirty="0">
                <a:effectLst/>
                <a:latin typeface="Karla" pitchFamily="2" charset="0"/>
              </a:rPr>
              <a:t> </a:t>
            </a:r>
            <a:r>
              <a:rPr lang="en-ID" sz="2200" b="0" i="0" dirty="0" err="1">
                <a:effectLst/>
                <a:latin typeface="Karla" pitchFamily="2" charset="0"/>
              </a:rPr>
              <a:t>pertama</a:t>
            </a:r>
            <a:r>
              <a:rPr lang="en-ID" sz="2200" b="0" i="0" dirty="0">
                <a:effectLst/>
                <a:latin typeface="Karla" pitchFamily="2" charset="0"/>
              </a:rPr>
              <a:t> yang </a:t>
            </a:r>
            <a:r>
              <a:rPr lang="en-ID" sz="2200" b="0" i="0" dirty="0" err="1">
                <a:effectLst/>
                <a:latin typeface="Karla" pitchFamily="2" charset="0"/>
              </a:rPr>
              <a:t>harus</a:t>
            </a:r>
            <a:r>
              <a:rPr lang="en-ID" sz="2200" b="0" i="0" dirty="0">
                <a:effectLst/>
                <a:latin typeface="Karla" pitchFamily="2" charset="0"/>
              </a:rPr>
              <a:t> </a:t>
            </a:r>
            <a:r>
              <a:rPr lang="en-ID" sz="2200" b="0" i="0" dirty="0" err="1">
                <a:effectLst/>
                <a:latin typeface="Karla" pitchFamily="2" charset="0"/>
              </a:rPr>
              <a:t>dilalui</a:t>
            </a:r>
            <a:r>
              <a:rPr lang="en-ID" sz="2200" b="0" i="0" dirty="0">
                <a:effectLst/>
                <a:latin typeface="Karla" pitchFamily="2" charset="0"/>
              </a:rPr>
              <a:t> </a:t>
            </a:r>
            <a:r>
              <a:rPr lang="en-ID" sz="2200" b="0" i="0" dirty="0" err="1">
                <a:effectLst/>
                <a:latin typeface="Karla" pitchFamily="2" charset="0"/>
              </a:rPr>
              <a:t>adalah</a:t>
            </a:r>
            <a:r>
              <a:rPr lang="en-ID" sz="2200" b="0" i="0" dirty="0">
                <a:effectLst/>
                <a:latin typeface="Karla" pitchFamily="2" charset="0"/>
              </a:rPr>
              <a:t> </a:t>
            </a:r>
            <a:r>
              <a:rPr lang="en-ID" sz="2200" b="0" i="0" dirty="0" err="1">
                <a:effectLst/>
                <a:latin typeface="Karla" pitchFamily="2" charset="0"/>
              </a:rPr>
              <a:t>perencanaan</a:t>
            </a:r>
            <a:r>
              <a:rPr lang="en-ID" sz="2200" b="0" i="0" dirty="0">
                <a:effectLst/>
                <a:latin typeface="Karla" pitchFamily="2" charset="0"/>
              </a:rPr>
              <a:t> dan </a:t>
            </a:r>
            <a:r>
              <a:rPr lang="en-ID" sz="2200" b="0" i="0" dirty="0" err="1">
                <a:effectLst/>
                <a:latin typeface="Karla" pitchFamily="2" charset="0"/>
              </a:rPr>
              <a:t>persiapan</a:t>
            </a:r>
            <a:r>
              <a:rPr lang="en-ID" sz="2200" b="0" i="0" dirty="0">
                <a:effectLst/>
                <a:latin typeface="Karla" pitchFamily="2" charset="0"/>
              </a:rPr>
              <a:t>. </a:t>
            </a:r>
          </a:p>
          <a:p>
            <a:pPr marL="0" indent="0" algn="just" fontAlgn="base">
              <a:buNone/>
            </a:pPr>
            <a:r>
              <a:rPr lang="en-ID" sz="2200" b="0" i="0" dirty="0">
                <a:effectLst/>
                <a:latin typeface="Karla" pitchFamily="2" charset="0"/>
              </a:rPr>
              <a:t>Proses </a:t>
            </a:r>
            <a:r>
              <a:rPr lang="en-ID" sz="2200" b="0" i="0" dirty="0" err="1">
                <a:effectLst/>
                <a:latin typeface="Karla" pitchFamily="2" charset="0"/>
              </a:rPr>
              <a:t>dalam</a:t>
            </a:r>
            <a:r>
              <a:rPr lang="en-ID" sz="2200" b="0" i="0" dirty="0">
                <a:effectLst/>
                <a:latin typeface="Karla" pitchFamily="2" charset="0"/>
              </a:rPr>
              <a:t> </a:t>
            </a:r>
            <a:r>
              <a:rPr lang="en-ID" sz="2200" b="0" i="0" dirty="0" err="1">
                <a:effectLst/>
                <a:latin typeface="Karla" pitchFamily="2" charset="0"/>
              </a:rPr>
              <a:t>pengumpulan</a:t>
            </a:r>
            <a:r>
              <a:rPr lang="en-ID" sz="2200" b="0" i="0" dirty="0">
                <a:effectLst/>
                <a:latin typeface="Karla" pitchFamily="2" charset="0"/>
              </a:rPr>
              <a:t> data </a:t>
            </a:r>
            <a:r>
              <a:rPr lang="en-ID" sz="2200" b="0" i="0" dirty="0" err="1">
                <a:effectLst/>
                <a:latin typeface="Karla" pitchFamily="2" charset="0"/>
              </a:rPr>
              <a:t>akan</a:t>
            </a:r>
            <a:r>
              <a:rPr lang="en-ID" sz="2200" b="0" i="0" dirty="0">
                <a:effectLst/>
                <a:latin typeface="Karla" pitchFamily="2" charset="0"/>
              </a:rPr>
              <a:t> sangat </a:t>
            </a:r>
            <a:r>
              <a:rPr lang="en-ID" sz="2200" b="0" i="0" dirty="0" err="1">
                <a:effectLst/>
                <a:latin typeface="Karla" pitchFamily="2" charset="0"/>
              </a:rPr>
              <a:t>dibutuhkan</a:t>
            </a:r>
            <a:r>
              <a:rPr lang="en-ID" sz="2200" b="0" i="0" dirty="0">
                <a:effectLst/>
                <a:latin typeface="Karla" pitchFamily="2" charset="0"/>
              </a:rPr>
              <a:t>. </a:t>
            </a:r>
            <a:r>
              <a:rPr lang="en-ID" sz="2200" b="0" i="0" dirty="0" err="1">
                <a:effectLst/>
                <a:latin typeface="Karla" pitchFamily="2" charset="0"/>
              </a:rPr>
              <a:t>Tujuannya</a:t>
            </a:r>
            <a:r>
              <a:rPr lang="en-ID" sz="2200" b="0" i="0" dirty="0">
                <a:effectLst/>
                <a:latin typeface="Karla" pitchFamily="2" charset="0"/>
              </a:rPr>
              <a:t> </a:t>
            </a:r>
            <a:r>
              <a:rPr lang="en-ID" sz="2200" b="0" i="0" dirty="0" err="1">
                <a:effectLst/>
                <a:latin typeface="Karla" pitchFamily="2" charset="0"/>
              </a:rPr>
              <a:t>adalah</a:t>
            </a:r>
            <a:r>
              <a:rPr lang="en-ID" sz="2200" b="0" i="0" dirty="0">
                <a:effectLst/>
                <a:latin typeface="Karla" pitchFamily="2" charset="0"/>
              </a:rPr>
              <a:t> </a:t>
            </a:r>
            <a:r>
              <a:rPr lang="en-ID" sz="2200" b="0" i="0" dirty="0" err="1">
                <a:effectLst/>
                <a:latin typeface="Karla" pitchFamily="2" charset="0"/>
              </a:rPr>
              <a:t>untuk</a:t>
            </a:r>
            <a:r>
              <a:rPr lang="en-ID" sz="2200" b="0" i="0" dirty="0">
                <a:effectLst/>
                <a:latin typeface="Karla" pitchFamily="2" charset="0"/>
              </a:rPr>
              <a:t> </a:t>
            </a:r>
            <a:r>
              <a:rPr lang="en-ID" sz="2200" b="0" i="0" dirty="0" err="1">
                <a:effectLst/>
                <a:latin typeface="Karla" pitchFamily="2" charset="0"/>
              </a:rPr>
              <a:t>mendukung</a:t>
            </a:r>
            <a:r>
              <a:rPr lang="en-ID" sz="2200" b="0" i="0" dirty="0">
                <a:effectLst/>
                <a:latin typeface="Karla" pitchFamily="2" charset="0"/>
              </a:rPr>
              <a:t> </a:t>
            </a:r>
            <a:r>
              <a:rPr lang="en-ID" sz="2200" b="0" i="0" dirty="0" err="1">
                <a:effectLst/>
                <a:latin typeface="Karla" pitchFamily="2" charset="0"/>
              </a:rPr>
              <a:t>posisi</a:t>
            </a:r>
            <a:r>
              <a:rPr lang="en-ID" sz="2200" b="0" i="0" dirty="0">
                <a:effectLst/>
                <a:latin typeface="Karla" pitchFamily="2" charset="0"/>
              </a:rPr>
              <a:t> </a:t>
            </a:r>
            <a:r>
              <a:rPr lang="en-ID" sz="2200" b="0" i="0" dirty="0" err="1">
                <a:effectLst/>
                <a:latin typeface="Karla" pitchFamily="2" charset="0"/>
              </a:rPr>
              <a:t>ketika</a:t>
            </a:r>
            <a:r>
              <a:rPr lang="en-ID" sz="2200" b="0" i="0" dirty="0">
                <a:effectLst/>
                <a:latin typeface="Karla" pitchFamily="2" charset="0"/>
              </a:rPr>
              <a:t> </a:t>
            </a:r>
            <a:r>
              <a:rPr lang="en-ID" sz="2200" b="0" i="0" dirty="0" err="1">
                <a:effectLst/>
                <a:latin typeface="Karla" pitchFamily="2" charset="0"/>
              </a:rPr>
              <a:t>bernegosiasi</a:t>
            </a:r>
            <a:r>
              <a:rPr lang="en-ID" sz="2200" b="0" i="0" dirty="0">
                <a:effectLst/>
                <a:latin typeface="Karla" pitchFamily="2" charset="0"/>
              </a:rPr>
              <a:t>. </a:t>
            </a:r>
          </a:p>
          <a:p>
            <a:pPr marL="0" indent="0" algn="just" fontAlgn="base">
              <a:buNone/>
            </a:pPr>
            <a:r>
              <a:rPr lang="en-ID" sz="2200" b="0" i="0" dirty="0">
                <a:effectLst/>
                <a:latin typeface="Karla" pitchFamily="2" charset="0"/>
              </a:rPr>
              <a:t>Ketika </a:t>
            </a:r>
            <a:r>
              <a:rPr lang="en-ID" sz="2200" b="0" i="0" dirty="0" err="1">
                <a:effectLst/>
                <a:latin typeface="Karla" pitchFamily="2" charset="0"/>
              </a:rPr>
              <a:t>menyampaikan</a:t>
            </a:r>
            <a:r>
              <a:rPr lang="en-ID" sz="2200" b="0" i="0" dirty="0">
                <a:effectLst/>
                <a:latin typeface="Karla" pitchFamily="2" charset="0"/>
              </a:rPr>
              <a:t> </a:t>
            </a:r>
            <a:r>
              <a:rPr lang="en-ID" sz="2200" b="0" i="0" dirty="0" err="1">
                <a:effectLst/>
                <a:latin typeface="Karla" pitchFamily="2" charset="0"/>
              </a:rPr>
              <a:t>sebuah</a:t>
            </a:r>
            <a:r>
              <a:rPr lang="en-ID" sz="2200" b="0" i="0" dirty="0">
                <a:effectLst/>
                <a:latin typeface="Karla" pitchFamily="2" charset="0"/>
              </a:rPr>
              <a:t> </a:t>
            </a:r>
            <a:r>
              <a:rPr lang="en-ID" sz="2200" b="0" i="0" dirty="0" err="1">
                <a:effectLst/>
                <a:latin typeface="Karla" pitchFamily="2" charset="0"/>
              </a:rPr>
              <a:t>argumen</a:t>
            </a:r>
            <a:r>
              <a:rPr lang="en-ID" sz="2200" b="0" i="0" dirty="0">
                <a:effectLst/>
                <a:latin typeface="Karla" pitchFamily="2" charset="0"/>
              </a:rPr>
              <a:t> </a:t>
            </a:r>
            <a:r>
              <a:rPr lang="en-ID" sz="2200" b="0" i="0" dirty="0" err="1">
                <a:effectLst/>
                <a:latin typeface="Karla" pitchFamily="2" charset="0"/>
              </a:rPr>
              <a:t>dalam</a:t>
            </a:r>
            <a:r>
              <a:rPr lang="en-ID" sz="2200" b="0" i="0" dirty="0">
                <a:effectLst/>
                <a:latin typeface="Karla" pitchFamily="2" charset="0"/>
              </a:rPr>
              <a:t> </a:t>
            </a:r>
            <a:r>
              <a:rPr lang="en-ID" sz="2200" b="0" i="0" dirty="0" err="1">
                <a:effectLst/>
                <a:latin typeface="Karla" pitchFamily="2" charset="0"/>
              </a:rPr>
              <a:t>mendukung</a:t>
            </a:r>
            <a:r>
              <a:rPr lang="en-ID" sz="2200" b="0" i="0" dirty="0">
                <a:effectLst/>
                <a:latin typeface="Karla" pitchFamily="2" charset="0"/>
              </a:rPr>
              <a:t> </a:t>
            </a:r>
            <a:r>
              <a:rPr lang="en-ID" sz="2200" b="0" i="0" dirty="0" err="1">
                <a:effectLst/>
                <a:latin typeface="Karla" pitchFamily="2" charset="0"/>
              </a:rPr>
              <a:t>posisi</a:t>
            </a:r>
            <a:r>
              <a:rPr lang="en-ID" sz="2200" b="0" i="0" dirty="0">
                <a:effectLst/>
                <a:latin typeface="Karla" pitchFamily="2" charset="0"/>
              </a:rPr>
              <a:t>, </a:t>
            </a:r>
            <a:r>
              <a:rPr lang="en-ID" sz="2200" b="0" i="0" dirty="0" err="1">
                <a:effectLst/>
                <a:latin typeface="Karla" pitchFamily="2" charset="0"/>
              </a:rPr>
              <a:t>harus</a:t>
            </a:r>
            <a:r>
              <a:rPr lang="en-ID" sz="2200" b="0" i="0" dirty="0">
                <a:effectLst/>
                <a:latin typeface="Karla" pitchFamily="2" charset="0"/>
              </a:rPr>
              <a:t> </a:t>
            </a:r>
            <a:r>
              <a:rPr lang="en-ID" sz="2200" b="0" i="0" dirty="0" err="1">
                <a:effectLst/>
                <a:latin typeface="Karla" pitchFamily="2" charset="0"/>
              </a:rPr>
              <a:t>dilakukan</a:t>
            </a:r>
            <a:r>
              <a:rPr lang="en-ID" sz="2200" b="0" i="0" dirty="0">
                <a:effectLst/>
                <a:latin typeface="Karla" pitchFamily="2" charset="0"/>
              </a:rPr>
              <a:t> </a:t>
            </a:r>
            <a:r>
              <a:rPr lang="en-ID" sz="2200" b="0" i="0" dirty="0" err="1">
                <a:effectLst/>
                <a:latin typeface="Karla" pitchFamily="2" charset="0"/>
              </a:rPr>
              <a:t>dengan</a:t>
            </a:r>
            <a:r>
              <a:rPr lang="en-ID" sz="2200" b="0" i="0" dirty="0">
                <a:effectLst/>
                <a:latin typeface="Karla" pitchFamily="2" charset="0"/>
              </a:rPr>
              <a:t> </a:t>
            </a:r>
            <a:r>
              <a:rPr lang="en-ID" sz="2200" b="0" i="0" dirty="0" err="1">
                <a:effectLst/>
                <a:latin typeface="Karla" pitchFamily="2" charset="0"/>
              </a:rPr>
              <a:t>bijaksana</a:t>
            </a:r>
            <a:r>
              <a:rPr lang="en-ID" sz="2200" b="0" i="0" dirty="0">
                <a:effectLst/>
                <a:latin typeface="Karla" pitchFamily="2" charset="0"/>
              </a:rPr>
              <a:t>.</a:t>
            </a:r>
          </a:p>
          <a:p>
            <a:endParaRPr lang="en-ID" sz="2200" dirty="0"/>
          </a:p>
        </p:txBody>
      </p:sp>
    </p:spTree>
    <p:extLst>
      <p:ext uri="{BB962C8B-B14F-4D97-AF65-F5344CB8AC3E}">
        <p14:creationId xmlns:p14="http://schemas.microsoft.com/office/powerpoint/2010/main" val="27081838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31BAE-852A-A3DC-C5BB-2E1F4C8B5800}"/>
              </a:ext>
            </a:extLst>
          </p:cNvPr>
          <p:cNvSpPr>
            <a:spLocks noGrp="1"/>
          </p:cNvSpPr>
          <p:nvPr>
            <p:ph type="title"/>
          </p:nvPr>
        </p:nvSpPr>
        <p:spPr>
          <a:xfrm>
            <a:off x="1075767" y="1188637"/>
            <a:ext cx="2988234" cy="4480726"/>
          </a:xfrm>
        </p:spPr>
        <p:txBody>
          <a:bodyPr>
            <a:normAutofit/>
          </a:bodyPr>
          <a:lstStyle/>
          <a:p>
            <a:pPr algn="r"/>
            <a:r>
              <a:rPr lang="en-ID" sz="4100" b="0" i="0">
                <a:effectLst/>
                <a:latin typeface="Vesper Libre"/>
              </a:rPr>
              <a:t>2. Menentukan aturan</a:t>
            </a:r>
            <a:endParaRPr lang="en-ID" sz="4100"/>
          </a:p>
        </p:txBody>
      </p:sp>
      <p:sp>
        <p:nvSpPr>
          <p:cNvPr id="3" name="Content Placeholder 2">
            <a:extLst>
              <a:ext uri="{FF2B5EF4-FFF2-40B4-BE49-F238E27FC236}">
                <a16:creationId xmlns:a16="http://schemas.microsoft.com/office/drawing/2014/main" id="{5F4A0451-8422-A73E-FD40-A0EFE95B670A}"/>
              </a:ext>
            </a:extLst>
          </p:cNvPr>
          <p:cNvSpPr>
            <a:spLocks noGrp="1"/>
          </p:cNvSpPr>
          <p:nvPr>
            <p:ph idx="1"/>
          </p:nvPr>
        </p:nvSpPr>
        <p:spPr>
          <a:xfrm>
            <a:off x="5255260" y="1648870"/>
            <a:ext cx="4702848" cy="3560260"/>
          </a:xfrm>
        </p:spPr>
        <p:txBody>
          <a:bodyPr anchor="ctr">
            <a:normAutofit/>
          </a:bodyPr>
          <a:lstStyle/>
          <a:p>
            <a:pPr marL="0" indent="0" fontAlgn="base">
              <a:buNone/>
            </a:pPr>
            <a:r>
              <a:rPr lang="en-ID" sz="2400" b="0" i="0">
                <a:effectLst/>
                <a:latin typeface="Karla" pitchFamily="2" charset="0"/>
              </a:rPr>
              <a:t>Tahap kedua adalah menentukan sebuah aturan. Pada proses ini, seseorang harus menentukan garis besar dan aturan. Tujuannya adalah untuk menentukan apa yang akan dinegosiasikan.</a:t>
            </a:r>
          </a:p>
          <a:p>
            <a:endParaRPr lang="en-ID" sz="2400"/>
          </a:p>
        </p:txBody>
      </p:sp>
    </p:spTree>
    <p:extLst>
      <p:ext uri="{BB962C8B-B14F-4D97-AF65-F5344CB8AC3E}">
        <p14:creationId xmlns:p14="http://schemas.microsoft.com/office/powerpoint/2010/main" val="28654943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1768246-2496-4F97-8FCA-02252116FF87}"/>
              </a:ext>
            </a:extLst>
          </p:cNvPr>
          <p:cNvSpPr>
            <a:spLocks noGrp="1"/>
          </p:cNvSpPr>
          <p:nvPr>
            <p:ph type="title"/>
          </p:nvPr>
        </p:nvSpPr>
        <p:spPr/>
        <p:txBody>
          <a:bodyPr/>
          <a:lstStyle/>
          <a:p>
            <a:pPr marL="0" indent="0">
              <a:buNone/>
            </a:pPr>
            <a:r>
              <a:rPr lang="en-ID" b="1" i="0" dirty="0" err="1">
                <a:solidFill>
                  <a:srgbClr val="444444"/>
                </a:solidFill>
                <a:effectLst/>
                <a:latin typeface="Open Sans" panose="020B0606030504020204" pitchFamily="34" charset="0"/>
              </a:rPr>
              <a:t>Fungsi</a:t>
            </a:r>
            <a:r>
              <a:rPr lang="en-ID" b="1" i="0" dirty="0">
                <a:solidFill>
                  <a:srgbClr val="444444"/>
                </a:solidFill>
                <a:effectLst/>
                <a:latin typeface="Open Sans" panose="020B0606030504020204" pitchFamily="34" charset="0"/>
              </a:rPr>
              <a:t> </a:t>
            </a:r>
            <a:r>
              <a:rPr lang="en-ID" b="1" i="0" dirty="0" err="1">
                <a:solidFill>
                  <a:srgbClr val="444444"/>
                </a:solidFill>
                <a:effectLst/>
                <a:latin typeface="Open Sans" panose="020B0606030504020204" pitchFamily="34" charset="0"/>
              </a:rPr>
              <a:t>Manajemen</a:t>
            </a:r>
            <a:r>
              <a:rPr lang="en-ID" b="1" i="0" dirty="0">
                <a:solidFill>
                  <a:srgbClr val="444444"/>
                </a:solidFill>
                <a:effectLst/>
                <a:latin typeface="Open Sans" panose="020B0606030504020204" pitchFamily="34" charset="0"/>
              </a:rPr>
              <a:t> </a:t>
            </a:r>
          </a:p>
        </p:txBody>
      </p:sp>
      <p:pic>
        <p:nvPicPr>
          <p:cNvPr id="22" name="Picture Placeholder 21">
            <a:extLst>
              <a:ext uri="{FF2B5EF4-FFF2-40B4-BE49-F238E27FC236}">
                <a16:creationId xmlns:a16="http://schemas.microsoft.com/office/drawing/2014/main" id="{0F5C8F58-81B2-4162-9563-70C679CF85F2}"/>
              </a:ex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7857" t="-6122" r="-17857" b="-6122"/>
          <a:stretch/>
        </p:blipFill>
        <p:spPr>
          <a:xfrm>
            <a:off x="876300" y="1739900"/>
            <a:ext cx="1689100" cy="1397000"/>
          </a:xfrm>
        </p:spPr>
      </p:pic>
      <p:pic>
        <p:nvPicPr>
          <p:cNvPr id="26" name="Picture Placeholder 25">
            <a:extLst>
              <a:ext uri="{FF2B5EF4-FFF2-40B4-BE49-F238E27FC236}">
                <a16:creationId xmlns:a16="http://schemas.microsoft.com/office/drawing/2014/main" id="{2AD0E03E-80ED-4CBF-B567-3E1EAB01FD41}"/>
              </a:ext>
              <a:ext uri="{C183D7F6-B498-43B3-948B-1728B52AA6E4}">
                <adec:decorative xmlns:adec="http://schemas.microsoft.com/office/drawing/2017/decorative" val="1"/>
              </a:ext>
            </a:extLst>
          </p:cNvPr>
          <p:cNvPicPr>
            <a:picLocks noGrp="1" noChangeAspect="1"/>
          </p:cNvPicPr>
          <p:nvPr>
            <p:ph type="pic" sz="quarter" idx="14"/>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8293" t="-6483" r="-18293" b="-6483"/>
          <a:stretch/>
        </p:blipFill>
        <p:spPr>
          <a:xfrm>
            <a:off x="3829813" y="4263232"/>
            <a:ext cx="1689100" cy="1397000"/>
          </a:xfrm>
        </p:spPr>
      </p:pic>
      <p:pic>
        <p:nvPicPr>
          <p:cNvPr id="24" name="Picture Placeholder 23">
            <a:extLst>
              <a:ext uri="{FF2B5EF4-FFF2-40B4-BE49-F238E27FC236}">
                <a16:creationId xmlns:a16="http://schemas.microsoft.com/office/drawing/2014/main" id="{F1E0AF3E-867C-4F0D-8325-9DC9A985B427}"/>
              </a:ext>
              <a:ext uri="{C183D7F6-B498-43B3-948B-1728B52AA6E4}">
                <adec:decorative xmlns:adec="http://schemas.microsoft.com/office/drawing/2017/decorative" val="1"/>
              </a:ext>
            </a:extLst>
          </p:cNvPr>
          <p:cNvPicPr>
            <a:picLocks noGrp="1" noChangeAspect="1"/>
          </p:cNvPicPr>
          <p:nvPr>
            <p:ph type="pic" sz="quarter" idx="15"/>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6501" t="-5000" r="-16501" b="-5000"/>
          <a:stretch/>
        </p:blipFill>
        <p:spPr>
          <a:xfrm>
            <a:off x="6744524" y="1739900"/>
            <a:ext cx="1689100" cy="1397000"/>
          </a:xfrm>
        </p:spPr>
      </p:pic>
      <p:pic>
        <p:nvPicPr>
          <p:cNvPr id="28" name="Picture Placeholder 27">
            <a:extLst>
              <a:ext uri="{FF2B5EF4-FFF2-40B4-BE49-F238E27FC236}">
                <a16:creationId xmlns:a16="http://schemas.microsoft.com/office/drawing/2014/main" id="{43BC7054-E269-4210-98F5-65D485066725}"/>
              </a:ext>
              <a:ext uri="{C183D7F6-B498-43B3-948B-1728B52AA6E4}">
                <adec:decorative xmlns:adec="http://schemas.microsoft.com/office/drawing/2017/decorative" val="1"/>
              </a:ext>
            </a:extLst>
          </p:cNvPr>
          <p:cNvPicPr>
            <a:picLocks noGrp="1" noChangeAspect="1"/>
          </p:cNvPicPr>
          <p:nvPr>
            <p:ph type="pic" sz="quarter" idx="17"/>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18293" t="-6483" r="-18293" b="-6483"/>
          <a:stretch/>
        </p:blipFill>
        <p:spPr>
          <a:xfrm>
            <a:off x="9659235" y="4263232"/>
            <a:ext cx="1689100" cy="1397000"/>
          </a:xfrm>
        </p:spPr>
      </p:pic>
      <p:sp>
        <p:nvSpPr>
          <p:cNvPr id="11" name="Text Placeholder 10">
            <a:extLst>
              <a:ext uri="{FF2B5EF4-FFF2-40B4-BE49-F238E27FC236}">
                <a16:creationId xmlns:a16="http://schemas.microsoft.com/office/drawing/2014/main" id="{901B6E4D-6942-45C5-99A9-6B769E8902BD}"/>
              </a:ext>
            </a:extLst>
          </p:cNvPr>
          <p:cNvSpPr>
            <a:spLocks noGrp="1"/>
          </p:cNvSpPr>
          <p:nvPr>
            <p:ph type="body" sz="quarter" idx="18"/>
          </p:nvPr>
        </p:nvSpPr>
        <p:spPr>
          <a:xfrm>
            <a:off x="590550" y="3721101"/>
            <a:ext cx="2336800" cy="2457629"/>
          </a:xfrm>
        </p:spPr>
        <p:txBody>
          <a:bodyPr/>
          <a:lstStyle/>
          <a:p>
            <a:r>
              <a:rPr lang="en-ID" sz="1600" b="0" i="0" dirty="0">
                <a:effectLst/>
                <a:highlight>
                  <a:srgbClr val="00FF00"/>
                </a:highlight>
                <a:latin typeface="Open Sans" panose="020B0606030504020204" pitchFamily="34" charset="0"/>
              </a:rPr>
              <a:t>2. </a:t>
            </a:r>
            <a:r>
              <a:rPr lang="en-ID" sz="1600" b="0" i="0" dirty="0" err="1">
                <a:effectLst/>
                <a:highlight>
                  <a:srgbClr val="00FF00"/>
                </a:highlight>
                <a:latin typeface="Open Sans" panose="020B0606030504020204" pitchFamily="34" charset="0"/>
              </a:rPr>
              <a:t>Pengorganisasian</a:t>
            </a:r>
            <a:r>
              <a:rPr lang="en-ID" sz="1600" b="0" i="0" dirty="0">
                <a:effectLst/>
                <a:highlight>
                  <a:srgbClr val="00FF00"/>
                </a:highlight>
                <a:latin typeface="Open Sans" panose="020B0606030504020204" pitchFamily="34" charset="0"/>
              </a:rPr>
              <a:t> (organizing</a:t>
            </a:r>
            <a:r>
              <a:rPr lang="en-ID" sz="1600" b="0" i="0" dirty="0">
                <a:solidFill>
                  <a:srgbClr val="444444"/>
                </a:solidFill>
                <a:effectLst/>
                <a:highlight>
                  <a:srgbClr val="00FF00"/>
                </a:highlight>
                <a:latin typeface="Open Sans" panose="020B0606030504020204" pitchFamily="34" charset="0"/>
              </a:rPr>
              <a:t>)</a:t>
            </a:r>
            <a:r>
              <a:rPr lang="en-ID" sz="1600" b="0" i="0" dirty="0" err="1">
                <a:solidFill>
                  <a:srgbClr val="444444"/>
                </a:solidFill>
                <a:effectLst/>
                <a:latin typeface="Open Sans" panose="020B0606030504020204" pitchFamily="34" charset="0"/>
              </a:rPr>
              <a:t>Pengaturan</a:t>
            </a:r>
            <a:r>
              <a:rPr lang="en-ID" sz="1600" b="0" i="0" dirty="0">
                <a:solidFill>
                  <a:srgbClr val="444444"/>
                </a:solidFill>
                <a:effectLst/>
                <a:latin typeface="Open Sans" panose="020B0606030504020204" pitchFamily="34" charset="0"/>
              </a:rPr>
              <a:t> </a:t>
            </a:r>
            <a:r>
              <a:rPr lang="en-ID" sz="1600" b="0" i="0" dirty="0" err="1">
                <a:solidFill>
                  <a:srgbClr val="444444"/>
                </a:solidFill>
                <a:effectLst/>
                <a:latin typeface="Open Sans" panose="020B0606030504020204" pitchFamily="34" charset="0"/>
              </a:rPr>
              <a:t>setelah</a:t>
            </a:r>
            <a:r>
              <a:rPr lang="en-ID" sz="1600" b="0" i="0" dirty="0">
                <a:solidFill>
                  <a:srgbClr val="444444"/>
                </a:solidFill>
                <a:effectLst/>
                <a:latin typeface="Open Sans" panose="020B0606030504020204" pitchFamily="34" charset="0"/>
              </a:rPr>
              <a:t> </a:t>
            </a:r>
            <a:r>
              <a:rPr lang="en-ID" sz="1600" b="0" i="0" dirty="0" err="1">
                <a:solidFill>
                  <a:srgbClr val="444444"/>
                </a:solidFill>
                <a:effectLst/>
                <a:latin typeface="Open Sans" panose="020B0606030504020204" pitchFamily="34" charset="0"/>
              </a:rPr>
              <a:t>rencana</a:t>
            </a:r>
            <a:r>
              <a:rPr lang="en-ID" sz="1600" b="0" i="0" dirty="0">
                <a:solidFill>
                  <a:srgbClr val="444444"/>
                </a:solidFill>
                <a:effectLst/>
                <a:latin typeface="Open Sans" panose="020B0606030504020204" pitchFamily="34" charset="0"/>
              </a:rPr>
              <a:t>, </a:t>
            </a:r>
            <a:r>
              <a:rPr lang="en-ID" sz="1600" b="0" i="0" dirty="0" err="1">
                <a:solidFill>
                  <a:srgbClr val="444444"/>
                </a:solidFill>
                <a:effectLst/>
                <a:latin typeface="Open Sans" panose="020B0606030504020204" pitchFamily="34" charset="0"/>
              </a:rPr>
              <a:t>mengatur</a:t>
            </a:r>
            <a:r>
              <a:rPr lang="en-ID" sz="1600" b="0" i="0" dirty="0">
                <a:solidFill>
                  <a:srgbClr val="444444"/>
                </a:solidFill>
                <a:effectLst/>
                <a:latin typeface="Open Sans" panose="020B0606030504020204" pitchFamily="34" charset="0"/>
              </a:rPr>
              <a:t> dan </a:t>
            </a:r>
            <a:r>
              <a:rPr lang="en-ID" sz="1600" b="0" i="0" dirty="0" err="1">
                <a:solidFill>
                  <a:srgbClr val="444444"/>
                </a:solidFill>
                <a:effectLst/>
                <a:latin typeface="Open Sans" panose="020B0606030504020204" pitchFamily="34" charset="0"/>
              </a:rPr>
              <a:t>menentukan</a:t>
            </a:r>
            <a:r>
              <a:rPr lang="en-ID" sz="1600" b="0" i="0" dirty="0">
                <a:solidFill>
                  <a:srgbClr val="444444"/>
                </a:solidFill>
                <a:effectLst/>
                <a:latin typeface="Open Sans" panose="020B0606030504020204" pitchFamily="34" charset="0"/>
              </a:rPr>
              <a:t> </a:t>
            </a:r>
            <a:r>
              <a:rPr lang="en-ID" sz="1600" b="0" i="0" dirty="0" err="1">
                <a:solidFill>
                  <a:srgbClr val="444444"/>
                </a:solidFill>
                <a:effectLst/>
                <a:latin typeface="Open Sans" panose="020B0606030504020204" pitchFamily="34" charset="0"/>
              </a:rPr>
              <a:t>apa</a:t>
            </a:r>
            <a:r>
              <a:rPr lang="en-ID" sz="1600" b="0" i="0" dirty="0">
                <a:solidFill>
                  <a:srgbClr val="444444"/>
                </a:solidFill>
                <a:effectLst/>
                <a:latin typeface="Open Sans" panose="020B0606030504020204" pitchFamily="34" charset="0"/>
              </a:rPr>
              <a:t> </a:t>
            </a:r>
            <a:r>
              <a:rPr lang="en-ID" sz="1600" b="0" i="0" dirty="0" err="1">
                <a:solidFill>
                  <a:srgbClr val="444444"/>
                </a:solidFill>
                <a:effectLst/>
                <a:latin typeface="Open Sans" panose="020B0606030504020204" pitchFamily="34" charset="0"/>
              </a:rPr>
              <a:t>tugas</a:t>
            </a:r>
            <a:r>
              <a:rPr lang="en-ID" sz="1600" b="0" i="0" dirty="0">
                <a:solidFill>
                  <a:srgbClr val="444444"/>
                </a:solidFill>
                <a:effectLst/>
                <a:latin typeface="Open Sans" panose="020B0606030504020204" pitchFamily="34" charset="0"/>
              </a:rPr>
              <a:t> </a:t>
            </a:r>
            <a:r>
              <a:rPr lang="en-ID" sz="1600" b="0" i="0" dirty="0" err="1">
                <a:solidFill>
                  <a:srgbClr val="444444"/>
                </a:solidFill>
                <a:effectLst/>
                <a:latin typeface="Open Sans" panose="020B0606030504020204" pitchFamily="34" charset="0"/>
              </a:rPr>
              <a:t>pekerjaannya</a:t>
            </a:r>
            <a:r>
              <a:rPr lang="en-ID" sz="1600" b="0" i="0" dirty="0">
                <a:solidFill>
                  <a:srgbClr val="444444"/>
                </a:solidFill>
                <a:effectLst/>
                <a:latin typeface="Open Sans" panose="020B0606030504020204" pitchFamily="34" charset="0"/>
              </a:rPr>
              <a:t>, </a:t>
            </a:r>
            <a:r>
              <a:rPr lang="en-ID" sz="1600" b="0" i="0" dirty="0" err="1">
                <a:solidFill>
                  <a:srgbClr val="444444"/>
                </a:solidFill>
                <a:effectLst/>
                <a:latin typeface="Open Sans" panose="020B0606030504020204" pitchFamily="34" charset="0"/>
              </a:rPr>
              <a:t>macam</a:t>
            </a:r>
            <a:r>
              <a:rPr lang="en-ID" sz="1600" b="0" i="0" dirty="0">
                <a:solidFill>
                  <a:srgbClr val="444444"/>
                </a:solidFill>
                <a:effectLst/>
                <a:latin typeface="Open Sans" panose="020B0606030504020204" pitchFamily="34" charset="0"/>
              </a:rPr>
              <a:t>, </a:t>
            </a:r>
            <a:r>
              <a:rPr lang="en-ID" sz="1600" b="0" i="0" dirty="0" err="1">
                <a:solidFill>
                  <a:srgbClr val="444444"/>
                </a:solidFill>
                <a:effectLst/>
                <a:latin typeface="Open Sans" panose="020B0606030504020204" pitchFamily="34" charset="0"/>
              </a:rPr>
              <a:t>jenis</a:t>
            </a:r>
            <a:r>
              <a:rPr lang="en-ID" sz="1600" b="0" i="0" dirty="0">
                <a:solidFill>
                  <a:srgbClr val="444444"/>
                </a:solidFill>
                <a:effectLst/>
                <a:latin typeface="Open Sans" panose="020B0606030504020204" pitchFamily="34" charset="0"/>
              </a:rPr>
              <a:t>, unit </a:t>
            </a:r>
            <a:r>
              <a:rPr lang="en-ID" sz="1600" b="0" i="0" dirty="0" err="1">
                <a:solidFill>
                  <a:srgbClr val="444444"/>
                </a:solidFill>
                <a:effectLst/>
                <a:latin typeface="Open Sans" panose="020B0606030504020204" pitchFamily="34" charset="0"/>
              </a:rPr>
              <a:t>kerja</a:t>
            </a:r>
            <a:r>
              <a:rPr lang="en-ID" sz="1600" b="0" i="0" dirty="0">
                <a:solidFill>
                  <a:srgbClr val="444444"/>
                </a:solidFill>
                <a:effectLst/>
                <a:latin typeface="Open Sans" panose="020B0606030504020204" pitchFamily="34" charset="0"/>
              </a:rPr>
              <a:t>, </a:t>
            </a:r>
            <a:r>
              <a:rPr lang="en-ID" sz="1600" b="0" i="0" dirty="0" err="1">
                <a:solidFill>
                  <a:srgbClr val="444444"/>
                </a:solidFill>
                <a:effectLst/>
                <a:latin typeface="Open Sans" panose="020B0606030504020204" pitchFamily="34" charset="0"/>
              </a:rPr>
              <a:t>alat-alat</a:t>
            </a:r>
            <a:r>
              <a:rPr lang="en-ID" sz="1600" b="0" i="0" dirty="0">
                <a:solidFill>
                  <a:srgbClr val="444444"/>
                </a:solidFill>
                <a:effectLst/>
                <a:latin typeface="Open Sans" panose="020B0606030504020204" pitchFamily="34" charset="0"/>
              </a:rPr>
              <a:t>, </a:t>
            </a:r>
            <a:r>
              <a:rPr lang="en-ID" sz="1600" b="0" i="0" dirty="0" err="1">
                <a:solidFill>
                  <a:srgbClr val="444444"/>
                </a:solidFill>
                <a:effectLst/>
                <a:latin typeface="Open Sans" panose="020B0606030504020204" pitchFamily="34" charset="0"/>
              </a:rPr>
              <a:t>keuangan</a:t>
            </a:r>
            <a:r>
              <a:rPr lang="en-ID" sz="1600" b="0" i="0" dirty="0">
                <a:solidFill>
                  <a:srgbClr val="444444"/>
                </a:solidFill>
                <a:effectLst/>
                <a:latin typeface="Open Sans" panose="020B0606030504020204" pitchFamily="34" charset="0"/>
              </a:rPr>
              <a:t> dan </a:t>
            </a:r>
            <a:r>
              <a:rPr lang="en-ID" sz="1600" b="0" i="0" dirty="0" err="1">
                <a:solidFill>
                  <a:srgbClr val="444444"/>
                </a:solidFill>
                <a:effectLst/>
                <a:latin typeface="Open Sans" panose="020B0606030504020204" pitchFamily="34" charset="0"/>
              </a:rPr>
              <a:t>fasilitas</a:t>
            </a:r>
            <a:r>
              <a:rPr lang="en-ID" b="0" i="0" dirty="0">
                <a:solidFill>
                  <a:srgbClr val="444444"/>
                </a:solidFill>
                <a:effectLst/>
                <a:latin typeface="Open Sans" panose="020B0606030504020204" pitchFamily="34" charset="0"/>
              </a:rPr>
              <a:t>. </a:t>
            </a:r>
            <a:endParaRPr lang="en-US" dirty="0"/>
          </a:p>
        </p:txBody>
      </p:sp>
      <p:sp>
        <p:nvSpPr>
          <p:cNvPr id="12" name="Text Placeholder 11">
            <a:extLst>
              <a:ext uri="{FF2B5EF4-FFF2-40B4-BE49-F238E27FC236}">
                <a16:creationId xmlns:a16="http://schemas.microsoft.com/office/drawing/2014/main" id="{7D269992-EA9D-41F6-85C3-B78921847100}"/>
              </a:ext>
            </a:extLst>
          </p:cNvPr>
          <p:cNvSpPr>
            <a:spLocks noGrp="1"/>
          </p:cNvSpPr>
          <p:nvPr>
            <p:ph type="body" sz="quarter" idx="19"/>
          </p:nvPr>
        </p:nvSpPr>
        <p:spPr>
          <a:xfrm>
            <a:off x="3505963" y="1332412"/>
            <a:ext cx="2336800" cy="2388690"/>
          </a:xfrm>
        </p:spPr>
        <p:txBody>
          <a:bodyPr anchor="b"/>
          <a:lstStyle/>
          <a:p>
            <a:r>
              <a:rPr lang="en-ID" sz="1600" b="0" i="0" dirty="0">
                <a:effectLst/>
                <a:highlight>
                  <a:srgbClr val="FF0000"/>
                </a:highlight>
                <a:latin typeface="Open Sans" panose="020B0606030504020204" pitchFamily="34" charset="0"/>
              </a:rPr>
              <a:t>3. </a:t>
            </a:r>
            <a:r>
              <a:rPr lang="en-ID" sz="1600" b="0" i="0" dirty="0" err="1">
                <a:effectLst/>
                <a:highlight>
                  <a:srgbClr val="FF0000"/>
                </a:highlight>
                <a:latin typeface="Open Sans" panose="020B0606030504020204" pitchFamily="34" charset="0"/>
              </a:rPr>
              <a:t>Penggerak</a:t>
            </a:r>
            <a:r>
              <a:rPr lang="en-ID" sz="1600" b="0" i="0" dirty="0">
                <a:effectLst/>
                <a:highlight>
                  <a:srgbClr val="FF0000"/>
                </a:highlight>
                <a:latin typeface="Open Sans" panose="020B0606030504020204" pitchFamily="34" charset="0"/>
              </a:rPr>
              <a:t> (actuating)</a:t>
            </a:r>
            <a:r>
              <a:rPr lang="en-ID" sz="1600" b="0" i="0" dirty="0" err="1">
                <a:solidFill>
                  <a:schemeClr val="bg2"/>
                </a:solidFill>
                <a:effectLst/>
                <a:latin typeface="Open Sans" panose="020B0606030504020204" pitchFamily="34" charset="0"/>
              </a:rPr>
              <a:t>Menggerakkan</a:t>
            </a:r>
            <a:r>
              <a:rPr lang="en-ID" sz="1600" b="0" i="0" dirty="0">
                <a:solidFill>
                  <a:schemeClr val="bg2"/>
                </a:solidFill>
                <a:effectLst/>
                <a:latin typeface="Open Sans" panose="020B0606030504020204" pitchFamily="34" charset="0"/>
              </a:rPr>
              <a:t> orang-orang agar </a:t>
            </a:r>
            <a:r>
              <a:rPr lang="en-ID" sz="1600" b="0" i="0" dirty="0" err="1">
                <a:solidFill>
                  <a:schemeClr val="bg2"/>
                </a:solidFill>
                <a:effectLst/>
                <a:latin typeface="Open Sans" panose="020B0606030504020204" pitchFamily="34" charset="0"/>
              </a:rPr>
              <a:t>mau</a:t>
            </a:r>
            <a:r>
              <a:rPr lang="en-ID" sz="1600" b="0" i="0" dirty="0">
                <a:solidFill>
                  <a:schemeClr val="bg2"/>
                </a:solidFill>
                <a:effectLst/>
                <a:latin typeface="Open Sans" panose="020B0606030504020204" pitchFamily="34" charset="0"/>
              </a:rPr>
              <a:t> /</a:t>
            </a:r>
            <a:r>
              <a:rPr lang="en-ID" sz="1600" b="0" i="0" dirty="0" err="1">
                <a:solidFill>
                  <a:schemeClr val="bg2"/>
                </a:solidFill>
                <a:effectLst/>
                <a:latin typeface="Open Sans" panose="020B0606030504020204" pitchFamily="34" charset="0"/>
              </a:rPr>
              <a:t>suka</a:t>
            </a:r>
            <a:r>
              <a:rPr lang="en-ID" sz="1600" b="0" i="0" dirty="0">
                <a:solidFill>
                  <a:schemeClr val="bg2"/>
                </a:solidFill>
                <a:effectLst/>
                <a:latin typeface="Open Sans" panose="020B0606030504020204" pitchFamily="34" charset="0"/>
              </a:rPr>
              <a:t> </a:t>
            </a:r>
            <a:r>
              <a:rPr lang="en-ID" sz="1600" b="0" i="0" dirty="0" err="1">
                <a:solidFill>
                  <a:schemeClr val="bg2"/>
                </a:solidFill>
                <a:effectLst/>
                <a:latin typeface="Open Sans" panose="020B0606030504020204" pitchFamily="34" charset="0"/>
              </a:rPr>
              <a:t>bekerja</a:t>
            </a:r>
            <a:r>
              <a:rPr lang="en-ID" sz="1600" b="0" i="0" dirty="0">
                <a:solidFill>
                  <a:schemeClr val="bg2"/>
                </a:solidFill>
                <a:effectLst/>
                <a:latin typeface="Open Sans" panose="020B0606030504020204" pitchFamily="34" charset="0"/>
              </a:rPr>
              <a:t>. </a:t>
            </a:r>
            <a:r>
              <a:rPr lang="en-ID" sz="1600" b="0" i="0" dirty="0" err="1">
                <a:solidFill>
                  <a:schemeClr val="bg2"/>
                </a:solidFill>
                <a:effectLst/>
                <a:latin typeface="Open Sans" panose="020B0606030504020204" pitchFamily="34" charset="0"/>
              </a:rPr>
              <a:t>Ciptakan</a:t>
            </a:r>
            <a:r>
              <a:rPr lang="en-ID" sz="1600" b="0" i="0" dirty="0">
                <a:solidFill>
                  <a:schemeClr val="bg2"/>
                </a:solidFill>
                <a:effectLst/>
                <a:latin typeface="Open Sans" panose="020B0606030504020204" pitchFamily="34" charset="0"/>
              </a:rPr>
              <a:t> </a:t>
            </a:r>
            <a:r>
              <a:rPr lang="en-ID" sz="1600" b="0" i="0" dirty="0" err="1">
                <a:solidFill>
                  <a:schemeClr val="bg2"/>
                </a:solidFill>
                <a:effectLst/>
                <a:latin typeface="Open Sans" panose="020B0606030504020204" pitchFamily="34" charset="0"/>
              </a:rPr>
              <a:t>suasana</a:t>
            </a:r>
            <a:r>
              <a:rPr lang="en-ID" sz="1600" b="0" i="0" dirty="0">
                <a:solidFill>
                  <a:schemeClr val="bg2"/>
                </a:solidFill>
                <a:effectLst/>
                <a:latin typeface="Open Sans" panose="020B0606030504020204" pitchFamily="34" charset="0"/>
              </a:rPr>
              <a:t> </a:t>
            </a:r>
            <a:r>
              <a:rPr lang="en-ID" sz="1600" b="0" i="0" dirty="0" err="1">
                <a:solidFill>
                  <a:schemeClr val="bg2"/>
                </a:solidFill>
                <a:effectLst/>
                <a:latin typeface="Open Sans" panose="020B0606030504020204" pitchFamily="34" charset="0"/>
              </a:rPr>
              <a:t>bekerja</a:t>
            </a:r>
            <a:r>
              <a:rPr lang="en-ID" sz="1600" b="0" i="0" dirty="0">
                <a:solidFill>
                  <a:schemeClr val="bg2"/>
                </a:solidFill>
                <a:effectLst/>
                <a:latin typeface="Open Sans" panose="020B0606030504020204" pitchFamily="34" charset="0"/>
              </a:rPr>
              <a:t> </a:t>
            </a:r>
            <a:r>
              <a:rPr lang="en-ID" sz="1600" b="0" i="0" dirty="0" err="1">
                <a:solidFill>
                  <a:schemeClr val="bg2"/>
                </a:solidFill>
                <a:effectLst/>
                <a:latin typeface="Open Sans" panose="020B0606030504020204" pitchFamily="34" charset="0"/>
              </a:rPr>
              <a:t>bukan</a:t>
            </a:r>
            <a:r>
              <a:rPr lang="en-ID" sz="1600" b="0" i="0" dirty="0">
                <a:solidFill>
                  <a:schemeClr val="bg2"/>
                </a:solidFill>
                <a:effectLst/>
                <a:latin typeface="Open Sans" panose="020B0606030504020204" pitchFamily="34" charset="0"/>
              </a:rPr>
              <a:t> </a:t>
            </a:r>
            <a:r>
              <a:rPr lang="en-ID" sz="1600" b="0" i="0" dirty="0" err="1">
                <a:solidFill>
                  <a:schemeClr val="bg2"/>
                </a:solidFill>
                <a:effectLst/>
                <a:latin typeface="Open Sans" panose="020B0606030504020204" pitchFamily="34" charset="0"/>
              </a:rPr>
              <a:t>hanya</a:t>
            </a:r>
            <a:r>
              <a:rPr lang="en-ID" sz="1600" b="0" i="0" dirty="0">
                <a:solidFill>
                  <a:schemeClr val="bg2"/>
                </a:solidFill>
                <a:effectLst/>
                <a:latin typeface="Open Sans" panose="020B0606030504020204" pitchFamily="34" charset="0"/>
              </a:rPr>
              <a:t> </a:t>
            </a:r>
            <a:r>
              <a:rPr lang="en-ID" sz="1600" b="0" i="0" dirty="0" err="1">
                <a:solidFill>
                  <a:schemeClr val="bg2"/>
                </a:solidFill>
                <a:effectLst/>
                <a:latin typeface="Open Sans" panose="020B0606030504020204" pitchFamily="34" charset="0"/>
              </a:rPr>
              <a:t>karena</a:t>
            </a:r>
            <a:r>
              <a:rPr lang="en-ID" sz="1600" b="0" i="0" dirty="0">
                <a:solidFill>
                  <a:schemeClr val="bg2"/>
                </a:solidFill>
                <a:effectLst/>
                <a:latin typeface="Open Sans" panose="020B0606030504020204" pitchFamily="34" charset="0"/>
              </a:rPr>
              <a:t> </a:t>
            </a:r>
            <a:r>
              <a:rPr lang="en-ID" sz="1600" b="0" i="0" dirty="0" err="1">
                <a:solidFill>
                  <a:schemeClr val="bg2"/>
                </a:solidFill>
                <a:effectLst/>
                <a:latin typeface="Open Sans" panose="020B0606030504020204" pitchFamily="34" charset="0"/>
              </a:rPr>
              <a:t>perintah</a:t>
            </a:r>
            <a:r>
              <a:rPr lang="en-ID" sz="1600" b="0" i="0" dirty="0">
                <a:solidFill>
                  <a:schemeClr val="bg2"/>
                </a:solidFill>
                <a:effectLst/>
                <a:latin typeface="Open Sans" panose="020B0606030504020204" pitchFamily="34" charset="0"/>
              </a:rPr>
              <a:t>, </a:t>
            </a:r>
            <a:r>
              <a:rPr lang="en-ID" sz="1600" b="0" i="0" dirty="0" err="1">
                <a:solidFill>
                  <a:schemeClr val="bg2"/>
                </a:solidFill>
                <a:effectLst/>
                <a:latin typeface="Open Sans" panose="020B0606030504020204" pitchFamily="34" charset="0"/>
              </a:rPr>
              <a:t>tetapi</a:t>
            </a:r>
            <a:r>
              <a:rPr lang="en-ID" sz="1600" b="0" i="0" dirty="0">
                <a:solidFill>
                  <a:schemeClr val="bg2"/>
                </a:solidFill>
                <a:effectLst/>
                <a:latin typeface="Open Sans" panose="020B0606030504020204" pitchFamily="34" charset="0"/>
              </a:rPr>
              <a:t> </a:t>
            </a:r>
            <a:r>
              <a:rPr lang="en-ID" sz="1600" b="0" i="0" dirty="0" err="1">
                <a:solidFill>
                  <a:schemeClr val="bg2"/>
                </a:solidFill>
                <a:effectLst/>
                <a:latin typeface="Open Sans" panose="020B0606030504020204" pitchFamily="34" charset="0"/>
              </a:rPr>
              <a:t>dengan</a:t>
            </a:r>
            <a:r>
              <a:rPr lang="en-ID" sz="1600" b="0" i="0" dirty="0">
                <a:solidFill>
                  <a:schemeClr val="bg2"/>
                </a:solidFill>
                <a:effectLst/>
                <a:latin typeface="Open Sans" panose="020B0606030504020204" pitchFamily="34" charset="0"/>
              </a:rPr>
              <a:t> </a:t>
            </a:r>
            <a:r>
              <a:rPr lang="en-ID" sz="1600" b="0" i="0" dirty="0" err="1">
                <a:solidFill>
                  <a:schemeClr val="bg2"/>
                </a:solidFill>
                <a:effectLst/>
                <a:latin typeface="Open Sans" panose="020B0606030504020204" pitchFamily="34" charset="0"/>
              </a:rPr>
              <a:t>kesadaran</a:t>
            </a:r>
            <a:r>
              <a:rPr lang="en-ID" sz="1600" b="0" i="0" dirty="0">
                <a:solidFill>
                  <a:schemeClr val="bg2"/>
                </a:solidFill>
                <a:effectLst/>
                <a:latin typeface="Open Sans" panose="020B0606030504020204" pitchFamily="34" charset="0"/>
              </a:rPr>
              <a:t> </a:t>
            </a:r>
            <a:r>
              <a:rPr lang="en-ID" sz="1600" b="0" i="0" dirty="0" err="1">
                <a:solidFill>
                  <a:schemeClr val="bg2"/>
                </a:solidFill>
                <a:effectLst/>
                <a:latin typeface="Open Sans" panose="020B0606030504020204" pitchFamily="34" charset="0"/>
              </a:rPr>
              <a:t>sendiri</a:t>
            </a:r>
            <a:r>
              <a:rPr lang="en-ID" sz="1600" b="0" i="0" dirty="0">
                <a:solidFill>
                  <a:schemeClr val="bg2"/>
                </a:solidFill>
                <a:effectLst/>
                <a:latin typeface="Open Sans" panose="020B0606030504020204" pitchFamily="34" charset="0"/>
              </a:rPr>
              <a:t>, </a:t>
            </a:r>
            <a:r>
              <a:rPr lang="en-ID" sz="1600" b="0" i="0" dirty="0" err="1">
                <a:solidFill>
                  <a:schemeClr val="bg2"/>
                </a:solidFill>
                <a:effectLst/>
                <a:latin typeface="Open Sans" panose="020B0606030504020204" pitchFamily="34" charset="0"/>
              </a:rPr>
              <a:t>termotivasi</a:t>
            </a:r>
            <a:r>
              <a:rPr lang="en-ID" sz="1600" b="0" i="0" dirty="0">
                <a:solidFill>
                  <a:schemeClr val="bg2"/>
                </a:solidFill>
                <a:effectLst/>
                <a:latin typeface="Open Sans" panose="020B0606030504020204" pitchFamily="34" charset="0"/>
              </a:rPr>
              <a:t> </a:t>
            </a:r>
            <a:r>
              <a:rPr lang="en-ID" sz="1600" b="0" i="0" dirty="0" err="1">
                <a:solidFill>
                  <a:schemeClr val="bg2"/>
                </a:solidFill>
                <a:effectLst/>
                <a:latin typeface="Open Sans" panose="020B0606030504020204" pitchFamily="34" charset="0"/>
              </a:rPr>
              <a:t>secara</a:t>
            </a:r>
            <a:r>
              <a:rPr lang="en-ID" sz="1600" b="0" i="0" dirty="0">
                <a:solidFill>
                  <a:schemeClr val="bg2"/>
                </a:solidFill>
                <a:effectLst/>
                <a:latin typeface="Open Sans" panose="020B0606030504020204" pitchFamily="34" charset="0"/>
              </a:rPr>
              <a:t> interval</a:t>
            </a:r>
            <a:endParaRPr lang="en-US" sz="1600" dirty="0">
              <a:solidFill>
                <a:schemeClr val="bg2"/>
              </a:solidFill>
            </a:endParaRPr>
          </a:p>
        </p:txBody>
      </p:sp>
      <p:sp>
        <p:nvSpPr>
          <p:cNvPr id="13" name="Text Placeholder 12">
            <a:extLst>
              <a:ext uri="{FF2B5EF4-FFF2-40B4-BE49-F238E27FC236}">
                <a16:creationId xmlns:a16="http://schemas.microsoft.com/office/drawing/2014/main" id="{6DFAA7E0-5467-48C2-A0A1-08FFCDD0AB29}"/>
              </a:ext>
            </a:extLst>
          </p:cNvPr>
          <p:cNvSpPr>
            <a:spLocks noGrp="1"/>
          </p:cNvSpPr>
          <p:nvPr>
            <p:ph type="body" sz="quarter" idx="20"/>
          </p:nvPr>
        </p:nvSpPr>
        <p:spPr>
          <a:xfrm>
            <a:off x="6420674" y="3721101"/>
            <a:ext cx="2336800" cy="2457629"/>
          </a:xfrm>
        </p:spPr>
        <p:txBody>
          <a:bodyPr/>
          <a:lstStyle/>
          <a:p>
            <a:r>
              <a:rPr lang="en-ID" sz="1600" b="0" i="0" dirty="0">
                <a:solidFill>
                  <a:schemeClr val="accent4">
                    <a:lumMod val="50000"/>
                  </a:schemeClr>
                </a:solidFill>
                <a:effectLst/>
                <a:highlight>
                  <a:srgbClr val="FFFF00"/>
                </a:highlight>
                <a:latin typeface="Open Sans" panose="020B0606030504020204" pitchFamily="34" charset="0"/>
              </a:rPr>
              <a:t>4. </a:t>
            </a:r>
            <a:r>
              <a:rPr lang="en-ID" sz="1600" b="0" i="0" dirty="0" err="1">
                <a:solidFill>
                  <a:schemeClr val="accent4">
                    <a:lumMod val="50000"/>
                  </a:schemeClr>
                </a:solidFill>
                <a:effectLst/>
                <a:highlight>
                  <a:srgbClr val="FFFF00"/>
                </a:highlight>
                <a:latin typeface="Open Sans" panose="020B0606030504020204" pitchFamily="34" charset="0"/>
              </a:rPr>
              <a:t>Pengendalian</a:t>
            </a:r>
            <a:r>
              <a:rPr lang="en-ID" sz="1600" b="0" i="0" dirty="0">
                <a:solidFill>
                  <a:schemeClr val="accent4">
                    <a:lumMod val="50000"/>
                  </a:schemeClr>
                </a:solidFill>
                <a:effectLst/>
                <a:highlight>
                  <a:srgbClr val="FFFF00"/>
                </a:highlight>
                <a:latin typeface="Open Sans" panose="020B0606030504020204" pitchFamily="34" charset="0"/>
              </a:rPr>
              <a:t>/</a:t>
            </a:r>
            <a:r>
              <a:rPr lang="en-ID" sz="1600" b="0" i="0" dirty="0" err="1">
                <a:solidFill>
                  <a:schemeClr val="accent4">
                    <a:lumMod val="50000"/>
                  </a:schemeClr>
                </a:solidFill>
                <a:effectLst/>
                <a:highlight>
                  <a:srgbClr val="FFFF00"/>
                </a:highlight>
                <a:latin typeface="Open Sans" panose="020B0606030504020204" pitchFamily="34" charset="0"/>
              </a:rPr>
              <a:t>pengawasan</a:t>
            </a:r>
            <a:r>
              <a:rPr lang="en-ID" sz="1600" b="0" i="0" dirty="0">
                <a:solidFill>
                  <a:schemeClr val="accent4">
                    <a:lumMod val="50000"/>
                  </a:schemeClr>
                </a:solidFill>
                <a:effectLst/>
                <a:highlight>
                  <a:srgbClr val="FFFF00"/>
                </a:highlight>
                <a:latin typeface="Open Sans" panose="020B0606030504020204" pitchFamily="34" charset="0"/>
              </a:rPr>
              <a:t> (</a:t>
            </a:r>
            <a:r>
              <a:rPr lang="en-ID" sz="1600" b="0" i="0" dirty="0" err="1">
                <a:solidFill>
                  <a:schemeClr val="accent4">
                    <a:lumMod val="50000"/>
                  </a:schemeClr>
                </a:solidFill>
                <a:effectLst/>
                <a:highlight>
                  <a:srgbClr val="FFFF00"/>
                </a:highlight>
                <a:latin typeface="Open Sans" panose="020B0606030504020204" pitchFamily="34" charset="0"/>
              </a:rPr>
              <a:t>controling</a:t>
            </a:r>
            <a:r>
              <a:rPr lang="en-ID" sz="1600" b="0" i="0" dirty="0">
                <a:solidFill>
                  <a:srgbClr val="444444"/>
                </a:solidFill>
                <a:effectLst/>
                <a:highlight>
                  <a:srgbClr val="FFFF00"/>
                </a:highlight>
                <a:latin typeface="Open Sans" panose="020B0606030504020204" pitchFamily="34" charset="0"/>
              </a:rPr>
              <a:t>)</a:t>
            </a:r>
            <a:r>
              <a:rPr lang="en-ID" sz="1600" b="0" i="0" dirty="0" err="1">
                <a:solidFill>
                  <a:srgbClr val="444444"/>
                </a:solidFill>
                <a:effectLst/>
                <a:latin typeface="Open Sans" panose="020B0606030504020204" pitchFamily="34" charset="0"/>
              </a:rPr>
              <a:t>Fungsi</a:t>
            </a:r>
            <a:r>
              <a:rPr lang="en-ID" sz="1600" b="0" i="0" dirty="0">
                <a:solidFill>
                  <a:srgbClr val="444444"/>
                </a:solidFill>
                <a:effectLst/>
                <a:latin typeface="Open Sans" panose="020B0606030504020204" pitchFamily="34" charset="0"/>
              </a:rPr>
              <a:t> </a:t>
            </a:r>
            <a:r>
              <a:rPr lang="en-ID" sz="1600" b="0" i="0" dirty="0" err="1">
                <a:solidFill>
                  <a:srgbClr val="444444"/>
                </a:solidFill>
                <a:effectLst/>
                <a:latin typeface="Open Sans" panose="020B0606030504020204" pitchFamily="34" charset="0"/>
              </a:rPr>
              <a:t>pengawasan</a:t>
            </a:r>
            <a:r>
              <a:rPr lang="en-ID" sz="1600" b="0" i="0" dirty="0">
                <a:solidFill>
                  <a:srgbClr val="444444"/>
                </a:solidFill>
                <a:effectLst/>
                <a:latin typeface="Open Sans" panose="020B0606030504020204" pitchFamily="34" charset="0"/>
              </a:rPr>
              <a:t> agar </a:t>
            </a:r>
            <a:r>
              <a:rPr lang="en-ID" sz="1600" b="0" i="0" dirty="0" err="1">
                <a:solidFill>
                  <a:srgbClr val="444444"/>
                </a:solidFill>
                <a:effectLst/>
                <a:latin typeface="Open Sans" panose="020B0606030504020204" pitchFamily="34" charset="0"/>
              </a:rPr>
              <a:t>tujuan</a:t>
            </a:r>
            <a:r>
              <a:rPr lang="en-ID" sz="1600" b="0" i="0" dirty="0">
                <a:solidFill>
                  <a:srgbClr val="444444"/>
                </a:solidFill>
                <a:effectLst/>
                <a:latin typeface="Open Sans" panose="020B0606030504020204" pitchFamily="34" charset="0"/>
              </a:rPr>
              <a:t> </a:t>
            </a:r>
            <a:r>
              <a:rPr lang="en-ID" sz="1600" b="0" i="0" dirty="0" err="1">
                <a:solidFill>
                  <a:srgbClr val="444444"/>
                </a:solidFill>
                <a:effectLst/>
                <a:latin typeface="Open Sans" panose="020B0606030504020204" pitchFamily="34" charset="0"/>
              </a:rPr>
              <a:t>dapat</a:t>
            </a:r>
            <a:r>
              <a:rPr lang="en-ID" sz="1600" b="0" i="0" dirty="0">
                <a:solidFill>
                  <a:srgbClr val="444444"/>
                </a:solidFill>
                <a:effectLst/>
                <a:latin typeface="Open Sans" panose="020B0606030504020204" pitchFamily="34" charset="0"/>
              </a:rPr>
              <a:t> </a:t>
            </a:r>
            <a:r>
              <a:rPr lang="en-ID" sz="1600" b="0" i="0" dirty="0" err="1">
                <a:solidFill>
                  <a:srgbClr val="444444"/>
                </a:solidFill>
                <a:effectLst/>
                <a:latin typeface="Open Sans" panose="020B0606030504020204" pitchFamily="34" charset="0"/>
              </a:rPr>
              <a:t>tercapai</a:t>
            </a:r>
            <a:r>
              <a:rPr lang="en-ID" sz="1600" b="0" i="0" dirty="0">
                <a:solidFill>
                  <a:srgbClr val="444444"/>
                </a:solidFill>
                <a:effectLst/>
                <a:latin typeface="Open Sans" panose="020B0606030504020204" pitchFamily="34" charset="0"/>
              </a:rPr>
              <a:t> </a:t>
            </a:r>
            <a:r>
              <a:rPr lang="en-ID" sz="1600" b="0" i="0" dirty="0" err="1">
                <a:solidFill>
                  <a:srgbClr val="444444"/>
                </a:solidFill>
                <a:effectLst/>
                <a:latin typeface="Open Sans" panose="020B0606030504020204" pitchFamily="34" charset="0"/>
              </a:rPr>
              <a:t>sesuai</a:t>
            </a:r>
            <a:r>
              <a:rPr lang="en-ID" sz="1600" b="0" i="0" dirty="0">
                <a:solidFill>
                  <a:srgbClr val="444444"/>
                </a:solidFill>
                <a:effectLst/>
                <a:latin typeface="Open Sans" panose="020B0606030504020204" pitchFamily="34" charset="0"/>
              </a:rPr>
              <a:t> </a:t>
            </a:r>
            <a:r>
              <a:rPr lang="en-ID" sz="1600" b="0" i="0" dirty="0" err="1">
                <a:solidFill>
                  <a:srgbClr val="444444"/>
                </a:solidFill>
                <a:effectLst/>
                <a:latin typeface="Open Sans" panose="020B0606030504020204" pitchFamily="34" charset="0"/>
              </a:rPr>
              <a:t>dengan</a:t>
            </a:r>
            <a:r>
              <a:rPr lang="en-ID" sz="1600" b="0" i="0" dirty="0">
                <a:solidFill>
                  <a:srgbClr val="444444"/>
                </a:solidFill>
                <a:effectLst/>
                <a:latin typeface="Open Sans" panose="020B0606030504020204" pitchFamily="34" charset="0"/>
              </a:rPr>
              <a:t> </a:t>
            </a:r>
            <a:r>
              <a:rPr lang="en-ID" sz="1600" b="0" i="0" dirty="0" err="1">
                <a:solidFill>
                  <a:srgbClr val="444444"/>
                </a:solidFill>
                <a:effectLst/>
                <a:latin typeface="Open Sans" panose="020B0606030504020204" pitchFamily="34" charset="0"/>
              </a:rPr>
              <a:t>rencana</a:t>
            </a:r>
            <a:r>
              <a:rPr lang="en-ID" sz="1600" b="0" i="0" dirty="0">
                <a:solidFill>
                  <a:srgbClr val="444444"/>
                </a:solidFill>
                <a:effectLst/>
                <a:latin typeface="Open Sans" panose="020B0606030504020204" pitchFamily="34" charset="0"/>
              </a:rPr>
              <a:t>, </a:t>
            </a:r>
            <a:r>
              <a:rPr lang="en-ID" sz="1600" b="0" i="0" dirty="0" err="1">
                <a:solidFill>
                  <a:srgbClr val="444444"/>
                </a:solidFill>
                <a:effectLst/>
                <a:latin typeface="Open Sans" panose="020B0606030504020204" pitchFamily="34" charset="0"/>
              </a:rPr>
              <a:t>apakah</a:t>
            </a:r>
            <a:r>
              <a:rPr lang="en-ID" sz="1600" b="0" i="0" dirty="0">
                <a:solidFill>
                  <a:srgbClr val="444444"/>
                </a:solidFill>
                <a:effectLst/>
                <a:latin typeface="Open Sans" panose="020B0606030504020204" pitchFamily="34" charset="0"/>
              </a:rPr>
              <a:t> orang-</a:t>
            </a:r>
            <a:r>
              <a:rPr lang="en-ID" sz="1600" b="0" i="0" dirty="0" err="1">
                <a:solidFill>
                  <a:srgbClr val="444444"/>
                </a:solidFill>
                <a:effectLst/>
                <a:latin typeface="Open Sans" panose="020B0606030504020204" pitchFamily="34" charset="0"/>
              </a:rPr>
              <a:t>orangnya</a:t>
            </a:r>
            <a:r>
              <a:rPr lang="en-ID" sz="1600" b="0" i="0" dirty="0">
                <a:solidFill>
                  <a:srgbClr val="444444"/>
                </a:solidFill>
                <a:effectLst/>
                <a:latin typeface="Open Sans" panose="020B0606030504020204" pitchFamily="34" charset="0"/>
              </a:rPr>
              <a:t>, </a:t>
            </a:r>
            <a:r>
              <a:rPr lang="en-ID" sz="1600" b="0" i="0" dirty="0" err="1">
                <a:solidFill>
                  <a:srgbClr val="444444"/>
                </a:solidFill>
                <a:effectLst/>
                <a:latin typeface="Open Sans" panose="020B0606030504020204" pitchFamily="34" charset="0"/>
              </a:rPr>
              <a:t>cara</a:t>
            </a:r>
            <a:r>
              <a:rPr lang="en-ID" sz="1600" b="0" i="0" dirty="0">
                <a:solidFill>
                  <a:srgbClr val="444444"/>
                </a:solidFill>
                <a:effectLst/>
                <a:latin typeface="Open Sans" panose="020B0606030504020204" pitchFamily="34" charset="0"/>
              </a:rPr>
              <a:t> dan </a:t>
            </a:r>
            <a:r>
              <a:rPr lang="en-ID" sz="1600" b="0" i="0" dirty="0" err="1">
                <a:solidFill>
                  <a:srgbClr val="444444"/>
                </a:solidFill>
                <a:effectLst/>
                <a:latin typeface="Open Sans" panose="020B0606030504020204" pitchFamily="34" charset="0"/>
              </a:rPr>
              <a:t>waktunya</a:t>
            </a:r>
            <a:r>
              <a:rPr lang="en-ID" sz="1600" b="0" i="0" dirty="0">
                <a:solidFill>
                  <a:srgbClr val="444444"/>
                </a:solidFill>
                <a:effectLst/>
                <a:latin typeface="Open Sans" panose="020B0606030504020204" pitchFamily="34" charset="0"/>
              </a:rPr>
              <a:t> </a:t>
            </a:r>
            <a:r>
              <a:rPr lang="en-ID" sz="1600" b="0" i="0" dirty="0" err="1">
                <a:solidFill>
                  <a:srgbClr val="444444"/>
                </a:solidFill>
                <a:effectLst/>
                <a:latin typeface="Open Sans" panose="020B0606030504020204" pitchFamily="34" charset="0"/>
              </a:rPr>
              <a:t>tepat</a:t>
            </a:r>
            <a:r>
              <a:rPr lang="en-ID" sz="1600" b="0" i="0" dirty="0">
                <a:solidFill>
                  <a:srgbClr val="444444"/>
                </a:solidFill>
                <a:effectLst/>
                <a:latin typeface="Open Sans" panose="020B0606030504020204" pitchFamily="34" charset="0"/>
              </a:rPr>
              <a:t>.</a:t>
            </a:r>
            <a:endParaRPr lang="en-US" sz="1600" dirty="0"/>
          </a:p>
        </p:txBody>
      </p:sp>
      <p:sp>
        <p:nvSpPr>
          <p:cNvPr id="14" name="Text Placeholder 13">
            <a:extLst>
              <a:ext uri="{FF2B5EF4-FFF2-40B4-BE49-F238E27FC236}">
                <a16:creationId xmlns:a16="http://schemas.microsoft.com/office/drawing/2014/main" id="{26CD0F95-69FE-4CD4-B47D-11711D394220}"/>
              </a:ext>
            </a:extLst>
          </p:cNvPr>
          <p:cNvSpPr>
            <a:spLocks noGrp="1"/>
          </p:cNvSpPr>
          <p:nvPr>
            <p:ph type="body" sz="quarter" idx="21"/>
          </p:nvPr>
        </p:nvSpPr>
        <p:spPr>
          <a:xfrm>
            <a:off x="9335385" y="1595835"/>
            <a:ext cx="2336800" cy="2125266"/>
          </a:xfrm>
        </p:spPr>
        <p:txBody>
          <a:bodyPr anchor="b"/>
          <a:lstStyle/>
          <a:p>
            <a:r>
              <a:rPr lang="en-ID" sz="1600" b="0" i="0" dirty="0">
                <a:solidFill>
                  <a:srgbClr val="444444"/>
                </a:solidFill>
                <a:effectLst/>
                <a:highlight>
                  <a:srgbClr val="FFFF00"/>
                </a:highlight>
                <a:latin typeface="Open Sans" panose="020B0606030504020204" pitchFamily="34" charset="0"/>
              </a:rPr>
              <a:t>5. </a:t>
            </a:r>
            <a:r>
              <a:rPr lang="en-ID" sz="1600" b="0" i="0" dirty="0" err="1">
                <a:solidFill>
                  <a:srgbClr val="444444"/>
                </a:solidFill>
                <a:effectLst/>
                <a:highlight>
                  <a:srgbClr val="FFFF00"/>
                </a:highlight>
                <a:latin typeface="Open Sans" panose="020B0606030504020204" pitchFamily="34" charset="0"/>
              </a:rPr>
              <a:t>Penilaian</a:t>
            </a:r>
            <a:r>
              <a:rPr lang="en-ID" sz="1600" b="0" i="0" dirty="0">
                <a:solidFill>
                  <a:srgbClr val="444444"/>
                </a:solidFill>
                <a:effectLst/>
                <a:highlight>
                  <a:srgbClr val="FFFF00"/>
                </a:highlight>
                <a:latin typeface="Open Sans" panose="020B0606030504020204" pitchFamily="34" charset="0"/>
              </a:rPr>
              <a:t> (</a:t>
            </a:r>
            <a:r>
              <a:rPr lang="en-ID" sz="1600" b="0" i="0" dirty="0" err="1">
                <a:solidFill>
                  <a:srgbClr val="444444"/>
                </a:solidFill>
                <a:effectLst/>
                <a:highlight>
                  <a:srgbClr val="FFFF00"/>
                </a:highlight>
                <a:latin typeface="Open Sans" panose="020B0606030504020204" pitchFamily="34" charset="0"/>
              </a:rPr>
              <a:t>Evaluasi</a:t>
            </a:r>
            <a:r>
              <a:rPr lang="en-ID" sz="1600" b="0" i="0" dirty="0">
                <a:solidFill>
                  <a:srgbClr val="444444"/>
                </a:solidFill>
                <a:effectLst/>
                <a:highlight>
                  <a:srgbClr val="FFFF00"/>
                </a:highlight>
                <a:latin typeface="Open Sans" panose="020B0606030504020204" pitchFamily="34" charset="0"/>
              </a:rPr>
              <a:t>)</a:t>
            </a:r>
            <a:r>
              <a:rPr lang="en-ID" sz="1600" b="0" i="0" dirty="0" err="1">
                <a:solidFill>
                  <a:schemeClr val="bg2"/>
                </a:solidFill>
                <a:effectLst/>
                <a:latin typeface="Open Sans" panose="020B0606030504020204" pitchFamily="34" charset="0"/>
              </a:rPr>
              <a:t>Merupakan</a:t>
            </a:r>
            <a:r>
              <a:rPr lang="en-ID" sz="1600" b="0" i="0" dirty="0">
                <a:solidFill>
                  <a:schemeClr val="bg2"/>
                </a:solidFill>
                <a:effectLst/>
                <a:latin typeface="Open Sans" panose="020B0606030504020204" pitchFamily="34" charset="0"/>
              </a:rPr>
              <a:t> proses </a:t>
            </a:r>
            <a:r>
              <a:rPr lang="en-ID" sz="1600" b="0" i="0" dirty="0" err="1">
                <a:solidFill>
                  <a:schemeClr val="bg2"/>
                </a:solidFill>
                <a:effectLst/>
                <a:latin typeface="Open Sans" panose="020B0606030504020204" pitchFamily="34" charset="0"/>
              </a:rPr>
              <a:t>pengukuran</a:t>
            </a:r>
            <a:r>
              <a:rPr lang="en-ID" sz="1600" b="0" i="0" dirty="0">
                <a:solidFill>
                  <a:schemeClr val="bg2"/>
                </a:solidFill>
                <a:effectLst/>
                <a:latin typeface="Open Sans" panose="020B0606030504020204" pitchFamily="34" charset="0"/>
              </a:rPr>
              <a:t> dan </a:t>
            </a:r>
            <a:r>
              <a:rPr lang="en-ID" sz="1600" b="0" i="0" dirty="0" err="1">
                <a:solidFill>
                  <a:schemeClr val="bg2"/>
                </a:solidFill>
                <a:effectLst/>
                <a:latin typeface="Open Sans" panose="020B0606030504020204" pitchFamily="34" charset="0"/>
              </a:rPr>
              <a:t>perbandingan</a:t>
            </a:r>
            <a:r>
              <a:rPr lang="en-ID" sz="1600" b="0" i="0" dirty="0">
                <a:solidFill>
                  <a:schemeClr val="bg2"/>
                </a:solidFill>
                <a:effectLst/>
                <a:latin typeface="Open Sans" panose="020B0606030504020204" pitchFamily="34" charset="0"/>
              </a:rPr>
              <a:t> </a:t>
            </a:r>
            <a:r>
              <a:rPr lang="en-ID" sz="1600" b="0" i="0" dirty="0" err="1">
                <a:solidFill>
                  <a:schemeClr val="bg2"/>
                </a:solidFill>
                <a:effectLst/>
                <a:latin typeface="Open Sans" panose="020B0606030504020204" pitchFamily="34" charset="0"/>
              </a:rPr>
              <a:t>hasil-hasil</a:t>
            </a:r>
            <a:r>
              <a:rPr lang="en-ID" sz="1600" b="0" i="0" dirty="0">
                <a:solidFill>
                  <a:schemeClr val="bg2"/>
                </a:solidFill>
                <a:effectLst/>
                <a:latin typeface="Open Sans" panose="020B0606030504020204" pitchFamily="34" charset="0"/>
              </a:rPr>
              <a:t> </a:t>
            </a:r>
            <a:r>
              <a:rPr lang="en-ID" sz="1600" b="0" i="0" dirty="0" err="1">
                <a:solidFill>
                  <a:schemeClr val="bg2"/>
                </a:solidFill>
                <a:effectLst/>
                <a:latin typeface="Open Sans" panose="020B0606030504020204" pitchFamily="34" charset="0"/>
              </a:rPr>
              <a:t>pekerjaan</a:t>
            </a:r>
            <a:r>
              <a:rPr lang="en-ID" sz="1600" b="0" i="0" dirty="0">
                <a:solidFill>
                  <a:schemeClr val="bg2"/>
                </a:solidFill>
                <a:effectLst/>
                <a:latin typeface="Open Sans" panose="020B0606030504020204" pitchFamily="34" charset="0"/>
              </a:rPr>
              <a:t> yang </a:t>
            </a:r>
            <a:r>
              <a:rPr lang="en-ID" sz="1600" b="0" i="0" dirty="0" err="1">
                <a:solidFill>
                  <a:schemeClr val="bg2"/>
                </a:solidFill>
                <a:effectLst/>
                <a:latin typeface="Open Sans" panose="020B0606030504020204" pitchFamily="34" charset="0"/>
              </a:rPr>
              <a:t>seharusnya</a:t>
            </a:r>
            <a:r>
              <a:rPr lang="en-ID" sz="1600" b="0" i="0" dirty="0">
                <a:solidFill>
                  <a:schemeClr val="bg2"/>
                </a:solidFill>
                <a:effectLst/>
                <a:latin typeface="Open Sans" panose="020B0606030504020204" pitchFamily="34" charset="0"/>
              </a:rPr>
              <a:t> </a:t>
            </a:r>
            <a:r>
              <a:rPr lang="en-ID" sz="1600" b="0" i="0" dirty="0" err="1">
                <a:solidFill>
                  <a:schemeClr val="bg2"/>
                </a:solidFill>
                <a:effectLst/>
                <a:latin typeface="Open Sans" panose="020B0606030504020204" pitchFamily="34" charset="0"/>
              </a:rPr>
              <a:t>dicapai</a:t>
            </a:r>
            <a:r>
              <a:rPr lang="en-ID" sz="1600" b="0" i="0" dirty="0">
                <a:solidFill>
                  <a:schemeClr val="bg2"/>
                </a:solidFill>
                <a:effectLst/>
                <a:latin typeface="Open Sans" panose="020B0606030504020204" pitchFamily="34" charset="0"/>
              </a:rPr>
              <a:t>. </a:t>
            </a:r>
            <a:r>
              <a:rPr lang="en-ID" sz="1600" b="0" i="0" dirty="0" err="1">
                <a:solidFill>
                  <a:schemeClr val="bg2"/>
                </a:solidFill>
                <a:effectLst/>
                <a:latin typeface="Open Sans" panose="020B0606030504020204" pitchFamily="34" charset="0"/>
              </a:rPr>
              <a:t>Hakekat</a:t>
            </a:r>
            <a:r>
              <a:rPr lang="en-ID" sz="1600" b="0" i="0" dirty="0">
                <a:solidFill>
                  <a:schemeClr val="bg2"/>
                </a:solidFill>
                <a:effectLst/>
                <a:latin typeface="Open Sans" panose="020B0606030504020204" pitchFamily="34" charset="0"/>
              </a:rPr>
              <a:t> </a:t>
            </a:r>
            <a:r>
              <a:rPr lang="en-ID" sz="1600" b="0" i="0" dirty="0" err="1">
                <a:solidFill>
                  <a:schemeClr val="bg2"/>
                </a:solidFill>
                <a:effectLst/>
                <a:latin typeface="Open Sans" panose="020B0606030504020204" pitchFamily="34" charset="0"/>
              </a:rPr>
              <a:t>penilaian</a:t>
            </a:r>
            <a:r>
              <a:rPr lang="en-ID" sz="1600" b="0" i="0" dirty="0">
                <a:solidFill>
                  <a:schemeClr val="bg2"/>
                </a:solidFill>
                <a:effectLst/>
                <a:latin typeface="Open Sans" panose="020B0606030504020204" pitchFamily="34" charset="0"/>
              </a:rPr>
              <a:t> </a:t>
            </a:r>
            <a:r>
              <a:rPr lang="en-ID" sz="1600" b="0" i="0" dirty="0" err="1">
                <a:solidFill>
                  <a:schemeClr val="bg2"/>
                </a:solidFill>
                <a:effectLst/>
                <a:latin typeface="Open Sans" panose="020B0606030504020204" pitchFamily="34" charset="0"/>
              </a:rPr>
              <a:t>merupakan</a:t>
            </a:r>
            <a:r>
              <a:rPr lang="en-ID" sz="1600" b="0" i="0" dirty="0">
                <a:solidFill>
                  <a:schemeClr val="bg2"/>
                </a:solidFill>
                <a:effectLst/>
                <a:latin typeface="Open Sans" panose="020B0606030504020204" pitchFamily="34" charset="0"/>
              </a:rPr>
              <a:t> </a:t>
            </a:r>
            <a:r>
              <a:rPr lang="en-ID" sz="1600" b="0" i="0" dirty="0" err="1">
                <a:solidFill>
                  <a:schemeClr val="bg2"/>
                </a:solidFill>
                <a:effectLst/>
                <a:latin typeface="Open Sans" panose="020B0606030504020204" pitchFamily="34" charset="0"/>
              </a:rPr>
              <a:t>fase</a:t>
            </a:r>
            <a:r>
              <a:rPr lang="en-ID" sz="1600" b="0" i="0" dirty="0">
                <a:solidFill>
                  <a:schemeClr val="bg2"/>
                </a:solidFill>
                <a:effectLst/>
                <a:latin typeface="Open Sans" panose="020B0606030504020204" pitchFamily="34" charset="0"/>
              </a:rPr>
              <a:t> </a:t>
            </a:r>
            <a:r>
              <a:rPr lang="en-ID" sz="1600" b="0" i="0" dirty="0" err="1">
                <a:solidFill>
                  <a:schemeClr val="bg2"/>
                </a:solidFill>
                <a:effectLst/>
                <a:latin typeface="Open Sans" panose="020B0606030504020204" pitchFamily="34" charset="0"/>
              </a:rPr>
              <a:t>tertentu</a:t>
            </a:r>
            <a:r>
              <a:rPr lang="en-ID" sz="1600" b="0" i="0" dirty="0">
                <a:solidFill>
                  <a:schemeClr val="bg2"/>
                </a:solidFill>
                <a:effectLst/>
                <a:latin typeface="Open Sans" panose="020B0606030504020204" pitchFamily="34" charset="0"/>
              </a:rPr>
              <a:t> </a:t>
            </a:r>
            <a:r>
              <a:rPr lang="en-ID" sz="1600" b="0" i="0" dirty="0" err="1">
                <a:solidFill>
                  <a:schemeClr val="bg2"/>
                </a:solidFill>
                <a:effectLst/>
                <a:latin typeface="Open Sans" panose="020B0606030504020204" pitchFamily="34" charset="0"/>
              </a:rPr>
              <a:t>setelah</a:t>
            </a:r>
            <a:r>
              <a:rPr lang="en-ID" sz="1600" b="0" i="0" dirty="0">
                <a:solidFill>
                  <a:schemeClr val="bg2"/>
                </a:solidFill>
                <a:effectLst/>
                <a:latin typeface="Open Sans" panose="020B0606030504020204" pitchFamily="34" charset="0"/>
              </a:rPr>
              <a:t> </a:t>
            </a:r>
            <a:r>
              <a:rPr lang="en-ID" sz="1600" b="0" i="0" dirty="0" err="1">
                <a:solidFill>
                  <a:schemeClr val="bg2"/>
                </a:solidFill>
                <a:effectLst/>
                <a:latin typeface="Open Sans" panose="020B0606030504020204" pitchFamily="34" charset="0"/>
              </a:rPr>
              <a:t>selesai</a:t>
            </a:r>
            <a:r>
              <a:rPr lang="en-ID" sz="1600" b="0" i="0" dirty="0">
                <a:solidFill>
                  <a:schemeClr val="bg2"/>
                </a:solidFill>
                <a:effectLst/>
                <a:latin typeface="Open Sans" panose="020B0606030504020204" pitchFamily="34" charset="0"/>
              </a:rPr>
              <a:t> </a:t>
            </a:r>
            <a:r>
              <a:rPr lang="en-ID" sz="1600" b="0" i="0" dirty="0" err="1">
                <a:solidFill>
                  <a:schemeClr val="bg2"/>
                </a:solidFill>
                <a:effectLst/>
                <a:latin typeface="Open Sans" panose="020B0606030504020204" pitchFamily="34" charset="0"/>
              </a:rPr>
              <a:t>kegiatan</a:t>
            </a:r>
            <a:endParaRPr lang="en-US" sz="1600" dirty="0">
              <a:solidFill>
                <a:schemeClr val="bg2"/>
              </a:solidFill>
            </a:endParaRPr>
          </a:p>
        </p:txBody>
      </p:sp>
      <p:sp>
        <p:nvSpPr>
          <p:cNvPr id="2" name="Slide Number Placeholder 1">
            <a:extLst>
              <a:ext uri="{FF2B5EF4-FFF2-40B4-BE49-F238E27FC236}">
                <a16:creationId xmlns:a16="http://schemas.microsoft.com/office/drawing/2014/main" id="{7EAB17F8-59B5-4C93-9884-D30446299CA5}"/>
              </a:ext>
            </a:extLst>
          </p:cNvPr>
          <p:cNvSpPr>
            <a:spLocks noGrp="1"/>
          </p:cNvSpPr>
          <p:nvPr>
            <p:ph type="sldNum" sz="quarter" idx="12"/>
          </p:nvPr>
        </p:nvSpPr>
        <p:spPr/>
        <p:txBody>
          <a:bodyPr/>
          <a:lstStyle/>
          <a:p>
            <a:fld id="{03DC2DEF-D2FE-4B45-ABA4-9F153FD1C98A}" type="slidenum">
              <a:rPr lang="en-US" smtClean="0"/>
              <a:t>5</a:t>
            </a:fld>
            <a:endParaRPr lang="en-US" dirty="0"/>
          </a:p>
        </p:txBody>
      </p:sp>
    </p:spTree>
    <p:extLst>
      <p:ext uri="{BB962C8B-B14F-4D97-AF65-F5344CB8AC3E}">
        <p14:creationId xmlns:p14="http://schemas.microsoft.com/office/powerpoint/2010/main" val="11630630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F02BA-0D19-88B6-CE3A-B0804D64EA08}"/>
              </a:ext>
            </a:extLst>
          </p:cNvPr>
          <p:cNvSpPr>
            <a:spLocks noGrp="1"/>
          </p:cNvSpPr>
          <p:nvPr>
            <p:ph type="title"/>
          </p:nvPr>
        </p:nvSpPr>
        <p:spPr>
          <a:xfrm>
            <a:off x="1075767" y="1188637"/>
            <a:ext cx="2988234" cy="4480726"/>
          </a:xfrm>
        </p:spPr>
        <p:txBody>
          <a:bodyPr>
            <a:normAutofit/>
          </a:bodyPr>
          <a:lstStyle/>
          <a:p>
            <a:pPr algn="r"/>
            <a:r>
              <a:rPr lang="en-ID" sz="4600" b="0" i="0">
                <a:effectLst/>
                <a:latin typeface="Vesper Libre"/>
              </a:rPr>
              <a:t>3. Penjelasan</a:t>
            </a:r>
            <a:br>
              <a:rPr lang="en-ID" sz="4600" b="0" i="0">
                <a:effectLst/>
                <a:latin typeface="Vesper Libre"/>
              </a:rPr>
            </a:br>
            <a:endParaRPr lang="en-ID" sz="4600"/>
          </a:p>
        </p:txBody>
      </p:sp>
      <p:sp>
        <p:nvSpPr>
          <p:cNvPr id="3" name="Content Placeholder 2">
            <a:extLst>
              <a:ext uri="{FF2B5EF4-FFF2-40B4-BE49-F238E27FC236}">
                <a16:creationId xmlns:a16="http://schemas.microsoft.com/office/drawing/2014/main" id="{4CCFD3D7-0BE4-71EE-BF18-F18CD1EF576B}"/>
              </a:ext>
            </a:extLst>
          </p:cNvPr>
          <p:cNvSpPr>
            <a:spLocks noGrp="1"/>
          </p:cNvSpPr>
          <p:nvPr>
            <p:ph idx="1"/>
          </p:nvPr>
        </p:nvSpPr>
        <p:spPr>
          <a:xfrm>
            <a:off x="5255260" y="1648870"/>
            <a:ext cx="4702848" cy="3560260"/>
          </a:xfrm>
        </p:spPr>
        <p:txBody>
          <a:bodyPr anchor="ctr">
            <a:normAutofit/>
          </a:bodyPr>
          <a:lstStyle/>
          <a:p>
            <a:pPr marL="0" indent="0" fontAlgn="base">
              <a:buNone/>
            </a:pPr>
            <a:r>
              <a:rPr lang="en-ID" sz="2200" b="0" i="0">
                <a:effectLst/>
                <a:latin typeface="Karla" pitchFamily="2" charset="0"/>
              </a:rPr>
              <a:t>Tahap selanjutnya adalah penjelasan. Pada tahap ini, masing-masing pihak harus saling mengutarakan apa yang diinginkannya. Masing-masing pihak dapat memberikan sebuah dokumentasi atau pemaparan secara jelas. Hal tersebut dibutuhkan untuk mendukung posisi masing-masing pihak.</a:t>
            </a:r>
          </a:p>
          <a:p>
            <a:endParaRPr lang="en-ID" sz="2200"/>
          </a:p>
        </p:txBody>
      </p:sp>
    </p:spTree>
    <p:extLst>
      <p:ext uri="{BB962C8B-B14F-4D97-AF65-F5344CB8AC3E}">
        <p14:creationId xmlns:p14="http://schemas.microsoft.com/office/powerpoint/2010/main" val="11163104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DACD5-EAD9-9E0C-DB72-6D9E6B57CCDA}"/>
              </a:ext>
            </a:extLst>
          </p:cNvPr>
          <p:cNvSpPr>
            <a:spLocks noGrp="1"/>
          </p:cNvSpPr>
          <p:nvPr>
            <p:ph type="title"/>
          </p:nvPr>
        </p:nvSpPr>
        <p:spPr>
          <a:xfrm>
            <a:off x="1006900" y="1188637"/>
            <a:ext cx="4623363" cy="4480726"/>
          </a:xfrm>
        </p:spPr>
        <p:txBody>
          <a:bodyPr>
            <a:normAutofit/>
          </a:bodyPr>
          <a:lstStyle/>
          <a:p>
            <a:pPr algn="r"/>
            <a:r>
              <a:rPr lang="en-ID" sz="6100" b="0" i="0">
                <a:solidFill>
                  <a:schemeClr val="tx1">
                    <a:lumMod val="75000"/>
                    <a:lumOff val="25000"/>
                  </a:schemeClr>
                </a:solidFill>
                <a:effectLst/>
                <a:latin typeface="Vesper Libre"/>
              </a:rPr>
              <a:t>4. Tawar menawar dan penyelesaian masalah</a:t>
            </a:r>
            <a:endParaRPr lang="en-ID" sz="6100">
              <a:solidFill>
                <a:schemeClr val="tx1">
                  <a:lumMod val="75000"/>
                  <a:lumOff val="25000"/>
                </a:schemeClr>
              </a:solidFill>
            </a:endParaRPr>
          </a:p>
        </p:txBody>
      </p:sp>
      <p:sp>
        <p:nvSpPr>
          <p:cNvPr id="3" name="Content Placeholder 2">
            <a:extLst>
              <a:ext uri="{FF2B5EF4-FFF2-40B4-BE49-F238E27FC236}">
                <a16:creationId xmlns:a16="http://schemas.microsoft.com/office/drawing/2014/main" id="{EE7802C2-4F74-9CB7-770D-4102614FFBBC}"/>
              </a:ext>
            </a:extLst>
          </p:cNvPr>
          <p:cNvSpPr>
            <a:spLocks noGrp="1"/>
          </p:cNvSpPr>
          <p:nvPr>
            <p:ph idx="1"/>
          </p:nvPr>
        </p:nvSpPr>
        <p:spPr>
          <a:xfrm>
            <a:off x="6094302" y="621490"/>
            <a:ext cx="5452525" cy="5497955"/>
          </a:xfrm>
        </p:spPr>
        <p:txBody>
          <a:bodyPr anchor="ctr">
            <a:normAutofit fontScale="92500"/>
          </a:bodyPr>
          <a:lstStyle/>
          <a:p>
            <a:pPr marL="0" indent="0" fontAlgn="base">
              <a:lnSpc>
                <a:spcPct val="200000"/>
              </a:lnSpc>
              <a:buNone/>
            </a:pPr>
            <a:r>
              <a:rPr lang="en-ID" sz="2000" b="0" i="0" dirty="0" err="1">
                <a:effectLst/>
                <a:latin typeface="Karla" pitchFamily="2" charset="0"/>
              </a:rPr>
              <a:t>Tahap</a:t>
            </a:r>
            <a:r>
              <a:rPr lang="en-ID" sz="2000" b="0" i="0" dirty="0">
                <a:effectLst/>
                <a:latin typeface="Karla" pitchFamily="2" charset="0"/>
              </a:rPr>
              <a:t> </a:t>
            </a:r>
            <a:r>
              <a:rPr lang="en-ID" sz="2000" b="0" i="0" dirty="0" err="1">
                <a:effectLst/>
                <a:latin typeface="Karla" pitchFamily="2" charset="0"/>
              </a:rPr>
              <a:t>keempat</a:t>
            </a:r>
            <a:r>
              <a:rPr lang="en-ID" sz="2000" b="0" i="0" dirty="0">
                <a:effectLst/>
                <a:latin typeface="Karla" pitchFamily="2" charset="0"/>
              </a:rPr>
              <a:t> </a:t>
            </a:r>
            <a:r>
              <a:rPr lang="en-ID" sz="2000" b="0" i="0" dirty="0" err="1">
                <a:effectLst/>
                <a:latin typeface="Karla" pitchFamily="2" charset="0"/>
              </a:rPr>
              <a:t>adalah</a:t>
            </a:r>
            <a:r>
              <a:rPr lang="en-ID" sz="2000" b="0" i="0" dirty="0">
                <a:effectLst/>
                <a:latin typeface="Karla" pitchFamily="2" charset="0"/>
              </a:rPr>
              <a:t> </a:t>
            </a:r>
            <a:r>
              <a:rPr lang="en-ID" sz="2000" b="0" i="0" dirty="0" err="1">
                <a:effectLst/>
                <a:latin typeface="Karla" pitchFamily="2" charset="0"/>
              </a:rPr>
              <a:t>tawar</a:t>
            </a:r>
            <a:r>
              <a:rPr lang="en-ID" sz="2000" b="0" i="0" dirty="0">
                <a:effectLst/>
                <a:latin typeface="Karla" pitchFamily="2" charset="0"/>
              </a:rPr>
              <a:t> </a:t>
            </a:r>
            <a:r>
              <a:rPr lang="en-ID" sz="2000" b="0" i="0" dirty="0" err="1">
                <a:effectLst/>
                <a:latin typeface="Karla" pitchFamily="2" charset="0"/>
              </a:rPr>
              <a:t>menawar</a:t>
            </a:r>
            <a:r>
              <a:rPr lang="en-ID" sz="2000" b="0" i="0" dirty="0">
                <a:effectLst/>
                <a:latin typeface="Karla" pitchFamily="2" charset="0"/>
              </a:rPr>
              <a:t>. Ketika </a:t>
            </a:r>
            <a:r>
              <a:rPr lang="en-ID" sz="2000" b="0" i="0" dirty="0" err="1">
                <a:effectLst/>
                <a:latin typeface="Karla" pitchFamily="2" charset="0"/>
              </a:rPr>
              <a:t>selesai</a:t>
            </a:r>
            <a:r>
              <a:rPr lang="en-ID" sz="2000" b="0" i="0" dirty="0">
                <a:effectLst/>
                <a:latin typeface="Karla" pitchFamily="2" charset="0"/>
              </a:rPr>
              <a:t>, </a:t>
            </a:r>
            <a:r>
              <a:rPr lang="en-ID" sz="2000" b="0" i="0" dirty="0" err="1">
                <a:effectLst/>
                <a:latin typeface="Karla" pitchFamily="2" charset="0"/>
              </a:rPr>
              <a:t>maka</a:t>
            </a:r>
            <a:r>
              <a:rPr lang="en-ID" sz="2000" b="0" i="0" dirty="0">
                <a:effectLst/>
                <a:latin typeface="Karla" pitchFamily="2" charset="0"/>
              </a:rPr>
              <a:t> </a:t>
            </a:r>
            <a:r>
              <a:rPr lang="en-ID" sz="2000" b="0" i="0" dirty="0" err="1">
                <a:effectLst/>
                <a:latin typeface="Karla" pitchFamily="2" charset="0"/>
              </a:rPr>
              <a:t>dilanjutkan</a:t>
            </a:r>
            <a:r>
              <a:rPr lang="en-ID" sz="2000" b="0" i="0" dirty="0">
                <a:effectLst/>
                <a:latin typeface="Karla" pitchFamily="2" charset="0"/>
              </a:rPr>
              <a:t> </a:t>
            </a:r>
            <a:r>
              <a:rPr lang="en-ID" sz="2000" b="0" i="0" dirty="0" err="1">
                <a:effectLst/>
                <a:latin typeface="Karla" pitchFamily="2" charset="0"/>
              </a:rPr>
              <a:t>dengan</a:t>
            </a:r>
            <a:r>
              <a:rPr lang="en-ID" sz="2000" b="0" i="0" dirty="0">
                <a:effectLst/>
                <a:latin typeface="Karla" pitchFamily="2" charset="0"/>
              </a:rPr>
              <a:t> </a:t>
            </a:r>
            <a:r>
              <a:rPr lang="en-ID" sz="2000" b="0" i="0" dirty="0" err="1">
                <a:effectLst/>
                <a:latin typeface="Karla" pitchFamily="2" charset="0"/>
              </a:rPr>
              <a:t>penyelesaian</a:t>
            </a:r>
            <a:r>
              <a:rPr lang="en-ID" sz="2000" b="0" i="0" dirty="0">
                <a:effectLst/>
                <a:latin typeface="Karla" pitchFamily="2" charset="0"/>
              </a:rPr>
              <a:t> </a:t>
            </a:r>
            <a:r>
              <a:rPr lang="en-ID" sz="2000" b="0" i="0" dirty="0" err="1">
                <a:effectLst/>
                <a:latin typeface="Karla" pitchFamily="2" charset="0"/>
              </a:rPr>
              <a:t>masalah</a:t>
            </a:r>
            <a:r>
              <a:rPr lang="en-ID" sz="2000" b="0" i="0" dirty="0">
                <a:effectLst/>
                <a:latin typeface="Karla" pitchFamily="2" charset="0"/>
              </a:rPr>
              <a:t>. </a:t>
            </a:r>
          </a:p>
          <a:p>
            <a:pPr marL="0" indent="0" fontAlgn="base">
              <a:lnSpc>
                <a:spcPct val="200000"/>
              </a:lnSpc>
              <a:buNone/>
            </a:pPr>
            <a:r>
              <a:rPr lang="en-ID" sz="2000" b="0" i="0" dirty="0">
                <a:effectLst/>
                <a:latin typeface="Karla" pitchFamily="2" charset="0"/>
              </a:rPr>
              <a:t>Pada </a:t>
            </a:r>
            <a:r>
              <a:rPr lang="en-ID" sz="2000" b="0" i="0" dirty="0" err="1">
                <a:effectLst/>
                <a:latin typeface="Karla" pitchFamily="2" charset="0"/>
              </a:rPr>
              <a:t>tahap</a:t>
            </a:r>
            <a:r>
              <a:rPr lang="en-ID" sz="2000" b="0" i="0" dirty="0">
                <a:effectLst/>
                <a:latin typeface="Karla" pitchFamily="2" charset="0"/>
              </a:rPr>
              <a:t> </a:t>
            </a:r>
            <a:r>
              <a:rPr lang="en-ID" sz="2000" b="0" i="0" dirty="0" err="1">
                <a:effectLst/>
                <a:latin typeface="Karla" pitchFamily="2" charset="0"/>
              </a:rPr>
              <a:t>ini</a:t>
            </a:r>
            <a:r>
              <a:rPr lang="en-ID" sz="2000" b="0" i="0" dirty="0">
                <a:effectLst/>
                <a:latin typeface="Karla" pitchFamily="2" charset="0"/>
              </a:rPr>
              <a:t>, </a:t>
            </a:r>
            <a:r>
              <a:rPr lang="en-ID" sz="2000" b="0" i="0" dirty="0" err="1">
                <a:effectLst/>
                <a:latin typeface="Karla" pitchFamily="2" charset="0"/>
              </a:rPr>
              <a:t>semua</a:t>
            </a:r>
            <a:r>
              <a:rPr lang="en-ID" sz="2000" b="0" i="0" dirty="0">
                <a:effectLst/>
                <a:latin typeface="Karla" pitchFamily="2" charset="0"/>
              </a:rPr>
              <a:t> </a:t>
            </a:r>
            <a:r>
              <a:rPr lang="en-ID" sz="2000" b="0" i="0" dirty="0" err="1">
                <a:effectLst/>
                <a:latin typeface="Karla" pitchFamily="2" charset="0"/>
              </a:rPr>
              <a:t>pihak</a:t>
            </a:r>
            <a:r>
              <a:rPr lang="en-ID" sz="2000" b="0" i="0" dirty="0">
                <a:effectLst/>
                <a:latin typeface="Karla" pitchFamily="2" charset="0"/>
              </a:rPr>
              <a:t> </a:t>
            </a:r>
            <a:r>
              <a:rPr lang="en-ID" sz="2000" b="0" i="0" dirty="0" err="1">
                <a:effectLst/>
                <a:latin typeface="Karla" pitchFamily="2" charset="0"/>
              </a:rPr>
              <a:t>akan</a:t>
            </a:r>
            <a:r>
              <a:rPr lang="en-ID" sz="2000" b="0" i="0" dirty="0">
                <a:effectLst/>
                <a:latin typeface="Karla" pitchFamily="2" charset="0"/>
              </a:rPr>
              <a:t> </a:t>
            </a:r>
            <a:r>
              <a:rPr lang="en-ID" sz="2000" b="0" i="0" dirty="0" err="1">
                <a:effectLst/>
                <a:latin typeface="Karla" pitchFamily="2" charset="0"/>
              </a:rPr>
              <a:t>melakukan</a:t>
            </a:r>
            <a:r>
              <a:rPr lang="en-ID" sz="2000" b="0" i="0" dirty="0">
                <a:effectLst/>
                <a:latin typeface="Karla" pitchFamily="2" charset="0"/>
              </a:rPr>
              <a:t> </a:t>
            </a:r>
            <a:r>
              <a:rPr lang="en-ID" sz="2000" b="0" i="0" dirty="0" err="1">
                <a:effectLst/>
                <a:latin typeface="Karla" pitchFamily="2" charset="0"/>
              </a:rPr>
              <a:t>pencarian</a:t>
            </a:r>
            <a:r>
              <a:rPr lang="en-ID" sz="2000" b="0" i="0" dirty="0">
                <a:effectLst/>
                <a:latin typeface="Karla" pitchFamily="2" charset="0"/>
              </a:rPr>
              <a:t> </a:t>
            </a:r>
            <a:r>
              <a:rPr lang="en-ID" sz="2000" b="0" i="0" dirty="0" err="1">
                <a:effectLst/>
                <a:latin typeface="Karla" pitchFamily="2" charset="0"/>
              </a:rPr>
              <a:t>solusi</a:t>
            </a:r>
            <a:r>
              <a:rPr lang="en-ID" sz="2000" b="0" i="0" dirty="0">
                <a:effectLst/>
                <a:latin typeface="Karla" pitchFamily="2" charset="0"/>
              </a:rPr>
              <a:t> </a:t>
            </a:r>
            <a:r>
              <a:rPr lang="en-ID" sz="2000" b="0" i="0" dirty="0" err="1">
                <a:effectLst/>
                <a:latin typeface="Karla" pitchFamily="2" charset="0"/>
              </a:rPr>
              <a:t>terhadap</a:t>
            </a:r>
            <a:r>
              <a:rPr lang="en-ID" sz="2000" b="0" i="0" dirty="0">
                <a:effectLst/>
                <a:latin typeface="Karla" pitchFamily="2" charset="0"/>
              </a:rPr>
              <a:t> </a:t>
            </a:r>
            <a:r>
              <a:rPr lang="en-ID" sz="2000" b="0" i="0" dirty="0" err="1">
                <a:effectLst/>
                <a:latin typeface="Karla" pitchFamily="2" charset="0"/>
              </a:rPr>
              <a:t>masalah</a:t>
            </a:r>
            <a:r>
              <a:rPr lang="en-ID" sz="2000" b="0" i="0" dirty="0">
                <a:effectLst/>
                <a:latin typeface="Karla" pitchFamily="2" charset="0"/>
              </a:rPr>
              <a:t>. </a:t>
            </a:r>
          </a:p>
          <a:p>
            <a:pPr marL="0" indent="0" fontAlgn="base">
              <a:lnSpc>
                <a:spcPct val="200000"/>
              </a:lnSpc>
              <a:buNone/>
            </a:pPr>
            <a:r>
              <a:rPr lang="en-ID" sz="2000" b="0" i="0" dirty="0" err="1">
                <a:effectLst/>
                <a:latin typeface="Karla" pitchFamily="2" charset="0"/>
              </a:rPr>
              <a:t>Semua</a:t>
            </a:r>
            <a:r>
              <a:rPr lang="en-ID" sz="2000" b="0" i="0" dirty="0">
                <a:effectLst/>
                <a:latin typeface="Karla" pitchFamily="2" charset="0"/>
              </a:rPr>
              <a:t> </a:t>
            </a:r>
            <a:r>
              <a:rPr lang="en-ID" sz="2000" b="0" i="0" dirty="0" err="1">
                <a:effectLst/>
                <a:latin typeface="Karla" pitchFamily="2" charset="0"/>
              </a:rPr>
              <a:t>pihak</a:t>
            </a:r>
            <a:r>
              <a:rPr lang="en-ID" sz="2000" b="0" i="0" dirty="0">
                <a:effectLst/>
                <a:latin typeface="Karla" pitchFamily="2" charset="0"/>
              </a:rPr>
              <a:t> yang </a:t>
            </a:r>
            <a:r>
              <a:rPr lang="en-ID" sz="2000" b="0" i="0" dirty="0" err="1">
                <a:effectLst/>
                <a:latin typeface="Karla" pitchFamily="2" charset="0"/>
              </a:rPr>
              <a:t>terlibat</a:t>
            </a:r>
            <a:r>
              <a:rPr lang="en-ID" sz="2000" b="0" i="0" dirty="0">
                <a:effectLst/>
                <a:latin typeface="Karla" pitchFamily="2" charset="0"/>
              </a:rPr>
              <a:t> </a:t>
            </a:r>
            <a:r>
              <a:rPr lang="en-ID" sz="2000" b="0" i="0" dirty="0" err="1">
                <a:effectLst/>
                <a:latin typeface="Karla" pitchFamily="2" charset="0"/>
              </a:rPr>
              <a:t>diharapkan</a:t>
            </a:r>
            <a:r>
              <a:rPr lang="en-ID" sz="2000" b="0" i="0" dirty="0">
                <a:effectLst/>
                <a:latin typeface="Karla" pitchFamily="2" charset="0"/>
              </a:rPr>
              <a:t> </a:t>
            </a:r>
            <a:r>
              <a:rPr lang="en-ID" sz="2000" b="0" i="0" dirty="0" err="1">
                <a:effectLst/>
                <a:latin typeface="Karla" pitchFamily="2" charset="0"/>
              </a:rPr>
              <a:t>untuk</a:t>
            </a:r>
            <a:r>
              <a:rPr lang="en-ID" sz="2000" b="0" i="0" dirty="0">
                <a:effectLst/>
                <a:latin typeface="Karla" pitchFamily="2" charset="0"/>
              </a:rPr>
              <a:t> </a:t>
            </a:r>
            <a:r>
              <a:rPr lang="en-ID" sz="2000" b="0" i="0" dirty="0" err="1">
                <a:effectLst/>
                <a:latin typeface="Karla" pitchFamily="2" charset="0"/>
              </a:rPr>
              <a:t>saling</a:t>
            </a:r>
            <a:r>
              <a:rPr lang="en-ID" sz="2000" b="0" i="0" dirty="0">
                <a:effectLst/>
                <a:latin typeface="Karla" pitchFamily="2" charset="0"/>
              </a:rPr>
              <a:t> </a:t>
            </a:r>
            <a:r>
              <a:rPr lang="en-ID" sz="2000" b="0" i="0" dirty="0" err="1">
                <a:effectLst/>
                <a:latin typeface="Karla" pitchFamily="2" charset="0"/>
              </a:rPr>
              <a:t>fokus</a:t>
            </a:r>
            <a:r>
              <a:rPr lang="en-ID" sz="2000" b="0" i="0" dirty="0">
                <a:effectLst/>
                <a:latin typeface="Karla" pitchFamily="2" charset="0"/>
              </a:rPr>
              <a:t> </a:t>
            </a:r>
            <a:r>
              <a:rPr lang="en-ID" sz="2000" b="0" i="0" dirty="0" err="1">
                <a:effectLst/>
                <a:latin typeface="Karla" pitchFamily="2" charset="0"/>
              </a:rPr>
              <a:t>terhadap</a:t>
            </a:r>
            <a:r>
              <a:rPr lang="en-ID" sz="2000" b="0" i="0" dirty="0">
                <a:effectLst/>
                <a:latin typeface="Karla" pitchFamily="2" charset="0"/>
              </a:rPr>
              <a:t> </a:t>
            </a:r>
            <a:r>
              <a:rPr lang="en-ID" sz="2000" b="0" i="0" dirty="0" err="1">
                <a:effectLst/>
                <a:latin typeface="Karla" pitchFamily="2" charset="0"/>
              </a:rPr>
              <a:t>masalah</a:t>
            </a:r>
            <a:r>
              <a:rPr lang="en-ID" sz="2000" b="0" i="0" dirty="0">
                <a:effectLst/>
                <a:latin typeface="Karla" pitchFamily="2" charset="0"/>
              </a:rPr>
              <a:t> dan </a:t>
            </a:r>
            <a:r>
              <a:rPr lang="en-ID" sz="2000" b="0" i="0" dirty="0" err="1">
                <a:effectLst/>
                <a:latin typeface="Karla" pitchFamily="2" charset="0"/>
              </a:rPr>
              <a:t>kepentingannya</a:t>
            </a:r>
            <a:r>
              <a:rPr lang="en-ID" sz="2000" b="0" i="0" dirty="0">
                <a:effectLst/>
                <a:latin typeface="Karla" pitchFamily="2" charset="0"/>
              </a:rPr>
              <a:t>.</a:t>
            </a:r>
          </a:p>
          <a:p>
            <a:pPr marL="0" indent="0">
              <a:buNone/>
            </a:pPr>
            <a:endParaRPr lang="en-ID" sz="2000" dirty="0"/>
          </a:p>
        </p:txBody>
      </p:sp>
    </p:spTree>
    <p:extLst>
      <p:ext uri="{BB962C8B-B14F-4D97-AF65-F5344CB8AC3E}">
        <p14:creationId xmlns:p14="http://schemas.microsoft.com/office/powerpoint/2010/main" val="14571247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9876E-77C0-6367-2978-317FF46EA5CD}"/>
              </a:ext>
            </a:extLst>
          </p:cNvPr>
          <p:cNvSpPr>
            <a:spLocks noGrp="1"/>
          </p:cNvSpPr>
          <p:nvPr>
            <p:ph type="title"/>
          </p:nvPr>
        </p:nvSpPr>
        <p:spPr>
          <a:xfrm>
            <a:off x="1006900" y="1188637"/>
            <a:ext cx="4623363" cy="4480726"/>
          </a:xfrm>
        </p:spPr>
        <p:txBody>
          <a:bodyPr>
            <a:normAutofit/>
          </a:bodyPr>
          <a:lstStyle/>
          <a:p>
            <a:pPr algn="r"/>
            <a:r>
              <a:rPr lang="en-ID" sz="6100" b="0" i="0" dirty="0">
                <a:solidFill>
                  <a:schemeClr val="tx1">
                    <a:lumMod val="75000"/>
                    <a:lumOff val="25000"/>
                  </a:schemeClr>
                </a:solidFill>
                <a:effectLst/>
                <a:latin typeface="Vesper Libre"/>
              </a:rPr>
              <a:t>5. </a:t>
            </a:r>
            <a:r>
              <a:rPr lang="en-ID" sz="6100" b="0" i="0" dirty="0" err="1">
                <a:solidFill>
                  <a:schemeClr val="tx1">
                    <a:lumMod val="75000"/>
                    <a:lumOff val="25000"/>
                  </a:schemeClr>
                </a:solidFill>
                <a:effectLst/>
                <a:latin typeface="Vesper Libre"/>
              </a:rPr>
              <a:t>Penutupan</a:t>
            </a:r>
            <a:r>
              <a:rPr lang="en-ID" sz="6100" b="0" i="0" dirty="0">
                <a:solidFill>
                  <a:schemeClr val="tx1">
                    <a:lumMod val="75000"/>
                    <a:lumOff val="25000"/>
                  </a:schemeClr>
                </a:solidFill>
                <a:effectLst/>
                <a:latin typeface="Vesper Libre"/>
              </a:rPr>
              <a:t> dan </a:t>
            </a:r>
            <a:r>
              <a:rPr lang="en-ID" sz="6100" b="0" i="0" dirty="0" err="1">
                <a:solidFill>
                  <a:schemeClr val="tx1">
                    <a:lumMod val="75000"/>
                    <a:lumOff val="25000"/>
                  </a:schemeClr>
                </a:solidFill>
                <a:effectLst/>
                <a:latin typeface="Vesper Libre"/>
              </a:rPr>
              <a:t>implementasi</a:t>
            </a:r>
            <a:endParaRPr lang="en-ID" sz="6100" dirty="0">
              <a:solidFill>
                <a:schemeClr val="tx1">
                  <a:lumMod val="75000"/>
                  <a:lumOff val="25000"/>
                </a:schemeClr>
              </a:solidFill>
            </a:endParaRPr>
          </a:p>
        </p:txBody>
      </p:sp>
      <p:sp>
        <p:nvSpPr>
          <p:cNvPr id="3" name="Content Placeholder 2">
            <a:extLst>
              <a:ext uri="{FF2B5EF4-FFF2-40B4-BE49-F238E27FC236}">
                <a16:creationId xmlns:a16="http://schemas.microsoft.com/office/drawing/2014/main" id="{0F6B52AA-F74D-15D2-6F53-50E137006B96}"/>
              </a:ext>
            </a:extLst>
          </p:cNvPr>
          <p:cNvSpPr>
            <a:spLocks noGrp="1"/>
          </p:cNvSpPr>
          <p:nvPr>
            <p:ph idx="1"/>
          </p:nvPr>
        </p:nvSpPr>
        <p:spPr>
          <a:xfrm>
            <a:off x="6577584" y="1896645"/>
            <a:ext cx="3953775" cy="3064712"/>
          </a:xfrm>
        </p:spPr>
        <p:txBody>
          <a:bodyPr anchor="ctr">
            <a:normAutofit/>
          </a:bodyPr>
          <a:lstStyle/>
          <a:p>
            <a:pPr fontAlgn="base"/>
            <a:r>
              <a:rPr lang="en-ID" sz="2400" b="0" i="0" dirty="0" err="1">
                <a:effectLst/>
                <a:latin typeface="Karla" pitchFamily="2" charset="0"/>
              </a:rPr>
              <a:t>Tahap</a:t>
            </a:r>
            <a:r>
              <a:rPr lang="en-ID" sz="2400" b="0" i="0" dirty="0">
                <a:effectLst/>
                <a:latin typeface="Karla" pitchFamily="2" charset="0"/>
              </a:rPr>
              <a:t> </a:t>
            </a:r>
            <a:r>
              <a:rPr lang="en-ID" sz="2400" b="0" i="0" dirty="0" err="1">
                <a:effectLst/>
                <a:latin typeface="Karla" pitchFamily="2" charset="0"/>
              </a:rPr>
              <a:t>kelima</a:t>
            </a:r>
            <a:r>
              <a:rPr lang="en-ID" sz="2400" b="0" i="0" dirty="0">
                <a:effectLst/>
                <a:latin typeface="Karla" pitchFamily="2" charset="0"/>
              </a:rPr>
              <a:t> </a:t>
            </a:r>
            <a:r>
              <a:rPr lang="en-ID" sz="2400" b="0" i="0" dirty="0" err="1">
                <a:effectLst/>
                <a:latin typeface="Karla" pitchFamily="2" charset="0"/>
              </a:rPr>
              <a:t>ini</a:t>
            </a:r>
            <a:r>
              <a:rPr lang="en-ID" sz="2400" b="0" i="0" dirty="0">
                <a:effectLst/>
                <a:latin typeface="Karla" pitchFamily="2" charset="0"/>
              </a:rPr>
              <a:t> </a:t>
            </a:r>
            <a:r>
              <a:rPr lang="en-ID" sz="2400" b="0" i="0" dirty="0" err="1">
                <a:effectLst/>
                <a:latin typeface="Karla" pitchFamily="2" charset="0"/>
              </a:rPr>
              <a:t>adalah</a:t>
            </a:r>
            <a:r>
              <a:rPr lang="en-ID" sz="2400" b="0" i="0" dirty="0">
                <a:effectLst/>
                <a:latin typeface="Karla" pitchFamily="2" charset="0"/>
              </a:rPr>
              <a:t> </a:t>
            </a:r>
            <a:r>
              <a:rPr lang="en-ID" sz="2400" b="0" i="0" dirty="0" err="1">
                <a:effectLst/>
                <a:latin typeface="Karla" pitchFamily="2" charset="0"/>
              </a:rPr>
              <a:t>tahap</a:t>
            </a:r>
            <a:r>
              <a:rPr lang="en-ID" sz="2400" b="0" i="0" dirty="0">
                <a:effectLst/>
                <a:latin typeface="Karla" pitchFamily="2" charset="0"/>
              </a:rPr>
              <a:t> </a:t>
            </a:r>
            <a:r>
              <a:rPr lang="en-ID" sz="2400" b="0" i="0" dirty="0" err="1">
                <a:effectLst/>
                <a:latin typeface="Karla" pitchFamily="2" charset="0"/>
              </a:rPr>
              <a:t>terakhir</a:t>
            </a:r>
            <a:r>
              <a:rPr lang="en-ID" sz="2400" b="0" i="0" dirty="0">
                <a:effectLst/>
                <a:latin typeface="Karla" pitchFamily="2" charset="0"/>
              </a:rPr>
              <a:t> </a:t>
            </a:r>
            <a:r>
              <a:rPr lang="en-ID" sz="2400" b="0" i="0" dirty="0" err="1">
                <a:effectLst/>
                <a:latin typeface="Karla" pitchFamily="2" charset="0"/>
              </a:rPr>
              <a:t>dalam</a:t>
            </a:r>
            <a:r>
              <a:rPr lang="en-ID" sz="2400" b="0" i="0" dirty="0">
                <a:effectLst/>
                <a:latin typeface="Karla" pitchFamily="2" charset="0"/>
              </a:rPr>
              <a:t> </a:t>
            </a:r>
            <a:r>
              <a:rPr lang="en-ID" sz="2400" b="0" i="0" dirty="0" err="1">
                <a:effectLst/>
                <a:latin typeface="Karla" pitchFamily="2" charset="0"/>
              </a:rPr>
              <a:t>melakukan</a:t>
            </a:r>
            <a:r>
              <a:rPr lang="en-ID" sz="2400" b="0" i="0" dirty="0">
                <a:effectLst/>
                <a:latin typeface="Karla" pitchFamily="2" charset="0"/>
              </a:rPr>
              <a:t> </a:t>
            </a:r>
            <a:r>
              <a:rPr lang="en-ID" sz="2400" b="0" i="0" dirty="0" err="1">
                <a:effectLst/>
                <a:latin typeface="Karla" pitchFamily="2" charset="0"/>
              </a:rPr>
              <a:t>negosiasi</a:t>
            </a:r>
            <a:r>
              <a:rPr lang="en-ID" sz="2400" b="0" i="0" dirty="0">
                <a:effectLst/>
                <a:latin typeface="Karla" pitchFamily="2" charset="0"/>
              </a:rPr>
              <a:t>. Pada </a:t>
            </a:r>
            <a:r>
              <a:rPr lang="en-ID" sz="2400" b="0" i="0" dirty="0" err="1">
                <a:effectLst/>
                <a:latin typeface="Karla" pitchFamily="2" charset="0"/>
              </a:rPr>
              <a:t>tahap</a:t>
            </a:r>
            <a:r>
              <a:rPr lang="en-ID" sz="2400" b="0" i="0" dirty="0">
                <a:effectLst/>
                <a:latin typeface="Karla" pitchFamily="2" charset="0"/>
              </a:rPr>
              <a:t> </a:t>
            </a:r>
            <a:r>
              <a:rPr lang="en-ID" sz="2400" b="0" i="0" dirty="0" err="1">
                <a:effectLst/>
                <a:latin typeface="Karla" pitchFamily="2" charset="0"/>
              </a:rPr>
              <a:t>ini</a:t>
            </a:r>
            <a:r>
              <a:rPr lang="en-ID" sz="2400" b="0" i="0" dirty="0">
                <a:effectLst/>
                <a:latin typeface="Karla" pitchFamily="2" charset="0"/>
              </a:rPr>
              <a:t>, </a:t>
            </a:r>
            <a:r>
              <a:rPr lang="en-ID" sz="2400" b="0" i="0" dirty="0" err="1">
                <a:effectLst/>
                <a:latin typeface="Karla" pitchFamily="2" charset="0"/>
              </a:rPr>
              <a:t>semua</a:t>
            </a:r>
            <a:r>
              <a:rPr lang="en-ID" sz="2400" b="0" i="0" dirty="0">
                <a:effectLst/>
                <a:latin typeface="Karla" pitchFamily="2" charset="0"/>
              </a:rPr>
              <a:t> </a:t>
            </a:r>
            <a:r>
              <a:rPr lang="en-ID" sz="2400" b="0" i="0" dirty="0" err="1">
                <a:effectLst/>
                <a:latin typeface="Karla" pitchFamily="2" charset="0"/>
              </a:rPr>
              <a:t>sesuatu</a:t>
            </a:r>
            <a:r>
              <a:rPr lang="en-ID" sz="2400" b="0" i="0" dirty="0">
                <a:effectLst/>
                <a:latin typeface="Karla" pitchFamily="2" charset="0"/>
              </a:rPr>
              <a:t> </a:t>
            </a:r>
            <a:r>
              <a:rPr lang="en-ID" sz="2400" b="0" i="0" dirty="0" err="1">
                <a:effectLst/>
                <a:latin typeface="Karla" pitchFamily="2" charset="0"/>
              </a:rPr>
              <a:t>akan</a:t>
            </a:r>
            <a:r>
              <a:rPr lang="en-ID" sz="2400" b="0" i="0" dirty="0">
                <a:effectLst/>
                <a:latin typeface="Karla" pitchFamily="2" charset="0"/>
              </a:rPr>
              <a:t> </a:t>
            </a:r>
            <a:r>
              <a:rPr lang="en-ID" sz="2400" b="0" i="0" dirty="0" err="1">
                <a:effectLst/>
                <a:latin typeface="Karla" pitchFamily="2" charset="0"/>
              </a:rPr>
              <a:t>diputuskan</a:t>
            </a:r>
            <a:r>
              <a:rPr lang="en-ID" sz="2400" b="0" i="0" dirty="0">
                <a:effectLst/>
                <a:latin typeface="Karla" pitchFamily="2" charset="0"/>
              </a:rPr>
              <a:t> </a:t>
            </a:r>
            <a:r>
              <a:rPr lang="en-ID" sz="2400" b="0" i="0" dirty="0" err="1">
                <a:effectLst/>
                <a:latin typeface="Karla" pitchFamily="2" charset="0"/>
              </a:rPr>
              <a:t>secara</a:t>
            </a:r>
            <a:r>
              <a:rPr lang="en-ID" sz="2400" b="0" i="0" dirty="0">
                <a:effectLst/>
                <a:latin typeface="Karla" pitchFamily="2" charset="0"/>
              </a:rPr>
              <a:t> </a:t>
            </a:r>
            <a:r>
              <a:rPr lang="en-ID" sz="2400" b="0" i="0" dirty="0" err="1">
                <a:effectLst/>
                <a:latin typeface="Karla" pitchFamily="2" charset="0"/>
              </a:rPr>
              <a:t>bersama-sama</a:t>
            </a:r>
            <a:r>
              <a:rPr lang="en-ID" sz="2400" b="0" i="0" dirty="0">
                <a:effectLst/>
                <a:latin typeface="Karla" pitchFamily="2" charset="0"/>
              </a:rPr>
              <a:t>. </a:t>
            </a:r>
            <a:r>
              <a:rPr lang="en-ID" sz="2400" b="0" i="0" dirty="0" err="1">
                <a:effectLst/>
                <a:latin typeface="Karla" pitchFamily="2" charset="0"/>
              </a:rPr>
              <a:t>Sebelum</a:t>
            </a:r>
            <a:r>
              <a:rPr lang="en-ID" sz="2400" b="0" i="0" dirty="0">
                <a:effectLst/>
                <a:latin typeface="Karla" pitchFamily="2" charset="0"/>
              </a:rPr>
              <a:t> </a:t>
            </a:r>
            <a:r>
              <a:rPr lang="en-ID" sz="2400" b="0" i="0" dirty="0" err="1">
                <a:effectLst/>
                <a:latin typeface="Karla" pitchFamily="2" charset="0"/>
              </a:rPr>
              <a:t>itu</a:t>
            </a:r>
            <a:r>
              <a:rPr lang="en-ID" sz="2400" b="0" i="0" dirty="0">
                <a:effectLst/>
                <a:latin typeface="Karla" pitchFamily="2" charset="0"/>
              </a:rPr>
              <a:t>, </a:t>
            </a:r>
            <a:r>
              <a:rPr lang="en-ID" sz="2400" b="0" i="0" dirty="0" err="1">
                <a:effectLst/>
                <a:latin typeface="Karla" pitchFamily="2" charset="0"/>
              </a:rPr>
              <a:t>ada</a:t>
            </a:r>
            <a:r>
              <a:rPr lang="en-ID" sz="2400" b="0" i="0" dirty="0">
                <a:effectLst/>
                <a:latin typeface="Karla" pitchFamily="2" charset="0"/>
              </a:rPr>
              <a:t> </a:t>
            </a:r>
            <a:r>
              <a:rPr lang="en-ID" sz="2400" b="0" i="0" dirty="0" err="1">
                <a:effectLst/>
                <a:latin typeface="Karla" pitchFamily="2" charset="0"/>
              </a:rPr>
              <a:t>beberapa</a:t>
            </a:r>
            <a:r>
              <a:rPr lang="en-ID" sz="2400" b="0" i="0" dirty="0">
                <a:effectLst/>
                <a:latin typeface="Karla" pitchFamily="2" charset="0"/>
              </a:rPr>
              <a:t> </a:t>
            </a:r>
            <a:r>
              <a:rPr lang="en-ID" sz="2400" b="0" i="0" dirty="0" err="1">
                <a:effectLst/>
                <a:latin typeface="Karla" pitchFamily="2" charset="0"/>
              </a:rPr>
              <a:t>hal</a:t>
            </a:r>
            <a:r>
              <a:rPr lang="en-ID" sz="2400" b="0" i="0" dirty="0">
                <a:effectLst/>
                <a:latin typeface="Karla" pitchFamily="2" charset="0"/>
              </a:rPr>
              <a:t> yang </a:t>
            </a:r>
            <a:r>
              <a:rPr lang="en-ID" sz="2400" b="0" i="0" dirty="0" err="1">
                <a:effectLst/>
                <a:latin typeface="Karla" pitchFamily="2" charset="0"/>
              </a:rPr>
              <a:t>harus</a:t>
            </a:r>
            <a:r>
              <a:rPr lang="en-ID" sz="2400" b="0" i="0" dirty="0">
                <a:effectLst/>
                <a:latin typeface="Karla" pitchFamily="2" charset="0"/>
              </a:rPr>
              <a:t> </a:t>
            </a:r>
            <a:r>
              <a:rPr lang="en-ID" sz="2400" b="0" i="0" dirty="0" err="1">
                <a:effectLst/>
                <a:latin typeface="Karla" pitchFamily="2" charset="0"/>
              </a:rPr>
              <a:t>diperhatikan</a:t>
            </a:r>
            <a:r>
              <a:rPr lang="en-ID" sz="2400" b="0" i="0" dirty="0">
                <a:effectLst/>
                <a:latin typeface="Karla" pitchFamily="2" charset="0"/>
              </a:rPr>
              <a:t>.</a:t>
            </a:r>
          </a:p>
          <a:p>
            <a:pPr fontAlgn="base"/>
            <a:endParaRPr lang="en-ID" sz="2400" b="0" i="0" dirty="0">
              <a:effectLst/>
              <a:latin typeface="Karla" pitchFamily="2" charset="0"/>
            </a:endParaRPr>
          </a:p>
          <a:p>
            <a:endParaRPr lang="en-ID" sz="2400" dirty="0"/>
          </a:p>
        </p:txBody>
      </p:sp>
    </p:spTree>
    <p:extLst>
      <p:ext uri="{BB962C8B-B14F-4D97-AF65-F5344CB8AC3E}">
        <p14:creationId xmlns:p14="http://schemas.microsoft.com/office/powerpoint/2010/main" val="42690616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20A52-E4B8-A5A3-D616-219D6F088E83}"/>
              </a:ext>
            </a:extLst>
          </p:cNvPr>
          <p:cNvSpPr>
            <a:spLocks noGrp="1"/>
          </p:cNvSpPr>
          <p:nvPr>
            <p:ph type="title"/>
          </p:nvPr>
        </p:nvSpPr>
        <p:spPr>
          <a:xfrm>
            <a:off x="1006900" y="1188637"/>
            <a:ext cx="4623363" cy="4480726"/>
          </a:xfrm>
        </p:spPr>
        <p:txBody>
          <a:bodyPr>
            <a:normAutofit/>
          </a:bodyPr>
          <a:lstStyle/>
          <a:p>
            <a:pPr algn="r"/>
            <a:r>
              <a:rPr lang="en-ID" sz="6100" b="1" i="0">
                <a:solidFill>
                  <a:schemeClr val="tx1">
                    <a:lumMod val="75000"/>
                    <a:lumOff val="25000"/>
                  </a:schemeClr>
                </a:solidFill>
                <a:effectLst/>
                <a:latin typeface="Humnst777 Blk BT" panose="020B0803030504030204" pitchFamily="34" charset="0"/>
              </a:rPr>
              <a:t>Ada empat hal yang harus diperhatikan</a:t>
            </a:r>
            <a:r>
              <a:rPr lang="en-ID" sz="6100" b="0" i="0">
                <a:solidFill>
                  <a:schemeClr val="tx1">
                    <a:lumMod val="75000"/>
                    <a:lumOff val="25000"/>
                  </a:schemeClr>
                </a:solidFill>
                <a:effectLst/>
                <a:latin typeface="Karla" pitchFamily="2" charset="0"/>
              </a:rPr>
              <a:t>.</a:t>
            </a:r>
            <a:endParaRPr lang="en-ID" sz="6100">
              <a:solidFill>
                <a:schemeClr val="tx1">
                  <a:lumMod val="75000"/>
                  <a:lumOff val="25000"/>
                </a:schemeClr>
              </a:solidFill>
            </a:endParaRPr>
          </a:p>
        </p:txBody>
      </p:sp>
      <p:sp>
        <p:nvSpPr>
          <p:cNvPr id="3" name="Content Placeholder 2">
            <a:extLst>
              <a:ext uri="{FF2B5EF4-FFF2-40B4-BE49-F238E27FC236}">
                <a16:creationId xmlns:a16="http://schemas.microsoft.com/office/drawing/2014/main" id="{0DCDCFD9-4942-C9BB-E897-739984D2AA7E}"/>
              </a:ext>
            </a:extLst>
          </p:cNvPr>
          <p:cNvSpPr>
            <a:spLocks noGrp="1"/>
          </p:cNvSpPr>
          <p:nvPr>
            <p:ph idx="1"/>
          </p:nvPr>
        </p:nvSpPr>
        <p:spPr>
          <a:xfrm>
            <a:off x="6577584" y="1896645"/>
            <a:ext cx="3953775" cy="3064712"/>
          </a:xfrm>
        </p:spPr>
        <p:txBody>
          <a:bodyPr anchor="ctr">
            <a:normAutofit/>
          </a:bodyPr>
          <a:lstStyle/>
          <a:p>
            <a:pPr marL="514350" indent="-514350">
              <a:buFont typeface="+mj-lt"/>
              <a:buAutoNum type="arabicPeriod"/>
            </a:pPr>
            <a:r>
              <a:rPr lang="en-ID" sz="1500">
                <a:latin typeface="Karla" pitchFamily="2" charset="0"/>
              </a:rPr>
              <a:t>D</a:t>
            </a:r>
            <a:r>
              <a:rPr lang="en-ID" sz="1500" b="0" i="0">
                <a:effectLst/>
                <a:latin typeface="Karla" pitchFamily="2" charset="0"/>
              </a:rPr>
              <a:t>okumen yang sudah disepakati. </a:t>
            </a:r>
          </a:p>
          <a:p>
            <a:pPr marL="514350" indent="-514350">
              <a:buFont typeface="+mj-lt"/>
              <a:buAutoNum type="arabicPeriod"/>
            </a:pPr>
            <a:r>
              <a:rPr lang="en-ID" sz="1500">
                <a:latin typeface="Karla" pitchFamily="2" charset="0"/>
              </a:rPr>
              <a:t>M</a:t>
            </a:r>
            <a:r>
              <a:rPr lang="en-ID" sz="1500" b="0" i="0">
                <a:effectLst/>
                <a:latin typeface="Karla" pitchFamily="2" charset="0"/>
              </a:rPr>
              <a:t>eneliti kembali semua poin utama untuk menghindari salah paham. </a:t>
            </a:r>
          </a:p>
          <a:p>
            <a:pPr marL="514350" indent="-514350">
              <a:buFont typeface="+mj-lt"/>
              <a:buAutoNum type="arabicPeriod"/>
            </a:pPr>
            <a:r>
              <a:rPr lang="en-ID" sz="1500">
                <a:latin typeface="Karla" pitchFamily="2" charset="0"/>
              </a:rPr>
              <a:t>M</a:t>
            </a:r>
            <a:r>
              <a:rPr lang="en-ID" sz="1500" b="0" i="0">
                <a:effectLst/>
                <a:latin typeface="Karla" pitchFamily="2" charset="0"/>
              </a:rPr>
              <a:t>enguraikan dengan jelas semua ketetapan dari pertunjukan yang ada. </a:t>
            </a:r>
          </a:p>
          <a:p>
            <a:pPr marL="514350" indent="-514350">
              <a:buFont typeface="+mj-lt"/>
              <a:buAutoNum type="arabicPeriod"/>
            </a:pPr>
            <a:r>
              <a:rPr lang="en-ID" sz="1500">
                <a:latin typeface="Karla" pitchFamily="2" charset="0"/>
              </a:rPr>
              <a:t>M</a:t>
            </a:r>
            <a:r>
              <a:rPr lang="en-ID" sz="1500" b="0" i="0">
                <a:effectLst/>
                <a:latin typeface="Karla" pitchFamily="2" charset="0"/>
              </a:rPr>
              <a:t>embuat secara tertulis masing-masing pihak kemudian menandatangani untuk kesepakatan yang sudah dirundingkan.</a:t>
            </a:r>
            <a:endParaRPr lang="en-ID" sz="1500"/>
          </a:p>
        </p:txBody>
      </p:sp>
    </p:spTree>
    <p:extLst>
      <p:ext uri="{BB962C8B-B14F-4D97-AF65-F5344CB8AC3E}">
        <p14:creationId xmlns:p14="http://schemas.microsoft.com/office/powerpoint/2010/main" val="27748332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C7FFC-3EF6-7ECA-38C5-1E420E73BA90}"/>
              </a:ext>
            </a:extLst>
          </p:cNvPr>
          <p:cNvSpPr>
            <a:spLocks noGrp="1"/>
          </p:cNvSpPr>
          <p:nvPr>
            <p:ph type="title"/>
          </p:nvPr>
        </p:nvSpPr>
        <p:spPr>
          <a:xfrm>
            <a:off x="3315031" y="1380754"/>
            <a:ext cx="5561938" cy="2513516"/>
          </a:xfrm>
        </p:spPr>
        <p:txBody>
          <a:bodyPr vert="horz" lIns="91440" tIns="45720" rIns="91440" bIns="45720" rtlCol="0" anchor="b">
            <a:normAutofit/>
          </a:bodyPr>
          <a:lstStyle/>
          <a:p>
            <a:pPr algn="ctr"/>
            <a:r>
              <a:rPr lang="en-US" sz="6000" b="1" i="0" kern="1200">
                <a:solidFill>
                  <a:schemeClr val="tx1"/>
                </a:solidFill>
                <a:effectLst/>
                <a:latin typeface="+mj-lt"/>
                <a:ea typeface="+mj-ea"/>
                <a:cs typeface="+mj-cs"/>
              </a:rPr>
              <a:t>Jenis-jenis Negosiasi</a:t>
            </a:r>
            <a:endParaRPr lang="en-US" sz="6000" kern="1200">
              <a:solidFill>
                <a:schemeClr val="tx1"/>
              </a:solidFill>
              <a:latin typeface="+mj-lt"/>
              <a:ea typeface="+mj-ea"/>
              <a:cs typeface="+mj-cs"/>
            </a:endParaRPr>
          </a:p>
        </p:txBody>
      </p:sp>
    </p:spTree>
    <p:extLst>
      <p:ext uri="{BB962C8B-B14F-4D97-AF65-F5344CB8AC3E}">
        <p14:creationId xmlns:p14="http://schemas.microsoft.com/office/powerpoint/2010/main" val="14377600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7E0F4-4AF6-8AC5-603E-8395D301C336}"/>
              </a:ext>
            </a:extLst>
          </p:cNvPr>
          <p:cNvSpPr>
            <a:spLocks noGrp="1"/>
          </p:cNvSpPr>
          <p:nvPr>
            <p:ph type="title"/>
          </p:nvPr>
        </p:nvSpPr>
        <p:spPr>
          <a:xfrm>
            <a:off x="1006900" y="1188637"/>
            <a:ext cx="3141430" cy="4480726"/>
          </a:xfrm>
        </p:spPr>
        <p:txBody>
          <a:bodyPr>
            <a:normAutofit/>
          </a:bodyPr>
          <a:lstStyle/>
          <a:p>
            <a:pPr algn="r"/>
            <a:r>
              <a:rPr lang="en-ID" sz="5600" b="1" i="0">
                <a:effectLst/>
                <a:latin typeface="Vesper Libre"/>
              </a:rPr>
              <a:t>Faktor Utama Negosiasi</a:t>
            </a:r>
            <a:endParaRPr lang="en-ID" sz="5600"/>
          </a:p>
        </p:txBody>
      </p:sp>
      <p:sp>
        <p:nvSpPr>
          <p:cNvPr id="3" name="Content Placeholder 2">
            <a:extLst>
              <a:ext uri="{FF2B5EF4-FFF2-40B4-BE49-F238E27FC236}">
                <a16:creationId xmlns:a16="http://schemas.microsoft.com/office/drawing/2014/main" id="{DC55D9D9-EEB2-3CA4-FBC0-F7EE1F036CD4}"/>
              </a:ext>
            </a:extLst>
          </p:cNvPr>
          <p:cNvSpPr>
            <a:spLocks noGrp="1"/>
          </p:cNvSpPr>
          <p:nvPr>
            <p:ph idx="1"/>
          </p:nvPr>
        </p:nvSpPr>
        <p:spPr>
          <a:xfrm>
            <a:off x="5138928" y="1338729"/>
            <a:ext cx="4795584" cy="4180542"/>
          </a:xfrm>
        </p:spPr>
        <p:txBody>
          <a:bodyPr anchor="ctr">
            <a:normAutofit/>
          </a:bodyPr>
          <a:lstStyle/>
          <a:p>
            <a:pPr marL="0" indent="0" fontAlgn="base">
              <a:buNone/>
            </a:pPr>
            <a:r>
              <a:rPr lang="en-ID" sz="2200" b="0" i="0">
                <a:effectLst/>
                <a:latin typeface="Karla" pitchFamily="2" charset="0"/>
              </a:rPr>
              <a:t>Terdapat beberapa faktor yang harus diperhatikan oleh negosiator. Ketika melakukan negosiasi, beberapa faktor yang harus diperhatikan adalah sebagai berikut:</a:t>
            </a:r>
          </a:p>
          <a:p>
            <a:pPr marL="971550" lvl="1" indent="-514350" fontAlgn="base">
              <a:buFont typeface="+mj-lt"/>
              <a:buAutoNum type="arabicPeriod"/>
            </a:pPr>
            <a:r>
              <a:rPr lang="en-ID" sz="2200" b="0" i="0">
                <a:effectLst/>
                <a:latin typeface="Karla" pitchFamily="2" charset="0"/>
              </a:rPr>
              <a:t>Para pihak yang ikut serta</a:t>
            </a:r>
          </a:p>
          <a:p>
            <a:pPr marL="971550" lvl="1" indent="-514350" fontAlgn="base">
              <a:buFont typeface="+mj-lt"/>
              <a:buAutoNum type="arabicPeriod"/>
            </a:pPr>
            <a:r>
              <a:rPr lang="en-ID" sz="2200" b="0" i="0">
                <a:effectLst/>
                <a:latin typeface="Karla" pitchFamily="2" charset="0"/>
              </a:rPr>
              <a:t>Hubungan</a:t>
            </a:r>
          </a:p>
          <a:p>
            <a:pPr marL="971550" lvl="1" indent="-514350" fontAlgn="base">
              <a:buFont typeface="+mj-lt"/>
              <a:buAutoNum type="arabicPeriod"/>
            </a:pPr>
            <a:r>
              <a:rPr lang="en-ID" sz="2200" b="0" i="0">
                <a:effectLst/>
                <a:latin typeface="Karla" pitchFamily="2" charset="0"/>
              </a:rPr>
              <a:t>Komunikasi</a:t>
            </a:r>
          </a:p>
          <a:p>
            <a:pPr marL="971550" lvl="1" indent="-514350" fontAlgn="base">
              <a:buFont typeface="+mj-lt"/>
              <a:buAutoNum type="arabicPeriod"/>
            </a:pPr>
            <a:r>
              <a:rPr lang="en-ID" sz="2200" b="0" i="0">
                <a:effectLst/>
                <a:latin typeface="Karla" pitchFamily="2" charset="0"/>
              </a:rPr>
              <a:t>Alternatif</a:t>
            </a:r>
          </a:p>
          <a:p>
            <a:pPr marL="971550" lvl="1" indent="-514350" fontAlgn="base">
              <a:buFont typeface="+mj-lt"/>
              <a:buAutoNum type="arabicPeriod"/>
            </a:pPr>
            <a:r>
              <a:rPr lang="en-ID" sz="2200" b="0" i="0">
                <a:effectLst/>
                <a:latin typeface="Karla" pitchFamily="2" charset="0"/>
              </a:rPr>
              <a:t>Opsi realistis</a:t>
            </a:r>
          </a:p>
          <a:p>
            <a:pPr marL="971550" lvl="1" indent="-514350" fontAlgn="base">
              <a:buFont typeface="+mj-lt"/>
              <a:buAutoNum type="arabicPeriod"/>
            </a:pPr>
            <a:r>
              <a:rPr lang="en-ID" sz="2200" b="0" i="0">
                <a:effectLst/>
                <a:latin typeface="Karla" pitchFamily="2" charset="0"/>
              </a:rPr>
              <a:t>Klaim yang sah</a:t>
            </a:r>
          </a:p>
          <a:p>
            <a:pPr marL="0" indent="0">
              <a:buNone/>
            </a:pPr>
            <a:endParaRPr lang="en-ID" sz="2200"/>
          </a:p>
        </p:txBody>
      </p:sp>
    </p:spTree>
    <p:extLst>
      <p:ext uri="{BB962C8B-B14F-4D97-AF65-F5344CB8AC3E}">
        <p14:creationId xmlns:p14="http://schemas.microsoft.com/office/powerpoint/2010/main" val="3926122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563BB-1F40-57F9-9C1E-E25B0D2ED5F1}"/>
              </a:ext>
            </a:extLst>
          </p:cNvPr>
          <p:cNvSpPr>
            <a:spLocks noGrp="1"/>
          </p:cNvSpPr>
          <p:nvPr>
            <p:ph type="title"/>
          </p:nvPr>
        </p:nvSpPr>
        <p:spPr>
          <a:xfrm>
            <a:off x="3315031" y="1380754"/>
            <a:ext cx="5561938" cy="2513516"/>
          </a:xfrm>
        </p:spPr>
        <p:txBody>
          <a:bodyPr vert="horz" lIns="91440" tIns="45720" rIns="91440" bIns="45720" rtlCol="0" anchor="b">
            <a:normAutofit/>
          </a:bodyPr>
          <a:lstStyle/>
          <a:p>
            <a:pPr algn="ctr"/>
            <a:r>
              <a:rPr lang="en-US" sz="5600" b="1" i="0" kern="1200">
                <a:solidFill>
                  <a:schemeClr val="tx1"/>
                </a:solidFill>
                <a:effectLst/>
                <a:latin typeface="+mj-lt"/>
                <a:ea typeface="+mj-ea"/>
                <a:cs typeface="+mj-cs"/>
              </a:rPr>
              <a:t>9 hambatan yang dihadapi dalam negosiasi</a:t>
            </a:r>
            <a:endParaRPr lang="en-US" sz="5600" kern="1200">
              <a:solidFill>
                <a:schemeClr val="tx1"/>
              </a:solidFill>
              <a:latin typeface="+mj-lt"/>
              <a:ea typeface="+mj-ea"/>
              <a:cs typeface="+mj-cs"/>
            </a:endParaRPr>
          </a:p>
        </p:txBody>
      </p:sp>
    </p:spTree>
    <p:extLst>
      <p:ext uri="{BB962C8B-B14F-4D97-AF65-F5344CB8AC3E}">
        <p14:creationId xmlns:p14="http://schemas.microsoft.com/office/powerpoint/2010/main" val="3867749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10207-3524-C596-EF78-37EBCD2E9900}"/>
              </a:ext>
            </a:extLst>
          </p:cNvPr>
          <p:cNvSpPr>
            <a:spLocks noGrp="1"/>
          </p:cNvSpPr>
          <p:nvPr>
            <p:ph type="title"/>
          </p:nvPr>
        </p:nvSpPr>
        <p:spPr>
          <a:xfrm>
            <a:off x="1006900" y="1188637"/>
            <a:ext cx="3141430" cy="4480726"/>
          </a:xfrm>
        </p:spPr>
        <p:txBody>
          <a:bodyPr>
            <a:normAutofit/>
          </a:bodyPr>
          <a:lstStyle/>
          <a:p>
            <a:pPr algn="r"/>
            <a:r>
              <a:rPr lang="en-ID" sz="3600" b="1" i="0">
                <a:effectLst/>
                <a:latin typeface="ADLaM Display" panose="020F0502020204030204" pitchFamily="2" charset="0"/>
                <a:ea typeface="ADLaM Display" panose="020F0502020204030204" pitchFamily="2" charset="0"/>
                <a:cs typeface="ADLaM Display" panose="020F0502020204030204" pitchFamily="2" charset="0"/>
              </a:rPr>
              <a:t>1. Perbedaan pendapat atau kepentingan yang kuat:</a:t>
            </a:r>
            <a:endParaRPr lang="en-ID" sz="3600">
              <a:latin typeface="ADLaM Display" panose="020F0502020204030204" pitchFamily="2" charset="0"/>
              <a:ea typeface="ADLaM Display" panose="020F0502020204030204" pitchFamily="2" charset="0"/>
              <a:cs typeface="ADLaM Display" panose="020F0502020204030204" pitchFamily="2" charset="0"/>
            </a:endParaRPr>
          </a:p>
        </p:txBody>
      </p:sp>
      <p:sp>
        <p:nvSpPr>
          <p:cNvPr id="3" name="Content Placeholder 2">
            <a:extLst>
              <a:ext uri="{FF2B5EF4-FFF2-40B4-BE49-F238E27FC236}">
                <a16:creationId xmlns:a16="http://schemas.microsoft.com/office/drawing/2014/main" id="{85E3D1E1-D258-94FF-F5A3-104839D796DE}"/>
              </a:ext>
            </a:extLst>
          </p:cNvPr>
          <p:cNvSpPr>
            <a:spLocks noGrp="1"/>
          </p:cNvSpPr>
          <p:nvPr>
            <p:ph idx="1"/>
          </p:nvPr>
        </p:nvSpPr>
        <p:spPr>
          <a:xfrm>
            <a:off x="5138928" y="1338729"/>
            <a:ext cx="4795584" cy="4180542"/>
          </a:xfrm>
        </p:spPr>
        <p:txBody>
          <a:bodyPr anchor="ctr">
            <a:normAutofit/>
          </a:bodyPr>
          <a:lstStyle/>
          <a:p>
            <a:pPr marL="0" indent="0">
              <a:buNone/>
            </a:pPr>
            <a:r>
              <a:rPr lang="en-ID" sz="2400" i="0">
                <a:effectLst/>
                <a:latin typeface="-apple-system"/>
              </a:rPr>
              <a:t>Ketika pihak-pihak yang terlibat memiliki perbedaan pendapat atau kepentingan yang kuat, negosiasi dapat menjadi sulit. Terkadang, pihak-pihak tersebut mungkin bersikeras pada posisi masing-masing tanpa bersedia untuk mengakomodasi sudut pandang atau kebutuhan pihak lain.</a:t>
            </a:r>
          </a:p>
          <a:p>
            <a:pPr marL="0" indent="0">
              <a:buNone/>
            </a:pPr>
            <a:endParaRPr lang="en-ID" sz="2400"/>
          </a:p>
        </p:txBody>
      </p:sp>
    </p:spTree>
    <p:extLst>
      <p:ext uri="{BB962C8B-B14F-4D97-AF65-F5344CB8AC3E}">
        <p14:creationId xmlns:p14="http://schemas.microsoft.com/office/powerpoint/2010/main" val="4914048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B3490-FADC-480D-BEA4-E622AF7C4A3E}"/>
              </a:ext>
            </a:extLst>
          </p:cNvPr>
          <p:cNvSpPr>
            <a:spLocks noGrp="1"/>
          </p:cNvSpPr>
          <p:nvPr>
            <p:ph type="title"/>
          </p:nvPr>
        </p:nvSpPr>
        <p:spPr>
          <a:xfrm>
            <a:off x="5255260" y="1188637"/>
            <a:ext cx="5852711" cy="1597228"/>
          </a:xfrm>
        </p:spPr>
        <p:txBody>
          <a:bodyPr>
            <a:normAutofit/>
          </a:bodyPr>
          <a:lstStyle/>
          <a:p>
            <a:r>
              <a:rPr lang="en-ID" sz="4200" b="1" i="0">
                <a:effectLst/>
                <a:latin typeface="-apple-system"/>
              </a:rPr>
              <a:t>2. Kurangnya komunikasi yang efektif</a:t>
            </a:r>
            <a:r>
              <a:rPr lang="en-ID" sz="4200" b="0" i="0">
                <a:effectLst/>
                <a:latin typeface="-apple-system"/>
              </a:rPr>
              <a:t>:</a:t>
            </a:r>
            <a:endParaRPr lang="en-ID" sz="4200"/>
          </a:p>
        </p:txBody>
      </p:sp>
      <p:pic>
        <p:nvPicPr>
          <p:cNvPr id="7" name="Graphic 6" descr="Dragon Dance">
            <a:extLst>
              <a:ext uri="{FF2B5EF4-FFF2-40B4-BE49-F238E27FC236}">
                <a16:creationId xmlns:a16="http://schemas.microsoft.com/office/drawing/2014/main" id="{11AEEF00-5058-749E-B58E-D2DAA6E939D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3357" y="1700588"/>
            <a:ext cx="3533985" cy="3533985"/>
          </a:xfrm>
          <a:prstGeom prst="rect">
            <a:avLst/>
          </a:prstGeom>
        </p:spPr>
      </p:pic>
      <p:sp>
        <p:nvSpPr>
          <p:cNvPr id="3" name="Content Placeholder 2">
            <a:extLst>
              <a:ext uri="{FF2B5EF4-FFF2-40B4-BE49-F238E27FC236}">
                <a16:creationId xmlns:a16="http://schemas.microsoft.com/office/drawing/2014/main" id="{896911D6-E1FD-DC12-0EA2-3656ACFEA43F}"/>
              </a:ext>
            </a:extLst>
          </p:cNvPr>
          <p:cNvSpPr>
            <a:spLocks noGrp="1"/>
          </p:cNvSpPr>
          <p:nvPr>
            <p:ph idx="1"/>
          </p:nvPr>
        </p:nvSpPr>
        <p:spPr>
          <a:xfrm>
            <a:off x="5255260" y="2998278"/>
            <a:ext cx="4428236" cy="2728198"/>
          </a:xfrm>
        </p:spPr>
        <p:txBody>
          <a:bodyPr anchor="t">
            <a:normAutofit/>
          </a:bodyPr>
          <a:lstStyle/>
          <a:p>
            <a:pPr marL="0" indent="0" fontAlgn="auto">
              <a:buNone/>
            </a:pPr>
            <a:r>
              <a:rPr lang="en-ID" sz="2000" b="0" i="0">
                <a:effectLst/>
                <a:latin typeface="-apple-system"/>
              </a:rPr>
              <a:t>Komunikasi yang buruk atau kurang efektif dapat menjadi hambatan serius dalam negosiasi. Kesalahpahaman, kekurangjelasan, atau kegagalan untuk mendengarkan dengan seksama dapat menghambat proses negosiasi dan mempersulit pencapaian kesepakatan.</a:t>
            </a:r>
          </a:p>
          <a:p>
            <a:pPr marL="0" indent="0" fontAlgn="auto">
              <a:buNone/>
            </a:pPr>
            <a:endParaRPr lang="en-ID" sz="2000" b="0" i="0">
              <a:effectLst/>
              <a:latin typeface="-apple-system"/>
            </a:endParaRPr>
          </a:p>
          <a:p>
            <a:endParaRPr lang="en-ID" sz="2000"/>
          </a:p>
        </p:txBody>
      </p:sp>
    </p:spTree>
    <p:extLst>
      <p:ext uri="{BB962C8B-B14F-4D97-AF65-F5344CB8AC3E}">
        <p14:creationId xmlns:p14="http://schemas.microsoft.com/office/powerpoint/2010/main" val="13468625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852EA-1EEC-064E-C47C-C4DB6C4C58DC}"/>
              </a:ext>
            </a:extLst>
          </p:cNvPr>
          <p:cNvSpPr>
            <a:spLocks noGrp="1"/>
          </p:cNvSpPr>
          <p:nvPr>
            <p:ph type="title"/>
          </p:nvPr>
        </p:nvSpPr>
        <p:spPr>
          <a:xfrm>
            <a:off x="1006900" y="1188637"/>
            <a:ext cx="3141430" cy="4480726"/>
          </a:xfrm>
        </p:spPr>
        <p:txBody>
          <a:bodyPr>
            <a:normAutofit/>
          </a:bodyPr>
          <a:lstStyle/>
          <a:p>
            <a:pPr algn="r"/>
            <a:r>
              <a:rPr lang="en-ID" sz="4600" b="1" i="0">
                <a:effectLst/>
                <a:latin typeface="-apple-system"/>
              </a:rPr>
              <a:t>3.Emosi yang tidak terkendali:</a:t>
            </a:r>
            <a:r>
              <a:rPr lang="en-ID" sz="4600" b="0" i="0">
                <a:effectLst/>
                <a:latin typeface="-apple-system"/>
              </a:rPr>
              <a:t> </a:t>
            </a:r>
            <a:endParaRPr lang="en-ID" sz="4600"/>
          </a:p>
        </p:txBody>
      </p:sp>
      <p:sp>
        <p:nvSpPr>
          <p:cNvPr id="3" name="Content Placeholder 2">
            <a:extLst>
              <a:ext uri="{FF2B5EF4-FFF2-40B4-BE49-F238E27FC236}">
                <a16:creationId xmlns:a16="http://schemas.microsoft.com/office/drawing/2014/main" id="{CCE7C20C-D458-EB82-8839-B1075D35D0A6}"/>
              </a:ext>
            </a:extLst>
          </p:cNvPr>
          <p:cNvSpPr>
            <a:spLocks noGrp="1"/>
          </p:cNvSpPr>
          <p:nvPr>
            <p:ph idx="1"/>
          </p:nvPr>
        </p:nvSpPr>
        <p:spPr>
          <a:xfrm>
            <a:off x="5138928" y="1338729"/>
            <a:ext cx="4795584" cy="4180542"/>
          </a:xfrm>
        </p:spPr>
        <p:txBody>
          <a:bodyPr anchor="ctr">
            <a:normAutofit/>
          </a:bodyPr>
          <a:lstStyle/>
          <a:p>
            <a:pPr marL="0" indent="0">
              <a:buNone/>
            </a:pPr>
            <a:r>
              <a:rPr lang="en-ID" sz="2400" b="0" i="0">
                <a:effectLst/>
                <a:latin typeface="-apple-system"/>
              </a:rPr>
              <a:t>Ketika emosi terlibat dalam negosiasi, hal ini dapat mengaburkan pemikiran rasional dan menghambat proses negosiasi yang efektif. Amarah, frustrasi, atau ketidakpuasan yang kuat dapat menghalangi pihak-pihak untuk bekerja sama secara konstruktif.</a:t>
            </a:r>
          </a:p>
          <a:p>
            <a:endParaRPr lang="en-ID" sz="2400"/>
          </a:p>
        </p:txBody>
      </p:sp>
    </p:spTree>
    <p:extLst>
      <p:ext uri="{BB962C8B-B14F-4D97-AF65-F5344CB8AC3E}">
        <p14:creationId xmlns:p14="http://schemas.microsoft.com/office/powerpoint/2010/main" val="38905240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2C00B059-8249-401E-BECD-DC838B36F9FB}"/>
              </a:ext>
            </a:extLst>
          </p:cNvPr>
          <p:cNvSpPr>
            <a:spLocks noGrp="1"/>
          </p:cNvSpPr>
          <p:nvPr>
            <p:ph type="title"/>
          </p:nvPr>
        </p:nvSpPr>
        <p:spPr/>
        <p:txBody>
          <a:bodyPr/>
          <a:lstStyle/>
          <a:p>
            <a:r>
              <a:rPr lang="en-ID" b="1" i="0" dirty="0" err="1">
                <a:solidFill>
                  <a:srgbClr val="444444"/>
                </a:solidFill>
                <a:effectLst/>
                <a:latin typeface="Open Sans" panose="020B0606030504020204" pitchFamily="34" charset="0"/>
              </a:rPr>
              <a:t>Prinsip-Prinsip</a:t>
            </a:r>
            <a:r>
              <a:rPr lang="en-ID" b="1" i="0" dirty="0">
                <a:solidFill>
                  <a:srgbClr val="444444"/>
                </a:solidFill>
                <a:effectLst/>
                <a:latin typeface="Open Sans" panose="020B0606030504020204" pitchFamily="34" charset="0"/>
              </a:rPr>
              <a:t> </a:t>
            </a:r>
            <a:r>
              <a:rPr lang="en-ID" b="1" i="0" dirty="0" err="1">
                <a:solidFill>
                  <a:srgbClr val="444444"/>
                </a:solidFill>
                <a:effectLst/>
                <a:latin typeface="Open Sans" panose="020B0606030504020204" pitchFamily="34" charset="0"/>
              </a:rPr>
              <a:t>Manajemen</a:t>
            </a:r>
            <a:endParaRPr lang="en-US" dirty="0"/>
          </a:p>
        </p:txBody>
      </p:sp>
      <p:sp>
        <p:nvSpPr>
          <p:cNvPr id="3" name="Slide Number Placeholder 2">
            <a:extLst>
              <a:ext uri="{FF2B5EF4-FFF2-40B4-BE49-F238E27FC236}">
                <a16:creationId xmlns:a16="http://schemas.microsoft.com/office/drawing/2014/main" id="{581E71C2-3FC1-41C1-8255-33A1AC802247}"/>
              </a:ext>
            </a:extLst>
          </p:cNvPr>
          <p:cNvSpPr>
            <a:spLocks noGrp="1"/>
          </p:cNvSpPr>
          <p:nvPr>
            <p:ph type="sldNum" sz="quarter" idx="12"/>
          </p:nvPr>
        </p:nvSpPr>
        <p:spPr/>
        <p:txBody>
          <a:bodyPr/>
          <a:lstStyle/>
          <a:p>
            <a:fld id="{03DC2DEF-D2FE-4B45-ABA4-9F153FD1C98A}" type="slidenum">
              <a:rPr lang="en-US" smtClean="0"/>
              <a:t>6</a:t>
            </a:fld>
            <a:endParaRPr lang="en-US" dirty="0"/>
          </a:p>
        </p:txBody>
      </p:sp>
      <p:sp>
        <p:nvSpPr>
          <p:cNvPr id="18" name="Text Placeholder 17">
            <a:extLst>
              <a:ext uri="{FF2B5EF4-FFF2-40B4-BE49-F238E27FC236}">
                <a16:creationId xmlns:a16="http://schemas.microsoft.com/office/drawing/2014/main" id="{ED42596E-DB09-43F7-A053-18CEB2DDE639}"/>
              </a:ext>
            </a:extLst>
          </p:cNvPr>
          <p:cNvSpPr>
            <a:spLocks noGrp="1"/>
          </p:cNvSpPr>
          <p:nvPr>
            <p:ph type="body" sz="quarter" idx="14"/>
          </p:nvPr>
        </p:nvSpPr>
        <p:spPr/>
        <p:txBody>
          <a:bodyPr>
            <a:normAutofit fontScale="92500" lnSpcReduction="20000"/>
          </a:bodyPr>
          <a:lstStyle/>
          <a:p>
            <a:pPr marL="457200" indent="-457200">
              <a:buFont typeface="+mj-lt"/>
              <a:buAutoNum type="arabicPeriod"/>
            </a:pPr>
            <a:r>
              <a:rPr lang="en-ID" b="0" i="0" dirty="0">
                <a:solidFill>
                  <a:srgbClr val="444444"/>
                </a:solidFill>
                <a:effectLst/>
                <a:latin typeface="Open Sans" panose="020B0606030504020204" pitchFamily="34" charset="0"/>
              </a:rPr>
              <a:t>Division of work (</a:t>
            </a:r>
            <a:r>
              <a:rPr lang="en-ID" b="0" i="0" dirty="0" err="1">
                <a:solidFill>
                  <a:srgbClr val="444444"/>
                </a:solidFill>
                <a:effectLst/>
                <a:latin typeface="Open Sans" panose="020B0606030504020204" pitchFamily="34" charset="0"/>
              </a:rPr>
              <a:t>pembagian</a:t>
            </a:r>
            <a:r>
              <a:rPr lang="en-ID" b="0" i="0" dirty="0">
                <a:solidFill>
                  <a:srgbClr val="444444"/>
                </a:solidFill>
                <a:effectLst/>
                <a:latin typeface="Open Sans" panose="020B0606030504020204" pitchFamily="34" charset="0"/>
              </a:rPr>
              <a:t> </a:t>
            </a:r>
            <a:r>
              <a:rPr lang="en-ID" b="0" i="0" dirty="0" err="1">
                <a:solidFill>
                  <a:srgbClr val="444444"/>
                </a:solidFill>
                <a:effectLst/>
                <a:latin typeface="Open Sans" panose="020B0606030504020204" pitchFamily="34" charset="0"/>
              </a:rPr>
              <a:t>pekerjaan</a:t>
            </a:r>
            <a:r>
              <a:rPr lang="en-ID" b="0" i="0" dirty="0">
                <a:solidFill>
                  <a:srgbClr val="444444"/>
                </a:solidFill>
                <a:effectLst/>
                <a:latin typeface="Open Sans" panose="020B0606030504020204" pitchFamily="34" charset="0"/>
              </a:rPr>
              <a:t>)</a:t>
            </a:r>
          </a:p>
          <a:p>
            <a:pPr marL="457200" indent="-457200">
              <a:buFont typeface="+mj-lt"/>
              <a:buAutoNum type="arabicPeriod"/>
            </a:pPr>
            <a:r>
              <a:rPr lang="en-ID" b="0" i="0" dirty="0">
                <a:solidFill>
                  <a:srgbClr val="444444"/>
                </a:solidFill>
                <a:effectLst/>
                <a:latin typeface="Open Sans" panose="020B0606030504020204" pitchFamily="34" charset="0"/>
              </a:rPr>
              <a:t>Authority and responsibility (</a:t>
            </a:r>
            <a:r>
              <a:rPr lang="en-ID" b="0" i="0" dirty="0" err="1">
                <a:solidFill>
                  <a:srgbClr val="444444"/>
                </a:solidFill>
                <a:effectLst/>
                <a:latin typeface="Open Sans" panose="020B0606030504020204" pitchFamily="34" charset="0"/>
              </a:rPr>
              <a:t>kewenangan</a:t>
            </a:r>
            <a:r>
              <a:rPr lang="en-ID" b="0" i="0" dirty="0">
                <a:solidFill>
                  <a:srgbClr val="444444"/>
                </a:solidFill>
                <a:effectLst/>
                <a:latin typeface="Open Sans" panose="020B0606030504020204" pitchFamily="34" charset="0"/>
              </a:rPr>
              <a:t> dan </a:t>
            </a:r>
            <a:r>
              <a:rPr lang="en-ID" b="0" i="0" dirty="0" err="1">
                <a:solidFill>
                  <a:srgbClr val="444444"/>
                </a:solidFill>
                <a:effectLst/>
                <a:latin typeface="Open Sans" panose="020B0606030504020204" pitchFamily="34" charset="0"/>
              </a:rPr>
              <a:t>tanggung</a:t>
            </a:r>
            <a:r>
              <a:rPr lang="en-ID" b="0" i="0" dirty="0">
                <a:solidFill>
                  <a:srgbClr val="444444"/>
                </a:solidFill>
                <a:effectLst/>
                <a:latin typeface="Open Sans" panose="020B0606030504020204" pitchFamily="34" charset="0"/>
              </a:rPr>
              <a:t> </a:t>
            </a:r>
            <a:r>
              <a:rPr lang="en-ID" b="0" i="0" dirty="0" err="1">
                <a:solidFill>
                  <a:srgbClr val="444444"/>
                </a:solidFill>
                <a:effectLst/>
                <a:latin typeface="Open Sans" panose="020B0606030504020204" pitchFamily="34" charset="0"/>
              </a:rPr>
              <a:t>jawab</a:t>
            </a:r>
            <a:r>
              <a:rPr lang="en-ID" b="0" i="0" dirty="0">
                <a:solidFill>
                  <a:srgbClr val="444444"/>
                </a:solidFill>
                <a:effectLst/>
                <a:latin typeface="Open Sans" panose="020B0606030504020204" pitchFamily="34" charset="0"/>
              </a:rPr>
              <a:t>)</a:t>
            </a:r>
          </a:p>
          <a:p>
            <a:pPr marL="457200" indent="-457200">
              <a:buFont typeface="+mj-lt"/>
              <a:buAutoNum type="arabicPeriod"/>
            </a:pPr>
            <a:r>
              <a:rPr lang="en-ID" b="0" i="0" dirty="0" err="1">
                <a:solidFill>
                  <a:srgbClr val="444444"/>
                </a:solidFill>
                <a:effectLst/>
                <a:latin typeface="Open Sans" panose="020B0606030504020204" pitchFamily="34" charset="0"/>
              </a:rPr>
              <a:t>Dicipline</a:t>
            </a:r>
            <a:r>
              <a:rPr lang="en-ID" b="0" i="0" dirty="0">
                <a:solidFill>
                  <a:srgbClr val="444444"/>
                </a:solidFill>
                <a:effectLst/>
                <a:latin typeface="Open Sans" panose="020B0606030504020204" pitchFamily="34" charset="0"/>
              </a:rPr>
              <a:t> (</a:t>
            </a:r>
            <a:r>
              <a:rPr lang="en-ID" b="0" i="0" dirty="0" err="1">
                <a:solidFill>
                  <a:srgbClr val="444444"/>
                </a:solidFill>
                <a:effectLst/>
                <a:latin typeface="Open Sans" panose="020B0606030504020204" pitchFamily="34" charset="0"/>
              </a:rPr>
              <a:t>disiplin</a:t>
            </a:r>
            <a:r>
              <a:rPr lang="en-ID" b="0" i="0" dirty="0">
                <a:solidFill>
                  <a:srgbClr val="444444"/>
                </a:solidFill>
                <a:effectLst/>
                <a:latin typeface="Open Sans" panose="020B0606030504020204" pitchFamily="34" charset="0"/>
              </a:rPr>
              <a:t>)</a:t>
            </a:r>
          </a:p>
          <a:p>
            <a:pPr marL="457200" indent="-457200">
              <a:buFont typeface="+mj-lt"/>
              <a:buAutoNum type="arabicPeriod"/>
            </a:pPr>
            <a:r>
              <a:rPr lang="en-ID" b="0" i="0" dirty="0">
                <a:solidFill>
                  <a:srgbClr val="444444"/>
                </a:solidFill>
                <a:effectLst/>
                <a:latin typeface="Open Sans" panose="020B0606030504020204" pitchFamily="34" charset="0"/>
              </a:rPr>
              <a:t>Unity of command (</a:t>
            </a:r>
            <a:r>
              <a:rPr lang="en-ID" b="0" i="0" dirty="0" err="1">
                <a:solidFill>
                  <a:srgbClr val="444444"/>
                </a:solidFill>
                <a:effectLst/>
                <a:latin typeface="Open Sans" panose="020B0606030504020204" pitchFamily="34" charset="0"/>
              </a:rPr>
              <a:t>kesatuan</a:t>
            </a:r>
            <a:r>
              <a:rPr lang="en-ID" b="0" i="0" dirty="0">
                <a:solidFill>
                  <a:srgbClr val="444444"/>
                </a:solidFill>
                <a:effectLst/>
                <a:latin typeface="Open Sans" panose="020B0606030504020204" pitchFamily="34" charset="0"/>
              </a:rPr>
              <a:t> </a:t>
            </a:r>
            <a:r>
              <a:rPr lang="en-ID" b="0" i="0" dirty="0" err="1">
                <a:solidFill>
                  <a:srgbClr val="444444"/>
                </a:solidFill>
                <a:effectLst/>
                <a:latin typeface="Open Sans" panose="020B0606030504020204" pitchFamily="34" charset="0"/>
              </a:rPr>
              <a:t>komando</a:t>
            </a:r>
            <a:r>
              <a:rPr lang="en-ID" b="0" i="0" dirty="0">
                <a:solidFill>
                  <a:srgbClr val="444444"/>
                </a:solidFill>
                <a:effectLst/>
                <a:latin typeface="Open Sans" panose="020B0606030504020204" pitchFamily="34" charset="0"/>
              </a:rPr>
              <a:t>)</a:t>
            </a:r>
          </a:p>
          <a:p>
            <a:pPr marL="457200" indent="-457200">
              <a:buFont typeface="+mj-lt"/>
              <a:buAutoNum type="arabicPeriod"/>
            </a:pPr>
            <a:r>
              <a:rPr lang="en-ID" b="0" i="0" dirty="0">
                <a:solidFill>
                  <a:srgbClr val="444444"/>
                </a:solidFill>
                <a:effectLst/>
                <a:latin typeface="Open Sans" panose="020B0606030504020204" pitchFamily="34" charset="0"/>
              </a:rPr>
              <a:t>Unity of direction (</a:t>
            </a:r>
            <a:r>
              <a:rPr lang="en-ID" b="0" i="0" dirty="0" err="1">
                <a:solidFill>
                  <a:srgbClr val="444444"/>
                </a:solidFill>
                <a:effectLst/>
                <a:latin typeface="Open Sans" panose="020B0606030504020204" pitchFamily="34" charset="0"/>
              </a:rPr>
              <a:t>kesatuan</a:t>
            </a:r>
            <a:r>
              <a:rPr lang="en-ID" b="0" i="0" dirty="0">
                <a:solidFill>
                  <a:srgbClr val="444444"/>
                </a:solidFill>
                <a:effectLst/>
                <a:latin typeface="Open Sans" panose="020B0606030504020204" pitchFamily="34" charset="0"/>
              </a:rPr>
              <a:t> </a:t>
            </a:r>
            <a:r>
              <a:rPr lang="en-ID" b="0" i="0" dirty="0" err="1">
                <a:solidFill>
                  <a:srgbClr val="444444"/>
                </a:solidFill>
                <a:effectLst/>
                <a:latin typeface="Open Sans" panose="020B0606030504020204" pitchFamily="34" charset="0"/>
              </a:rPr>
              <a:t>arah</a:t>
            </a:r>
            <a:r>
              <a:rPr lang="en-ID" b="0" i="0" dirty="0">
                <a:solidFill>
                  <a:srgbClr val="444444"/>
                </a:solidFill>
                <a:effectLst/>
                <a:latin typeface="Open Sans" panose="020B0606030504020204" pitchFamily="34" charset="0"/>
              </a:rPr>
              <a:t>)</a:t>
            </a:r>
          </a:p>
          <a:p>
            <a:pPr marL="457200" indent="-457200">
              <a:buFont typeface="+mj-lt"/>
              <a:buAutoNum type="arabicPeriod"/>
            </a:pPr>
            <a:r>
              <a:rPr lang="en-ID" b="0" i="0" dirty="0">
                <a:solidFill>
                  <a:srgbClr val="444444"/>
                </a:solidFill>
                <a:effectLst/>
                <a:latin typeface="Open Sans" panose="020B0606030504020204" pitchFamily="34" charset="0"/>
              </a:rPr>
              <a:t>Sub ordination of individual to generate interest (</a:t>
            </a:r>
            <a:r>
              <a:rPr lang="en-ID" b="0" i="0" dirty="0" err="1">
                <a:solidFill>
                  <a:srgbClr val="444444"/>
                </a:solidFill>
                <a:effectLst/>
                <a:latin typeface="Open Sans" panose="020B0606030504020204" pitchFamily="34" charset="0"/>
              </a:rPr>
              <a:t>kepentin</a:t>
            </a:r>
            <a:r>
              <a:rPr lang="en-ID" b="0" i="0" dirty="0">
                <a:solidFill>
                  <a:srgbClr val="444444"/>
                </a:solidFill>
                <a:effectLst/>
                <a:latin typeface="Open Sans" panose="020B0606030504020204" pitchFamily="34" charset="0"/>
              </a:rPr>
              <a:t> </a:t>
            </a:r>
            <a:r>
              <a:rPr lang="en-ID" b="0" i="0" dirty="0" err="1">
                <a:solidFill>
                  <a:srgbClr val="444444"/>
                </a:solidFill>
                <a:effectLst/>
                <a:latin typeface="Open Sans" panose="020B0606030504020204" pitchFamily="34" charset="0"/>
              </a:rPr>
              <a:t>gan</a:t>
            </a:r>
            <a:r>
              <a:rPr lang="en-ID" b="0" i="0" dirty="0">
                <a:solidFill>
                  <a:srgbClr val="444444"/>
                </a:solidFill>
                <a:effectLst/>
                <a:latin typeface="Open Sans" panose="020B0606030504020204" pitchFamily="34" charset="0"/>
              </a:rPr>
              <a:t> </a:t>
            </a:r>
            <a:r>
              <a:rPr lang="en-ID" b="0" i="0" dirty="0" err="1">
                <a:solidFill>
                  <a:srgbClr val="444444"/>
                </a:solidFill>
                <a:effectLst/>
                <a:latin typeface="Open Sans" panose="020B0606030504020204" pitchFamily="34" charset="0"/>
              </a:rPr>
              <a:t>individu</a:t>
            </a:r>
            <a:r>
              <a:rPr lang="en-ID" b="0" i="0" dirty="0">
                <a:solidFill>
                  <a:srgbClr val="444444"/>
                </a:solidFill>
                <a:effectLst/>
                <a:latin typeface="Open Sans" panose="020B0606030504020204" pitchFamily="34" charset="0"/>
              </a:rPr>
              <a:t> </a:t>
            </a:r>
            <a:r>
              <a:rPr lang="en-ID" b="0" i="0" dirty="0" err="1">
                <a:solidFill>
                  <a:srgbClr val="444444"/>
                </a:solidFill>
                <a:effectLst/>
                <a:latin typeface="Open Sans" panose="020B0606030504020204" pitchFamily="34" charset="0"/>
              </a:rPr>
              <a:t>tunduk</a:t>
            </a:r>
            <a:r>
              <a:rPr lang="en-ID" b="0" i="0" dirty="0">
                <a:solidFill>
                  <a:srgbClr val="444444"/>
                </a:solidFill>
                <a:effectLst/>
                <a:latin typeface="Open Sans" panose="020B0606030504020204" pitchFamily="34" charset="0"/>
              </a:rPr>
              <a:t> pada </a:t>
            </a:r>
            <a:r>
              <a:rPr lang="en-ID" b="0" i="0" dirty="0" err="1">
                <a:solidFill>
                  <a:srgbClr val="444444"/>
                </a:solidFill>
                <a:effectLst/>
                <a:latin typeface="Open Sans" panose="020B0606030504020204" pitchFamily="34" charset="0"/>
              </a:rPr>
              <a:t>kepentingan</a:t>
            </a:r>
            <a:r>
              <a:rPr lang="en-ID" b="0" i="0" dirty="0">
                <a:solidFill>
                  <a:srgbClr val="444444"/>
                </a:solidFill>
                <a:effectLst/>
                <a:latin typeface="Open Sans" panose="020B0606030504020204" pitchFamily="34" charset="0"/>
              </a:rPr>
              <a:t> </a:t>
            </a:r>
            <a:r>
              <a:rPr lang="en-ID" b="0" i="0" dirty="0" err="1">
                <a:solidFill>
                  <a:srgbClr val="444444"/>
                </a:solidFill>
                <a:effectLst/>
                <a:latin typeface="Open Sans" panose="020B0606030504020204" pitchFamily="34" charset="0"/>
              </a:rPr>
              <a:t>umum</a:t>
            </a:r>
            <a:r>
              <a:rPr lang="en-ID" b="0" i="0" dirty="0">
                <a:solidFill>
                  <a:srgbClr val="444444"/>
                </a:solidFill>
                <a:effectLst/>
                <a:latin typeface="Open Sans" panose="020B0606030504020204" pitchFamily="34" charset="0"/>
              </a:rPr>
              <a:t>)</a:t>
            </a:r>
            <a:endParaRPr lang="en-US" dirty="0"/>
          </a:p>
        </p:txBody>
      </p:sp>
      <p:pic>
        <p:nvPicPr>
          <p:cNvPr id="8" name="Picture Placeholder 18">
            <a:extLst>
              <a:ext uri="{FF2B5EF4-FFF2-40B4-BE49-F238E27FC236}">
                <a16:creationId xmlns:a16="http://schemas.microsoft.com/office/drawing/2014/main" id="{00E1C8C7-9EFF-43F2-8F07-DA538CB142FB}"/>
              </a:ext>
              <a:ext uri="{C183D7F6-B498-43B3-948B-1728B52AA6E4}">
                <adec:decorative xmlns:adec="http://schemas.microsoft.com/office/drawing/2017/decorative" val="1"/>
              </a:ext>
            </a:extLst>
          </p:cNvPr>
          <p:cNvPicPr>
            <a:picLocks noGrp="1" noChangeAspect="1"/>
          </p:cNvPicPr>
          <p:nvPr>
            <p:ph type="chart" sz="quarter" idx="13"/>
          </p:nvPr>
        </p:nvPicPr>
        <p:blipFill>
          <a:blip r:embed="rId2" cstate="screen">
            <a:extLst>
              <a:ext uri="{28A0092B-C50C-407E-A947-70E740481C1C}">
                <a14:useLocalDpi xmlns:a14="http://schemas.microsoft.com/office/drawing/2010/main"/>
              </a:ext>
            </a:extLst>
          </a:blip>
          <a:srcRect/>
          <a:stretch>
            <a:fillRect/>
          </a:stretch>
        </p:blipFill>
        <p:spPr>
          <a:xfrm>
            <a:off x="5604320" y="1237957"/>
            <a:ext cx="6041580" cy="4937760"/>
          </a:xfrm>
        </p:spPr>
      </p:pic>
    </p:spTree>
    <p:extLst>
      <p:ext uri="{BB962C8B-B14F-4D97-AF65-F5344CB8AC3E}">
        <p14:creationId xmlns:p14="http://schemas.microsoft.com/office/powerpoint/2010/main" val="29000262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2FDD6-0B16-E8B1-C80E-5DD70397BAD9}"/>
              </a:ext>
            </a:extLst>
          </p:cNvPr>
          <p:cNvSpPr>
            <a:spLocks noGrp="1"/>
          </p:cNvSpPr>
          <p:nvPr>
            <p:ph type="title"/>
          </p:nvPr>
        </p:nvSpPr>
        <p:spPr>
          <a:xfrm>
            <a:off x="1006900" y="1188637"/>
            <a:ext cx="3141430" cy="4480726"/>
          </a:xfrm>
        </p:spPr>
        <p:txBody>
          <a:bodyPr>
            <a:normAutofit/>
          </a:bodyPr>
          <a:lstStyle/>
          <a:p>
            <a:pPr algn="r"/>
            <a:r>
              <a:rPr lang="en-ID" sz="4100" b="1" i="0">
                <a:effectLst/>
                <a:latin typeface="-apple-system"/>
              </a:rPr>
              <a:t>4.Kurangnya informasi atau pengetahuan yang cukup:</a:t>
            </a:r>
            <a:r>
              <a:rPr lang="en-ID" sz="4100" b="0" i="0">
                <a:effectLst/>
                <a:latin typeface="-apple-system"/>
              </a:rPr>
              <a:t> </a:t>
            </a:r>
            <a:endParaRPr lang="en-ID" sz="4100"/>
          </a:p>
        </p:txBody>
      </p:sp>
      <p:sp>
        <p:nvSpPr>
          <p:cNvPr id="3" name="Content Placeholder 2">
            <a:extLst>
              <a:ext uri="{FF2B5EF4-FFF2-40B4-BE49-F238E27FC236}">
                <a16:creationId xmlns:a16="http://schemas.microsoft.com/office/drawing/2014/main" id="{555BFD28-C991-AC4D-7364-7F6AE91D126C}"/>
              </a:ext>
            </a:extLst>
          </p:cNvPr>
          <p:cNvSpPr>
            <a:spLocks noGrp="1"/>
          </p:cNvSpPr>
          <p:nvPr>
            <p:ph idx="1"/>
          </p:nvPr>
        </p:nvSpPr>
        <p:spPr>
          <a:xfrm>
            <a:off x="5138928" y="1338729"/>
            <a:ext cx="4795584" cy="4180542"/>
          </a:xfrm>
        </p:spPr>
        <p:txBody>
          <a:bodyPr anchor="ctr">
            <a:normAutofit/>
          </a:bodyPr>
          <a:lstStyle/>
          <a:p>
            <a:pPr marL="0" indent="0">
              <a:buNone/>
            </a:pPr>
            <a:r>
              <a:rPr lang="en-ID" sz="2400" b="0" i="0">
                <a:effectLst/>
                <a:latin typeface="-apple-system"/>
              </a:rPr>
              <a:t>Ketika pihak-pihak tidak memiliki informasi yang cukup atau pengetahuan yang memadai tentang topik yang sedang dinegosiasikan, hal ini dapat menyulitkan proses negosiasi. Informasi yang tidak lengkap atau kesalahpahaman dapat mengganggu pemahaman dan kemampuan untuk mencapai kesepakatan yang baik.</a:t>
            </a:r>
          </a:p>
          <a:p>
            <a:endParaRPr lang="en-ID" sz="2400"/>
          </a:p>
        </p:txBody>
      </p:sp>
    </p:spTree>
    <p:extLst>
      <p:ext uri="{BB962C8B-B14F-4D97-AF65-F5344CB8AC3E}">
        <p14:creationId xmlns:p14="http://schemas.microsoft.com/office/powerpoint/2010/main" val="278490979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EA013-3B22-5191-CE32-87575BE5D3B5}"/>
              </a:ext>
            </a:extLst>
          </p:cNvPr>
          <p:cNvSpPr>
            <a:spLocks noGrp="1"/>
          </p:cNvSpPr>
          <p:nvPr>
            <p:ph type="title"/>
          </p:nvPr>
        </p:nvSpPr>
        <p:spPr>
          <a:xfrm>
            <a:off x="1006900" y="1188637"/>
            <a:ext cx="3141430" cy="4480726"/>
          </a:xfrm>
        </p:spPr>
        <p:txBody>
          <a:bodyPr>
            <a:normAutofit/>
          </a:bodyPr>
          <a:lstStyle/>
          <a:p>
            <a:pPr algn="r"/>
            <a:r>
              <a:rPr lang="en-ID" sz="3600" b="1" i="0" dirty="0">
                <a:effectLst/>
                <a:latin typeface="-apple-system"/>
              </a:rPr>
              <a:t>5.Kekuatan </a:t>
            </a:r>
            <a:r>
              <a:rPr lang="en-ID" sz="3600" b="1" i="0">
                <a:effectLst/>
                <a:latin typeface="-apple-system"/>
              </a:rPr>
              <a:t>atau</a:t>
            </a:r>
            <a:r>
              <a:rPr lang="en-ID" sz="3600" b="1" i="0" dirty="0">
                <a:effectLst/>
                <a:latin typeface="-apple-system"/>
              </a:rPr>
              <a:t> </a:t>
            </a:r>
            <a:r>
              <a:rPr lang="en-ID" sz="3600" b="1" i="0">
                <a:effectLst/>
                <a:latin typeface="-apple-system"/>
              </a:rPr>
              <a:t>keseimbangan</a:t>
            </a:r>
            <a:r>
              <a:rPr lang="en-ID" sz="3600" b="1" i="0" dirty="0">
                <a:effectLst/>
                <a:latin typeface="-apple-system"/>
              </a:rPr>
              <a:t> </a:t>
            </a:r>
            <a:r>
              <a:rPr lang="en-ID" sz="3600" b="1" i="0">
                <a:effectLst/>
                <a:latin typeface="-apple-system"/>
              </a:rPr>
              <a:t>kekuasaan</a:t>
            </a:r>
            <a:r>
              <a:rPr lang="en-ID" sz="3600" b="1" i="0" dirty="0">
                <a:effectLst/>
                <a:latin typeface="-apple-system"/>
              </a:rPr>
              <a:t> yang </a:t>
            </a:r>
            <a:r>
              <a:rPr lang="en-ID" sz="3600" b="1" i="0">
                <a:effectLst/>
                <a:latin typeface="-apple-system"/>
              </a:rPr>
              <a:t>tidak</a:t>
            </a:r>
            <a:r>
              <a:rPr lang="en-ID" sz="3600" b="1" i="0" dirty="0">
                <a:effectLst/>
                <a:latin typeface="-apple-system"/>
              </a:rPr>
              <a:t> </a:t>
            </a:r>
            <a:r>
              <a:rPr lang="en-ID" sz="3600" b="1" i="0">
                <a:effectLst/>
                <a:latin typeface="-apple-system"/>
              </a:rPr>
              <a:t>merata</a:t>
            </a:r>
            <a:r>
              <a:rPr lang="en-ID" sz="3600" b="1" i="0" dirty="0">
                <a:effectLst/>
                <a:latin typeface="-apple-system"/>
              </a:rPr>
              <a:t>:</a:t>
            </a:r>
            <a:endParaRPr lang="en-ID" sz="3600"/>
          </a:p>
        </p:txBody>
      </p:sp>
      <p:sp>
        <p:nvSpPr>
          <p:cNvPr id="3" name="Content Placeholder 2">
            <a:extLst>
              <a:ext uri="{FF2B5EF4-FFF2-40B4-BE49-F238E27FC236}">
                <a16:creationId xmlns:a16="http://schemas.microsoft.com/office/drawing/2014/main" id="{C0EA44D0-60E6-3713-A67F-0E66B7304E94}"/>
              </a:ext>
            </a:extLst>
          </p:cNvPr>
          <p:cNvSpPr>
            <a:spLocks noGrp="1"/>
          </p:cNvSpPr>
          <p:nvPr>
            <p:ph idx="1"/>
          </p:nvPr>
        </p:nvSpPr>
        <p:spPr>
          <a:xfrm>
            <a:off x="5138927" y="1338728"/>
            <a:ext cx="6157427" cy="5214161"/>
          </a:xfrm>
        </p:spPr>
        <p:txBody>
          <a:bodyPr anchor="ctr">
            <a:normAutofit/>
          </a:bodyPr>
          <a:lstStyle/>
          <a:p>
            <a:pPr marL="0" indent="0">
              <a:lnSpc>
                <a:spcPct val="150000"/>
              </a:lnSpc>
              <a:buNone/>
            </a:pPr>
            <a:r>
              <a:rPr lang="en-ID" sz="2400" b="0" i="0" dirty="0">
                <a:effectLst/>
                <a:latin typeface="-apple-system"/>
              </a:rPr>
              <a:t> Jika </a:t>
            </a:r>
            <a:r>
              <a:rPr lang="en-ID" sz="2400" b="0" i="0" dirty="0" err="1">
                <a:effectLst/>
                <a:latin typeface="-apple-system"/>
              </a:rPr>
              <a:t>terdapat</a:t>
            </a:r>
            <a:r>
              <a:rPr lang="en-ID" sz="2400" b="0" i="0" dirty="0">
                <a:effectLst/>
                <a:latin typeface="-apple-system"/>
              </a:rPr>
              <a:t> </a:t>
            </a:r>
            <a:r>
              <a:rPr lang="en-ID" sz="2400" b="0" i="0" dirty="0" err="1">
                <a:effectLst/>
                <a:latin typeface="-apple-system"/>
              </a:rPr>
              <a:t>ketidakseimbangan</a:t>
            </a:r>
            <a:r>
              <a:rPr lang="en-ID" sz="2400" b="0" i="0" dirty="0">
                <a:effectLst/>
                <a:latin typeface="-apple-system"/>
              </a:rPr>
              <a:t> </a:t>
            </a:r>
            <a:r>
              <a:rPr lang="en-ID" sz="2400" b="0" i="0" dirty="0" err="1">
                <a:effectLst/>
                <a:latin typeface="-apple-system"/>
              </a:rPr>
              <a:t>kekuasaan</a:t>
            </a:r>
            <a:r>
              <a:rPr lang="en-ID" sz="2400" b="0" i="0" dirty="0">
                <a:effectLst/>
                <a:latin typeface="-apple-system"/>
              </a:rPr>
              <a:t> </a:t>
            </a:r>
            <a:r>
              <a:rPr lang="en-ID" sz="2400" b="0" i="0" dirty="0" err="1">
                <a:effectLst/>
                <a:latin typeface="-apple-system"/>
              </a:rPr>
              <a:t>antara</a:t>
            </a:r>
            <a:r>
              <a:rPr lang="en-ID" sz="2400" b="0" i="0" dirty="0">
                <a:effectLst/>
                <a:latin typeface="-apple-system"/>
              </a:rPr>
              <a:t> </a:t>
            </a:r>
            <a:r>
              <a:rPr lang="en-ID" sz="2400" b="0" i="0" dirty="0" err="1">
                <a:effectLst/>
                <a:latin typeface="-apple-system"/>
              </a:rPr>
              <a:t>pihak-pihak</a:t>
            </a:r>
            <a:r>
              <a:rPr lang="en-ID" sz="2400" b="0" i="0" dirty="0">
                <a:effectLst/>
                <a:latin typeface="-apple-system"/>
              </a:rPr>
              <a:t> yang </a:t>
            </a:r>
            <a:r>
              <a:rPr lang="en-ID" sz="2400" b="0" i="0" dirty="0" err="1">
                <a:effectLst/>
                <a:latin typeface="-apple-system"/>
              </a:rPr>
              <a:t>terlibat</a:t>
            </a:r>
            <a:r>
              <a:rPr lang="en-ID" sz="2400" b="0" i="0" dirty="0">
                <a:effectLst/>
                <a:latin typeface="-apple-system"/>
              </a:rPr>
              <a:t> </a:t>
            </a:r>
            <a:r>
              <a:rPr lang="en-ID" sz="2400" b="0" i="0" dirty="0" err="1">
                <a:effectLst/>
                <a:latin typeface="-apple-system"/>
              </a:rPr>
              <a:t>dalam</a:t>
            </a:r>
            <a:r>
              <a:rPr lang="en-ID" sz="2400" b="0" i="0" dirty="0">
                <a:effectLst/>
                <a:latin typeface="-apple-system"/>
              </a:rPr>
              <a:t> </a:t>
            </a:r>
            <a:r>
              <a:rPr lang="en-ID" sz="2400" b="0" i="0" dirty="0" err="1">
                <a:effectLst/>
                <a:latin typeface="-apple-system"/>
              </a:rPr>
              <a:t>negosiasi</a:t>
            </a:r>
            <a:r>
              <a:rPr lang="en-ID" sz="2400" b="0" i="0" dirty="0">
                <a:effectLst/>
                <a:latin typeface="-apple-system"/>
              </a:rPr>
              <a:t>, </a:t>
            </a:r>
            <a:r>
              <a:rPr lang="en-ID" sz="2400" b="0" i="0" dirty="0" err="1">
                <a:effectLst/>
                <a:latin typeface="-apple-system"/>
              </a:rPr>
              <a:t>pihak</a:t>
            </a:r>
            <a:r>
              <a:rPr lang="en-ID" sz="2400" b="0" i="0" dirty="0">
                <a:effectLst/>
                <a:latin typeface="-apple-system"/>
              </a:rPr>
              <a:t> yang </a:t>
            </a:r>
            <a:r>
              <a:rPr lang="en-ID" sz="2400" b="0" i="0" dirty="0" err="1">
                <a:effectLst/>
                <a:latin typeface="-apple-system"/>
              </a:rPr>
              <a:t>lebih</a:t>
            </a:r>
            <a:r>
              <a:rPr lang="en-ID" sz="2400" b="0" i="0" dirty="0">
                <a:effectLst/>
                <a:latin typeface="-apple-system"/>
              </a:rPr>
              <a:t> </a:t>
            </a:r>
            <a:r>
              <a:rPr lang="en-ID" sz="2400" b="0" i="0" dirty="0" err="1">
                <a:effectLst/>
                <a:latin typeface="-apple-system"/>
              </a:rPr>
              <a:t>kuat</a:t>
            </a:r>
            <a:r>
              <a:rPr lang="en-ID" sz="2400" b="0" i="0" dirty="0">
                <a:effectLst/>
                <a:latin typeface="-apple-system"/>
              </a:rPr>
              <a:t> </a:t>
            </a:r>
            <a:r>
              <a:rPr lang="en-ID" sz="2400" b="0" i="0" dirty="0" err="1">
                <a:effectLst/>
                <a:latin typeface="-apple-system"/>
              </a:rPr>
              <a:t>secara</a:t>
            </a:r>
            <a:r>
              <a:rPr lang="en-ID" sz="2400" b="0" i="0" dirty="0">
                <a:effectLst/>
                <a:latin typeface="-apple-system"/>
              </a:rPr>
              <a:t> </a:t>
            </a:r>
            <a:r>
              <a:rPr lang="en-ID" sz="2400" b="0" i="0" dirty="0" err="1">
                <a:effectLst/>
                <a:latin typeface="-apple-system"/>
              </a:rPr>
              <a:t>kekuasaan</a:t>
            </a:r>
            <a:r>
              <a:rPr lang="en-ID" sz="2400" b="0" i="0" dirty="0">
                <a:effectLst/>
                <a:latin typeface="-apple-system"/>
              </a:rPr>
              <a:t> </a:t>
            </a:r>
            <a:r>
              <a:rPr lang="en-ID" sz="2400" b="0" i="0" dirty="0" err="1">
                <a:effectLst/>
                <a:latin typeface="-apple-system"/>
              </a:rPr>
              <a:t>mungkin</a:t>
            </a:r>
            <a:r>
              <a:rPr lang="en-ID" sz="2400" b="0" i="0" dirty="0">
                <a:effectLst/>
                <a:latin typeface="-apple-system"/>
              </a:rPr>
              <a:t> </a:t>
            </a:r>
            <a:r>
              <a:rPr lang="en-ID" sz="2400" b="0" i="0" dirty="0" err="1">
                <a:effectLst/>
                <a:latin typeface="-apple-system"/>
              </a:rPr>
              <a:t>cenderung</a:t>
            </a:r>
            <a:r>
              <a:rPr lang="en-ID" sz="2400" b="0" i="0" dirty="0">
                <a:effectLst/>
                <a:latin typeface="-apple-system"/>
              </a:rPr>
              <a:t> </a:t>
            </a:r>
            <a:r>
              <a:rPr lang="en-ID" sz="2400" b="0" i="0" dirty="0" err="1">
                <a:effectLst/>
                <a:latin typeface="-apple-system"/>
              </a:rPr>
              <a:t>mendominasi</a:t>
            </a:r>
            <a:r>
              <a:rPr lang="en-ID" sz="2400" b="0" i="0" dirty="0">
                <a:effectLst/>
                <a:latin typeface="-apple-system"/>
              </a:rPr>
              <a:t> proses </a:t>
            </a:r>
            <a:r>
              <a:rPr lang="en-ID" sz="2400" b="0" i="0" dirty="0" err="1">
                <a:effectLst/>
                <a:latin typeface="-apple-system"/>
              </a:rPr>
              <a:t>negosiasi</a:t>
            </a:r>
            <a:r>
              <a:rPr lang="en-ID" sz="2400" b="0" i="0" dirty="0">
                <a:effectLst/>
                <a:latin typeface="-apple-system"/>
              </a:rPr>
              <a:t> dan </a:t>
            </a:r>
            <a:r>
              <a:rPr lang="en-ID" sz="2400" b="0" i="0" dirty="0" err="1">
                <a:effectLst/>
                <a:latin typeface="-apple-system"/>
              </a:rPr>
              <a:t>mencapai</a:t>
            </a:r>
            <a:r>
              <a:rPr lang="en-ID" sz="2400" b="0" i="0" dirty="0">
                <a:effectLst/>
                <a:latin typeface="-apple-system"/>
              </a:rPr>
              <a:t> </a:t>
            </a:r>
            <a:r>
              <a:rPr lang="en-ID" sz="2400" b="0" i="0" dirty="0" err="1">
                <a:effectLst/>
                <a:latin typeface="-apple-system"/>
              </a:rPr>
              <a:t>hasil</a:t>
            </a:r>
            <a:r>
              <a:rPr lang="en-ID" sz="2400" b="0" i="0" dirty="0">
                <a:effectLst/>
                <a:latin typeface="-apple-system"/>
              </a:rPr>
              <a:t> yang </a:t>
            </a:r>
            <a:r>
              <a:rPr lang="en-ID" sz="2400" b="0" i="0" dirty="0" err="1">
                <a:effectLst/>
                <a:latin typeface="-apple-system"/>
              </a:rPr>
              <a:t>menguntungkan</a:t>
            </a:r>
            <a:r>
              <a:rPr lang="en-ID" sz="2400" b="0" i="0" dirty="0">
                <a:effectLst/>
                <a:latin typeface="-apple-system"/>
              </a:rPr>
              <a:t> </a:t>
            </a:r>
            <a:r>
              <a:rPr lang="en-ID" sz="2400" b="0" i="0" dirty="0" err="1">
                <a:effectLst/>
                <a:latin typeface="-apple-system"/>
              </a:rPr>
              <a:t>bagi</a:t>
            </a:r>
            <a:r>
              <a:rPr lang="en-ID" sz="2400" b="0" i="0" dirty="0">
                <a:effectLst/>
                <a:latin typeface="-apple-system"/>
              </a:rPr>
              <a:t> </a:t>
            </a:r>
            <a:r>
              <a:rPr lang="en-ID" sz="2400" b="0" i="0" dirty="0" err="1">
                <a:effectLst/>
                <a:latin typeface="-apple-system"/>
              </a:rPr>
              <a:t>mereka</a:t>
            </a:r>
            <a:r>
              <a:rPr lang="en-ID" sz="2400" b="0" i="0" dirty="0">
                <a:effectLst/>
                <a:latin typeface="-apple-system"/>
              </a:rPr>
              <a:t>. </a:t>
            </a:r>
          </a:p>
          <a:p>
            <a:pPr marL="0" indent="0">
              <a:lnSpc>
                <a:spcPct val="150000"/>
              </a:lnSpc>
              <a:buNone/>
            </a:pPr>
            <a:r>
              <a:rPr lang="en-ID" sz="2400" b="0" i="0" dirty="0" err="1">
                <a:effectLst/>
                <a:latin typeface="-apple-system"/>
              </a:rPr>
              <a:t>Ini</a:t>
            </a:r>
            <a:r>
              <a:rPr lang="en-ID" sz="2400" b="0" i="0" dirty="0">
                <a:effectLst/>
                <a:latin typeface="-apple-system"/>
              </a:rPr>
              <a:t> </a:t>
            </a:r>
            <a:r>
              <a:rPr lang="en-ID" sz="2400" b="0" i="0" dirty="0" err="1">
                <a:effectLst/>
                <a:latin typeface="-apple-system"/>
              </a:rPr>
              <a:t>dapat</a:t>
            </a:r>
            <a:r>
              <a:rPr lang="en-ID" sz="2400" b="0" i="0" dirty="0">
                <a:effectLst/>
                <a:latin typeface="-apple-system"/>
              </a:rPr>
              <a:t> </a:t>
            </a:r>
            <a:r>
              <a:rPr lang="en-ID" sz="2400" b="0" i="0" dirty="0" err="1">
                <a:effectLst/>
                <a:latin typeface="-apple-system"/>
              </a:rPr>
              <a:t>membuat</a:t>
            </a:r>
            <a:r>
              <a:rPr lang="en-ID" sz="2400" b="0" i="0" dirty="0">
                <a:effectLst/>
                <a:latin typeface="-apple-system"/>
              </a:rPr>
              <a:t> </a:t>
            </a:r>
            <a:r>
              <a:rPr lang="en-ID" sz="2400" b="0" i="0" dirty="0" err="1">
                <a:effectLst/>
                <a:latin typeface="-apple-system"/>
              </a:rPr>
              <a:t>pihak</a:t>
            </a:r>
            <a:r>
              <a:rPr lang="en-ID" sz="2400" b="0" i="0" dirty="0">
                <a:effectLst/>
                <a:latin typeface="-apple-system"/>
              </a:rPr>
              <a:t> yang </a:t>
            </a:r>
            <a:r>
              <a:rPr lang="en-ID" sz="2400" b="0" i="0" dirty="0" err="1">
                <a:effectLst/>
                <a:latin typeface="-apple-system"/>
              </a:rPr>
              <a:t>lebih</a:t>
            </a:r>
            <a:r>
              <a:rPr lang="en-ID" sz="2400" b="0" i="0" dirty="0">
                <a:effectLst/>
                <a:latin typeface="-apple-system"/>
              </a:rPr>
              <a:t> </a:t>
            </a:r>
            <a:r>
              <a:rPr lang="en-ID" sz="2400" b="0" i="0" dirty="0" err="1">
                <a:effectLst/>
                <a:latin typeface="-apple-system"/>
              </a:rPr>
              <a:t>lemah</a:t>
            </a:r>
            <a:r>
              <a:rPr lang="en-ID" sz="2400" b="0" i="0" dirty="0">
                <a:effectLst/>
                <a:latin typeface="-apple-system"/>
              </a:rPr>
              <a:t> </a:t>
            </a:r>
            <a:r>
              <a:rPr lang="en-ID" sz="2400" b="0" i="0" dirty="0" err="1">
                <a:effectLst/>
                <a:latin typeface="-apple-system"/>
              </a:rPr>
              <a:t>merasa</a:t>
            </a:r>
            <a:r>
              <a:rPr lang="en-ID" sz="2400" b="0" i="0" dirty="0">
                <a:effectLst/>
                <a:latin typeface="-apple-system"/>
              </a:rPr>
              <a:t> </a:t>
            </a:r>
            <a:r>
              <a:rPr lang="en-ID" sz="2400" b="0" i="0" dirty="0" err="1">
                <a:effectLst/>
                <a:latin typeface="-apple-system"/>
              </a:rPr>
              <a:t>tidak</a:t>
            </a:r>
            <a:r>
              <a:rPr lang="en-ID" sz="2400" b="0" i="0" dirty="0">
                <a:effectLst/>
                <a:latin typeface="-apple-system"/>
              </a:rPr>
              <a:t> </a:t>
            </a:r>
            <a:r>
              <a:rPr lang="en-ID" sz="2400" b="0" i="0" dirty="0" err="1">
                <a:effectLst/>
                <a:latin typeface="-apple-system"/>
              </a:rPr>
              <a:t>dihargai</a:t>
            </a:r>
            <a:r>
              <a:rPr lang="en-ID" sz="2400" b="0" i="0" dirty="0">
                <a:effectLst/>
                <a:latin typeface="-apple-system"/>
              </a:rPr>
              <a:t> </a:t>
            </a:r>
            <a:r>
              <a:rPr lang="en-ID" sz="2400" b="0" i="0" dirty="0" err="1">
                <a:effectLst/>
                <a:latin typeface="-apple-system"/>
              </a:rPr>
              <a:t>atau</a:t>
            </a:r>
            <a:r>
              <a:rPr lang="en-ID" sz="2400" b="0" i="0" dirty="0">
                <a:effectLst/>
                <a:latin typeface="-apple-system"/>
              </a:rPr>
              <a:t> </a:t>
            </a:r>
            <a:r>
              <a:rPr lang="en-ID" sz="2400" b="0" i="0" dirty="0" err="1">
                <a:effectLst/>
                <a:latin typeface="-apple-system"/>
              </a:rPr>
              <a:t>tidak</a:t>
            </a:r>
            <a:r>
              <a:rPr lang="en-ID" sz="2400" b="0" i="0" dirty="0">
                <a:effectLst/>
                <a:latin typeface="-apple-system"/>
              </a:rPr>
              <a:t> </a:t>
            </a:r>
            <a:r>
              <a:rPr lang="en-ID" sz="2400" b="0" i="0" dirty="0" err="1">
                <a:effectLst/>
                <a:latin typeface="-apple-system"/>
              </a:rPr>
              <a:t>mendapatkan</a:t>
            </a:r>
            <a:r>
              <a:rPr lang="en-ID" sz="2400" b="0" i="0" dirty="0">
                <a:effectLst/>
                <a:latin typeface="-apple-system"/>
              </a:rPr>
              <a:t> </a:t>
            </a:r>
            <a:r>
              <a:rPr lang="en-ID" sz="2400" b="0" i="0" dirty="0" err="1">
                <a:effectLst/>
                <a:latin typeface="-apple-system"/>
              </a:rPr>
              <a:t>kesempatan</a:t>
            </a:r>
            <a:r>
              <a:rPr lang="en-ID" sz="2400" b="0" i="0" dirty="0">
                <a:effectLst/>
                <a:latin typeface="-apple-system"/>
              </a:rPr>
              <a:t> yang </a:t>
            </a:r>
            <a:r>
              <a:rPr lang="en-ID" sz="2400" b="0" i="0" dirty="0" err="1">
                <a:effectLst/>
                <a:latin typeface="-apple-system"/>
              </a:rPr>
              <a:t>adil</a:t>
            </a:r>
            <a:r>
              <a:rPr lang="en-ID" sz="2400" b="0" i="0" dirty="0">
                <a:effectLst/>
                <a:latin typeface="-apple-system"/>
              </a:rPr>
              <a:t>.</a:t>
            </a:r>
          </a:p>
          <a:p>
            <a:endParaRPr lang="en-ID" sz="2400" dirty="0"/>
          </a:p>
        </p:txBody>
      </p:sp>
    </p:spTree>
    <p:extLst>
      <p:ext uri="{BB962C8B-B14F-4D97-AF65-F5344CB8AC3E}">
        <p14:creationId xmlns:p14="http://schemas.microsoft.com/office/powerpoint/2010/main" val="32425210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76634-8E7F-99F7-4EAF-3F702E1A78FB}"/>
              </a:ext>
            </a:extLst>
          </p:cNvPr>
          <p:cNvSpPr>
            <a:spLocks noGrp="1"/>
          </p:cNvSpPr>
          <p:nvPr>
            <p:ph type="title"/>
          </p:nvPr>
        </p:nvSpPr>
        <p:spPr>
          <a:xfrm>
            <a:off x="1006900" y="1188637"/>
            <a:ext cx="3141430" cy="4480726"/>
          </a:xfrm>
        </p:spPr>
        <p:txBody>
          <a:bodyPr>
            <a:normAutofit/>
          </a:bodyPr>
          <a:lstStyle/>
          <a:p>
            <a:pPr algn="r"/>
            <a:r>
              <a:rPr lang="en-ID" sz="4600" b="1" i="0" dirty="0">
                <a:effectLst/>
                <a:latin typeface="-apple-system"/>
              </a:rPr>
              <a:t>6.Terjebak </a:t>
            </a:r>
            <a:r>
              <a:rPr lang="en-ID" sz="4600" b="1" i="0" dirty="0" err="1">
                <a:effectLst/>
                <a:latin typeface="-apple-system"/>
              </a:rPr>
              <a:t>dalam</a:t>
            </a:r>
            <a:r>
              <a:rPr lang="en-ID" sz="4600" b="1" i="0" dirty="0">
                <a:effectLst/>
                <a:latin typeface="-apple-system"/>
              </a:rPr>
              <a:t> </a:t>
            </a:r>
            <a:r>
              <a:rPr lang="en-ID" sz="4600" b="1" i="0" dirty="0" err="1">
                <a:effectLst/>
                <a:latin typeface="-apple-system"/>
              </a:rPr>
              <a:t>sikap</a:t>
            </a:r>
            <a:r>
              <a:rPr lang="en-ID" sz="4600" b="1" i="0" dirty="0">
                <a:effectLst/>
                <a:latin typeface="-apple-system"/>
              </a:rPr>
              <a:t> </a:t>
            </a:r>
            <a:r>
              <a:rPr lang="en-ID" sz="4600" b="1" i="0" dirty="0" err="1">
                <a:effectLst/>
                <a:latin typeface="-apple-system"/>
              </a:rPr>
              <a:t>kompetitif</a:t>
            </a:r>
            <a:r>
              <a:rPr lang="en-ID" sz="4600" b="1" i="0" dirty="0">
                <a:effectLst/>
                <a:latin typeface="-apple-system"/>
              </a:rPr>
              <a:t>:</a:t>
            </a:r>
            <a:endParaRPr lang="en-ID" sz="4600" dirty="0"/>
          </a:p>
        </p:txBody>
      </p:sp>
      <p:sp>
        <p:nvSpPr>
          <p:cNvPr id="3" name="Content Placeholder 2">
            <a:extLst>
              <a:ext uri="{FF2B5EF4-FFF2-40B4-BE49-F238E27FC236}">
                <a16:creationId xmlns:a16="http://schemas.microsoft.com/office/drawing/2014/main" id="{604AD3BD-36C4-28D0-5D89-ABD5E8F13536}"/>
              </a:ext>
            </a:extLst>
          </p:cNvPr>
          <p:cNvSpPr>
            <a:spLocks noGrp="1"/>
          </p:cNvSpPr>
          <p:nvPr>
            <p:ph idx="1"/>
          </p:nvPr>
        </p:nvSpPr>
        <p:spPr>
          <a:xfrm>
            <a:off x="5138928" y="1338729"/>
            <a:ext cx="4795584" cy="4180542"/>
          </a:xfrm>
        </p:spPr>
        <p:txBody>
          <a:bodyPr anchor="ctr">
            <a:normAutofit/>
          </a:bodyPr>
          <a:lstStyle/>
          <a:p>
            <a:pPr marL="0" indent="0">
              <a:buNone/>
            </a:pPr>
            <a:r>
              <a:rPr lang="en-ID" sz="2400" b="0" i="0">
                <a:effectLst/>
                <a:latin typeface="-apple-system"/>
              </a:rPr>
              <a:t>Jika pihak-pihak terjebak dalam sikap kompetitif yang keras dan hanya berfokus pada kemenangan pribadi, proses negosiasi yang konstruktif dapat terhambat. Kurangnya kemauan untuk mencari solusi win-win dan kecenderungan untuk bertahan pada posisi masing-masing dapat menghambat tercapainya kesepakatan yang saling menguntungkan.</a:t>
            </a:r>
          </a:p>
          <a:p>
            <a:endParaRPr lang="en-ID" sz="2400"/>
          </a:p>
        </p:txBody>
      </p:sp>
    </p:spTree>
    <p:extLst>
      <p:ext uri="{BB962C8B-B14F-4D97-AF65-F5344CB8AC3E}">
        <p14:creationId xmlns:p14="http://schemas.microsoft.com/office/powerpoint/2010/main" val="16682268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05281-8828-FFE9-0BCD-1AD7B0200B1B}"/>
              </a:ext>
            </a:extLst>
          </p:cNvPr>
          <p:cNvSpPr>
            <a:spLocks noGrp="1"/>
          </p:cNvSpPr>
          <p:nvPr>
            <p:ph type="title"/>
          </p:nvPr>
        </p:nvSpPr>
        <p:spPr>
          <a:xfrm>
            <a:off x="1006900" y="1188637"/>
            <a:ext cx="3141430" cy="4480726"/>
          </a:xfrm>
        </p:spPr>
        <p:txBody>
          <a:bodyPr>
            <a:normAutofit/>
          </a:bodyPr>
          <a:lstStyle/>
          <a:p>
            <a:pPr algn="r"/>
            <a:r>
              <a:rPr lang="en-ID" sz="4100" b="1" i="0" dirty="0">
                <a:effectLst/>
                <a:latin typeface="-apple-system"/>
              </a:rPr>
              <a:t>7.Kurangnya </a:t>
            </a:r>
            <a:r>
              <a:rPr lang="en-ID" sz="4100" b="1" i="0" dirty="0" err="1">
                <a:effectLst/>
                <a:latin typeface="-apple-system"/>
              </a:rPr>
              <a:t>waktu</a:t>
            </a:r>
            <a:r>
              <a:rPr lang="en-ID" sz="4100" b="1" i="0" dirty="0">
                <a:effectLst/>
                <a:latin typeface="-apple-system"/>
              </a:rPr>
              <a:t> </a:t>
            </a:r>
            <a:r>
              <a:rPr lang="en-ID" sz="4100" b="1" i="0" dirty="0" err="1">
                <a:effectLst/>
                <a:latin typeface="-apple-system"/>
              </a:rPr>
              <a:t>atau</a:t>
            </a:r>
            <a:r>
              <a:rPr lang="en-ID" sz="4100" b="1" i="0" dirty="0">
                <a:effectLst/>
                <a:latin typeface="-apple-system"/>
              </a:rPr>
              <a:t> </a:t>
            </a:r>
            <a:r>
              <a:rPr lang="en-ID" sz="4100" b="1" i="0" dirty="0" err="1">
                <a:effectLst/>
                <a:latin typeface="-apple-system"/>
              </a:rPr>
              <a:t>tekanan</a:t>
            </a:r>
            <a:r>
              <a:rPr lang="en-ID" sz="4100" b="1" i="0" dirty="0">
                <a:effectLst/>
                <a:latin typeface="-apple-system"/>
              </a:rPr>
              <a:t> </a:t>
            </a:r>
            <a:r>
              <a:rPr lang="en-ID" sz="4100" b="1" i="0" dirty="0" err="1">
                <a:effectLst/>
                <a:latin typeface="-apple-system"/>
              </a:rPr>
              <a:t>waktu</a:t>
            </a:r>
            <a:r>
              <a:rPr lang="en-ID" sz="4100" b="1" i="0" dirty="0">
                <a:effectLst/>
                <a:latin typeface="-apple-system"/>
              </a:rPr>
              <a:t> yang </a:t>
            </a:r>
            <a:r>
              <a:rPr lang="en-ID" sz="4100" b="1" i="0" dirty="0" err="1">
                <a:effectLst/>
                <a:latin typeface="-apple-system"/>
              </a:rPr>
              <a:t>tinggi</a:t>
            </a:r>
            <a:r>
              <a:rPr lang="en-ID" sz="4100" b="1" i="0" dirty="0">
                <a:effectLst/>
                <a:latin typeface="-apple-system"/>
              </a:rPr>
              <a:t>:</a:t>
            </a:r>
            <a:r>
              <a:rPr lang="en-ID" sz="4100" b="0" i="0" dirty="0">
                <a:effectLst/>
                <a:latin typeface="-apple-system"/>
              </a:rPr>
              <a:t> </a:t>
            </a:r>
            <a:endParaRPr lang="en-ID" sz="4100" dirty="0"/>
          </a:p>
        </p:txBody>
      </p:sp>
      <p:sp>
        <p:nvSpPr>
          <p:cNvPr id="3" name="Content Placeholder 2">
            <a:extLst>
              <a:ext uri="{FF2B5EF4-FFF2-40B4-BE49-F238E27FC236}">
                <a16:creationId xmlns:a16="http://schemas.microsoft.com/office/drawing/2014/main" id="{F82EFF05-C4A6-4909-DAE3-88EBAA1C7CD9}"/>
              </a:ext>
            </a:extLst>
          </p:cNvPr>
          <p:cNvSpPr>
            <a:spLocks noGrp="1"/>
          </p:cNvSpPr>
          <p:nvPr>
            <p:ph idx="1"/>
          </p:nvPr>
        </p:nvSpPr>
        <p:spPr>
          <a:xfrm>
            <a:off x="5138928" y="1338729"/>
            <a:ext cx="4795584" cy="4180542"/>
          </a:xfrm>
        </p:spPr>
        <p:txBody>
          <a:bodyPr anchor="ctr">
            <a:normAutofit/>
          </a:bodyPr>
          <a:lstStyle/>
          <a:p>
            <a:pPr marL="0" indent="0">
              <a:buNone/>
            </a:pPr>
            <a:r>
              <a:rPr lang="en-ID" sz="2400" b="0" i="0" dirty="0">
                <a:effectLst/>
                <a:latin typeface="-apple-system"/>
              </a:rPr>
              <a:t>Ketika </a:t>
            </a:r>
            <a:r>
              <a:rPr lang="en-ID" sz="2400" b="0" i="0" dirty="0" err="1">
                <a:effectLst/>
                <a:latin typeface="-apple-system"/>
              </a:rPr>
              <a:t>terdapat</a:t>
            </a:r>
            <a:r>
              <a:rPr lang="en-ID" sz="2400" b="0" i="0" dirty="0">
                <a:effectLst/>
                <a:latin typeface="-apple-system"/>
              </a:rPr>
              <a:t> </a:t>
            </a:r>
            <a:r>
              <a:rPr lang="en-ID" sz="2400" b="0" i="0" dirty="0" err="1">
                <a:effectLst/>
                <a:latin typeface="-apple-system"/>
              </a:rPr>
              <a:t>keterbatasan</a:t>
            </a:r>
            <a:r>
              <a:rPr lang="en-ID" sz="2400" b="0" i="0" dirty="0">
                <a:effectLst/>
                <a:latin typeface="-apple-system"/>
              </a:rPr>
              <a:t> </a:t>
            </a:r>
            <a:r>
              <a:rPr lang="en-ID" sz="2400" b="0" i="0" dirty="0" err="1">
                <a:effectLst/>
                <a:latin typeface="-apple-system"/>
              </a:rPr>
              <a:t>waktu</a:t>
            </a:r>
            <a:r>
              <a:rPr lang="en-ID" sz="2400" b="0" i="0" dirty="0">
                <a:effectLst/>
                <a:latin typeface="-apple-system"/>
              </a:rPr>
              <a:t> yang </a:t>
            </a:r>
            <a:r>
              <a:rPr lang="en-ID" sz="2400" b="0" i="0" dirty="0" err="1">
                <a:effectLst/>
                <a:latin typeface="-apple-system"/>
              </a:rPr>
              <a:t>ketat</a:t>
            </a:r>
            <a:r>
              <a:rPr lang="en-ID" sz="2400" b="0" i="0" dirty="0">
                <a:effectLst/>
                <a:latin typeface="-apple-system"/>
              </a:rPr>
              <a:t> </a:t>
            </a:r>
            <a:r>
              <a:rPr lang="en-ID" sz="2400" b="0" i="0" dirty="0" err="1">
                <a:effectLst/>
                <a:latin typeface="-apple-system"/>
              </a:rPr>
              <a:t>atau</a:t>
            </a:r>
            <a:r>
              <a:rPr lang="en-ID" sz="2400" b="0" i="0" dirty="0">
                <a:effectLst/>
                <a:latin typeface="-apple-system"/>
              </a:rPr>
              <a:t> </a:t>
            </a:r>
            <a:r>
              <a:rPr lang="en-ID" sz="2400" b="0" i="0" dirty="0" err="1">
                <a:effectLst/>
                <a:latin typeface="-apple-system"/>
              </a:rPr>
              <a:t>tekanan</a:t>
            </a:r>
            <a:r>
              <a:rPr lang="en-ID" sz="2400" b="0" i="0" dirty="0">
                <a:effectLst/>
                <a:latin typeface="-apple-system"/>
              </a:rPr>
              <a:t> </a:t>
            </a:r>
            <a:r>
              <a:rPr lang="en-ID" sz="2400" b="0" i="0" dirty="0" err="1">
                <a:effectLst/>
                <a:latin typeface="-apple-system"/>
              </a:rPr>
              <a:t>waktu</a:t>
            </a:r>
            <a:r>
              <a:rPr lang="en-ID" sz="2400" b="0" i="0" dirty="0">
                <a:effectLst/>
                <a:latin typeface="-apple-system"/>
              </a:rPr>
              <a:t> yang </a:t>
            </a:r>
            <a:r>
              <a:rPr lang="en-ID" sz="2400" b="0" i="0" dirty="0" err="1">
                <a:effectLst/>
                <a:latin typeface="-apple-system"/>
              </a:rPr>
              <a:t>tinggi</a:t>
            </a:r>
            <a:r>
              <a:rPr lang="en-ID" sz="2400" b="0" i="0" dirty="0">
                <a:effectLst/>
                <a:latin typeface="-apple-system"/>
              </a:rPr>
              <a:t>, </a:t>
            </a:r>
            <a:r>
              <a:rPr lang="en-ID" sz="2400" b="0" i="0" dirty="0" err="1">
                <a:effectLst/>
                <a:latin typeface="-apple-system"/>
              </a:rPr>
              <a:t>negosiasi</a:t>
            </a:r>
            <a:r>
              <a:rPr lang="en-ID" sz="2400" b="0" i="0" dirty="0">
                <a:effectLst/>
                <a:latin typeface="-apple-system"/>
              </a:rPr>
              <a:t> </a:t>
            </a:r>
            <a:r>
              <a:rPr lang="en-ID" sz="2400" b="0" i="0" dirty="0" err="1">
                <a:effectLst/>
                <a:latin typeface="-apple-system"/>
              </a:rPr>
              <a:t>dapat</a:t>
            </a:r>
            <a:r>
              <a:rPr lang="en-ID" sz="2400" b="0" i="0" dirty="0">
                <a:effectLst/>
                <a:latin typeface="-apple-system"/>
              </a:rPr>
              <a:t> </a:t>
            </a:r>
            <a:r>
              <a:rPr lang="en-ID" sz="2400" b="0" i="0" dirty="0" err="1">
                <a:effectLst/>
                <a:latin typeface="-apple-system"/>
              </a:rPr>
              <a:t>menjadi</a:t>
            </a:r>
            <a:r>
              <a:rPr lang="en-ID" sz="2400" b="0" i="0" dirty="0">
                <a:effectLst/>
                <a:latin typeface="-apple-system"/>
              </a:rPr>
              <a:t> </a:t>
            </a:r>
            <a:r>
              <a:rPr lang="en-ID" sz="2400" b="0" i="0" dirty="0" err="1">
                <a:effectLst/>
                <a:latin typeface="-apple-system"/>
              </a:rPr>
              <a:t>lebih</a:t>
            </a:r>
            <a:r>
              <a:rPr lang="en-ID" sz="2400" b="0" i="0" dirty="0">
                <a:effectLst/>
                <a:latin typeface="-apple-system"/>
              </a:rPr>
              <a:t> </a:t>
            </a:r>
            <a:r>
              <a:rPr lang="en-ID" sz="2400" b="0" i="0" dirty="0" err="1">
                <a:effectLst/>
                <a:latin typeface="-apple-system"/>
              </a:rPr>
              <a:t>sulit</a:t>
            </a:r>
            <a:r>
              <a:rPr lang="en-ID" sz="2400" b="0" i="0" dirty="0">
                <a:effectLst/>
                <a:latin typeface="-apple-system"/>
              </a:rPr>
              <a:t>. </a:t>
            </a:r>
          </a:p>
          <a:p>
            <a:pPr marL="0" indent="0">
              <a:buNone/>
            </a:pPr>
            <a:r>
              <a:rPr lang="en-ID" sz="2400" b="0" i="0" dirty="0" err="1">
                <a:effectLst/>
                <a:latin typeface="-apple-system"/>
              </a:rPr>
              <a:t>Kurangnya</a:t>
            </a:r>
            <a:r>
              <a:rPr lang="en-ID" sz="2400" b="0" i="0" dirty="0">
                <a:effectLst/>
                <a:latin typeface="-apple-system"/>
              </a:rPr>
              <a:t> </a:t>
            </a:r>
            <a:r>
              <a:rPr lang="en-ID" sz="2400" b="0" i="0" dirty="0" err="1">
                <a:effectLst/>
                <a:latin typeface="-apple-system"/>
              </a:rPr>
              <a:t>waktu</a:t>
            </a:r>
            <a:r>
              <a:rPr lang="en-ID" sz="2400" b="0" i="0" dirty="0">
                <a:effectLst/>
                <a:latin typeface="-apple-system"/>
              </a:rPr>
              <a:t> yang </a:t>
            </a:r>
            <a:r>
              <a:rPr lang="en-ID" sz="2400" b="0" i="0" dirty="0" err="1">
                <a:effectLst/>
                <a:latin typeface="-apple-system"/>
              </a:rPr>
              <a:t>cukup</a:t>
            </a:r>
            <a:r>
              <a:rPr lang="en-ID" sz="2400" b="0" i="0" dirty="0">
                <a:effectLst/>
                <a:latin typeface="-apple-system"/>
              </a:rPr>
              <a:t> </a:t>
            </a:r>
            <a:r>
              <a:rPr lang="en-ID" sz="2400" b="0" i="0" dirty="0" err="1">
                <a:effectLst/>
                <a:latin typeface="-apple-system"/>
              </a:rPr>
              <a:t>untuk</a:t>
            </a:r>
            <a:r>
              <a:rPr lang="en-ID" sz="2400" b="0" i="0" dirty="0">
                <a:effectLst/>
                <a:latin typeface="-apple-system"/>
              </a:rPr>
              <a:t> </a:t>
            </a:r>
            <a:r>
              <a:rPr lang="en-ID" sz="2400" b="0" i="0" dirty="0" err="1">
                <a:effectLst/>
                <a:latin typeface="-apple-system"/>
              </a:rPr>
              <a:t>berdiskusi</a:t>
            </a:r>
            <a:r>
              <a:rPr lang="en-ID" sz="2400" b="0" i="0" dirty="0">
                <a:effectLst/>
                <a:latin typeface="-apple-system"/>
              </a:rPr>
              <a:t>, </a:t>
            </a:r>
            <a:r>
              <a:rPr lang="en-ID" sz="2400" b="0" i="0" dirty="0" err="1">
                <a:effectLst/>
                <a:latin typeface="-apple-system"/>
              </a:rPr>
              <a:t>mempertimbangkan</a:t>
            </a:r>
            <a:r>
              <a:rPr lang="en-ID" sz="2400" b="0" i="0" dirty="0">
                <a:effectLst/>
                <a:latin typeface="-apple-system"/>
              </a:rPr>
              <a:t> </a:t>
            </a:r>
            <a:r>
              <a:rPr lang="en-ID" sz="2400" b="0" i="0" dirty="0" err="1">
                <a:effectLst/>
                <a:latin typeface="-apple-system"/>
              </a:rPr>
              <a:t>argumen</a:t>
            </a:r>
            <a:r>
              <a:rPr lang="en-ID" sz="2400" b="0" i="0" dirty="0">
                <a:effectLst/>
                <a:latin typeface="-apple-system"/>
              </a:rPr>
              <a:t>, dan </a:t>
            </a:r>
            <a:r>
              <a:rPr lang="en-ID" sz="2400" b="0" i="0" dirty="0" err="1">
                <a:effectLst/>
                <a:latin typeface="-apple-system"/>
              </a:rPr>
              <a:t>mencari</a:t>
            </a:r>
            <a:r>
              <a:rPr lang="en-ID" sz="2400" b="0" i="0" dirty="0">
                <a:effectLst/>
                <a:latin typeface="-apple-system"/>
              </a:rPr>
              <a:t> </a:t>
            </a:r>
            <a:r>
              <a:rPr lang="en-ID" sz="2400" b="0" i="0" dirty="0" err="1">
                <a:effectLst/>
                <a:latin typeface="-apple-system"/>
              </a:rPr>
              <a:t>solusi</a:t>
            </a:r>
            <a:r>
              <a:rPr lang="en-ID" sz="2400" b="0" i="0" dirty="0">
                <a:effectLst/>
                <a:latin typeface="-apple-system"/>
              </a:rPr>
              <a:t> </a:t>
            </a:r>
            <a:r>
              <a:rPr lang="en-ID" sz="2400" b="0" i="0" dirty="0" err="1">
                <a:effectLst/>
                <a:latin typeface="-apple-system"/>
              </a:rPr>
              <a:t>alternatif</a:t>
            </a:r>
            <a:r>
              <a:rPr lang="en-ID" sz="2400" b="0" i="0" dirty="0">
                <a:effectLst/>
                <a:latin typeface="-apple-system"/>
              </a:rPr>
              <a:t> </a:t>
            </a:r>
            <a:r>
              <a:rPr lang="en-ID" sz="2400" b="0" i="0" dirty="0" err="1">
                <a:effectLst/>
                <a:latin typeface="-apple-system"/>
              </a:rPr>
              <a:t>dapat</a:t>
            </a:r>
            <a:r>
              <a:rPr lang="en-ID" sz="2400" b="0" i="0" dirty="0">
                <a:effectLst/>
                <a:latin typeface="-apple-system"/>
              </a:rPr>
              <a:t> </a:t>
            </a:r>
            <a:r>
              <a:rPr lang="en-ID" sz="2400" b="0" i="0" dirty="0" err="1">
                <a:effectLst/>
                <a:latin typeface="-apple-system"/>
              </a:rPr>
              <a:t>mempengaruhi</a:t>
            </a:r>
            <a:r>
              <a:rPr lang="en-ID" sz="2400" b="0" i="0" dirty="0">
                <a:effectLst/>
                <a:latin typeface="-apple-system"/>
              </a:rPr>
              <a:t> </a:t>
            </a:r>
            <a:r>
              <a:rPr lang="en-ID" sz="2400" b="0" i="0" dirty="0" err="1">
                <a:effectLst/>
                <a:latin typeface="-apple-system"/>
              </a:rPr>
              <a:t>kemampuan</a:t>
            </a:r>
            <a:r>
              <a:rPr lang="en-ID" sz="2400" b="0" i="0" dirty="0">
                <a:effectLst/>
                <a:latin typeface="-apple-system"/>
              </a:rPr>
              <a:t> </a:t>
            </a:r>
            <a:r>
              <a:rPr lang="en-ID" sz="2400" b="0" i="0" dirty="0" err="1">
                <a:effectLst/>
                <a:latin typeface="-apple-system"/>
              </a:rPr>
              <a:t>pihak-pihak</a:t>
            </a:r>
            <a:r>
              <a:rPr lang="en-ID" sz="2400" b="0" i="0" dirty="0">
                <a:effectLst/>
                <a:latin typeface="-apple-system"/>
              </a:rPr>
              <a:t> </a:t>
            </a:r>
            <a:r>
              <a:rPr lang="en-ID" sz="2400" b="0" i="0" dirty="0" err="1">
                <a:effectLst/>
                <a:latin typeface="-apple-system"/>
              </a:rPr>
              <a:t>untuk</a:t>
            </a:r>
            <a:r>
              <a:rPr lang="en-ID" sz="2400" b="0" i="0" dirty="0">
                <a:effectLst/>
                <a:latin typeface="-apple-system"/>
              </a:rPr>
              <a:t> </a:t>
            </a:r>
            <a:r>
              <a:rPr lang="en-ID" sz="2400" b="0" i="0" dirty="0" err="1">
                <a:effectLst/>
                <a:latin typeface="-apple-system"/>
              </a:rPr>
              <a:t>mencapai</a:t>
            </a:r>
            <a:r>
              <a:rPr lang="en-ID" sz="2400" b="0" i="0" dirty="0">
                <a:effectLst/>
                <a:latin typeface="-apple-system"/>
              </a:rPr>
              <a:t> </a:t>
            </a:r>
            <a:r>
              <a:rPr lang="en-ID" sz="2400" b="0" i="0" dirty="0" err="1">
                <a:effectLst/>
                <a:latin typeface="-apple-system"/>
              </a:rPr>
              <a:t>kesepakatan</a:t>
            </a:r>
            <a:r>
              <a:rPr lang="en-ID" sz="2400" b="0" i="0" dirty="0">
                <a:effectLst/>
                <a:latin typeface="-apple-system"/>
              </a:rPr>
              <a:t> yang </a:t>
            </a:r>
            <a:r>
              <a:rPr lang="en-ID" sz="2400" b="0" i="0" dirty="0" err="1">
                <a:effectLst/>
                <a:latin typeface="-apple-system"/>
              </a:rPr>
              <a:t>memadai</a:t>
            </a:r>
            <a:r>
              <a:rPr lang="en-ID" sz="2400" b="0" i="0" dirty="0">
                <a:effectLst/>
                <a:latin typeface="-apple-system"/>
              </a:rPr>
              <a:t>.</a:t>
            </a:r>
          </a:p>
          <a:p>
            <a:endParaRPr lang="en-ID" sz="2400" dirty="0"/>
          </a:p>
        </p:txBody>
      </p:sp>
    </p:spTree>
    <p:extLst>
      <p:ext uri="{BB962C8B-B14F-4D97-AF65-F5344CB8AC3E}">
        <p14:creationId xmlns:p14="http://schemas.microsoft.com/office/powerpoint/2010/main" val="421051543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A9B76-39E6-FC2C-14A2-087138EC8ABD}"/>
              </a:ext>
            </a:extLst>
          </p:cNvPr>
          <p:cNvSpPr>
            <a:spLocks noGrp="1"/>
          </p:cNvSpPr>
          <p:nvPr>
            <p:ph type="title"/>
          </p:nvPr>
        </p:nvSpPr>
        <p:spPr>
          <a:xfrm>
            <a:off x="1006900" y="1188637"/>
            <a:ext cx="3141430" cy="4480726"/>
          </a:xfrm>
        </p:spPr>
        <p:txBody>
          <a:bodyPr>
            <a:normAutofit/>
          </a:bodyPr>
          <a:lstStyle/>
          <a:p>
            <a:pPr algn="r"/>
            <a:r>
              <a:rPr lang="en-ID" sz="5100" b="1" i="0" dirty="0">
                <a:effectLst/>
                <a:latin typeface="-apple-system"/>
              </a:rPr>
              <a:t>8.Budaya </a:t>
            </a:r>
            <a:r>
              <a:rPr lang="en-ID" sz="5100" b="1" i="0" dirty="0" err="1">
                <a:effectLst/>
                <a:latin typeface="-apple-system"/>
              </a:rPr>
              <a:t>atau</a:t>
            </a:r>
            <a:r>
              <a:rPr lang="en-ID" sz="5100" b="1" i="0" dirty="0">
                <a:effectLst/>
                <a:latin typeface="-apple-system"/>
              </a:rPr>
              <a:t> </a:t>
            </a:r>
            <a:r>
              <a:rPr lang="en-ID" sz="5100" b="1" i="0" dirty="0" err="1">
                <a:effectLst/>
                <a:latin typeface="-apple-system"/>
              </a:rPr>
              <a:t>perbedaan</a:t>
            </a:r>
            <a:r>
              <a:rPr lang="en-ID" sz="5100" b="1" i="0" dirty="0">
                <a:effectLst/>
                <a:latin typeface="-apple-system"/>
              </a:rPr>
              <a:t> </a:t>
            </a:r>
            <a:r>
              <a:rPr lang="en-ID" sz="5100" b="1" i="0" dirty="0" err="1">
                <a:effectLst/>
                <a:latin typeface="-apple-system"/>
              </a:rPr>
              <a:t>bahasa</a:t>
            </a:r>
            <a:r>
              <a:rPr lang="en-ID" sz="5100" b="1" i="0" dirty="0">
                <a:effectLst/>
                <a:latin typeface="-apple-system"/>
              </a:rPr>
              <a:t>:</a:t>
            </a:r>
            <a:r>
              <a:rPr lang="en-ID" sz="5100" b="0" i="0" dirty="0">
                <a:effectLst/>
                <a:latin typeface="-apple-system"/>
              </a:rPr>
              <a:t> </a:t>
            </a:r>
            <a:endParaRPr lang="en-ID" sz="5100" dirty="0"/>
          </a:p>
        </p:txBody>
      </p:sp>
      <p:sp>
        <p:nvSpPr>
          <p:cNvPr id="3" name="Content Placeholder 2">
            <a:extLst>
              <a:ext uri="{FF2B5EF4-FFF2-40B4-BE49-F238E27FC236}">
                <a16:creationId xmlns:a16="http://schemas.microsoft.com/office/drawing/2014/main" id="{DEE425E8-0A5C-197A-33FA-6432DFED82A7}"/>
              </a:ext>
            </a:extLst>
          </p:cNvPr>
          <p:cNvSpPr>
            <a:spLocks noGrp="1"/>
          </p:cNvSpPr>
          <p:nvPr>
            <p:ph idx="1"/>
          </p:nvPr>
        </p:nvSpPr>
        <p:spPr>
          <a:xfrm>
            <a:off x="5138928" y="1338729"/>
            <a:ext cx="4795584" cy="4180542"/>
          </a:xfrm>
        </p:spPr>
        <p:txBody>
          <a:bodyPr anchor="ctr">
            <a:normAutofit/>
          </a:bodyPr>
          <a:lstStyle/>
          <a:p>
            <a:pPr marL="0" indent="0">
              <a:buNone/>
            </a:pPr>
            <a:r>
              <a:rPr lang="en-ID" sz="2400" b="0" i="0">
                <a:effectLst/>
                <a:latin typeface="-apple-system"/>
              </a:rPr>
              <a:t>Jika pihak-pihak yang terlibat dalam negosiasi berasal dari budaya atau latar belakang yang berbeda, atau jika mereka berkomunikasi dalam bahasa yang berbeda, hal ini dapat menyulitkan proses negosiasi. Perbedaan dalam norma budaya, nilai-nilai, atau bahasa dapat menghambat pemahaman dan menciptakan kesalahpahaman yang dapat mempengaruhi negosiasi.</a:t>
            </a:r>
          </a:p>
          <a:p>
            <a:endParaRPr lang="en-ID" sz="2400"/>
          </a:p>
        </p:txBody>
      </p:sp>
    </p:spTree>
    <p:extLst>
      <p:ext uri="{BB962C8B-B14F-4D97-AF65-F5344CB8AC3E}">
        <p14:creationId xmlns:p14="http://schemas.microsoft.com/office/powerpoint/2010/main" val="222173332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59EA7-B97F-1E8A-A608-9A3FA65D5294}"/>
              </a:ext>
            </a:extLst>
          </p:cNvPr>
          <p:cNvSpPr>
            <a:spLocks noGrp="1"/>
          </p:cNvSpPr>
          <p:nvPr>
            <p:ph type="title"/>
          </p:nvPr>
        </p:nvSpPr>
        <p:spPr>
          <a:xfrm>
            <a:off x="1006900" y="1188637"/>
            <a:ext cx="3141430" cy="4480726"/>
          </a:xfrm>
        </p:spPr>
        <p:txBody>
          <a:bodyPr>
            <a:normAutofit/>
          </a:bodyPr>
          <a:lstStyle/>
          <a:p>
            <a:pPr algn="r"/>
            <a:r>
              <a:rPr lang="en-ID" sz="4100" b="1" i="0">
                <a:effectLst/>
                <a:latin typeface="-apple-system"/>
              </a:rPr>
              <a:t>9.Kurangnya kepercayaan antara pihak-pihak:</a:t>
            </a:r>
            <a:r>
              <a:rPr lang="en-ID" sz="4100" b="0" i="0">
                <a:effectLst/>
                <a:latin typeface="-apple-system"/>
              </a:rPr>
              <a:t> </a:t>
            </a:r>
            <a:endParaRPr lang="en-ID" sz="4100"/>
          </a:p>
        </p:txBody>
      </p:sp>
      <p:sp>
        <p:nvSpPr>
          <p:cNvPr id="3" name="Content Placeholder 2">
            <a:extLst>
              <a:ext uri="{FF2B5EF4-FFF2-40B4-BE49-F238E27FC236}">
                <a16:creationId xmlns:a16="http://schemas.microsoft.com/office/drawing/2014/main" id="{B6096427-02AF-8B55-B942-0482206B2655}"/>
              </a:ext>
            </a:extLst>
          </p:cNvPr>
          <p:cNvSpPr>
            <a:spLocks noGrp="1"/>
          </p:cNvSpPr>
          <p:nvPr>
            <p:ph idx="1"/>
          </p:nvPr>
        </p:nvSpPr>
        <p:spPr>
          <a:xfrm>
            <a:off x="5138928" y="1338729"/>
            <a:ext cx="4795584" cy="4180542"/>
          </a:xfrm>
        </p:spPr>
        <p:txBody>
          <a:bodyPr anchor="ctr">
            <a:normAutofit/>
          </a:bodyPr>
          <a:lstStyle/>
          <a:p>
            <a:pPr marL="0" indent="0">
              <a:buNone/>
            </a:pPr>
            <a:r>
              <a:rPr lang="en-ID" sz="2400" b="0" i="0" dirty="0" err="1">
                <a:effectLst/>
                <a:latin typeface="-apple-system"/>
              </a:rPr>
              <a:t>Kepercayaan</a:t>
            </a:r>
            <a:r>
              <a:rPr lang="en-ID" sz="2400" b="0" i="0" dirty="0">
                <a:effectLst/>
                <a:latin typeface="-apple-system"/>
              </a:rPr>
              <a:t> yang </a:t>
            </a:r>
            <a:r>
              <a:rPr lang="en-ID" sz="2400" b="0" i="0" dirty="0" err="1">
                <a:effectLst/>
                <a:latin typeface="-apple-system"/>
              </a:rPr>
              <a:t>rendah</a:t>
            </a:r>
            <a:r>
              <a:rPr lang="en-ID" sz="2400" b="0" i="0" dirty="0">
                <a:effectLst/>
                <a:latin typeface="-apple-system"/>
              </a:rPr>
              <a:t> </a:t>
            </a:r>
            <a:r>
              <a:rPr lang="en-ID" sz="2400" b="0" i="0" dirty="0" err="1">
                <a:effectLst/>
                <a:latin typeface="-apple-system"/>
              </a:rPr>
              <a:t>antara</a:t>
            </a:r>
            <a:r>
              <a:rPr lang="en-ID" sz="2400" b="0" i="0" dirty="0">
                <a:effectLst/>
                <a:latin typeface="-apple-system"/>
              </a:rPr>
              <a:t> </a:t>
            </a:r>
            <a:r>
              <a:rPr lang="en-ID" sz="2400" b="0" i="0" dirty="0" err="1">
                <a:effectLst/>
                <a:latin typeface="-apple-system"/>
              </a:rPr>
              <a:t>pihak-pihak</a:t>
            </a:r>
            <a:r>
              <a:rPr lang="en-ID" sz="2400" b="0" i="0" dirty="0">
                <a:effectLst/>
                <a:latin typeface="-apple-system"/>
              </a:rPr>
              <a:t> yang </a:t>
            </a:r>
            <a:r>
              <a:rPr lang="en-ID" sz="2400" b="0" i="0" dirty="0" err="1">
                <a:effectLst/>
                <a:latin typeface="-apple-system"/>
              </a:rPr>
              <a:t>terlibat</a:t>
            </a:r>
            <a:r>
              <a:rPr lang="en-ID" sz="2400" b="0" i="0" dirty="0">
                <a:effectLst/>
                <a:latin typeface="-apple-system"/>
              </a:rPr>
              <a:t> </a:t>
            </a:r>
            <a:r>
              <a:rPr lang="en-ID" sz="2400" b="0" i="0" dirty="0" err="1">
                <a:effectLst/>
                <a:latin typeface="-apple-system"/>
              </a:rPr>
              <a:t>dalam</a:t>
            </a:r>
            <a:r>
              <a:rPr lang="en-ID" sz="2400" b="0" i="0" dirty="0">
                <a:effectLst/>
                <a:latin typeface="-apple-system"/>
              </a:rPr>
              <a:t> </a:t>
            </a:r>
            <a:r>
              <a:rPr lang="en-ID" sz="2400" b="0" i="0" dirty="0" err="1">
                <a:effectLst/>
                <a:latin typeface="-apple-system"/>
              </a:rPr>
              <a:t>negosiasi</a:t>
            </a:r>
            <a:r>
              <a:rPr lang="en-ID" sz="2400" b="0" i="0" dirty="0">
                <a:effectLst/>
                <a:latin typeface="-apple-system"/>
              </a:rPr>
              <a:t> </a:t>
            </a:r>
            <a:r>
              <a:rPr lang="en-ID" sz="2400" b="0" i="0" dirty="0" err="1">
                <a:effectLst/>
                <a:latin typeface="-apple-system"/>
              </a:rPr>
              <a:t>dapat</a:t>
            </a:r>
            <a:r>
              <a:rPr lang="en-ID" sz="2400" b="0" i="0" dirty="0">
                <a:effectLst/>
                <a:latin typeface="-apple-system"/>
              </a:rPr>
              <a:t> </a:t>
            </a:r>
            <a:r>
              <a:rPr lang="en-ID" sz="2400" b="0" i="0" dirty="0" err="1">
                <a:effectLst/>
                <a:latin typeface="-apple-system"/>
              </a:rPr>
              <a:t>menjadi</a:t>
            </a:r>
            <a:r>
              <a:rPr lang="en-ID" sz="2400" b="0" i="0" dirty="0">
                <a:effectLst/>
                <a:latin typeface="-apple-system"/>
              </a:rPr>
              <a:t> </a:t>
            </a:r>
            <a:r>
              <a:rPr lang="en-ID" sz="2400" b="0" i="0" dirty="0" err="1">
                <a:effectLst/>
                <a:latin typeface="-apple-system"/>
              </a:rPr>
              <a:t>hambatan</a:t>
            </a:r>
            <a:r>
              <a:rPr lang="en-ID" sz="2400" b="0" i="0" dirty="0">
                <a:effectLst/>
                <a:latin typeface="-apple-system"/>
              </a:rPr>
              <a:t> </a:t>
            </a:r>
            <a:r>
              <a:rPr lang="en-ID" sz="2400" b="0" i="0" dirty="0" err="1">
                <a:effectLst/>
                <a:latin typeface="-apple-system"/>
              </a:rPr>
              <a:t>serius</a:t>
            </a:r>
            <a:r>
              <a:rPr lang="en-ID" sz="2400" b="0" i="0" dirty="0">
                <a:effectLst/>
                <a:latin typeface="-apple-system"/>
              </a:rPr>
              <a:t>. </a:t>
            </a:r>
          </a:p>
          <a:p>
            <a:pPr marL="0" indent="0">
              <a:buNone/>
            </a:pPr>
            <a:r>
              <a:rPr lang="en-ID" sz="2400" b="0" i="0" dirty="0" err="1">
                <a:effectLst/>
                <a:latin typeface="-apple-system"/>
              </a:rPr>
              <a:t>Ketidakpercayaan</a:t>
            </a:r>
            <a:r>
              <a:rPr lang="en-ID" sz="2400" b="0" i="0" dirty="0">
                <a:effectLst/>
                <a:latin typeface="-apple-system"/>
              </a:rPr>
              <a:t> </a:t>
            </a:r>
            <a:r>
              <a:rPr lang="en-ID" sz="2400" b="0" i="0" dirty="0" err="1">
                <a:effectLst/>
                <a:latin typeface="-apple-system"/>
              </a:rPr>
              <a:t>dapat</a:t>
            </a:r>
            <a:r>
              <a:rPr lang="en-ID" sz="2400" b="0" i="0" dirty="0">
                <a:effectLst/>
                <a:latin typeface="-apple-system"/>
              </a:rPr>
              <a:t> </a:t>
            </a:r>
            <a:r>
              <a:rPr lang="en-ID" sz="2400" b="0" i="0" dirty="0" err="1">
                <a:effectLst/>
                <a:latin typeface="-apple-system"/>
              </a:rPr>
              <a:t>menghasilkan</a:t>
            </a:r>
            <a:r>
              <a:rPr lang="en-ID" sz="2400" b="0" i="0" dirty="0">
                <a:effectLst/>
                <a:latin typeface="-apple-system"/>
              </a:rPr>
              <a:t> </a:t>
            </a:r>
            <a:r>
              <a:rPr lang="en-ID" sz="2400" b="0" i="0" dirty="0" err="1">
                <a:effectLst/>
                <a:latin typeface="-apple-system"/>
              </a:rPr>
              <a:t>sikap</a:t>
            </a:r>
            <a:r>
              <a:rPr lang="en-ID" sz="2400" b="0" i="0" dirty="0">
                <a:effectLst/>
                <a:latin typeface="-apple-system"/>
              </a:rPr>
              <a:t> </a:t>
            </a:r>
            <a:r>
              <a:rPr lang="en-ID" sz="2400" b="0" i="0" dirty="0" err="1">
                <a:effectLst/>
                <a:latin typeface="-apple-system"/>
              </a:rPr>
              <a:t>defensif</a:t>
            </a:r>
            <a:r>
              <a:rPr lang="en-ID" sz="2400" b="0" i="0" dirty="0">
                <a:effectLst/>
                <a:latin typeface="-apple-system"/>
              </a:rPr>
              <a:t>, </a:t>
            </a:r>
            <a:r>
              <a:rPr lang="en-ID" sz="2400" b="0" i="0" dirty="0" err="1">
                <a:effectLst/>
                <a:latin typeface="-apple-system"/>
              </a:rPr>
              <a:t>kecurigaan</a:t>
            </a:r>
            <a:r>
              <a:rPr lang="en-ID" sz="2400" b="0" i="0" dirty="0">
                <a:effectLst/>
                <a:latin typeface="-apple-system"/>
              </a:rPr>
              <a:t>, </a:t>
            </a:r>
            <a:r>
              <a:rPr lang="en-ID" sz="2400" b="0" i="0" dirty="0" err="1">
                <a:effectLst/>
                <a:latin typeface="-apple-system"/>
              </a:rPr>
              <a:t>atau</a:t>
            </a:r>
            <a:r>
              <a:rPr lang="en-ID" sz="2400" b="0" i="0" dirty="0">
                <a:effectLst/>
                <a:latin typeface="-apple-system"/>
              </a:rPr>
              <a:t> </a:t>
            </a:r>
            <a:r>
              <a:rPr lang="en-ID" sz="2400" b="0" i="0" dirty="0" err="1">
                <a:effectLst/>
                <a:latin typeface="-apple-system"/>
              </a:rPr>
              <a:t>ketidakwillingan</a:t>
            </a:r>
            <a:r>
              <a:rPr lang="en-ID" sz="2400" b="0" i="0" dirty="0">
                <a:effectLst/>
                <a:latin typeface="-apple-system"/>
              </a:rPr>
              <a:t> </a:t>
            </a:r>
            <a:r>
              <a:rPr lang="en-ID" sz="2400" b="0" i="0" dirty="0" err="1">
                <a:effectLst/>
                <a:latin typeface="-apple-system"/>
              </a:rPr>
              <a:t>untuk</a:t>
            </a:r>
            <a:r>
              <a:rPr lang="en-ID" sz="2400" b="0" i="0" dirty="0">
                <a:effectLst/>
                <a:latin typeface="-apple-system"/>
              </a:rPr>
              <a:t> </a:t>
            </a:r>
            <a:r>
              <a:rPr lang="en-ID" sz="2400" b="0" i="0" dirty="0" err="1">
                <a:effectLst/>
                <a:latin typeface="-apple-system"/>
              </a:rPr>
              <a:t>berbagi</a:t>
            </a:r>
            <a:r>
              <a:rPr lang="en-ID" sz="2400" b="0" i="0" dirty="0">
                <a:effectLst/>
                <a:latin typeface="-apple-system"/>
              </a:rPr>
              <a:t> </a:t>
            </a:r>
            <a:r>
              <a:rPr lang="en-ID" sz="2400" b="0" i="0" dirty="0" err="1">
                <a:effectLst/>
                <a:latin typeface="-apple-system"/>
              </a:rPr>
              <a:t>informasi</a:t>
            </a:r>
            <a:r>
              <a:rPr lang="en-ID" sz="2400" b="0" i="0" dirty="0">
                <a:effectLst/>
                <a:latin typeface="-apple-system"/>
              </a:rPr>
              <a:t> </a:t>
            </a:r>
            <a:r>
              <a:rPr lang="en-ID" sz="2400" b="0" i="0" dirty="0" err="1">
                <a:effectLst/>
                <a:latin typeface="-apple-system"/>
              </a:rPr>
              <a:t>atau</a:t>
            </a:r>
            <a:r>
              <a:rPr lang="en-ID" sz="2400" b="0" i="0" dirty="0">
                <a:effectLst/>
                <a:latin typeface="-apple-system"/>
              </a:rPr>
              <a:t> </a:t>
            </a:r>
            <a:r>
              <a:rPr lang="en-ID" sz="2400" b="0" i="0" dirty="0" err="1">
                <a:effectLst/>
                <a:latin typeface="-apple-system"/>
              </a:rPr>
              <a:t>mengambil</a:t>
            </a:r>
            <a:r>
              <a:rPr lang="en-ID" sz="2400" b="0" i="0" dirty="0">
                <a:effectLst/>
                <a:latin typeface="-apple-system"/>
              </a:rPr>
              <a:t> </a:t>
            </a:r>
            <a:r>
              <a:rPr lang="en-ID" sz="2400" b="0" i="0" dirty="0" err="1">
                <a:effectLst/>
                <a:latin typeface="-apple-system"/>
              </a:rPr>
              <a:t>risiko</a:t>
            </a:r>
            <a:r>
              <a:rPr lang="en-ID" sz="2400" b="0" i="0" dirty="0">
                <a:effectLst/>
                <a:latin typeface="-apple-system"/>
              </a:rPr>
              <a:t>, </a:t>
            </a:r>
            <a:r>
              <a:rPr lang="en-ID" sz="2400" b="0" i="0" dirty="0" err="1">
                <a:effectLst/>
                <a:latin typeface="-apple-system"/>
              </a:rPr>
              <a:t>menghambat</a:t>
            </a:r>
            <a:r>
              <a:rPr lang="en-ID" sz="2400" b="0" i="0" dirty="0">
                <a:effectLst/>
                <a:latin typeface="-apple-system"/>
              </a:rPr>
              <a:t> proses </a:t>
            </a:r>
            <a:r>
              <a:rPr lang="en-ID" sz="2400" b="0" i="0" dirty="0" err="1">
                <a:effectLst/>
                <a:latin typeface="-apple-system"/>
              </a:rPr>
              <a:t>negosiasi</a:t>
            </a:r>
            <a:r>
              <a:rPr lang="en-ID" sz="2400" b="0" i="0" dirty="0">
                <a:effectLst/>
                <a:latin typeface="-apple-system"/>
              </a:rPr>
              <a:t> yang </a:t>
            </a:r>
            <a:r>
              <a:rPr lang="en-ID" sz="2400" b="0" i="0" dirty="0" err="1">
                <a:effectLst/>
                <a:latin typeface="-apple-system"/>
              </a:rPr>
              <a:t>efektif</a:t>
            </a:r>
            <a:r>
              <a:rPr lang="en-ID" sz="2400" b="0" i="0" dirty="0">
                <a:effectLst/>
                <a:latin typeface="-apple-system"/>
              </a:rPr>
              <a:t>.</a:t>
            </a:r>
          </a:p>
          <a:p>
            <a:pPr marL="0" indent="0">
              <a:buNone/>
            </a:pPr>
            <a:endParaRPr lang="en-ID" sz="2400" dirty="0"/>
          </a:p>
        </p:txBody>
      </p:sp>
    </p:spTree>
    <p:extLst>
      <p:ext uri="{BB962C8B-B14F-4D97-AF65-F5344CB8AC3E}">
        <p14:creationId xmlns:p14="http://schemas.microsoft.com/office/powerpoint/2010/main" val="40494523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00D29-A9A6-529F-DFFC-BE4DD9631D9E}"/>
              </a:ext>
            </a:extLst>
          </p:cNvPr>
          <p:cNvSpPr>
            <a:spLocks noGrp="1"/>
          </p:cNvSpPr>
          <p:nvPr>
            <p:ph type="title"/>
          </p:nvPr>
        </p:nvSpPr>
        <p:spPr>
          <a:xfrm>
            <a:off x="3315031" y="1380754"/>
            <a:ext cx="5561938" cy="2513516"/>
          </a:xfrm>
        </p:spPr>
        <p:txBody>
          <a:bodyPr vert="horz" lIns="91440" tIns="45720" rIns="91440" bIns="45720" rtlCol="0" anchor="b">
            <a:normAutofit/>
          </a:bodyPr>
          <a:lstStyle/>
          <a:p>
            <a:pPr algn="ctr"/>
            <a:r>
              <a:rPr lang="en-US" sz="5100" kern="1200" dirty="0">
                <a:solidFill>
                  <a:schemeClr val="tx1"/>
                </a:solidFill>
                <a:latin typeface="+mj-lt"/>
                <a:ea typeface="+mj-ea"/>
                <a:cs typeface="+mj-cs"/>
              </a:rPr>
              <a:t>STRATEGI NEGOSIASISTRATEGI NEGOSIASI</a:t>
            </a:r>
          </a:p>
        </p:txBody>
      </p:sp>
    </p:spTree>
    <p:extLst>
      <p:ext uri="{BB962C8B-B14F-4D97-AF65-F5344CB8AC3E}">
        <p14:creationId xmlns:p14="http://schemas.microsoft.com/office/powerpoint/2010/main" val="346848495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3CB04-B41E-A123-A963-2EC5A3C92DD1}"/>
              </a:ext>
            </a:extLst>
          </p:cNvPr>
          <p:cNvSpPr>
            <a:spLocks noGrp="1"/>
          </p:cNvSpPr>
          <p:nvPr>
            <p:ph type="title"/>
          </p:nvPr>
        </p:nvSpPr>
        <p:spPr>
          <a:xfrm>
            <a:off x="1268127" y="2023558"/>
            <a:ext cx="3521265" cy="2491292"/>
          </a:xfrm>
        </p:spPr>
        <p:txBody>
          <a:bodyPr anchor="t">
            <a:normAutofit/>
          </a:bodyPr>
          <a:lstStyle/>
          <a:p>
            <a:r>
              <a:rPr lang="en-ID" sz="4000"/>
              <a:t>STRATEGI NEGOSIASI</a:t>
            </a:r>
          </a:p>
        </p:txBody>
      </p:sp>
      <p:sp>
        <p:nvSpPr>
          <p:cNvPr id="3" name="Content Placeholder 2">
            <a:extLst>
              <a:ext uri="{FF2B5EF4-FFF2-40B4-BE49-F238E27FC236}">
                <a16:creationId xmlns:a16="http://schemas.microsoft.com/office/drawing/2014/main" id="{017BDB0F-DD4E-6093-E8B0-F479C59ACC7A}"/>
              </a:ext>
            </a:extLst>
          </p:cNvPr>
          <p:cNvSpPr>
            <a:spLocks noGrp="1"/>
          </p:cNvSpPr>
          <p:nvPr>
            <p:ph idx="1"/>
          </p:nvPr>
        </p:nvSpPr>
        <p:spPr>
          <a:xfrm>
            <a:off x="6099175" y="281354"/>
            <a:ext cx="5276850" cy="6344529"/>
          </a:xfrm>
        </p:spPr>
        <p:txBody>
          <a:bodyPr>
            <a:normAutofit/>
          </a:bodyPr>
          <a:lstStyle/>
          <a:p>
            <a:pPr marL="0" indent="0">
              <a:buNone/>
            </a:pPr>
            <a:r>
              <a:rPr lang="en-ID" sz="1600" b="1" i="0" dirty="0">
                <a:solidFill>
                  <a:schemeClr val="tx1">
                    <a:alpha val="80000"/>
                  </a:schemeClr>
                </a:solidFill>
                <a:effectLst/>
                <a:latin typeface="Poppins" panose="00000500000000000000" pitchFamily="2" charset="0"/>
              </a:rPr>
              <a:t>1. </a:t>
            </a:r>
            <a:r>
              <a:rPr lang="en-ID" sz="1600" b="1" i="0" dirty="0" err="1">
                <a:solidFill>
                  <a:schemeClr val="tx1">
                    <a:alpha val="80000"/>
                  </a:schemeClr>
                </a:solidFill>
                <a:effectLst/>
                <a:latin typeface="Poppins" panose="00000500000000000000" pitchFamily="2" charset="0"/>
              </a:rPr>
              <a:t>Stretegi</a:t>
            </a:r>
            <a:r>
              <a:rPr lang="en-ID" sz="1600" b="1" i="0" dirty="0">
                <a:solidFill>
                  <a:schemeClr val="tx1">
                    <a:alpha val="80000"/>
                  </a:schemeClr>
                </a:solidFill>
                <a:effectLst/>
                <a:latin typeface="Poppins" panose="00000500000000000000" pitchFamily="2" charset="0"/>
              </a:rPr>
              <a:t> </a:t>
            </a:r>
            <a:r>
              <a:rPr lang="en-ID" sz="1600" b="1" i="0" dirty="0" err="1">
                <a:solidFill>
                  <a:schemeClr val="tx1">
                    <a:alpha val="80000"/>
                  </a:schemeClr>
                </a:solidFill>
                <a:effectLst/>
                <a:latin typeface="Poppins" panose="00000500000000000000" pitchFamily="2" charset="0"/>
              </a:rPr>
              <a:t>menang-menang</a:t>
            </a:r>
            <a:r>
              <a:rPr lang="en-ID" sz="1600" b="1" i="0" dirty="0">
                <a:solidFill>
                  <a:schemeClr val="tx1">
                    <a:alpha val="80000"/>
                  </a:schemeClr>
                </a:solidFill>
                <a:effectLst/>
                <a:latin typeface="Poppins" panose="00000500000000000000" pitchFamily="2" charset="0"/>
              </a:rPr>
              <a:t> (</a:t>
            </a:r>
            <a:r>
              <a:rPr lang="en-ID" sz="1600" b="1" i="1" dirty="0">
                <a:solidFill>
                  <a:schemeClr val="tx1">
                    <a:alpha val="80000"/>
                  </a:schemeClr>
                </a:solidFill>
                <a:effectLst/>
                <a:latin typeface="Poppins" panose="00000500000000000000" pitchFamily="2" charset="0"/>
              </a:rPr>
              <a:t>win-win solution</a:t>
            </a:r>
            <a:r>
              <a:rPr lang="en-ID" sz="1600" b="1" i="0" dirty="0">
                <a:solidFill>
                  <a:schemeClr val="tx1">
                    <a:alpha val="80000"/>
                  </a:schemeClr>
                </a:solidFill>
                <a:effectLst/>
                <a:latin typeface="Poppins" panose="00000500000000000000" pitchFamily="2" charset="0"/>
              </a:rPr>
              <a:t>)</a:t>
            </a:r>
            <a:endParaRPr lang="en-ID" sz="1600" b="0" i="0" dirty="0">
              <a:solidFill>
                <a:schemeClr val="tx1">
                  <a:alpha val="80000"/>
                </a:schemeClr>
              </a:solidFill>
              <a:effectLst/>
              <a:latin typeface="Poppins" panose="00000500000000000000" pitchFamily="2" charset="0"/>
            </a:endParaRPr>
          </a:p>
          <a:p>
            <a:pPr marL="0" indent="0">
              <a:buNone/>
            </a:pPr>
            <a:r>
              <a:rPr lang="en-ID" sz="1600" b="0" i="0" dirty="0">
                <a:solidFill>
                  <a:schemeClr val="tx1">
                    <a:alpha val="80000"/>
                  </a:schemeClr>
                </a:solidFill>
                <a:effectLst/>
                <a:latin typeface="Poppins" panose="00000500000000000000" pitchFamily="2" charset="0"/>
              </a:rPr>
              <a:t>Pada strategi </a:t>
            </a:r>
            <a:r>
              <a:rPr lang="en-ID" sz="1600" b="0" i="0" dirty="0" err="1">
                <a:solidFill>
                  <a:schemeClr val="tx1">
                    <a:alpha val="80000"/>
                  </a:schemeClr>
                </a:solidFill>
                <a:effectLst/>
                <a:latin typeface="Poppins" panose="00000500000000000000" pitchFamily="2" charset="0"/>
              </a:rPr>
              <a:t>menang-menang</a:t>
            </a:r>
            <a:r>
              <a:rPr lang="en-ID" sz="1600" b="0" i="0" dirty="0">
                <a:solidFill>
                  <a:schemeClr val="tx1">
                    <a:alpha val="80000"/>
                  </a:schemeClr>
                </a:solidFill>
                <a:effectLst/>
                <a:latin typeface="Poppins" panose="00000500000000000000" pitchFamily="2" charset="0"/>
              </a:rPr>
              <a:t>, </a:t>
            </a:r>
            <a:r>
              <a:rPr lang="en-ID" sz="1600" b="0" i="0" dirty="0" err="1">
                <a:solidFill>
                  <a:schemeClr val="tx1">
                    <a:alpha val="80000"/>
                  </a:schemeClr>
                </a:solidFill>
                <a:effectLst/>
                <a:latin typeface="Poppins" panose="00000500000000000000" pitchFamily="2" charset="0"/>
              </a:rPr>
              <a:t>kedua</a:t>
            </a:r>
            <a:r>
              <a:rPr lang="en-ID" sz="1600" b="0" i="0" dirty="0">
                <a:solidFill>
                  <a:schemeClr val="tx1">
                    <a:alpha val="80000"/>
                  </a:schemeClr>
                </a:solidFill>
                <a:effectLst/>
                <a:latin typeface="Poppins" panose="00000500000000000000" pitchFamily="2" charset="0"/>
              </a:rPr>
              <a:t> </a:t>
            </a:r>
            <a:r>
              <a:rPr lang="en-ID" sz="1600" b="0" i="0" dirty="0" err="1">
                <a:solidFill>
                  <a:schemeClr val="tx1">
                    <a:alpha val="80000"/>
                  </a:schemeClr>
                </a:solidFill>
                <a:effectLst/>
                <a:latin typeface="Poppins" panose="00000500000000000000" pitchFamily="2" charset="0"/>
              </a:rPr>
              <a:t>belah</a:t>
            </a:r>
            <a:r>
              <a:rPr lang="en-ID" sz="1600" b="0" i="0" dirty="0">
                <a:solidFill>
                  <a:schemeClr val="tx1">
                    <a:alpha val="80000"/>
                  </a:schemeClr>
                </a:solidFill>
                <a:effectLst/>
                <a:latin typeface="Poppins" panose="00000500000000000000" pitchFamily="2" charset="0"/>
              </a:rPr>
              <a:t> </a:t>
            </a:r>
            <a:r>
              <a:rPr lang="en-ID" sz="1600" b="0" i="0" dirty="0" err="1">
                <a:solidFill>
                  <a:schemeClr val="tx1">
                    <a:alpha val="80000"/>
                  </a:schemeClr>
                </a:solidFill>
                <a:effectLst/>
                <a:latin typeface="Poppins" panose="00000500000000000000" pitchFamily="2" charset="0"/>
              </a:rPr>
              <a:t>pihak</a:t>
            </a:r>
            <a:r>
              <a:rPr lang="en-ID" sz="1600" b="0" i="0" dirty="0">
                <a:solidFill>
                  <a:schemeClr val="tx1">
                    <a:alpha val="80000"/>
                  </a:schemeClr>
                </a:solidFill>
                <a:effectLst/>
                <a:latin typeface="Poppins" panose="00000500000000000000" pitchFamily="2" charset="0"/>
              </a:rPr>
              <a:t> </a:t>
            </a:r>
            <a:r>
              <a:rPr lang="en-ID" sz="1600" b="0" i="0" dirty="0" err="1">
                <a:solidFill>
                  <a:schemeClr val="tx1">
                    <a:alpha val="80000"/>
                  </a:schemeClr>
                </a:solidFill>
                <a:effectLst/>
                <a:latin typeface="Poppins" panose="00000500000000000000" pitchFamily="2" charset="0"/>
              </a:rPr>
              <a:t>berada</a:t>
            </a:r>
            <a:r>
              <a:rPr lang="en-ID" sz="1600" b="0" i="0" dirty="0">
                <a:solidFill>
                  <a:schemeClr val="tx1">
                    <a:alpha val="80000"/>
                  </a:schemeClr>
                </a:solidFill>
                <a:effectLst/>
                <a:latin typeface="Poppins" panose="00000500000000000000" pitchFamily="2" charset="0"/>
              </a:rPr>
              <a:t> pada </a:t>
            </a:r>
            <a:r>
              <a:rPr lang="en-ID" sz="1600" b="0" i="0" dirty="0" err="1">
                <a:solidFill>
                  <a:schemeClr val="tx1">
                    <a:alpha val="80000"/>
                  </a:schemeClr>
                </a:solidFill>
                <a:effectLst/>
                <a:latin typeface="Poppins" panose="00000500000000000000" pitchFamily="2" charset="0"/>
              </a:rPr>
              <a:t>posisi</a:t>
            </a:r>
            <a:r>
              <a:rPr lang="en-ID" sz="1600" b="0" i="0" dirty="0">
                <a:solidFill>
                  <a:schemeClr val="tx1">
                    <a:alpha val="80000"/>
                  </a:schemeClr>
                </a:solidFill>
                <a:effectLst/>
                <a:latin typeface="Poppins" panose="00000500000000000000" pitchFamily="2" charset="0"/>
              </a:rPr>
              <a:t> yang </a:t>
            </a:r>
            <a:r>
              <a:rPr lang="en-ID" sz="1600" b="0" i="0" dirty="0" err="1">
                <a:solidFill>
                  <a:schemeClr val="tx1">
                    <a:alpha val="80000"/>
                  </a:schemeClr>
                </a:solidFill>
                <a:effectLst/>
                <a:latin typeface="Poppins" panose="00000500000000000000" pitchFamily="2" charset="0"/>
              </a:rPr>
              <a:t>menguntungkan</a:t>
            </a:r>
            <a:r>
              <a:rPr lang="en-ID" sz="1600" b="0" i="0" dirty="0">
                <a:solidFill>
                  <a:schemeClr val="tx1">
                    <a:alpha val="80000"/>
                  </a:schemeClr>
                </a:solidFill>
                <a:effectLst/>
                <a:latin typeface="Poppins" panose="00000500000000000000" pitchFamily="2" charset="0"/>
              </a:rPr>
              <a:t> </a:t>
            </a:r>
            <a:r>
              <a:rPr lang="en-ID" sz="1600" b="0" i="0" dirty="0" err="1">
                <a:solidFill>
                  <a:schemeClr val="tx1">
                    <a:alpha val="80000"/>
                  </a:schemeClr>
                </a:solidFill>
                <a:effectLst/>
                <a:latin typeface="Poppins" panose="00000500000000000000" pitchFamily="2" charset="0"/>
              </a:rPr>
              <a:t>karena</a:t>
            </a:r>
            <a:r>
              <a:rPr lang="en-ID" sz="1600" b="0" i="0" dirty="0">
                <a:solidFill>
                  <a:schemeClr val="tx1">
                    <a:alpha val="80000"/>
                  </a:schemeClr>
                </a:solidFill>
                <a:effectLst/>
                <a:latin typeface="Poppins" panose="00000500000000000000" pitchFamily="2" charset="0"/>
              </a:rPr>
              <a:t> </a:t>
            </a:r>
            <a:r>
              <a:rPr lang="en-ID" sz="1600" b="0" i="0" dirty="0" err="1">
                <a:solidFill>
                  <a:schemeClr val="tx1">
                    <a:alpha val="80000"/>
                  </a:schemeClr>
                </a:solidFill>
                <a:effectLst/>
                <a:latin typeface="Poppins" panose="00000500000000000000" pitchFamily="2" charset="0"/>
              </a:rPr>
              <a:t>dalam</a:t>
            </a:r>
            <a:r>
              <a:rPr lang="en-ID" sz="1600" b="0" i="0" dirty="0">
                <a:solidFill>
                  <a:schemeClr val="tx1">
                    <a:alpha val="80000"/>
                  </a:schemeClr>
                </a:solidFill>
                <a:effectLst/>
                <a:latin typeface="Poppins" panose="00000500000000000000" pitchFamily="2" charset="0"/>
              </a:rPr>
              <a:t> </a:t>
            </a:r>
            <a:r>
              <a:rPr lang="en-ID" sz="1600" b="0" i="0" dirty="0" err="1">
                <a:solidFill>
                  <a:schemeClr val="tx1">
                    <a:alpha val="80000"/>
                  </a:schemeClr>
                </a:solidFill>
                <a:effectLst/>
                <a:latin typeface="Poppins" panose="00000500000000000000" pitchFamily="2" charset="0"/>
              </a:rPr>
              <a:t>perundingan</a:t>
            </a:r>
            <a:r>
              <a:rPr lang="en-ID" sz="1600" b="0" i="0" dirty="0">
                <a:solidFill>
                  <a:schemeClr val="tx1">
                    <a:alpha val="80000"/>
                  </a:schemeClr>
                </a:solidFill>
                <a:effectLst/>
                <a:latin typeface="Poppins" panose="00000500000000000000" pitchFamily="2" charset="0"/>
              </a:rPr>
              <a:t> </a:t>
            </a:r>
            <a:r>
              <a:rPr lang="en-ID" sz="1600" b="0" i="0" dirty="0" err="1">
                <a:solidFill>
                  <a:schemeClr val="tx1">
                    <a:alpha val="80000"/>
                  </a:schemeClr>
                </a:solidFill>
                <a:effectLst/>
                <a:latin typeface="Poppins" panose="00000500000000000000" pitchFamily="2" charset="0"/>
              </a:rPr>
              <a:t>diupayakan</a:t>
            </a:r>
            <a:r>
              <a:rPr lang="en-ID" sz="1600" b="0" i="0" dirty="0">
                <a:solidFill>
                  <a:schemeClr val="tx1">
                    <a:alpha val="80000"/>
                  </a:schemeClr>
                </a:solidFill>
                <a:effectLst/>
                <a:latin typeface="Poppins" panose="00000500000000000000" pitchFamily="2" charset="0"/>
              </a:rPr>
              <a:t> </a:t>
            </a:r>
            <a:r>
              <a:rPr lang="en-ID" sz="1600" b="0" i="0" dirty="0" err="1">
                <a:solidFill>
                  <a:schemeClr val="tx1">
                    <a:alpha val="80000"/>
                  </a:schemeClr>
                </a:solidFill>
                <a:effectLst/>
                <a:latin typeface="Poppins" panose="00000500000000000000" pitchFamily="2" charset="0"/>
              </a:rPr>
              <a:t>menciptakan</a:t>
            </a:r>
            <a:r>
              <a:rPr lang="en-ID" sz="1600" b="0" i="0" dirty="0">
                <a:solidFill>
                  <a:schemeClr val="tx1">
                    <a:alpha val="80000"/>
                  </a:schemeClr>
                </a:solidFill>
                <a:effectLst/>
                <a:latin typeface="Poppins" panose="00000500000000000000" pitchFamily="2" charset="0"/>
              </a:rPr>
              <a:t> </a:t>
            </a:r>
            <a:r>
              <a:rPr lang="en-ID" sz="1600" b="0" i="0" dirty="0" err="1">
                <a:solidFill>
                  <a:schemeClr val="tx1">
                    <a:alpha val="80000"/>
                  </a:schemeClr>
                </a:solidFill>
                <a:effectLst/>
                <a:latin typeface="Poppins" panose="00000500000000000000" pitchFamily="2" charset="0"/>
              </a:rPr>
              <a:t>suasana</a:t>
            </a:r>
            <a:r>
              <a:rPr lang="en-ID" sz="1600" b="0" i="0" dirty="0">
                <a:solidFill>
                  <a:schemeClr val="tx1">
                    <a:alpha val="80000"/>
                  </a:schemeClr>
                </a:solidFill>
                <a:effectLst/>
                <a:latin typeface="Poppins" panose="00000500000000000000" pitchFamily="2" charset="0"/>
              </a:rPr>
              <a:t> yang </a:t>
            </a:r>
            <a:r>
              <a:rPr lang="en-ID" sz="1600" b="0" i="0" dirty="0" err="1">
                <a:solidFill>
                  <a:schemeClr val="tx1">
                    <a:alpha val="80000"/>
                  </a:schemeClr>
                </a:solidFill>
                <a:effectLst/>
                <a:latin typeface="Poppins" panose="00000500000000000000" pitchFamily="2" charset="0"/>
              </a:rPr>
              <a:t>memberikan</a:t>
            </a:r>
            <a:r>
              <a:rPr lang="en-ID" sz="1600" b="0" i="0" dirty="0">
                <a:solidFill>
                  <a:schemeClr val="tx1">
                    <a:alpha val="80000"/>
                  </a:schemeClr>
                </a:solidFill>
                <a:effectLst/>
                <a:latin typeface="Poppins" panose="00000500000000000000" pitchFamily="2" charset="0"/>
              </a:rPr>
              <a:t> </a:t>
            </a:r>
            <a:r>
              <a:rPr lang="en-ID" sz="1600" b="0" i="0" dirty="0" err="1">
                <a:solidFill>
                  <a:schemeClr val="tx1">
                    <a:alpha val="80000"/>
                  </a:schemeClr>
                </a:solidFill>
                <a:effectLst/>
                <a:latin typeface="Poppins" panose="00000500000000000000" pitchFamily="2" charset="0"/>
              </a:rPr>
              <a:t>kesan</a:t>
            </a:r>
            <a:r>
              <a:rPr lang="en-ID" sz="1600" b="0" i="0" dirty="0">
                <a:solidFill>
                  <a:schemeClr val="tx1">
                    <a:alpha val="80000"/>
                  </a:schemeClr>
                </a:solidFill>
                <a:effectLst/>
                <a:latin typeface="Poppins" panose="00000500000000000000" pitchFamily="2" charset="0"/>
              </a:rPr>
              <a:t> </a:t>
            </a:r>
            <a:r>
              <a:rPr lang="en-ID" sz="1600" b="0" i="0" dirty="0" err="1">
                <a:solidFill>
                  <a:schemeClr val="tx1">
                    <a:alpha val="80000"/>
                  </a:schemeClr>
                </a:solidFill>
                <a:effectLst/>
                <a:latin typeface="Poppins" panose="00000500000000000000" pitchFamily="2" charset="0"/>
              </a:rPr>
              <a:t>tidak</a:t>
            </a:r>
            <a:r>
              <a:rPr lang="en-ID" sz="1600" b="0" i="0" dirty="0">
                <a:solidFill>
                  <a:schemeClr val="tx1">
                    <a:alpha val="80000"/>
                  </a:schemeClr>
                </a:solidFill>
                <a:effectLst/>
                <a:latin typeface="Poppins" panose="00000500000000000000" pitchFamily="2" charset="0"/>
              </a:rPr>
              <a:t> </a:t>
            </a:r>
            <a:r>
              <a:rPr lang="en-ID" sz="1600" b="0" i="0" dirty="0" err="1">
                <a:solidFill>
                  <a:schemeClr val="tx1">
                    <a:alpha val="80000"/>
                  </a:schemeClr>
                </a:solidFill>
                <a:effectLst/>
                <a:latin typeface="Poppins" panose="00000500000000000000" pitchFamily="2" charset="0"/>
              </a:rPr>
              <a:t>ada</a:t>
            </a:r>
            <a:r>
              <a:rPr lang="en-ID" sz="1600" b="0" i="0" dirty="0">
                <a:solidFill>
                  <a:schemeClr val="tx1">
                    <a:alpha val="80000"/>
                  </a:schemeClr>
                </a:solidFill>
                <a:effectLst/>
                <a:latin typeface="Poppins" panose="00000500000000000000" pitchFamily="2" charset="0"/>
              </a:rPr>
              <a:t> </a:t>
            </a:r>
            <a:r>
              <a:rPr lang="en-ID" sz="1600" b="0" i="0" dirty="0" err="1">
                <a:solidFill>
                  <a:schemeClr val="tx1">
                    <a:alpha val="80000"/>
                  </a:schemeClr>
                </a:solidFill>
                <a:effectLst/>
                <a:latin typeface="Poppins" panose="00000500000000000000" pitchFamily="2" charset="0"/>
              </a:rPr>
              <a:t>pihak</a:t>
            </a:r>
            <a:r>
              <a:rPr lang="en-ID" sz="1600" b="0" i="0" dirty="0">
                <a:solidFill>
                  <a:schemeClr val="tx1">
                    <a:alpha val="80000"/>
                  </a:schemeClr>
                </a:solidFill>
                <a:effectLst/>
                <a:latin typeface="Poppins" panose="00000500000000000000" pitchFamily="2" charset="0"/>
              </a:rPr>
              <a:t> yang </a:t>
            </a:r>
            <a:r>
              <a:rPr lang="en-ID" sz="1600" b="0" i="0" dirty="0" err="1">
                <a:solidFill>
                  <a:schemeClr val="tx1">
                    <a:alpha val="80000"/>
                  </a:schemeClr>
                </a:solidFill>
                <a:effectLst/>
                <a:latin typeface="Poppins" panose="00000500000000000000" pitchFamily="2" charset="0"/>
              </a:rPr>
              <a:t>kalah</a:t>
            </a:r>
            <a:r>
              <a:rPr lang="en-ID" sz="1600" b="0" i="0" dirty="0">
                <a:solidFill>
                  <a:schemeClr val="tx1">
                    <a:alpha val="80000"/>
                  </a:schemeClr>
                </a:solidFill>
                <a:effectLst/>
                <a:latin typeface="Poppins" panose="00000500000000000000" pitchFamily="2" charset="0"/>
              </a:rPr>
              <a:t> </a:t>
            </a:r>
            <a:r>
              <a:rPr lang="en-ID" sz="1600" b="0" i="0" dirty="0" err="1">
                <a:solidFill>
                  <a:schemeClr val="tx1">
                    <a:alpha val="80000"/>
                  </a:schemeClr>
                </a:solidFill>
                <a:effectLst/>
                <a:latin typeface="Poppins" panose="00000500000000000000" pitchFamily="2" charset="0"/>
              </a:rPr>
              <a:t>dengan</a:t>
            </a:r>
            <a:r>
              <a:rPr lang="en-ID" sz="1600" b="0" i="0" dirty="0">
                <a:solidFill>
                  <a:schemeClr val="tx1">
                    <a:alpha val="80000"/>
                  </a:schemeClr>
                </a:solidFill>
                <a:effectLst/>
                <a:latin typeface="Poppins" panose="00000500000000000000" pitchFamily="2" charset="0"/>
              </a:rPr>
              <a:t> </a:t>
            </a:r>
            <a:r>
              <a:rPr lang="en-ID" sz="1600" b="0" i="0" dirty="0" err="1">
                <a:solidFill>
                  <a:schemeClr val="tx1">
                    <a:alpha val="80000"/>
                  </a:schemeClr>
                </a:solidFill>
                <a:effectLst/>
                <a:latin typeface="Poppins" panose="00000500000000000000" pitchFamily="2" charset="0"/>
              </a:rPr>
              <a:t>mengetengahkan</a:t>
            </a:r>
            <a:r>
              <a:rPr lang="en-ID" sz="1600" b="0" i="0" dirty="0">
                <a:solidFill>
                  <a:schemeClr val="tx1">
                    <a:alpha val="80000"/>
                  </a:schemeClr>
                </a:solidFill>
                <a:effectLst/>
                <a:latin typeface="Poppins" panose="00000500000000000000" pitchFamily="2" charset="0"/>
              </a:rPr>
              <a:t> </a:t>
            </a:r>
            <a:r>
              <a:rPr lang="en-ID" sz="1600" b="0" i="0" dirty="0" err="1">
                <a:solidFill>
                  <a:schemeClr val="tx1">
                    <a:alpha val="80000"/>
                  </a:schemeClr>
                </a:solidFill>
                <a:effectLst/>
                <a:latin typeface="Poppins" panose="00000500000000000000" pitchFamily="2" charset="0"/>
              </a:rPr>
              <a:t>pemberian</a:t>
            </a:r>
            <a:r>
              <a:rPr lang="en-ID" sz="1600" b="0" i="0" dirty="0">
                <a:solidFill>
                  <a:schemeClr val="tx1">
                    <a:alpha val="80000"/>
                  </a:schemeClr>
                </a:solidFill>
                <a:effectLst/>
                <a:latin typeface="Poppins" panose="00000500000000000000" pitchFamily="2" charset="0"/>
              </a:rPr>
              <a:t> </a:t>
            </a:r>
            <a:r>
              <a:rPr lang="en-ID" sz="1600" b="0" i="0" dirty="0" err="1">
                <a:solidFill>
                  <a:schemeClr val="tx1">
                    <a:alpha val="80000"/>
                  </a:schemeClr>
                </a:solidFill>
                <a:effectLst/>
                <a:latin typeface="Poppins" panose="00000500000000000000" pitchFamily="2" charset="0"/>
              </a:rPr>
              <a:t>atau</a:t>
            </a:r>
            <a:r>
              <a:rPr lang="en-ID" sz="1600" b="0" i="0" dirty="0">
                <a:solidFill>
                  <a:schemeClr val="tx1">
                    <a:alpha val="80000"/>
                  </a:schemeClr>
                </a:solidFill>
                <a:effectLst/>
                <a:latin typeface="Poppins" panose="00000500000000000000" pitchFamily="2" charset="0"/>
              </a:rPr>
              <a:t> </a:t>
            </a:r>
            <a:r>
              <a:rPr lang="en-ID" sz="1600" b="0" i="0" dirty="0" err="1">
                <a:solidFill>
                  <a:schemeClr val="tx1">
                    <a:alpha val="80000"/>
                  </a:schemeClr>
                </a:solidFill>
                <a:effectLst/>
                <a:latin typeface="Poppins" panose="00000500000000000000" pitchFamily="2" charset="0"/>
              </a:rPr>
              <a:t>keuntungan</a:t>
            </a:r>
            <a:r>
              <a:rPr lang="en-ID" sz="1600" b="0" i="0" dirty="0">
                <a:solidFill>
                  <a:schemeClr val="tx1">
                    <a:alpha val="80000"/>
                  </a:schemeClr>
                </a:solidFill>
                <a:effectLst/>
                <a:latin typeface="Poppins" panose="00000500000000000000" pitchFamily="2" charset="0"/>
              </a:rPr>
              <a:t> yang </a:t>
            </a:r>
            <a:r>
              <a:rPr lang="en-ID" sz="1600" b="0" i="0" dirty="0" err="1">
                <a:solidFill>
                  <a:schemeClr val="tx1">
                    <a:alpha val="80000"/>
                  </a:schemeClr>
                </a:solidFill>
                <a:effectLst/>
                <a:latin typeface="Poppins" panose="00000500000000000000" pitchFamily="2" charset="0"/>
              </a:rPr>
              <a:t>terbaik</a:t>
            </a:r>
            <a:r>
              <a:rPr lang="en-ID" sz="1600" b="0" i="0" dirty="0">
                <a:solidFill>
                  <a:schemeClr val="tx1">
                    <a:alpha val="80000"/>
                  </a:schemeClr>
                </a:solidFill>
                <a:effectLst/>
                <a:latin typeface="Poppins" panose="00000500000000000000" pitchFamily="2" charset="0"/>
              </a:rPr>
              <a:t> </a:t>
            </a:r>
            <a:r>
              <a:rPr lang="en-ID" sz="1600" b="0" i="0" dirty="0" err="1">
                <a:solidFill>
                  <a:schemeClr val="tx1">
                    <a:alpha val="80000"/>
                  </a:schemeClr>
                </a:solidFill>
                <a:effectLst/>
                <a:latin typeface="Poppins" panose="00000500000000000000" pitchFamily="2" charset="0"/>
              </a:rPr>
              <a:t>secara</a:t>
            </a:r>
            <a:r>
              <a:rPr lang="en-ID" sz="1600" b="0" i="0" dirty="0">
                <a:solidFill>
                  <a:schemeClr val="tx1">
                    <a:alpha val="80000"/>
                  </a:schemeClr>
                </a:solidFill>
                <a:effectLst/>
                <a:latin typeface="Poppins" panose="00000500000000000000" pitchFamily="2" charset="0"/>
              </a:rPr>
              <a:t> </a:t>
            </a:r>
            <a:r>
              <a:rPr lang="en-ID" sz="1600" b="0" i="0" dirty="0" err="1">
                <a:solidFill>
                  <a:schemeClr val="tx1">
                    <a:alpha val="80000"/>
                  </a:schemeClr>
                </a:solidFill>
                <a:effectLst/>
                <a:latin typeface="Poppins" panose="00000500000000000000" pitchFamily="2" charset="0"/>
              </a:rPr>
              <a:t>jujur</a:t>
            </a:r>
            <a:r>
              <a:rPr lang="en-ID" sz="1600" b="0" i="0" dirty="0">
                <a:solidFill>
                  <a:schemeClr val="tx1">
                    <a:alpha val="80000"/>
                  </a:schemeClr>
                </a:solidFill>
                <a:effectLst/>
                <a:latin typeface="Poppins" panose="00000500000000000000" pitchFamily="2" charset="0"/>
              </a:rPr>
              <a:t> dan </a:t>
            </a:r>
            <a:r>
              <a:rPr lang="en-ID" sz="1600" b="0" i="0" dirty="0" err="1">
                <a:solidFill>
                  <a:schemeClr val="tx1">
                    <a:alpha val="80000"/>
                  </a:schemeClr>
                </a:solidFill>
                <a:effectLst/>
                <a:latin typeface="Poppins" panose="00000500000000000000" pitchFamily="2" charset="0"/>
              </a:rPr>
              <a:t>adil</a:t>
            </a:r>
            <a:r>
              <a:rPr lang="en-ID" sz="1600" b="0" i="0" dirty="0">
                <a:solidFill>
                  <a:schemeClr val="tx1">
                    <a:alpha val="80000"/>
                  </a:schemeClr>
                </a:solidFill>
                <a:effectLst/>
                <a:latin typeface="Poppins" panose="00000500000000000000" pitchFamily="2" charset="0"/>
              </a:rPr>
              <a:t>. </a:t>
            </a:r>
          </a:p>
          <a:p>
            <a:pPr marL="0" indent="0">
              <a:buNone/>
            </a:pPr>
            <a:r>
              <a:rPr lang="en-ID" sz="1600" b="0" i="0" dirty="0" err="1">
                <a:solidFill>
                  <a:schemeClr val="tx1">
                    <a:alpha val="80000"/>
                  </a:schemeClr>
                </a:solidFill>
                <a:effectLst/>
                <a:latin typeface="Poppins" panose="00000500000000000000" pitchFamily="2" charset="0"/>
              </a:rPr>
              <a:t>Dengan</a:t>
            </a:r>
            <a:r>
              <a:rPr lang="en-ID" sz="1600" b="0" i="0" dirty="0">
                <a:solidFill>
                  <a:schemeClr val="tx1">
                    <a:alpha val="80000"/>
                  </a:schemeClr>
                </a:solidFill>
                <a:effectLst/>
                <a:latin typeface="Poppins" panose="00000500000000000000" pitchFamily="2" charset="0"/>
              </a:rPr>
              <a:t> </a:t>
            </a:r>
            <a:r>
              <a:rPr lang="en-ID" sz="1600" b="0" i="0" dirty="0" err="1">
                <a:solidFill>
                  <a:schemeClr val="tx1">
                    <a:alpha val="80000"/>
                  </a:schemeClr>
                </a:solidFill>
                <a:effectLst/>
                <a:latin typeface="Poppins" panose="00000500000000000000" pitchFamily="2" charset="0"/>
              </a:rPr>
              <a:t>menang-menang</a:t>
            </a:r>
            <a:r>
              <a:rPr lang="en-ID" sz="1600" b="0" i="0" dirty="0">
                <a:solidFill>
                  <a:schemeClr val="tx1">
                    <a:alpha val="80000"/>
                  </a:schemeClr>
                </a:solidFill>
                <a:effectLst/>
                <a:latin typeface="Poppins" panose="00000500000000000000" pitchFamily="2" charset="0"/>
              </a:rPr>
              <a:t>, </a:t>
            </a:r>
            <a:r>
              <a:rPr lang="en-ID" sz="1600" b="0" i="0" dirty="0" err="1">
                <a:solidFill>
                  <a:schemeClr val="tx1">
                    <a:alpha val="80000"/>
                  </a:schemeClr>
                </a:solidFill>
                <a:effectLst/>
                <a:latin typeface="Poppins" panose="00000500000000000000" pitchFamily="2" charset="0"/>
              </a:rPr>
              <a:t>banyak</a:t>
            </a:r>
            <a:r>
              <a:rPr lang="en-ID" sz="1600" b="0" i="0" dirty="0">
                <a:solidFill>
                  <a:schemeClr val="tx1">
                    <a:alpha val="80000"/>
                  </a:schemeClr>
                </a:solidFill>
                <a:effectLst/>
                <a:latin typeface="Poppins" panose="00000500000000000000" pitchFamily="2" charset="0"/>
              </a:rPr>
              <a:t> </a:t>
            </a:r>
            <a:r>
              <a:rPr lang="en-ID" sz="1600" b="0" i="0" dirty="0" err="1">
                <a:solidFill>
                  <a:schemeClr val="tx1">
                    <a:alpha val="80000"/>
                  </a:schemeClr>
                </a:solidFill>
                <a:effectLst/>
                <a:latin typeface="Poppins" panose="00000500000000000000" pitchFamily="2" charset="0"/>
              </a:rPr>
              <a:t>hal</a:t>
            </a:r>
            <a:r>
              <a:rPr lang="en-ID" sz="1600" b="0" i="0" dirty="0">
                <a:solidFill>
                  <a:schemeClr val="tx1">
                    <a:alpha val="80000"/>
                  </a:schemeClr>
                </a:solidFill>
                <a:effectLst/>
                <a:latin typeface="Poppins" panose="00000500000000000000" pitchFamily="2" charset="0"/>
              </a:rPr>
              <a:t> yang </a:t>
            </a:r>
            <a:r>
              <a:rPr lang="en-ID" sz="1600" b="0" i="0" dirty="0" err="1">
                <a:solidFill>
                  <a:schemeClr val="tx1">
                    <a:alpha val="80000"/>
                  </a:schemeClr>
                </a:solidFill>
                <a:effectLst/>
                <a:latin typeface="Poppins" panose="00000500000000000000" pitchFamily="2" charset="0"/>
              </a:rPr>
              <a:t>bisa</a:t>
            </a:r>
            <a:r>
              <a:rPr lang="en-ID" sz="1600" b="0" i="0" dirty="0">
                <a:solidFill>
                  <a:schemeClr val="tx1">
                    <a:alpha val="80000"/>
                  </a:schemeClr>
                </a:solidFill>
                <a:effectLst/>
                <a:latin typeface="Poppins" panose="00000500000000000000" pitchFamily="2" charset="0"/>
              </a:rPr>
              <a:t> </a:t>
            </a:r>
            <a:r>
              <a:rPr lang="en-ID" sz="1600" b="0" i="0" dirty="0" err="1">
                <a:solidFill>
                  <a:schemeClr val="tx1">
                    <a:alpha val="80000"/>
                  </a:schemeClr>
                </a:solidFill>
                <a:effectLst/>
                <a:latin typeface="Poppins" panose="00000500000000000000" pitchFamily="2" charset="0"/>
              </a:rPr>
              <a:t>diraih</a:t>
            </a:r>
            <a:r>
              <a:rPr lang="en-ID" sz="1600" b="0" i="0" dirty="0">
                <a:solidFill>
                  <a:schemeClr val="tx1">
                    <a:alpha val="80000"/>
                  </a:schemeClr>
                </a:solidFill>
                <a:effectLst/>
                <a:latin typeface="Poppins" panose="00000500000000000000" pitchFamily="2" charset="0"/>
              </a:rPr>
              <a:t>, </a:t>
            </a:r>
            <a:r>
              <a:rPr lang="en-ID" sz="1600" b="0" i="0" dirty="0" err="1">
                <a:solidFill>
                  <a:schemeClr val="tx1">
                    <a:alpha val="80000"/>
                  </a:schemeClr>
                </a:solidFill>
                <a:effectLst/>
                <a:latin typeface="Poppins" panose="00000500000000000000" pitchFamily="2" charset="0"/>
              </a:rPr>
              <a:t>setidaknya</a:t>
            </a:r>
            <a:r>
              <a:rPr lang="en-ID" sz="1600" b="0" i="0" dirty="0">
                <a:solidFill>
                  <a:schemeClr val="tx1">
                    <a:alpha val="80000"/>
                  </a:schemeClr>
                </a:solidFill>
                <a:effectLst/>
                <a:latin typeface="Poppins" panose="00000500000000000000" pitchFamily="2" charset="0"/>
              </a:rPr>
              <a:t> </a:t>
            </a:r>
            <a:r>
              <a:rPr lang="en-ID" sz="1600" b="0" i="0" dirty="0" err="1">
                <a:solidFill>
                  <a:schemeClr val="tx1">
                    <a:alpha val="80000"/>
                  </a:schemeClr>
                </a:solidFill>
                <a:effectLst/>
                <a:latin typeface="Poppins" panose="00000500000000000000" pitchFamily="2" charset="0"/>
              </a:rPr>
              <a:t>ada</a:t>
            </a:r>
            <a:r>
              <a:rPr lang="en-ID" sz="1600" b="0" i="0" dirty="0">
                <a:solidFill>
                  <a:schemeClr val="tx1">
                    <a:alpha val="80000"/>
                  </a:schemeClr>
                </a:solidFill>
                <a:effectLst/>
                <a:latin typeface="Poppins" panose="00000500000000000000" pitchFamily="2" charset="0"/>
              </a:rPr>
              <a:t> 3 (</a:t>
            </a:r>
            <a:r>
              <a:rPr lang="en-ID" sz="1600" b="0" i="0" dirty="0" err="1">
                <a:solidFill>
                  <a:schemeClr val="tx1">
                    <a:alpha val="80000"/>
                  </a:schemeClr>
                </a:solidFill>
                <a:effectLst/>
                <a:latin typeface="Poppins" panose="00000500000000000000" pitchFamily="2" charset="0"/>
              </a:rPr>
              <a:t>tiga</a:t>
            </a:r>
            <a:r>
              <a:rPr lang="en-ID" sz="1600" b="0" i="0" dirty="0">
                <a:solidFill>
                  <a:schemeClr val="tx1">
                    <a:alpha val="80000"/>
                  </a:schemeClr>
                </a:solidFill>
                <a:effectLst/>
                <a:latin typeface="Poppins" panose="00000500000000000000" pitchFamily="2" charset="0"/>
              </a:rPr>
              <a:t>) </a:t>
            </a:r>
            <a:r>
              <a:rPr lang="en-ID" sz="1600" b="0" i="0" dirty="0" err="1">
                <a:solidFill>
                  <a:schemeClr val="tx1">
                    <a:alpha val="80000"/>
                  </a:schemeClr>
                </a:solidFill>
                <a:effectLst/>
                <a:latin typeface="Poppins" panose="00000500000000000000" pitchFamily="2" charset="0"/>
              </a:rPr>
              <a:t>jenis</a:t>
            </a:r>
            <a:r>
              <a:rPr lang="en-ID" sz="1600" b="0" i="0" dirty="0">
                <a:solidFill>
                  <a:schemeClr val="tx1">
                    <a:alpha val="80000"/>
                  </a:schemeClr>
                </a:solidFill>
                <a:effectLst/>
                <a:latin typeface="Poppins" panose="00000500000000000000" pitchFamily="2" charset="0"/>
              </a:rPr>
              <a:t> </a:t>
            </a:r>
            <a:r>
              <a:rPr lang="en-ID" sz="1600" b="0" i="0" dirty="0" err="1">
                <a:solidFill>
                  <a:schemeClr val="tx1">
                    <a:alpha val="80000"/>
                  </a:schemeClr>
                </a:solidFill>
                <a:effectLst/>
                <a:latin typeface="Poppins" panose="00000500000000000000" pitchFamily="2" charset="0"/>
              </a:rPr>
              <a:t>kesuksesan</a:t>
            </a:r>
            <a:r>
              <a:rPr lang="en-ID" sz="1600" b="0" i="0" dirty="0">
                <a:solidFill>
                  <a:schemeClr val="tx1">
                    <a:alpha val="80000"/>
                  </a:schemeClr>
                </a:solidFill>
                <a:effectLst/>
                <a:latin typeface="Poppins" panose="00000500000000000000" pitchFamily="2" charset="0"/>
              </a:rPr>
              <a:t> yang </a:t>
            </a:r>
            <a:r>
              <a:rPr lang="en-ID" sz="1600" b="0" i="0" dirty="0" err="1">
                <a:solidFill>
                  <a:schemeClr val="tx1">
                    <a:alpha val="80000"/>
                  </a:schemeClr>
                </a:solidFill>
                <a:effectLst/>
                <a:latin typeface="Poppins" panose="00000500000000000000" pitchFamily="2" charset="0"/>
              </a:rPr>
              <a:t>bisa</a:t>
            </a:r>
            <a:r>
              <a:rPr lang="en-ID" sz="1600" b="0" i="0" dirty="0">
                <a:solidFill>
                  <a:schemeClr val="tx1">
                    <a:alpha val="80000"/>
                  </a:schemeClr>
                </a:solidFill>
                <a:effectLst/>
                <a:latin typeface="Poppins" panose="00000500000000000000" pitchFamily="2" charset="0"/>
              </a:rPr>
              <a:t> </a:t>
            </a:r>
            <a:r>
              <a:rPr lang="en-ID" sz="1600" b="0" i="0" dirty="0" err="1">
                <a:solidFill>
                  <a:schemeClr val="tx1">
                    <a:alpha val="80000"/>
                  </a:schemeClr>
                </a:solidFill>
                <a:effectLst/>
                <a:latin typeface="Poppins" panose="00000500000000000000" pitchFamily="2" charset="0"/>
              </a:rPr>
              <a:t>tertangkap</a:t>
            </a:r>
            <a:r>
              <a:rPr lang="en-ID" sz="1600" b="0" i="0" dirty="0">
                <a:solidFill>
                  <a:schemeClr val="tx1">
                    <a:alpha val="80000"/>
                  </a:schemeClr>
                </a:solidFill>
                <a:effectLst/>
                <a:latin typeface="Poppins" panose="00000500000000000000" pitchFamily="2" charset="0"/>
              </a:rPr>
              <a:t> </a:t>
            </a:r>
            <a:r>
              <a:rPr lang="en-ID" sz="1600" b="0" i="0" dirty="0" err="1">
                <a:solidFill>
                  <a:schemeClr val="tx1">
                    <a:alpha val="80000"/>
                  </a:schemeClr>
                </a:solidFill>
                <a:effectLst/>
                <a:latin typeface="Poppins" panose="00000500000000000000" pitchFamily="2" charset="0"/>
              </a:rPr>
              <a:t>dengan</a:t>
            </a:r>
            <a:r>
              <a:rPr lang="en-ID" sz="1600" b="0" i="0" dirty="0">
                <a:solidFill>
                  <a:schemeClr val="tx1">
                    <a:alpha val="80000"/>
                  </a:schemeClr>
                </a:solidFill>
                <a:effectLst/>
                <a:latin typeface="Poppins" panose="00000500000000000000" pitchFamily="2" charset="0"/>
              </a:rPr>
              <a:t> </a:t>
            </a:r>
            <a:r>
              <a:rPr lang="en-ID" sz="1600" b="0" i="0" dirty="0" err="1">
                <a:solidFill>
                  <a:schemeClr val="tx1">
                    <a:alpha val="80000"/>
                  </a:schemeClr>
                </a:solidFill>
                <a:effectLst/>
                <a:latin typeface="Poppins" panose="00000500000000000000" pitchFamily="2" charset="0"/>
              </a:rPr>
              <a:t>cara</a:t>
            </a:r>
            <a:r>
              <a:rPr lang="en-ID" sz="1600" b="0" i="0" dirty="0">
                <a:solidFill>
                  <a:schemeClr val="tx1">
                    <a:alpha val="80000"/>
                  </a:schemeClr>
                </a:solidFill>
                <a:effectLst/>
                <a:latin typeface="Poppins" panose="00000500000000000000" pitchFamily="2" charset="0"/>
              </a:rPr>
              <a:t> </a:t>
            </a:r>
            <a:r>
              <a:rPr lang="en-ID" sz="1600" b="0" i="0" dirty="0" err="1">
                <a:solidFill>
                  <a:schemeClr val="tx1">
                    <a:alpha val="80000"/>
                  </a:schemeClr>
                </a:solidFill>
                <a:effectLst/>
                <a:latin typeface="Poppins" panose="00000500000000000000" pitchFamily="2" charset="0"/>
              </a:rPr>
              <a:t>ini</a:t>
            </a:r>
            <a:r>
              <a:rPr lang="en-ID" sz="1600" b="0" i="0" dirty="0">
                <a:solidFill>
                  <a:schemeClr val="tx1">
                    <a:alpha val="80000"/>
                  </a:schemeClr>
                </a:solidFill>
                <a:effectLst/>
                <a:latin typeface="Poppins" panose="00000500000000000000" pitchFamily="2" charset="0"/>
              </a:rPr>
              <a:t> </a:t>
            </a:r>
            <a:r>
              <a:rPr lang="en-ID" sz="1600" b="0" i="0" dirty="0" err="1">
                <a:solidFill>
                  <a:schemeClr val="tx1">
                    <a:alpha val="80000"/>
                  </a:schemeClr>
                </a:solidFill>
                <a:effectLst/>
                <a:latin typeface="Poppins" panose="00000500000000000000" pitchFamily="2" charset="0"/>
              </a:rPr>
              <a:t>yaitu</a:t>
            </a:r>
            <a:r>
              <a:rPr lang="en-ID" sz="1600" b="0" i="0" dirty="0">
                <a:solidFill>
                  <a:schemeClr val="tx1">
                    <a:alpha val="80000"/>
                  </a:schemeClr>
                </a:solidFill>
                <a:effectLst/>
                <a:latin typeface="Poppins" panose="00000500000000000000" pitchFamily="2" charset="0"/>
              </a:rPr>
              <a:t> :</a:t>
            </a:r>
          </a:p>
          <a:p>
            <a:pPr marL="0" indent="0">
              <a:buNone/>
            </a:pPr>
            <a:r>
              <a:rPr lang="en-ID" sz="1600" b="0" i="0" dirty="0">
                <a:solidFill>
                  <a:schemeClr val="tx1">
                    <a:alpha val="80000"/>
                  </a:schemeClr>
                </a:solidFill>
                <a:effectLst/>
                <a:latin typeface="Poppins" panose="00000500000000000000" pitchFamily="2" charset="0"/>
              </a:rPr>
              <a:t>a. </a:t>
            </a:r>
            <a:r>
              <a:rPr lang="en-ID" sz="1600" b="0" i="0" dirty="0" err="1">
                <a:solidFill>
                  <a:schemeClr val="tx1">
                    <a:alpha val="80000"/>
                  </a:schemeClr>
                </a:solidFill>
                <a:effectLst/>
                <a:latin typeface="Poppins" panose="00000500000000000000" pitchFamily="2" charset="0"/>
              </a:rPr>
              <a:t>Komunikasi</a:t>
            </a:r>
            <a:r>
              <a:rPr lang="en-ID" sz="1600" b="0" i="0" dirty="0">
                <a:solidFill>
                  <a:schemeClr val="tx1">
                    <a:alpha val="80000"/>
                  </a:schemeClr>
                </a:solidFill>
                <a:effectLst/>
                <a:latin typeface="Poppins" panose="00000500000000000000" pitchFamily="2" charset="0"/>
              </a:rPr>
              <a:t> strategi </a:t>
            </a:r>
            <a:r>
              <a:rPr lang="en-ID" sz="1600" b="0" i="0" dirty="0" err="1">
                <a:solidFill>
                  <a:schemeClr val="tx1">
                    <a:alpha val="80000"/>
                  </a:schemeClr>
                </a:solidFill>
                <a:effectLst/>
                <a:latin typeface="Poppins" panose="00000500000000000000" pitchFamily="2" charset="0"/>
              </a:rPr>
              <a:t>menjadi</a:t>
            </a:r>
            <a:r>
              <a:rPr lang="en-ID" sz="1600" b="0" i="0" dirty="0">
                <a:solidFill>
                  <a:schemeClr val="tx1">
                    <a:alpha val="80000"/>
                  </a:schemeClr>
                </a:solidFill>
                <a:effectLst/>
                <a:latin typeface="Poppins" panose="00000500000000000000" pitchFamily="2" charset="0"/>
              </a:rPr>
              <a:t> </a:t>
            </a:r>
            <a:r>
              <a:rPr lang="en-ID" sz="1600" b="0" i="0" dirty="0" err="1">
                <a:solidFill>
                  <a:schemeClr val="tx1">
                    <a:alpha val="80000"/>
                  </a:schemeClr>
                </a:solidFill>
                <a:effectLst/>
                <a:latin typeface="Poppins" panose="00000500000000000000" pitchFamily="2" charset="0"/>
              </a:rPr>
              <a:t>lebih</a:t>
            </a:r>
            <a:r>
              <a:rPr lang="en-ID" sz="1600" b="0" i="0" dirty="0">
                <a:solidFill>
                  <a:schemeClr val="tx1">
                    <a:alpha val="80000"/>
                  </a:schemeClr>
                </a:solidFill>
                <a:effectLst/>
                <a:latin typeface="Poppins" panose="00000500000000000000" pitchFamily="2" charset="0"/>
              </a:rPr>
              <a:t> </a:t>
            </a:r>
            <a:r>
              <a:rPr lang="en-ID" sz="1600" b="0" i="0" dirty="0" err="1">
                <a:solidFill>
                  <a:schemeClr val="tx1">
                    <a:alpha val="80000"/>
                  </a:schemeClr>
                </a:solidFill>
                <a:effectLst/>
                <a:latin typeface="Poppins" panose="00000500000000000000" pitchFamily="2" charset="0"/>
              </a:rPr>
              <a:t>mudah</a:t>
            </a:r>
            <a:r>
              <a:rPr lang="en-ID" sz="1600" b="0" i="0" dirty="0">
                <a:solidFill>
                  <a:schemeClr val="tx1">
                    <a:alpha val="80000"/>
                  </a:schemeClr>
                </a:solidFill>
                <a:effectLst/>
                <a:latin typeface="Poppins" panose="00000500000000000000" pitchFamily="2" charset="0"/>
              </a:rPr>
              <a:t> </a:t>
            </a:r>
            <a:r>
              <a:rPr lang="en-ID" sz="1600" b="0" i="0" dirty="0" err="1">
                <a:solidFill>
                  <a:schemeClr val="tx1">
                    <a:alpha val="80000"/>
                  </a:schemeClr>
                </a:solidFill>
                <a:effectLst/>
                <a:latin typeface="Poppins" panose="00000500000000000000" pitchFamily="2" charset="0"/>
              </a:rPr>
              <a:t>karena</a:t>
            </a:r>
            <a:r>
              <a:rPr lang="en-ID" sz="1600" b="0" i="0" dirty="0">
                <a:solidFill>
                  <a:schemeClr val="tx1">
                    <a:alpha val="80000"/>
                  </a:schemeClr>
                </a:solidFill>
                <a:effectLst/>
                <a:latin typeface="Poppins" panose="00000500000000000000" pitchFamily="2" charset="0"/>
              </a:rPr>
              <a:t> </a:t>
            </a:r>
            <a:r>
              <a:rPr lang="en-ID" sz="1600" b="0" i="0" dirty="0" err="1">
                <a:solidFill>
                  <a:schemeClr val="tx1">
                    <a:alpha val="80000"/>
                  </a:schemeClr>
                </a:solidFill>
                <a:effectLst/>
                <a:latin typeface="Poppins" panose="00000500000000000000" pitchFamily="2" charset="0"/>
              </a:rPr>
              <a:t>mempunyai</a:t>
            </a:r>
            <a:r>
              <a:rPr lang="en-ID" sz="1600" b="0" i="0" dirty="0">
                <a:solidFill>
                  <a:schemeClr val="tx1">
                    <a:alpha val="80000"/>
                  </a:schemeClr>
                </a:solidFill>
                <a:effectLst/>
                <a:latin typeface="Poppins" panose="00000500000000000000" pitchFamily="2" charset="0"/>
              </a:rPr>
              <a:t> </a:t>
            </a:r>
            <a:r>
              <a:rPr lang="en-ID" sz="1600" b="0" i="0" dirty="0" err="1">
                <a:solidFill>
                  <a:schemeClr val="tx1">
                    <a:alpha val="80000"/>
                  </a:schemeClr>
                </a:solidFill>
                <a:effectLst/>
                <a:latin typeface="Poppins" panose="00000500000000000000" pitchFamily="2" charset="0"/>
              </a:rPr>
              <a:t>tujuan</a:t>
            </a:r>
            <a:r>
              <a:rPr lang="en-ID" sz="1600" b="0" i="0" dirty="0">
                <a:solidFill>
                  <a:schemeClr val="tx1">
                    <a:alpha val="80000"/>
                  </a:schemeClr>
                </a:solidFill>
                <a:effectLst/>
                <a:latin typeface="Poppins" panose="00000500000000000000" pitchFamily="2" charset="0"/>
              </a:rPr>
              <a:t> </a:t>
            </a:r>
            <a:r>
              <a:rPr lang="en-ID" sz="1600" b="0" i="0" dirty="0" err="1">
                <a:solidFill>
                  <a:schemeClr val="tx1">
                    <a:alpha val="80000"/>
                  </a:schemeClr>
                </a:solidFill>
                <a:effectLst/>
                <a:latin typeface="Poppins" panose="00000500000000000000" pitchFamily="2" charset="0"/>
              </a:rPr>
              <a:t>bukan</a:t>
            </a:r>
            <a:r>
              <a:rPr lang="en-ID" sz="1600" b="0" i="0" dirty="0">
                <a:solidFill>
                  <a:schemeClr val="tx1">
                    <a:alpha val="80000"/>
                  </a:schemeClr>
                </a:solidFill>
                <a:effectLst/>
                <a:latin typeface="Poppins" panose="00000500000000000000" pitchFamily="2" charset="0"/>
              </a:rPr>
              <a:t> </a:t>
            </a:r>
            <a:r>
              <a:rPr lang="en-ID" sz="1600" b="0" i="0" dirty="0" err="1">
                <a:solidFill>
                  <a:schemeClr val="tx1">
                    <a:alpha val="80000"/>
                  </a:schemeClr>
                </a:solidFill>
                <a:effectLst/>
                <a:latin typeface="Poppins" panose="00000500000000000000" pitchFamily="2" charset="0"/>
              </a:rPr>
              <a:t>untuk</a:t>
            </a:r>
            <a:r>
              <a:rPr lang="en-ID" sz="1600" b="0" i="0" dirty="0">
                <a:solidFill>
                  <a:schemeClr val="tx1">
                    <a:alpha val="80000"/>
                  </a:schemeClr>
                </a:solidFill>
                <a:effectLst/>
                <a:latin typeface="Poppins" panose="00000500000000000000" pitchFamily="2" charset="0"/>
              </a:rPr>
              <a:t> </a:t>
            </a:r>
            <a:r>
              <a:rPr lang="en-ID" sz="1600" b="0" i="0" dirty="0" err="1">
                <a:solidFill>
                  <a:schemeClr val="tx1">
                    <a:alpha val="80000"/>
                  </a:schemeClr>
                </a:solidFill>
                <a:effectLst/>
                <a:latin typeface="Poppins" panose="00000500000000000000" pitchFamily="2" charset="0"/>
              </a:rPr>
              <a:t>mengalahkan</a:t>
            </a:r>
            <a:r>
              <a:rPr lang="en-ID" sz="1600" b="0" i="0" dirty="0">
                <a:solidFill>
                  <a:schemeClr val="tx1">
                    <a:alpha val="80000"/>
                  </a:schemeClr>
                </a:solidFill>
                <a:effectLst/>
                <a:latin typeface="Poppins" panose="00000500000000000000" pitchFamily="2" charset="0"/>
              </a:rPr>
              <a:t> </a:t>
            </a:r>
            <a:r>
              <a:rPr lang="en-ID" sz="1600" b="0" i="1" dirty="0">
                <a:solidFill>
                  <a:schemeClr val="tx1">
                    <a:alpha val="80000"/>
                  </a:schemeClr>
                </a:solidFill>
                <a:effectLst/>
                <a:latin typeface="Poppins" panose="00000500000000000000" pitchFamily="2" charset="0"/>
              </a:rPr>
              <a:t>partner</a:t>
            </a:r>
            <a:r>
              <a:rPr lang="en-ID" sz="1600" b="0" i="0" dirty="0">
                <a:solidFill>
                  <a:schemeClr val="tx1">
                    <a:alpha val="80000"/>
                  </a:schemeClr>
                </a:solidFill>
                <a:effectLst/>
                <a:latin typeface="Poppins" panose="00000500000000000000" pitchFamily="2" charset="0"/>
              </a:rPr>
              <a:t>, </a:t>
            </a:r>
            <a:r>
              <a:rPr lang="en-ID" sz="1600" b="0" i="0" dirty="0" err="1">
                <a:solidFill>
                  <a:schemeClr val="tx1">
                    <a:alpha val="80000"/>
                  </a:schemeClr>
                </a:solidFill>
                <a:effectLst/>
                <a:latin typeface="Poppins" panose="00000500000000000000" pitchFamily="2" charset="0"/>
              </a:rPr>
              <a:t>melainkan</a:t>
            </a:r>
            <a:r>
              <a:rPr lang="en-ID" sz="1600" b="0" i="0" dirty="0">
                <a:solidFill>
                  <a:schemeClr val="tx1">
                    <a:alpha val="80000"/>
                  </a:schemeClr>
                </a:solidFill>
                <a:effectLst/>
                <a:latin typeface="Poppins" panose="00000500000000000000" pitchFamily="2" charset="0"/>
              </a:rPr>
              <a:t> </a:t>
            </a:r>
            <a:r>
              <a:rPr lang="en-ID" sz="1600" b="0" i="0" dirty="0" err="1">
                <a:solidFill>
                  <a:schemeClr val="tx1">
                    <a:alpha val="80000"/>
                  </a:schemeClr>
                </a:solidFill>
                <a:effectLst/>
                <a:latin typeface="Poppins" panose="00000500000000000000" pitchFamily="2" charset="0"/>
              </a:rPr>
              <a:t>untuk</a:t>
            </a:r>
            <a:r>
              <a:rPr lang="en-ID" sz="1600" b="0" i="0" dirty="0">
                <a:solidFill>
                  <a:schemeClr val="tx1">
                    <a:alpha val="80000"/>
                  </a:schemeClr>
                </a:solidFill>
                <a:effectLst/>
                <a:latin typeface="Poppins" panose="00000500000000000000" pitchFamily="2" charset="0"/>
              </a:rPr>
              <a:t> </a:t>
            </a:r>
            <a:r>
              <a:rPr lang="en-ID" sz="1600" b="0" i="0" dirty="0" err="1">
                <a:solidFill>
                  <a:schemeClr val="tx1">
                    <a:alpha val="80000"/>
                  </a:schemeClr>
                </a:solidFill>
                <a:effectLst/>
                <a:latin typeface="Poppins" panose="00000500000000000000" pitchFamily="2" charset="0"/>
              </a:rPr>
              <a:t>membantunya</a:t>
            </a:r>
            <a:r>
              <a:rPr lang="en-ID" sz="1600" b="0" i="0" dirty="0">
                <a:solidFill>
                  <a:schemeClr val="tx1">
                    <a:alpha val="80000"/>
                  </a:schemeClr>
                </a:solidFill>
                <a:effectLst/>
                <a:latin typeface="Poppins" panose="00000500000000000000" pitchFamily="2" charset="0"/>
              </a:rPr>
              <a:t>.</a:t>
            </a:r>
          </a:p>
          <a:p>
            <a:pPr marL="0" indent="0">
              <a:buNone/>
            </a:pPr>
            <a:r>
              <a:rPr lang="en-ID" sz="1600" b="0" i="0" dirty="0">
                <a:solidFill>
                  <a:schemeClr val="tx1">
                    <a:alpha val="80000"/>
                  </a:schemeClr>
                </a:solidFill>
                <a:effectLst/>
                <a:latin typeface="Poppins" panose="00000500000000000000" pitchFamily="2" charset="0"/>
              </a:rPr>
              <a:t>b. </a:t>
            </a:r>
            <a:r>
              <a:rPr lang="en-ID" sz="1600" b="0" i="0" dirty="0" err="1">
                <a:solidFill>
                  <a:schemeClr val="tx1">
                    <a:alpha val="80000"/>
                  </a:schemeClr>
                </a:solidFill>
                <a:effectLst/>
                <a:latin typeface="Poppins" panose="00000500000000000000" pitchFamily="2" charset="0"/>
              </a:rPr>
              <a:t>Keuntungan</a:t>
            </a:r>
            <a:r>
              <a:rPr lang="en-ID" sz="1600" b="0" i="0" dirty="0">
                <a:solidFill>
                  <a:schemeClr val="tx1">
                    <a:alpha val="80000"/>
                  </a:schemeClr>
                </a:solidFill>
                <a:effectLst/>
                <a:latin typeface="Poppins" panose="00000500000000000000" pitchFamily="2" charset="0"/>
              </a:rPr>
              <a:t> </a:t>
            </a:r>
            <a:r>
              <a:rPr lang="en-ID" sz="1600" b="0" i="1" dirty="0">
                <a:solidFill>
                  <a:schemeClr val="tx1">
                    <a:alpha val="80000"/>
                  </a:schemeClr>
                </a:solidFill>
                <a:effectLst/>
                <a:latin typeface="Poppins" panose="00000500000000000000" pitchFamily="2" charset="0"/>
              </a:rPr>
              <a:t>win-win solution</a:t>
            </a:r>
            <a:r>
              <a:rPr lang="en-ID" sz="1600" b="0" i="0" dirty="0">
                <a:solidFill>
                  <a:schemeClr val="tx1">
                    <a:alpha val="80000"/>
                  </a:schemeClr>
                </a:solidFill>
                <a:effectLst/>
                <a:latin typeface="Poppins" panose="00000500000000000000" pitchFamily="2" charset="0"/>
              </a:rPr>
              <a:t> </a:t>
            </a:r>
            <a:r>
              <a:rPr lang="en-ID" sz="1600" b="0" i="0" dirty="0" err="1">
                <a:solidFill>
                  <a:schemeClr val="tx1">
                    <a:alpha val="80000"/>
                  </a:schemeClr>
                </a:solidFill>
                <a:effectLst/>
                <a:latin typeface="Poppins" panose="00000500000000000000" pitchFamily="2" charset="0"/>
              </a:rPr>
              <a:t>dalam</a:t>
            </a:r>
            <a:r>
              <a:rPr lang="en-ID" sz="1600" b="0" i="0" dirty="0">
                <a:solidFill>
                  <a:schemeClr val="tx1">
                    <a:alpha val="80000"/>
                  </a:schemeClr>
                </a:solidFill>
                <a:effectLst/>
                <a:latin typeface="Poppins" panose="00000500000000000000" pitchFamily="2" charset="0"/>
              </a:rPr>
              <a:t> </a:t>
            </a:r>
            <a:r>
              <a:rPr lang="en-ID" sz="1600" b="0" i="0" dirty="0" err="1">
                <a:solidFill>
                  <a:schemeClr val="tx1">
                    <a:alpha val="80000"/>
                  </a:schemeClr>
                </a:solidFill>
                <a:effectLst/>
                <a:latin typeface="Poppins" panose="00000500000000000000" pitchFamily="2" charset="0"/>
              </a:rPr>
              <a:t>komunikasi</a:t>
            </a:r>
            <a:r>
              <a:rPr lang="en-ID" sz="1600" b="0" i="0" dirty="0">
                <a:solidFill>
                  <a:schemeClr val="tx1">
                    <a:alpha val="80000"/>
                  </a:schemeClr>
                </a:solidFill>
                <a:effectLst/>
                <a:latin typeface="Poppins" panose="00000500000000000000" pitchFamily="2" charset="0"/>
              </a:rPr>
              <a:t> strategi </a:t>
            </a:r>
            <a:r>
              <a:rPr lang="en-ID" sz="1600" b="0" i="0" dirty="0" err="1">
                <a:solidFill>
                  <a:schemeClr val="tx1">
                    <a:alpha val="80000"/>
                  </a:schemeClr>
                </a:solidFill>
                <a:effectLst/>
                <a:latin typeface="Poppins" panose="00000500000000000000" pitchFamily="2" charset="0"/>
              </a:rPr>
              <a:t>adalah</a:t>
            </a:r>
            <a:r>
              <a:rPr lang="en-ID" sz="1600" b="0" i="0" dirty="0">
                <a:solidFill>
                  <a:schemeClr val="tx1">
                    <a:alpha val="80000"/>
                  </a:schemeClr>
                </a:solidFill>
                <a:effectLst/>
                <a:latin typeface="Poppins" panose="00000500000000000000" pitchFamily="2" charset="0"/>
              </a:rPr>
              <a:t> </a:t>
            </a:r>
            <a:r>
              <a:rPr lang="en-ID" sz="1600" b="0" i="0" dirty="0" err="1">
                <a:solidFill>
                  <a:schemeClr val="tx1">
                    <a:alpha val="80000"/>
                  </a:schemeClr>
                </a:solidFill>
                <a:effectLst/>
                <a:latin typeface="Poppins" panose="00000500000000000000" pitchFamily="2" charset="0"/>
              </a:rPr>
              <a:t>sebuah</a:t>
            </a:r>
            <a:r>
              <a:rPr lang="en-ID" sz="1600" b="0" i="0" dirty="0">
                <a:solidFill>
                  <a:schemeClr val="tx1">
                    <a:alpha val="80000"/>
                  </a:schemeClr>
                </a:solidFill>
                <a:effectLst/>
                <a:latin typeface="Poppins" panose="00000500000000000000" pitchFamily="2" charset="0"/>
              </a:rPr>
              <a:t> </a:t>
            </a:r>
            <a:r>
              <a:rPr lang="en-ID" sz="1600" b="0" i="0" dirty="0" err="1">
                <a:solidFill>
                  <a:schemeClr val="tx1">
                    <a:alpha val="80000"/>
                  </a:schemeClr>
                </a:solidFill>
                <a:effectLst/>
                <a:latin typeface="Poppins" panose="00000500000000000000" pitchFamily="2" charset="0"/>
              </a:rPr>
              <a:t>keuntungan</a:t>
            </a:r>
            <a:r>
              <a:rPr lang="en-ID" sz="1600" b="0" i="0" dirty="0">
                <a:solidFill>
                  <a:schemeClr val="tx1">
                    <a:alpha val="80000"/>
                  </a:schemeClr>
                </a:solidFill>
                <a:effectLst/>
                <a:latin typeface="Poppins" panose="00000500000000000000" pitchFamily="2" charset="0"/>
              </a:rPr>
              <a:t> </a:t>
            </a:r>
            <a:r>
              <a:rPr lang="en-ID" sz="1600" b="0" i="0" dirty="0" err="1">
                <a:solidFill>
                  <a:schemeClr val="tx1">
                    <a:alpha val="80000"/>
                  </a:schemeClr>
                </a:solidFill>
                <a:effectLst/>
                <a:latin typeface="Poppins" panose="00000500000000000000" pitchFamily="2" charset="0"/>
              </a:rPr>
              <a:t>tidak</a:t>
            </a:r>
            <a:r>
              <a:rPr lang="en-ID" sz="1600" b="0" i="0" dirty="0">
                <a:solidFill>
                  <a:schemeClr val="tx1">
                    <a:alpha val="80000"/>
                  </a:schemeClr>
                </a:solidFill>
                <a:effectLst/>
                <a:latin typeface="Poppins" panose="00000500000000000000" pitchFamily="2" charset="0"/>
              </a:rPr>
              <a:t> </a:t>
            </a:r>
            <a:r>
              <a:rPr lang="en-ID" sz="1600" b="0" i="0" dirty="0" err="1">
                <a:solidFill>
                  <a:schemeClr val="tx1">
                    <a:alpha val="80000"/>
                  </a:schemeClr>
                </a:solidFill>
                <a:effectLst/>
                <a:latin typeface="Poppins" panose="00000500000000000000" pitchFamily="2" charset="0"/>
              </a:rPr>
              <a:t>terbatas</a:t>
            </a:r>
            <a:r>
              <a:rPr lang="en-ID" sz="1600" b="0" i="0" dirty="0">
                <a:solidFill>
                  <a:schemeClr val="tx1">
                    <a:alpha val="80000"/>
                  </a:schemeClr>
                </a:solidFill>
                <a:effectLst/>
                <a:latin typeface="Poppins" panose="00000500000000000000" pitchFamily="2" charset="0"/>
              </a:rPr>
              <a:t>, </a:t>
            </a:r>
            <a:r>
              <a:rPr lang="en-ID" sz="1600" b="0" i="0" dirty="0" err="1">
                <a:solidFill>
                  <a:schemeClr val="tx1">
                    <a:alpha val="80000"/>
                  </a:schemeClr>
                </a:solidFill>
                <a:effectLst/>
                <a:latin typeface="Poppins" panose="00000500000000000000" pitchFamily="2" charset="0"/>
              </a:rPr>
              <a:t>karena</a:t>
            </a:r>
            <a:r>
              <a:rPr lang="en-ID" sz="1600" b="0" i="0" dirty="0">
                <a:solidFill>
                  <a:schemeClr val="tx1">
                    <a:alpha val="80000"/>
                  </a:schemeClr>
                </a:solidFill>
                <a:effectLst/>
                <a:latin typeface="Poppins" panose="00000500000000000000" pitchFamily="2" charset="0"/>
              </a:rPr>
              <a:t> </a:t>
            </a:r>
            <a:r>
              <a:rPr lang="en-ID" sz="1600" b="0" i="0" dirty="0" err="1">
                <a:solidFill>
                  <a:schemeClr val="tx1">
                    <a:alpha val="80000"/>
                  </a:schemeClr>
                </a:solidFill>
                <a:effectLst/>
                <a:latin typeface="Poppins" panose="00000500000000000000" pitchFamily="2" charset="0"/>
              </a:rPr>
              <a:t>proyek</a:t>
            </a:r>
            <a:r>
              <a:rPr lang="en-ID" sz="1600" b="0" i="0" dirty="0">
                <a:solidFill>
                  <a:schemeClr val="tx1">
                    <a:alpha val="80000"/>
                  </a:schemeClr>
                </a:solidFill>
                <a:effectLst/>
                <a:latin typeface="Poppins" panose="00000500000000000000" pitchFamily="2" charset="0"/>
              </a:rPr>
              <a:t> </a:t>
            </a:r>
            <a:r>
              <a:rPr lang="en-ID" sz="1600" b="0" i="0" dirty="0" err="1">
                <a:solidFill>
                  <a:schemeClr val="tx1">
                    <a:alpha val="80000"/>
                  </a:schemeClr>
                </a:solidFill>
                <a:effectLst/>
                <a:latin typeface="Poppins" panose="00000500000000000000" pitchFamily="2" charset="0"/>
              </a:rPr>
              <a:t>akan</a:t>
            </a:r>
            <a:r>
              <a:rPr lang="en-ID" sz="1600" b="0" i="0" dirty="0">
                <a:solidFill>
                  <a:schemeClr val="tx1">
                    <a:alpha val="80000"/>
                  </a:schemeClr>
                </a:solidFill>
                <a:effectLst/>
                <a:latin typeface="Poppins" panose="00000500000000000000" pitchFamily="2" charset="0"/>
              </a:rPr>
              <a:t> </a:t>
            </a:r>
            <a:r>
              <a:rPr lang="en-ID" sz="1600" b="0" i="0" dirty="0" err="1">
                <a:solidFill>
                  <a:schemeClr val="tx1">
                    <a:alpha val="80000"/>
                  </a:schemeClr>
                </a:solidFill>
                <a:effectLst/>
                <a:latin typeface="Poppins" panose="00000500000000000000" pitchFamily="2" charset="0"/>
              </a:rPr>
              <a:t>menjadi</a:t>
            </a:r>
            <a:r>
              <a:rPr lang="en-ID" sz="1600" b="0" i="0" dirty="0">
                <a:solidFill>
                  <a:schemeClr val="tx1">
                    <a:alpha val="80000"/>
                  </a:schemeClr>
                </a:solidFill>
                <a:effectLst/>
                <a:latin typeface="Poppins" panose="00000500000000000000" pitchFamily="2" charset="0"/>
              </a:rPr>
              <a:t> </a:t>
            </a:r>
            <a:r>
              <a:rPr lang="en-ID" sz="1600" b="0" i="0" dirty="0" err="1">
                <a:solidFill>
                  <a:schemeClr val="tx1">
                    <a:alpha val="80000"/>
                  </a:schemeClr>
                </a:solidFill>
                <a:effectLst/>
                <a:latin typeface="Poppins" panose="00000500000000000000" pitchFamily="2" charset="0"/>
              </a:rPr>
              <a:t>lebih</a:t>
            </a:r>
            <a:r>
              <a:rPr lang="en-ID" sz="1600" b="0" i="0" dirty="0">
                <a:solidFill>
                  <a:schemeClr val="tx1">
                    <a:alpha val="80000"/>
                  </a:schemeClr>
                </a:solidFill>
                <a:effectLst/>
                <a:latin typeface="Poppins" panose="00000500000000000000" pitchFamily="2" charset="0"/>
              </a:rPr>
              <a:t> </a:t>
            </a:r>
            <a:r>
              <a:rPr lang="en-ID" sz="1600" b="0" i="0" dirty="0" err="1">
                <a:solidFill>
                  <a:schemeClr val="tx1">
                    <a:alpha val="80000"/>
                  </a:schemeClr>
                </a:solidFill>
                <a:effectLst/>
                <a:latin typeface="Poppins" panose="00000500000000000000" pitchFamily="2" charset="0"/>
              </a:rPr>
              <a:t>sempurna</a:t>
            </a:r>
            <a:r>
              <a:rPr lang="en-ID" sz="1600" b="0" i="0" dirty="0">
                <a:solidFill>
                  <a:schemeClr val="tx1">
                    <a:alpha val="80000"/>
                  </a:schemeClr>
                </a:solidFill>
                <a:effectLst/>
                <a:latin typeface="Poppins" panose="00000500000000000000" pitchFamily="2" charset="0"/>
              </a:rPr>
              <a:t> dan </a:t>
            </a:r>
            <a:r>
              <a:rPr lang="en-ID" sz="1600" b="0" i="0" dirty="0" err="1">
                <a:solidFill>
                  <a:schemeClr val="tx1">
                    <a:alpha val="80000"/>
                  </a:schemeClr>
                </a:solidFill>
                <a:effectLst/>
                <a:latin typeface="Poppins" panose="00000500000000000000" pitchFamily="2" charset="0"/>
              </a:rPr>
              <a:t>proyek-proyek</a:t>
            </a:r>
            <a:r>
              <a:rPr lang="en-ID" sz="1600" b="0" i="0" dirty="0">
                <a:solidFill>
                  <a:schemeClr val="tx1">
                    <a:alpha val="80000"/>
                  </a:schemeClr>
                </a:solidFill>
                <a:effectLst/>
                <a:latin typeface="Poppins" panose="00000500000000000000" pitchFamily="2" charset="0"/>
              </a:rPr>
              <a:t> </a:t>
            </a:r>
            <a:r>
              <a:rPr lang="en-ID" sz="1600" b="0" i="0" dirty="0" err="1">
                <a:solidFill>
                  <a:schemeClr val="tx1">
                    <a:alpha val="80000"/>
                  </a:schemeClr>
                </a:solidFill>
                <a:effectLst/>
                <a:latin typeface="Poppins" panose="00000500000000000000" pitchFamily="2" charset="0"/>
              </a:rPr>
              <a:t>selajutnya</a:t>
            </a:r>
            <a:r>
              <a:rPr lang="en-ID" sz="1600" b="0" i="0" dirty="0">
                <a:solidFill>
                  <a:schemeClr val="tx1">
                    <a:alpha val="80000"/>
                  </a:schemeClr>
                </a:solidFill>
                <a:effectLst/>
                <a:latin typeface="Poppins" panose="00000500000000000000" pitchFamily="2" charset="0"/>
              </a:rPr>
              <a:t> </a:t>
            </a:r>
            <a:r>
              <a:rPr lang="en-ID" sz="1600" b="0" i="0" dirty="0" err="1">
                <a:solidFill>
                  <a:schemeClr val="tx1">
                    <a:alpha val="80000"/>
                  </a:schemeClr>
                </a:solidFill>
                <a:effectLst/>
                <a:latin typeface="Poppins" panose="00000500000000000000" pitchFamily="2" charset="0"/>
              </a:rPr>
              <a:t>akan</a:t>
            </a:r>
            <a:r>
              <a:rPr lang="en-ID" sz="1600" b="0" i="0" dirty="0">
                <a:solidFill>
                  <a:schemeClr val="tx1">
                    <a:alpha val="80000"/>
                  </a:schemeClr>
                </a:solidFill>
                <a:effectLst/>
                <a:latin typeface="Poppins" panose="00000500000000000000" pitchFamily="2" charset="0"/>
              </a:rPr>
              <a:t> </a:t>
            </a:r>
            <a:r>
              <a:rPr lang="en-ID" sz="1600" b="0" i="0" dirty="0" err="1">
                <a:solidFill>
                  <a:schemeClr val="tx1">
                    <a:alpha val="80000"/>
                  </a:schemeClr>
                </a:solidFill>
                <a:effectLst/>
                <a:latin typeface="Poppins" panose="00000500000000000000" pitchFamily="2" charset="0"/>
              </a:rPr>
              <a:t>terbuka</a:t>
            </a:r>
            <a:r>
              <a:rPr lang="en-ID" sz="1600" b="0" i="0" dirty="0">
                <a:solidFill>
                  <a:schemeClr val="tx1">
                    <a:alpha val="80000"/>
                  </a:schemeClr>
                </a:solidFill>
                <a:effectLst/>
                <a:latin typeface="Poppins" panose="00000500000000000000" pitchFamily="2" charset="0"/>
              </a:rPr>
              <a:t>.</a:t>
            </a:r>
          </a:p>
          <a:p>
            <a:pPr marL="0" indent="0">
              <a:buNone/>
            </a:pPr>
            <a:r>
              <a:rPr lang="en-ID" sz="1600" b="0" i="0" dirty="0">
                <a:solidFill>
                  <a:schemeClr val="tx1">
                    <a:alpha val="80000"/>
                  </a:schemeClr>
                </a:solidFill>
                <a:effectLst/>
                <a:latin typeface="Poppins" panose="00000500000000000000" pitchFamily="2" charset="0"/>
              </a:rPr>
              <a:t>c. Hati yang </a:t>
            </a:r>
            <a:r>
              <a:rPr lang="en-ID" sz="1600" b="0" i="0" dirty="0" err="1">
                <a:solidFill>
                  <a:schemeClr val="tx1">
                    <a:alpha val="80000"/>
                  </a:schemeClr>
                </a:solidFill>
                <a:effectLst/>
                <a:latin typeface="Poppins" panose="00000500000000000000" pitchFamily="2" charset="0"/>
              </a:rPr>
              <a:t>gembira</a:t>
            </a:r>
            <a:r>
              <a:rPr lang="en-ID" sz="1600" b="0" i="0" dirty="0">
                <a:solidFill>
                  <a:schemeClr val="tx1">
                    <a:alpha val="80000"/>
                  </a:schemeClr>
                </a:solidFill>
                <a:effectLst/>
                <a:latin typeface="Poppins" panose="00000500000000000000" pitchFamily="2" charset="0"/>
              </a:rPr>
              <a:t> </a:t>
            </a:r>
            <a:r>
              <a:rPr lang="en-ID" sz="1600" b="0" i="0" dirty="0" err="1">
                <a:solidFill>
                  <a:schemeClr val="tx1">
                    <a:alpha val="80000"/>
                  </a:schemeClr>
                </a:solidFill>
                <a:effectLst/>
                <a:latin typeface="Poppins" panose="00000500000000000000" pitchFamily="2" charset="0"/>
              </a:rPr>
              <a:t>akan</a:t>
            </a:r>
            <a:r>
              <a:rPr lang="en-ID" sz="1600" b="0" i="0" dirty="0">
                <a:solidFill>
                  <a:schemeClr val="tx1">
                    <a:alpha val="80000"/>
                  </a:schemeClr>
                </a:solidFill>
                <a:effectLst/>
                <a:latin typeface="Poppins" panose="00000500000000000000" pitchFamily="2" charset="0"/>
              </a:rPr>
              <a:t> </a:t>
            </a:r>
            <a:r>
              <a:rPr lang="en-ID" sz="1600" b="0" i="0" dirty="0" err="1">
                <a:solidFill>
                  <a:schemeClr val="tx1">
                    <a:alpha val="80000"/>
                  </a:schemeClr>
                </a:solidFill>
                <a:effectLst/>
                <a:latin typeface="Poppins" panose="00000500000000000000" pitchFamily="2" charset="0"/>
              </a:rPr>
              <a:t>menjadi</a:t>
            </a:r>
            <a:r>
              <a:rPr lang="en-ID" sz="1600" b="0" i="0" dirty="0">
                <a:solidFill>
                  <a:schemeClr val="tx1">
                    <a:alpha val="80000"/>
                  </a:schemeClr>
                </a:solidFill>
                <a:effectLst/>
                <a:latin typeface="Poppins" panose="00000500000000000000" pitchFamily="2" charset="0"/>
              </a:rPr>
              <a:t> </a:t>
            </a:r>
            <a:r>
              <a:rPr lang="en-ID" sz="1600" b="0" i="0" dirty="0" err="1">
                <a:solidFill>
                  <a:schemeClr val="tx1">
                    <a:alpha val="80000"/>
                  </a:schemeClr>
                </a:solidFill>
                <a:effectLst/>
                <a:latin typeface="Poppins" panose="00000500000000000000" pitchFamily="2" charset="0"/>
              </a:rPr>
              <a:t>milik</a:t>
            </a:r>
            <a:r>
              <a:rPr lang="en-ID" sz="1600" b="0" i="0" dirty="0">
                <a:solidFill>
                  <a:schemeClr val="tx1">
                    <a:alpha val="80000"/>
                  </a:schemeClr>
                </a:solidFill>
                <a:effectLst/>
                <a:latin typeface="Poppins" panose="00000500000000000000" pitchFamily="2" charset="0"/>
              </a:rPr>
              <a:t> Anda juga partner. </a:t>
            </a:r>
            <a:r>
              <a:rPr lang="en-ID" sz="1600" b="0" i="0" dirty="0" err="1">
                <a:solidFill>
                  <a:schemeClr val="tx1">
                    <a:alpha val="80000"/>
                  </a:schemeClr>
                </a:solidFill>
                <a:effectLst/>
                <a:latin typeface="Poppins" panose="00000500000000000000" pitchFamily="2" charset="0"/>
              </a:rPr>
              <a:t>Tidak</a:t>
            </a:r>
            <a:r>
              <a:rPr lang="en-ID" sz="1600" b="0" i="0" dirty="0">
                <a:solidFill>
                  <a:schemeClr val="tx1">
                    <a:alpha val="80000"/>
                  </a:schemeClr>
                </a:solidFill>
                <a:effectLst/>
                <a:latin typeface="Poppins" panose="00000500000000000000" pitchFamily="2" charset="0"/>
              </a:rPr>
              <a:t> </a:t>
            </a:r>
            <a:r>
              <a:rPr lang="en-ID" sz="1600" b="0" i="0" dirty="0" err="1">
                <a:solidFill>
                  <a:schemeClr val="tx1">
                    <a:alpha val="80000"/>
                  </a:schemeClr>
                </a:solidFill>
                <a:effectLst/>
                <a:latin typeface="Poppins" panose="00000500000000000000" pitchFamily="2" charset="0"/>
              </a:rPr>
              <a:t>ada</a:t>
            </a:r>
            <a:r>
              <a:rPr lang="en-ID" sz="1600" b="0" i="0" dirty="0">
                <a:solidFill>
                  <a:schemeClr val="tx1">
                    <a:alpha val="80000"/>
                  </a:schemeClr>
                </a:solidFill>
                <a:effectLst/>
                <a:latin typeface="Poppins" panose="00000500000000000000" pitchFamily="2" charset="0"/>
              </a:rPr>
              <a:t> </a:t>
            </a:r>
            <a:r>
              <a:rPr lang="en-ID" sz="1600" b="0" i="0" dirty="0" err="1">
                <a:solidFill>
                  <a:schemeClr val="tx1">
                    <a:alpha val="80000"/>
                  </a:schemeClr>
                </a:solidFill>
                <a:effectLst/>
                <a:latin typeface="Poppins" panose="00000500000000000000" pitchFamily="2" charset="0"/>
              </a:rPr>
              <a:t>hal</a:t>
            </a:r>
            <a:r>
              <a:rPr lang="en-ID" sz="1600" b="0" i="0" dirty="0">
                <a:solidFill>
                  <a:schemeClr val="tx1">
                    <a:alpha val="80000"/>
                  </a:schemeClr>
                </a:solidFill>
                <a:effectLst/>
                <a:latin typeface="Poppins" panose="00000500000000000000" pitchFamily="2" charset="0"/>
              </a:rPr>
              <a:t> yang </a:t>
            </a:r>
            <a:r>
              <a:rPr lang="en-ID" sz="1600" b="0" i="0" dirty="0" err="1">
                <a:solidFill>
                  <a:schemeClr val="tx1">
                    <a:alpha val="80000"/>
                  </a:schemeClr>
                </a:solidFill>
                <a:effectLst/>
                <a:latin typeface="Poppins" panose="00000500000000000000" pitchFamily="2" charset="0"/>
              </a:rPr>
              <a:t>lebih</a:t>
            </a:r>
            <a:r>
              <a:rPr lang="en-ID" sz="1600" b="0" i="0" dirty="0">
                <a:solidFill>
                  <a:schemeClr val="tx1">
                    <a:alpha val="80000"/>
                  </a:schemeClr>
                </a:solidFill>
                <a:effectLst/>
                <a:latin typeface="Poppins" panose="00000500000000000000" pitchFamily="2" charset="0"/>
              </a:rPr>
              <a:t> </a:t>
            </a:r>
            <a:r>
              <a:rPr lang="en-ID" sz="1600" b="0" i="0" dirty="0" err="1">
                <a:solidFill>
                  <a:schemeClr val="tx1">
                    <a:alpha val="80000"/>
                  </a:schemeClr>
                </a:solidFill>
                <a:effectLst/>
                <a:latin typeface="Poppins" panose="00000500000000000000" pitchFamily="2" charset="0"/>
              </a:rPr>
              <a:t>berharga</a:t>
            </a:r>
            <a:r>
              <a:rPr lang="en-ID" sz="1600" b="0" i="0" dirty="0">
                <a:solidFill>
                  <a:schemeClr val="tx1">
                    <a:alpha val="80000"/>
                  </a:schemeClr>
                </a:solidFill>
                <a:effectLst/>
                <a:latin typeface="Poppins" panose="00000500000000000000" pitchFamily="2" charset="0"/>
              </a:rPr>
              <a:t> </a:t>
            </a:r>
            <a:r>
              <a:rPr lang="en-ID" sz="1600" b="0" i="0" dirty="0" err="1">
                <a:solidFill>
                  <a:schemeClr val="tx1">
                    <a:alpha val="80000"/>
                  </a:schemeClr>
                </a:solidFill>
                <a:effectLst/>
                <a:latin typeface="Poppins" panose="00000500000000000000" pitchFamily="2" charset="0"/>
              </a:rPr>
              <a:t>dari</a:t>
            </a:r>
            <a:r>
              <a:rPr lang="en-ID" sz="1600" b="0" i="0" dirty="0">
                <a:solidFill>
                  <a:schemeClr val="tx1">
                    <a:alpha val="80000"/>
                  </a:schemeClr>
                </a:solidFill>
                <a:effectLst/>
                <a:latin typeface="Poppins" panose="00000500000000000000" pitchFamily="2" charset="0"/>
              </a:rPr>
              <a:t> </a:t>
            </a:r>
            <a:r>
              <a:rPr lang="en-ID" sz="1600" b="0" i="0" dirty="0" err="1">
                <a:solidFill>
                  <a:schemeClr val="tx1">
                    <a:alpha val="80000"/>
                  </a:schemeClr>
                </a:solidFill>
                <a:effectLst/>
                <a:latin typeface="Poppins" panose="00000500000000000000" pitchFamily="2" charset="0"/>
              </a:rPr>
              <a:t>suasana</a:t>
            </a:r>
            <a:r>
              <a:rPr lang="en-ID" sz="1600" b="0" i="0" dirty="0">
                <a:solidFill>
                  <a:schemeClr val="tx1">
                    <a:alpha val="80000"/>
                  </a:schemeClr>
                </a:solidFill>
                <a:effectLst/>
                <a:latin typeface="Poppins" panose="00000500000000000000" pitchFamily="2" charset="0"/>
              </a:rPr>
              <a:t> </a:t>
            </a:r>
            <a:r>
              <a:rPr lang="en-ID" sz="1600" b="0" i="0" dirty="0" err="1">
                <a:solidFill>
                  <a:schemeClr val="tx1">
                    <a:alpha val="80000"/>
                  </a:schemeClr>
                </a:solidFill>
                <a:effectLst/>
                <a:latin typeface="Poppins" panose="00000500000000000000" pitchFamily="2" charset="0"/>
              </a:rPr>
              <a:t>hari</a:t>
            </a:r>
            <a:r>
              <a:rPr lang="en-ID" sz="1600" b="0" i="0" dirty="0">
                <a:solidFill>
                  <a:schemeClr val="tx1">
                    <a:alpha val="80000"/>
                  </a:schemeClr>
                </a:solidFill>
                <a:effectLst/>
                <a:latin typeface="Poppins" panose="00000500000000000000" pitchFamily="2" charset="0"/>
              </a:rPr>
              <a:t> </a:t>
            </a:r>
            <a:r>
              <a:rPr lang="en-ID" sz="1600" b="0" i="0" dirty="0" err="1">
                <a:solidFill>
                  <a:schemeClr val="tx1">
                    <a:alpha val="80000"/>
                  </a:schemeClr>
                </a:solidFill>
                <a:effectLst/>
                <a:latin typeface="Poppins" panose="00000500000000000000" pitchFamily="2" charset="0"/>
              </a:rPr>
              <a:t>kita</a:t>
            </a:r>
            <a:r>
              <a:rPr lang="en-ID" sz="1600" b="0" i="0" dirty="0">
                <a:solidFill>
                  <a:schemeClr val="tx1">
                    <a:alpha val="80000"/>
                  </a:schemeClr>
                </a:solidFill>
                <a:effectLst/>
                <a:latin typeface="Poppins" panose="00000500000000000000" pitchFamily="2" charset="0"/>
              </a:rPr>
              <a:t> </a:t>
            </a:r>
            <a:r>
              <a:rPr lang="en-ID" sz="1600" b="0" i="0" dirty="0" err="1">
                <a:solidFill>
                  <a:schemeClr val="tx1">
                    <a:alpha val="80000"/>
                  </a:schemeClr>
                </a:solidFill>
                <a:effectLst/>
                <a:latin typeface="Poppins" panose="00000500000000000000" pitchFamily="2" charset="0"/>
              </a:rPr>
              <a:t>ketika</a:t>
            </a:r>
            <a:r>
              <a:rPr lang="en-ID" sz="1600" b="0" i="0" dirty="0">
                <a:solidFill>
                  <a:schemeClr val="tx1">
                    <a:alpha val="80000"/>
                  </a:schemeClr>
                </a:solidFill>
                <a:effectLst/>
                <a:latin typeface="Poppins" panose="00000500000000000000" pitchFamily="2" charset="0"/>
              </a:rPr>
              <a:t> </a:t>
            </a:r>
            <a:r>
              <a:rPr lang="en-ID" sz="1600" b="0" i="0" dirty="0" err="1">
                <a:solidFill>
                  <a:schemeClr val="tx1">
                    <a:alpha val="80000"/>
                  </a:schemeClr>
                </a:solidFill>
                <a:effectLst/>
                <a:latin typeface="Poppins" panose="00000500000000000000" pitchFamily="2" charset="0"/>
              </a:rPr>
              <a:t>mengerjakan</a:t>
            </a:r>
            <a:r>
              <a:rPr lang="en-ID" sz="1600" b="0" i="0" dirty="0">
                <a:solidFill>
                  <a:schemeClr val="tx1">
                    <a:alpha val="80000"/>
                  </a:schemeClr>
                </a:solidFill>
                <a:effectLst/>
                <a:latin typeface="Poppins" panose="00000500000000000000" pitchFamily="2" charset="0"/>
              </a:rPr>
              <a:t> </a:t>
            </a:r>
            <a:r>
              <a:rPr lang="en-ID" sz="1600" b="0" i="0" dirty="0" err="1">
                <a:solidFill>
                  <a:schemeClr val="tx1">
                    <a:alpha val="80000"/>
                  </a:schemeClr>
                </a:solidFill>
                <a:effectLst/>
                <a:latin typeface="Poppins" panose="00000500000000000000" pitchFamily="2" charset="0"/>
              </a:rPr>
              <a:t>sesuatu</a:t>
            </a:r>
            <a:r>
              <a:rPr lang="en-ID" sz="1600" b="0" i="0" dirty="0">
                <a:solidFill>
                  <a:schemeClr val="tx1">
                    <a:alpha val="80000"/>
                  </a:schemeClr>
                </a:solidFill>
                <a:effectLst/>
                <a:latin typeface="Poppins" panose="00000500000000000000" pitchFamily="2" charset="0"/>
              </a:rPr>
              <a:t> </a:t>
            </a:r>
            <a:r>
              <a:rPr lang="en-ID" sz="1600" b="0" i="0" dirty="0" err="1">
                <a:solidFill>
                  <a:schemeClr val="tx1">
                    <a:alpha val="80000"/>
                  </a:schemeClr>
                </a:solidFill>
                <a:effectLst/>
                <a:latin typeface="Poppins" panose="00000500000000000000" pitchFamily="2" charset="0"/>
              </a:rPr>
              <a:t>sendiri</a:t>
            </a:r>
            <a:r>
              <a:rPr lang="en-ID" sz="1600" b="0" i="0" dirty="0">
                <a:solidFill>
                  <a:schemeClr val="tx1">
                    <a:alpha val="80000"/>
                  </a:schemeClr>
                </a:solidFill>
                <a:effectLst/>
                <a:latin typeface="Poppins" panose="00000500000000000000" pitchFamily="2" charset="0"/>
              </a:rPr>
              <a:t> </a:t>
            </a:r>
            <a:r>
              <a:rPr lang="en-ID" sz="1600" b="0" i="0" dirty="0" err="1">
                <a:solidFill>
                  <a:schemeClr val="tx1">
                    <a:alpha val="80000"/>
                  </a:schemeClr>
                </a:solidFill>
                <a:effectLst/>
                <a:latin typeface="Poppins" panose="00000500000000000000" pitchFamily="2" charset="0"/>
              </a:rPr>
              <a:t>maupun</a:t>
            </a:r>
            <a:r>
              <a:rPr lang="en-ID" sz="1600" b="0" i="0" dirty="0">
                <a:solidFill>
                  <a:schemeClr val="tx1">
                    <a:alpha val="80000"/>
                  </a:schemeClr>
                </a:solidFill>
                <a:effectLst/>
                <a:latin typeface="Poppins" panose="00000500000000000000" pitchFamily="2" charset="0"/>
              </a:rPr>
              <a:t> </a:t>
            </a:r>
            <a:r>
              <a:rPr lang="en-ID" sz="1600" b="0" i="0" dirty="0" err="1">
                <a:solidFill>
                  <a:schemeClr val="tx1">
                    <a:alpha val="80000"/>
                  </a:schemeClr>
                </a:solidFill>
                <a:effectLst/>
                <a:latin typeface="Poppins" panose="00000500000000000000" pitchFamily="2" charset="0"/>
              </a:rPr>
              <a:t>dengan</a:t>
            </a:r>
            <a:r>
              <a:rPr lang="en-ID" sz="1600" b="0" i="0" dirty="0">
                <a:solidFill>
                  <a:schemeClr val="tx1">
                    <a:alpha val="80000"/>
                  </a:schemeClr>
                </a:solidFill>
                <a:effectLst/>
                <a:latin typeface="Poppins" panose="00000500000000000000" pitchFamily="2" charset="0"/>
              </a:rPr>
              <a:t> orang lain </a:t>
            </a:r>
            <a:r>
              <a:rPr lang="en-ID" sz="1600" b="0" i="0" dirty="0" err="1">
                <a:solidFill>
                  <a:schemeClr val="tx1">
                    <a:alpha val="80000"/>
                  </a:schemeClr>
                </a:solidFill>
                <a:effectLst/>
                <a:latin typeface="Poppins" panose="00000500000000000000" pitchFamily="2" charset="0"/>
              </a:rPr>
              <a:t>atau</a:t>
            </a:r>
            <a:r>
              <a:rPr lang="en-ID" sz="1600" dirty="0" err="1">
                <a:solidFill>
                  <a:schemeClr val="tx1">
                    <a:alpha val="80000"/>
                  </a:schemeClr>
                </a:solidFill>
                <a:latin typeface="Poppins" panose="00000500000000000000" pitchFamily="2" charset="0"/>
              </a:rPr>
              <a:t>m</a:t>
            </a:r>
            <a:r>
              <a:rPr lang="en-ID" sz="1600" b="0" i="0" dirty="0">
                <a:solidFill>
                  <a:schemeClr val="tx1">
                    <a:alpha val="80000"/>
                  </a:schemeClr>
                </a:solidFill>
                <a:effectLst/>
                <a:latin typeface="Poppins" panose="00000500000000000000" pitchFamily="2" charset="0"/>
              </a:rPr>
              <a:t> </a:t>
            </a:r>
            <a:r>
              <a:rPr lang="en-ID" sz="1600" b="0" i="0" dirty="0" err="1">
                <a:solidFill>
                  <a:schemeClr val="tx1">
                    <a:alpha val="80000"/>
                  </a:schemeClr>
                </a:solidFill>
                <a:effectLst/>
                <a:latin typeface="Poppins" panose="00000500000000000000" pitchFamily="2" charset="0"/>
              </a:rPr>
              <a:t>ti</a:t>
            </a:r>
            <a:r>
              <a:rPr lang="en-ID" sz="1600" b="0" i="0" dirty="0">
                <a:solidFill>
                  <a:schemeClr val="tx1">
                    <a:alpha val="80000"/>
                  </a:schemeClr>
                </a:solidFill>
                <a:effectLst/>
                <a:latin typeface="Poppins" panose="00000500000000000000" pitchFamily="2" charset="0"/>
              </a:rPr>
              <a:t>.</a:t>
            </a:r>
          </a:p>
          <a:p>
            <a:endParaRPr lang="en-ID" sz="1100" dirty="0">
              <a:solidFill>
                <a:schemeClr val="tx1">
                  <a:alpha val="80000"/>
                </a:schemeClr>
              </a:solidFill>
            </a:endParaRPr>
          </a:p>
        </p:txBody>
      </p:sp>
    </p:spTree>
    <p:extLst>
      <p:ext uri="{BB962C8B-B14F-4D97-AF65-F5344CB8AC3E}">
        <p14:creationId xmlns:p14="http://schemas.microsoft.com/office/powerpoint/2010/main" val="31444779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8FB72-2DC0-90A7-25C6-445183598A3E}"/>
              </a:ext>
            </a:extLst>
          </p:cNvPr>
          <p:cNvSpPr>
            <a:spLocks noGrp="1"/>
          </p:cNvSpPr>
          <p:nvPr>
            <p:ph type="title"/>
          </p:nvPr>
        </p:nvSpPr>
        <p:spPr>
          <a:xfrm>
            <a:off x="1268127" y="2023558"/>
            <a:ext cx="3521265" cy="2491292"/>
          </a:xfrm>
        </p:spPr>
        <p:txBody>
          <a:bodyPr anchor="t">
            <a:normAutofit/>
          </a:bodyPr>
          <a:lstStyle/>
          <a:p>
            <a:r>
              <a:rPr lang="en-ID" sz="3400" b="1" i="0">
                <a:effectLst/>
                <a:latin typeface="Poppins" panose="00000500000000000000" pitchFamily="2" charset="0"/>
              </a:rPr>
              <a:t>2. Strategi menang kalah (</a:t>
            </a:r>
            <a:r>
              <a:rPr lang="en-ID" sz="3400" b="1" i="1">
                <a:effectLst/>
                <a:latin typeface="Poppins" panose="00000500000000000000" pitchFamily="2" charset="0"/>
              </a:rPr>
              <a:t>win-lose solution</a:t>
            </a:r>
            <a:r>
              <a:rPr lang="en-ID" sz="3400" b="1" i="0">
                <a:effectLst/>
                <a:latin typeface="Poppins" panose="00000500000000000000" pitchFamily="2" charset="0"/>
              </a:rPr>
              <a:t>)</a:t>
            </a:r>
            <a:br>
              <a:rPr lang="en-ID" sz="3400" b="0" i="0">
                <a:effectLst/>
                <a:latin typeface="Poppins" panose="00000500000000000000" pitchFamily="2" charset="0"/>
              </a:rPr>
            </a:br>
            <a:endParaRPr lang="en-ID" sz="3400"/>
          </a:p>
        </p:txBody>
      </p:sp>
      <p:sp>
        <p:nvSpPr>
          <p:cNvPr id="3" name="Content Placeholder 2">
            <a:extLst>
              <a:ext uri="{FF2B5EF4-FFF2-40B4-BE49-F238E27FC236}">
                <a16:creationId xmlns:a16="http://schemas.microsoft.com/office/drawing/2014/main" id="{264609BE-76BB-DE43-9709-8AD70D833E36}"/>
              </a:ext>
            </a:extLst>
          </p:cNvPr>
          <p:cNvSpPr>
            <a:spLocks noGrp="1"/>
          </p:cNvSpPr>
          <p:nvPr>
            <p:ph idx="1"/>
          </p:nvPr>
        </p:nvSpPr>
        <p:spPr>
          <a:xfrm>
            <a:off x="6099175" y="1311088"/>
            <a:ext cx="5276850" cy="4327261"/>
          </a:xfrm>
        </p:spPr>
        <p:txBody>
          <a:bodyPr>
            <a:normAutofit/>
          </a:bodyPr>
          <a:lstStyle/>
          <a:p>
            <a:r>
              <a:rPr lang="en-ID" sz="2400" b="0" i="0">
                <a:solidFill>
                  <a:schemeClr val="tx1">
                    <a:alpha val="80000"/>
                  </a:schemeClr>
                </a:solidFill>
                <a:effectLst/>
                <a:latin typeface="Poppins" panose="00000500000000000000" pitchFamily="2" charset="0"/>
              </a:rPr>
              <a:t>Merupakan strategi yang bertujuan untuk memperoleh kemenangan dengan keinginan untuk mengalahkan pihak lain yang menguntungkan diri sendiri dan merugikan pihak lain. Penguaaan strategi menang-kalah tidak dianjurkan karena sering menimbulkan konflik berkepanjangan.</a:t>
            </a:r>
          </a:p>
          <a:p>
            <a:endParaRPr lang="en-ID" sz="2400">
              <a:solidFill>
                <a:schemeClr val="tx1">
                  <a:alpha val="80000"/>
                </a:schemeClr>
              </a:solidFill>
            </a:endParaRPr>
          </a:p>
        </p:txBody>
      </p:sp>
    </p:spTree>
    <p:extLst>
      <p:ext uri="{BB962C8B-B14F-4D97-AF65-F5344CB8AC3E}">
        <p14:creationId xmlns:p14="http://schemas.microsoft.com/office/powerpoint/2010/main" val="277541614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1B00E-94E3-D0D8-6C75-BC6557F76C47}"/>
              </a:ext>
            </a:extLst>
          </p:cNvPr>
          <p:cNvSpPr>
            <a:spLocks noGrp="1"/>
          </p:cNvSpPr>
          <p:nvPr>
            <p:ph type="title"/>
          </p:nvPr>
        </p:nvSpPr>
        <p:spPr>
          <a:xfrm>
            <a:off x="1268127" y="2023558"/>
            <a:ext cx="3521265" cy="2491292"/>
          </a:xfrm>
        </p:spPr>
        <p:txBody>
          <a:bodyPr anchor="t">
            <a:normAutofit/>
          </a:bodyPr>
          <a:lstStyle/>
          <a:p>
            <a:r>
              <a:rPr lang="en-ID" sz="4000" b="1" i="0">
                <a:effectLst/>
                <a:latin typeface="Poppins" panose="00000500000000000000" pitchFamily="2" charset="0"/>
              </a:rPr>
              <a:t>3.Strategi kalah kalah (</a:t>
            </a:r>
            <a:r>
              <a:rPr lang="en-ID" sz="4000" b="1" i="1">
                <a:effectLst/>
                <a:latin typeface="Poppins" panose="00000500000000000000" pitchFamily="2" charset="0"/>
              </a:rPr>
              <a:t>lose-lose solution</a:t>
            </a:r>
            <a:r>
              <a:rPr lang="en-ID" sz="4000" b="1" i="0">
                <a:effectLst/>
                <a:latin typeface="Poppins" panose="00000500000000000000" pitchFamily="2" charset="0"/>
              </a:rPr>
              <a:t>)</a:t>
            </a:r>
            <a:endParaRPr lang="en-ID" sz="4000"/>
          </a:p>
        </p:txBody>
      </p:sp>
      <p:sp>
        <p:nvSpPr>
          <p:cNvPr id="3" name="Content Placeholder 2">
            <a:extLst>
              <a:ext uri="{FF2B5EF4-FFF2-40B4-BE49-F238E27FC236}">
                <a16:creationId xmlns:a16="http://schemas.microsoft.com/office/drawing/2014/main" id="{1257E0AC-715C-076C-73F5-FD3BC79EEA55}"/>
              </a:ext>
            </a:extLst>
          </p:cNvPr>
          <p:cNvSpPr>
            <a:spLocks noGrp="1"/>
          </p:cNvSpPr>
          <p:nvPr>
            <p:ph idx="1"/>
          </p:nvPr>
        </p:nvSpPr>
        <p:spPr>
          <a:xfrm>
            <a:off x="6099175" y="1311088"/>
            <a:ext cx="5276850" cy="4327261"/>
          </a:xfrm>
        </p:spPr>
        <p:txBody>
          <a:bodyPr>
            <a:normAutofit/>
          </a:bodyPr>
          <a:lstStyle/>
          <a:p>
            <a:r>
              <a:rPr lang="en-ID" sz="1700" b="0" i="0">
                <a:solidFill>
                  <a:schemeClr val="tx1">
                    <a:alpha val="80000"/>
                  </a:schemeClr>
                </a:solidFill>
                <a:effectLst/>
                <a:latin typeface="Poppins" panose="00000500000000000000" pitchFamily="2" charset="0"/>
              </a:rPr>
              <a:t>Merupakan strategi yang merugikan kedua belah pihak dimana keduanya merupakan pihak yang kalah, karena perundingan cenderung tidak menggunakan akal pikiran yang sehat, hanya melampiaskan kemarahan dan emosi sehingga tidak akan dapat menyelesaikan masalah.</a:t>
            </a:r>
          </a:p>
          <a:p>
            <a:pPr marL="0" indent="0">
              <a:buNone/>
            </a:pPr>
            <a:r>
              <a:rPr lang="en-ID" sz="1700" b="0" i="0">
                <a:solidFill>
                  <a:schemeClr val="tx1">
                    <a:alpha val="80000"/>
                  </a:schemeClr>
                </a:solidFill>
                <a:effectLst/>
                <a:latin typeface="Poppins" panose="00000500000000000000" pitchFamily="2" charset="0"/>
              </a:rPr>
              <a:t> </a:t>
            </a:r>
          </a:p>
          <a:p>
            <a:r>
              <a:rPr lang="en-ID" sz="1700" b="0" i="0">
                <a:solidFill>
                  <a:schemeClr val="tx1">
                    <a:alpha val="80000"/>
                  </a:schemeClr>
                </a:solidFill>
                <a:effectLst/>
                <a:latin typeface="Poppins" panose="00000500000000000000" pitchFamily="2" charset="0"/>
              </a:rPr>
              <a:t>Cara atau taktik mempunyai beberapa tujuan. Taktik akan membantu agar dapat melihat permasalahan sebenarnya yang sedang diperdebatkan di meja perundingan. Taktik juga bisa menguraikan permasalahan yang buntu. Serta, dapat pula membantu agar melihat serta melindungi diri dari kebohongan negosiator.</a:t>
            </a:r>
          </a:p>
          <a:p>
            <a:endParaRPr lang="en-ID" sz="1700">
              <a:solidFill>
                <a:schemeClr val="tx1">
                  <a:alpha val="80000"/>
                </a:schemeClr>
              </a:solidFill>
            </a:endParaRPr>
          </a:p>
        </p:txBody>
      </p:sp>
    </p:spTree>
    <p:extLst>
      <p:ext uri="{BB962C8B-B14F-4D97-AF65-F5344CB8AC3E}">
        <p14:creationId xmlns:p14="http://schemas.microsoft.com/office/powerpoint/2010/main" val="32449417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57549-13B4-4519-96DD-6D4F2C532952}"/>
              </a:ext>
            </a:extLst>
          </p:cNvPr>
          <p:cNvSpPr>
            <a:spLocks noGrp="1"/>
          </p:cNvSpPr>
          <p:nvPr>
            <p:ph type="title"/>
          </p:nvPr>
        </p:nvSpPr>
        <p:spPr>
          <a:xfrm>
            <a:off x="371475" y="1783831"/>
            <a:ext cx="3111954" cy="3290338"/>
          </a:xfrm>
        </p:spPr>
        <p:txBody>
          <a:bodyPr anchor="ctr">
            <a:normAutofit/>
          </a:bodyPr>
          <a:lstStyle/>
          <a:p>
            <a:r>
              <a:rPr lang="en-ID" sz="3700" b="1" i="0" err="1">
                <a:effectLst/>
              </a:rPr>
              <a:t>Prinsip-Prinsip</a:t>
            </a:r>
            <a:r>
              <a:rPr lang="en-ID" sz="3700" b="1" i="0">
                <a:effectLst/>
              </a:rPr>
              <a:t> </a:t>
            </a:r>
            <a:r>
              <a:rPr lang="en-ID" sz="3700" b="1" i="0" err="1">
                <a:effectLst/>
              </a:rPr>
              <a:t>Manajemen</a:t>
            </a:r>
            <a:r>
              <a:rPr lang="en-ID" sz="3700" b="1" i="0">
                <a:effectLst/>
              </a:rPr>
              <a:t>,... (</a:t>
            </a:r>
            <a:r>
              <a:rPr lang="en-ID" sz="3700" b="1" i="0" err="1">
                <a:effectLst/>
              </a:rPr>
              <a:t>lanj</a:t>
            </a:r>
            <a:r>
              <a:rPr lang="en-ID" sz="3700" b="1" i="0">
                <a:effectLst/>
              </a:rPr>
              <a:t>.)</a:t>
            </a:r>
            <a:endParaRPr lang="en-ID" sz="3700"/>
          </a:p>
        </p:txBody>
      </p:sp>
      <p:sp>
        <p:nvSpPr>
          <p:cNvPr id="5" name="Text Placeholder 4">
            <a:extLst>
              <a:ext uri="{FF2B5EF4-FFF2-40B4-BE49-F238E27FC236}">
                <a16:creationId xmlns:a16="http://schemas.microsoft.com/office/drawing/2014/main" id="{6E35FA3D-ADFE-4123-9FFC-5A5D90DF95E6}"/>
              </a:ext>
            </a:extLst>
          </p:cNvPr>
          <p:cNvSpPr>
            <a:spLocks noGrp="1"/>
          </p:cNvSpPr>
          <p:nvPr>
            <p:ph idx="1"/>
          </p:nvPr>
        </p:nvSpPr>
        <p:spPr>
          <a:xfrm>
            <a:off x="7489370" y="1783832"/>
            <a:ext cx="4402592" cy="4798146"/>
          </a:xfrm>
        </p:spPr>
        <p:txBody>
          <a:bodyPr anchor="ctr">
            <a:noAutofit/>
          </a:bodyPr>
          <a:lstStyle/>
          <a:p>
            <a:pPr marL="457200" indent="-457200">
              <a:buFont typeface="+mj-lt"/>
              <a:buAutoNum type="arabicPeriod" startAt="7"/>
            </a:pPr>
            <a:r>
              <a:rPr lang="en-ID" sz="2400" b="0" i="0" dirty="0">
                <a:effectLst/>
              </a:rPr>
              <a:t>Renumeration of personal (</a:t>
            </a:r>
            <a:r>
              <a:rPr lang="en-ID" sz="2400" b="0" i="0" dirty="0" err="1">
                <a:effectLst/>
              </a:rPr>
              <a:t>penghasilan</a:t>
            </a:r>
            <a:r>
              <a:rPr lang="en-ID" sz="2400" b="0" i="0" dirty="0">
                <a:effectLst/>
              </a:rPr>
              <a:t> </a:t>
            </a:r>
            <a:r>
              <a:rPr lang="en-ID" sz="2400" b="0" i="0" dirty="0" err="1">
                <a:effectLst/>
              </a:rPr>
              <a:t>pegawai</a:t>
            </a:r>
            <a:r>
              <a:rPr lang="en-ID" sz="2400" b="0" i="0" dirty="0">
                <a:effectLst/>
              </a:rPr>
              <a:t>)</a:t>
            </a:r>
          </a:p>
          <a:p>
            <a:pPr marL="457200" indent="-457200">
              <a:buFont typeface="+mj-lt"/>
              <a:buAutoNum type="arabicPeriod" startAt="7"/>
            </a:pPr>
            <a:r>
              <a:rPr lang="en-ID" sz="2400" b="0" i="0" dirty="0">
                <a:effectLst/>
              </a:rPr>
              <a:t>Centralization (</a:t>
            </a:r>
            <a:r>
              <a:rPr lang="en-ID" sz="2400" b="0" i="0" dirty="0" err="1">
                <a:effectLst/>
              </a:rPr>
              <a:t>sentralisasi</a:t>
            </a:r>
            <a:r>
              <a:rPr lang="en-ID" sz="2400" b="0" i="0" dirty="0">
                <a:effectLst/>
              </a:rPr>
              <a:t>)</a:t>
            </a:r>
          </a:p>
          <a:p>
            <a:pPr marL="457200" indent="-457200">
              <a:buFont typeface="+mj-lt"/>
              <a:buAutoNum type="arabicPeriod" startAt="7"/>
            </a:pPr>
            <a:r>
              <a:rPr lang="en-ID" sz="2400" b="0" i="0" dirty="0">
                <a:effectLst/>
              </a:rPr>
              <a:t>Scalar of hierarchy (</a:t>
            </a:r>
            <a:r>
              <a:rPr lang="en-ID" sz="2400" b="0" i="0" dirty="0" err="1">
                <a:effectLst/>
              </a:rPr>
              <a:t>jenjang</a:t>
            </a:r>
            <a:r>
              <a:rPr lang="en-ID" sz="2400" b="0" i="0" dirty="0">
                <a:effectLst/>
              </a:rPr>
              <a:t> </a:t>
            </a:r>
            <a:r>
              <a:rPr lang="en-ID" sz="2400" b="0" i="0" dirty="0" err="1">
                <a:effectLst/>
              </a:rPr>
              <a:t>hirarki</a:t>
            </a:r>
            <a:r>
              <a:rPr lang="en-ID" sz="2400" b="0" i="0" dirty="0">
                <a:effectLst/>
              </a:rPr>
              <a:t>)</a:t>
            </a:r>
          </a:p>
          <a:p>
            <a:pPr marL="457200" indent="-457200">
              <a:buFont typeface="+mj-lt"/>
              <a:buAutoNum type="arabicPeriod" startAt="7"/>
            </a:pPr>
            <a:r>
              <a:rPr lang="en-ID" sz="2400" b="0" i="0" dirty="0">
                <a:effectLst/>
              </a:rPr>
              <a:t>Order (</a:t>
            </a:r>
            <a:r>
              <a:rPr lang="en-ID" sz="2400" b="0" i="0" dirty="0" err="1">
                <a:effectLst/>
              </a:rPr>
              <a:t>ketertiban</a:t>
            </a:r>
            <a:r>
              <a:rPr lang="en-ID" sz="2400" b="0" i="0" dirty="0">
                <a:effectLst/>
              </a:rPr>
              <a:t>)</a:t>
            </a:r>
          </a:p>
          <a:p>
            <a:pPr marL="457200" indent="-457200">
              <a:buFont typeface="+mj-lt"/>
              <a:buAutoNum type="arabicPeriod" startAt="7"/>
            </a:pPr>
            <a:r>
              <a:rPr lang="en-ID" sz="2400" b="0" i="0" dirty="0">
                <a:effectLst/>
              </a:rPr>
              <a:t>Stability of tenure of personal (</a:t>
            </a:r>
            <a:r>
              <a:rPr lang="en-ID" sz="2400" b="0" i="0" dirty="0" err="1">
                <a:effectLst/>
              </a:rPr>
              <a:t>stabilitas</a:t>
            </a:r>
            <a:r>
              <a:rPr lang="en-ID" sz="2400" b="0" i="0" dirty="0">
                <a:effectLst/>
              </a:rPr>
              <a:t> </a:t>
            </a:r>
            <a:r>
              <a:rPr lang="en-ID" sz="2400" b="0" i="0" dirty="0" err="1">
                <a:effectLst/>
              </a:rPr>
              <a:t>jabatan</a:t>
            </a:r>
            <a:r>
              <a:rPr lang="en-ID" sz="2400" b="0" i="0" dirty="0">
                <a:effectLst/>
              </a:rPr>
              <a:t> </a:t>
            </a:r>
            <a:r>
              <a:rPr lang="en-ID" sz="2400" b="0" i="0" dirty="0" err="1">
                <a:effectLst/>
              </a:rPr>
              <a:t>pegawai</a:t>
            </a:r>
            <a:r>
              <a:rPr lang="en-ID" sz="2400" b="0" i="0" dirty="0">
                <a:effectLst/>
              </a:rPr>
              <a:t>)</a:t>
            </a:r>
          </a:p>
          <a:p>
            <a:pPr marL="457200" indent="-457200">
              <a:buFont typeface="+mj-lt"/>
              <a:buAutoNum type="arabicPeriod" startAt="7"/>
            </a:pPr>
            <a:r>
              <a:rPr lang="en-ID" sz="2400" b="0" i="0" dirty="0">
                <a:effectLst/>
              </a:rPr>
              <a:t>Equity (</a:t>
            </a:r>
            <a:r>
              <a:rPr lang="en-ID" sz="2400" b="0" i="0" dirty="0" err="1">
                <a:effectLst/>
              </a:rPr>
              <a:t>keadilan</a:t>
            </a:r>
            <a:r>
              <a:rPr lang="en-ID" sz="2400" b="0" i="0" dirty="0">
                <a:effectLst/>
              </a:rPr>
              <a:t>)</a:t>
            </a:r>
            <a:r>
              <a:rPr lang="en-ID" sz="2400" b="0" i="0" dirty="0" err="1">
                <a:effectLst/>
              </a:rPr>
              <a:t>Inisiative</a:t>
            </a:r>
            <a:r>
              <a:rPr lang="en-ID" sz="2400" b="0" i="0" dirty="0">
                <a:effectLst/>
              </a:rPr>
              <a:t> (</a:t>
            </a:r>
            <a:r>
              <a:rPr lang="en-ID" sz="2400" b="0" i="0" dirty="0" err="1">
                <a:effectLst/>
              </a:rPr>
              <a:t>prakarsa</a:t>
            </a:r>
            <a:r>
              <a:rPr lang="en-ID" sz="2400" b="0" i="0" dirty="0">
                <a:effectLst/>
              </a:rPr>
              <a:t>)</a:t>
            </a:r>
          </a:p>
          <a:p>
            <a:pPr marL="457200" indent="-457200">
              <a:buFont typeface="+mj-lt"/>
              <a:buAutoNum type="arabicPeriod" startAt="7"/>
            </a:pPr>
            <a:r>
              <a:rPr lang="en-ID" sz="2400" b="0" i="0" dirty="0">
                <a:effectLst/>
              </a:rPr>
              <a:t>Esprit de Corps (</a:t>
            </a:r>
            <a:r>
              <a:rPr lang="en-ID" sz="2400" b="0" i="0" dirty="0" err="1">
                <a:effectLst/>
              </a:rPr>
              <a:t>kesetiakawanan</a:t>
            </a:r>
            <a:r>
              <a:rPr lang="en-ID" sz="2400" b="0" i="0" dirty="0">
                <a:effectLst/>
              </a:rPr>
              <a:t> </a:t>
            </a:r>
            <a:r>
              <a:rPr lang="en-ID" sz="2400" b="0" i="0" dirty="0" err="1">
                <a:effectLst/>
              </a:rPr>
              <a:t>korps</a:t>
            </a:r>
            <a:r>
              <a:rPr lang="en-ID" sz="2400" b="0" i="0" dirty="0">
                <a:effectLst/>
              </a:rPr>
              <a:t>)</a:t>
            </a:r>
            <a:endParaRPr lang="en-ID" sz="2400" dirty="0"/>
          </a:p>
        </p:txBody>
      </p:sp>
      <p:sp>
        <p:nvSpPr>
          <p:cNvPr id="3" name="Slide Number Placeholder 2">
            <a:extLst>
              <a:ext uri="{FF2B5EF4-FFF2-40B4-BE49-F238E27FC236}">
                <a16:creationId xmlns:a16="http://schemas.microsoft.com/office/drawing/2014/main" id="{19635E6B-0FD5-431E-B1C7-E2D133509E03}"/>
              </a:ext>
            </a:extLst>
          </p:cNvPr>
          <p:cNvSpPr>
            <a:spLocks noGrp="1"/>
          </p:cNvSpPr>
          <p:nvPr>
            <p:ph type="sldNum" sz="quarter" idx="12"/>
          </p:nvPr>
        </p:nvSpPr>
        <p:spPr>
          <a:xfrm>
            <a:off x="11518900" y="6581978"/>
            <a:ext cx="373062" cy="206104"/>
          </a:xfrm>
        </p:spPr>
        <p:txBody>
          <a:bodyPr anchor="ctr">
            <a:normAutofit/>
          </a:bodyPr>
          <a:lstStyle/>
          <a:p>
            <a:pPr>
              <a:lnSpc>
                <a:spcPct val="90000"/>
              </a:lnSpc>
              <a:spcAft>
                <a:spcPts val="600"/>
              </a:spcAft>
            </a:pPr>
            <a:fld id="{03DC2DEF-D2FE-4B45-ABA4-9F153FD1C98A}" type="slidenum">
              <a:rPr lang="en-US" sz="800" smtClean="0"/>
              <a:pPr>
                <a:lnSpc>
                  <a:spcPct val="90000"/>
                </a:lnSpc>
                <a:spcAft>
                  <a:spcPts val="600"/>
                </a:spcAft>
              </a:pPr>
              <a:t>7</a:t>
            </a:fld>
            <a:endParaRPr lang="en-US" sz="800"/>
          </a:p>
        </p:txBody>
      </p:sp>
      <p:pic>
        <p:nvPicPr>
          <p:cNvPr id="6" name="Picture Placeholder 16">
            <a:extLst>
              <a:ext uri="{FF2B5EF4-FFF2-40B4-BE49-F238E27FC236}">
                <a16:creationId xmlns:a16="http://schemas.microsoft.com/office/drawing/2014/main" id="{F3D7EE9E-FEA0-4710-BB72-A918CDF20364}"/>
              </a:ex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l="66097" r="15649" b="1"/>
          <a:stretch/>
        </p:blipFill>
        <p:spPr>
          <a:xfrm>
            <a:off x="3672114" y="10"/>
            <a:ext cx="3628571" cy="6857990"/>
          </a:xfrm>
          <a:noFill/>
        </p:spPr>
      </p:pic>
    </p:spTree>
    <p:extLst>
      <p:ext uri="{BB962C8B-B14F-4D97-AF65-F5344CB8AC3E}">
        <p14:creationId xmlns:p14="http://schemas.microsoft.com/office/powerpoint/2010/main" val="49846825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lose-up sabuk seni bela diri">
            <a:extLst>
              <a:ext uri="{FF2B5EF4-FFF2-40B4-BE49-F238E27FC236}">
                <a16:creationId xmlns:a16="http://schemas.microsoft.com/office/drawing/2014/main" id="{9AAE5261-08C0-D37F-334B-556673CAFB7C}"/>
              </a:ext>
            </a:extLst>
          </p:cNvPr>
          <p:cNvPicPr>
            <a:picLocks noChangeAspect="1"/>
          </p:cNvPicPr>
          <p:nvPr/>
        </p:nvPicPr>
        <p:blipFill rotWithShape="1">
          <a:blip r:embed="rId2">
            <a:alphaModFix amt="60000"/>
          </a:blip>
          <a:srcRect t="11631" b="4100"/>
          <a:stretch/>
        </p:blipFill>
        <p:spPr>
          <a:xfrm>
            <a:off x="-1" y="10"/>
            <a:ext cx="12192001" cy="6857990"/>
          </a:xfrm>
          <a:prstGeom prst="rect">
            <a:avLst/>
          </a:prstGeom>
        </p:spPr>
      </p:pic>
      <p:sp>
        <p:nvSpPr>
          <p:cNvPr id="2" name="Title 1">
            <a:extLst>
              <a:ext uri="{FF2B5EF4-FFF2-40B4-BE49-F238E27FC236}">
                <a16:creationId xmlns:a16="http://schemas.microsoft.com/office/drawing/2014/main" id="{FB8C5836-CF70-11D9-56FC-2D34D6551F36}"/>
              </a:ext>
            </a:extLst>
          </p:cNvPr>
          <p:cNvSpPr>
            <a:spLocks noGrp="1"/>
          </p:cNvSpPr>
          <p:nvPr>
            <p:ph type="title"/>
          </p:nvPr>
        </p:nvSpPr>
        <p:spPr>
          <a:xfrm>
            <a:off x="841248" y="600427"/>
            <a:ext cx="9875520" cy="3299902"/>
          </a:xfrm>
        </p:spPr>
        <p:txBody>
          <a:bodyPr vert="horz" lIns="91440" tIns="45720" rIns="91440" bIns="45720" rtlCol="0" anchor="b">
            <a:normAutofit fontScale="90000"/>
          </a:bodyPr>
          <a:lstStyle/>
          <a:p>
            <a:br>
              <a:rPr lang="en-US" sz="5700" b="1">
                <a:solidFill>
                  <a:srgbClr val="FFFFFF"/>
                </a:solidFill>
              </a:rPr>
            </a:br>
            <a:r>
              <a:rPr lang="en-US" sz="5700" b="1" i="0">
                <a:solidFill>
                  <a:srgbClr val="FFFFFF"/>
                </a:solidFill>
                <a:effectLst/>
              </a:rPr>
              <a:t>9 taktik dalam bernegosiasi yang bisa dipakai dan juga dihindari :</a:t>
            </a:r>
            <a:br>
              <a:rPr lang="en-US" sz="5700" b="0" i="0">
                <a:solidFill>
                  <a:srgbClr val="FFFFFF"/>
                </a:solidFill>
                <a:effectLst/>
              </a:rPr>
            </a:br>
            <a:endParaRPr lang="en-US" sz="5700">
              <a:solidFill>
                <a:srgbClr val="FFFFFF"/>
              </a:solidFill>
            </a:endParaRPr>
          </a:p>
        </p:txBody>
      </p:sp>
    </p:spTree>
    <p:extLst>
      <p:ext uri="{BB962C8B-B14F-4D97-AF65-F5344CB8AC3E}">
        <p14:creationId xmlns:p14="http://schemas.microsoft.com/office/powerpoint/2010/main" val="204956258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C4209-C343-1B72-0BF0-C903AED076F9}"/>
              </a:ext>
            </a:extLst>
          </p:cNvPr>
          <p:cNvSpPr>
            <a:spLocks noGrp="1"/>
          </p:cNvSpPr>
          <p:nvPr>
            <p:ph type="title"/>
          </p:nvPr>
        </p:nvSpPr>
        <p:spPr>
          <a:xfrm>
            <a:off x="1102368" y="694268"/>
            <a:ext cx="3553510" cy="5477932"/>
          </a:xfrm>
        </p:spPr>
        <p:txBody>
          <a:bodyPr>
            <a:normAutofit/>
          </a:bodyPr>
          <a:lstStyle/>
          <a:p>
            <a:pPr algn="ctr"/>
            <a:r>
              <a:rPr lang="en-ID" b="1" i="0" dirty="0">
                <a:solidFill>
                  <a:schemeClr val="bg1"/>
                </a:solidFill>
                <a:effectLst/>
                <a:latin typeface="Poppins" panose="00000500000000000000" pitchFamily="2" charset="0"/>
              </a:rPr>
              <a:t>1</a:t>
            </a:r>
            <a:r>
              <a:rPr lang="en-ID" b="1" i="0" dirty="0">
                <a:effectLst/>
                <a:latin typeface="Poppins" panose="00000500000000000000" pitchFamily="2" charset="0"/>
              </a:rPr>
              <a:t>. </a:t>
            </a:r>
            <a:r>
              <a:rPr lang="en-ID" b="1" i="0" dirty="0" err="1">
                <a:effectLst/>
                <a:latin typeface="Poppins" panose="00000500000000000000" pitchFamily="2" charset="0"/>
              </a:rPr>
              <a:t>Mengeryit</a:t>
            </a:r>
            <a:r>
              <a:rPr lang="en-ID" b="1" i="0" dirty="0">
                <a:effectLst/>
                <a:latin typeface="Poppins" panose="00000500000000000000" pitchFamily="2" charset="0"/>
              </a:rPr>
              <a:t> (</a:t>
            </a:r>
            <a:r>
              <a:rPr lang="en-ID" b="1" i="1" dirty="0">
                <a:effectLst/>
                <a:latin typeface="Poppins" panose="00000500000000000000" pitchFamily="2" charset="0"/>
              </a:rPr>
              <a:t>The Wince</a:t>
            </a:r>
            <a:r>
              <a:rPr lang="en-ID" b="1" i="0" dirty="0">
                <a:effectLst/>
                <a:latin typeface="Poppins" panose="00000500000000000000" pitchFamily="2" charset="0"/>
              </a:rPr>
              <a:t>)</a:t>
            </a:r>
            <a:br>
              <a:rPr lang="en-ID" b="0" i="0" dirty="0">
                <a:effectLst/>
                <a:latin typeface="Poppins" panose="00000500000000000000" pitchFamily="2" charset="0"/>
              </a:rPr>
            </a:br>
            <a:endParaRPr lang="en-ID" dirty="0"/>
          </a:p>
        </p:txBody>
      </p:sp>
      <p:sp>
        <p:nvSpPr>
          <p:cNvPr id="3" name="Content Placeholder 2">
            <a:extLst>
              <a:ext uri="{FF2B5EF4-FFF2-40B4-BE49-F238E27FC236}">
                <a16:creationId xmlns:a16="http://schemas.microsoft.com/office/drawing/2014/main" id="{96EBE75F-2AE3-C68C-C411-B971BB2A11D0}"/>
              </a:ext>
            </a:extLst>
          </p:cNvPr>
          <p:cNvSpPr>
            <a:spLocks noGrp="1"/>
          </p:cNvSpPr>
          <p:nvPr>
            <p:ph idx="1"/>
          </p:nvPr>
        </p:nvSpPr>
        <p:spPr>
          <a:xfrm>
            <a:off x="6234868" y="1130846"/>
            <a:ext cx="5217173" cy="4351338"/>
          </a:xfrm>
        </p:spPr>
        <p:txBody>
          <a:bodyPr>
            <a:normAutofit/>
          </a:bodyPr>
          <a:lstStyle/>
          <a:p>
            <a:pPr marL="0" indent="0">
              <a:buNone/>
            </a:pPr>
            <a:r>
              <a:rPr lang="en-ID" b="0" i="0" dirty="0" err="1">
                <a:effectLst/>
                <a:latin typeface="Poppins" panose="00000500000000000000" pitchFamily="2" charset="0"/>
              </a:rPr>
              <a:t>Taktik</a:t>
            </a:r>
            <a:r>
              <a:rPr lang="en-ID" b="0" i="0" dirty="0">
                <a:effectLst/>
                <a:latin typeface="Poppins" panose="00000500000000000000" pitchFamily="2" charset="0"/>
              </a:rPr>
              <a:t> </a:t>
            </a:r>
            <a:r>
              <a:rPr lang="en-ID" b="0" i="0" dirty="0" err="1">
                <a:effectLst/>
                <a:latin typeface="Poppins" panose="00000500000000000000" pitchFamily="2" charset="0"/>
              </a:rPr>
              <a:t>tersebut</a:t>
            </a:r>
            <a:r>
              <a:rPr lang="en-ID" b="0" i="0" dirty="0">
                <a:effectLst/>
                <a:latin typeface="Poppins" panose="00000500000000000000" pitchFamily="2" charset="0"/>
              </a:rPr>
              <a:t> </a:t>
            </a:r>
            <a:r>
              <a:rPr lang="en-ID" b="0" i="0" dirty="0" err="1">
                <a:effectLst/>
                <a:latin typeface="Poppins" panose="00000500000000000000" pitchFamily="2" charset="0"/>
              </a:rPr>
              <a:t>dikenal</a:t>
            </a:r>
            <a:r>
              <a:rPr lang="en-ID" b="0" i="0" dirty="0">
                <a:effectLst/>
                <a:latin typeface="Poppins" panose="00000500000000000000" pitchFamily="2" charset="0"/>
              </a:rPr>
              <a:t> </a:t>
            </a:r>
            <a:r>
              <a:rPr lang="en-ID" b="0" i="0" dirty="0" err="1">
                <a:effectLst/>
                <a:latin typeface="Poppins" panose="00000500000000000000" pitchFamily="2" charset="0"/>
              </a:rPr>
              <a:t>sebagai</a:t>
            </a:r>
            <a:r>
              <a:rPr lang="en-ID" b="0" i="0" dirty="0">
                <a:effectLst/>
                <a:latin typeface="Poppins" panose="00000500000000000000" pitchFamily="2" charset="0"/>
              </a:rPr>
              <a:t> </a:t>
            </a:r>
            <a:r>
              <a:rPr lang="en-ID" b="0" i="0" dirty="0" err="1">
                <a:effectLst/>
                <a:latin typeface="Poppins" panose="00000500000000000000" pitchFamily="2" charset="0"/>
              </a:rPr>
              <a:t>istilah</a:t>
            </a:r>
            <a:r>
              <a:rPr lang="en-ID" b="0" i="0" dirty="0">
                <a:effectLst/>
                <a:latin typeface="Poppins" panose="00000500000000000000" pitchFamily="2" charset="0"/>
              </a:rPr>
              <a:t> </a:t>
            </a:r>
            <a:r>
              <a:rPr lang="en-ID" b="0" i="0" dirty="0" err="1">
                <a:effectLst/>
                <a:latin typeface="Poppins" panose="00000500000000000000" pitchFamily="2" charset="0"/>
              </a:rPr>
              <a:t>terkejut</a:t>
            </a:r>
            <a:r>
              <a:rPr lang="en-ID" b="0" i="0" dirty="0">
                <a:effectLst/>
                <a:latin typeface="Poppins" panose="00000500000000000000" pitchFamily="2" charset="0"/>
              </a:rPr>
              <a:t> (</a:t>
            </a:r>
            <a:r>
              <a:rPr lang="en-ID" b="0" i="1" dirty="0">
                <a:effectLst/>
                <a:latin typeface="Poppins" panose="00000500000000000000" pitchFamily="2" charset="0"/>
              </a:rPr>
              <a:t>flinch</a:t>
            </a:r>
            <a:r>
              <a:rPr lang="en-ID" b="0" i="0" dirty="0">
                <a:effectLst/>
                <a:latin typeface="Poppins" panose="00000500000000000000" pitchFamily="2" charset="0"/>
              </a:rPr>
              <a:t>) yang </a:t>
            </a:r>
            <a:r>
              <a:rPr lang="en-ID" b="0" i="0" dirty="0" err="1">
                <a:effectLst/>
                <a:latin typeface="Poppins" panose="00000500000000000000" pitchFamily="2" charset="0"/>
              </a:rPr>
              <a:t>merupakan</a:t>
            </a:r>
            <a:r>
              <a:rPr lang="en-ID" b="0" i="0" dirty="0">
                <a:effectLst/>
                <a:latin typeface="Poppins" panose="00000500000000000000" pitchFamily="2" charset="0"/>
              </a:rPr>
              <a:t> </a:t>
            </a:r>
            <a:r>
              <a:rPr lang="en-ID" b="0" i="0" dirty="0" err="1">
                <a:effectLst/>
                <a:latin typeface="Poppins" panose="00000500000000000000" pitchFamily="2" charset="0"/>
              </a:rPr>
              <a:t>sebuah</a:t>
            </a:r>
            <a:r>
              <a:rPr lang="en-ID" b="0" i="0" dirty="0">
                <a:effectLst/>
                <a:latin typeface="Poppins" panose="00000500000000000000" pitchFamily="2" charset="0"/>
              </a:rPr>
              <a:t> </a:t>
            </a:r>
            <a:r>
              <a:rPr lang="en-ID" b="0" i="0" dirty="0" err="1">
                <a:effectLst/>
                <a:latin typeface="Poppins" panose="00000500000000000000" pitchFamily="2" charset="0"/>
              </a:rPr>
              <a:t>reaksi</a:t>
            </a:r>
            <a:r>
              <a:rPr lang="en-ID" b="0" i="0" dirty="0">
                <a:effectLst/>
                <a:latin typeface="Poppins" panose="00000500000000000000" pitchFamily="2" charset="0"/>
              </a:rPr>
              <a:t> </a:t>
            </a:r>
            <a:r>
              <a:rPr lang="en-ID" b="0" i="0" dirty="0" err="1">
                <a:effectLst/>
                <a:latin typeface="Poppins" panose="00000500000000000000" pitchFamily="2" charset="0"/>
              </a:rPr>
              <a:t>negatif</a:t>
            </a:r>
            <a:r>
              <a:rPr lang="en-ID" b="0" i="0" dirty="0">
                <a:effectLst/>
                <a:latin typeface="Poppins" panose="00000500000000000000" pitchFamily="2" charset="0"/>
              </a:rPr>
              <a:t> </a:t>
            </a:r>
            <a:r>
              <a:rPr lang="en-ID" b="0" i="0" dirty="0" err="1">
                <a:effectLst/>
                <a:latin typeface="Poppins" panose="00000500000000000000" pitchFamily="2" charset="0"/>
              </a:rPr>
              <a:t>terhadap</a:t>
            </a:r>
            <a:r>
              <a:rPr lang="en-ID" b="0" i="0" dirty="0">
                <a:effectLst/>
                <a:latin typeface="Poppins" panose="00000500000000000000" pitchFamily="2" charset="0"/>
              </a:rPr>
              <a:t> </a:t>
            </a:r>
            <a:r>
              <a:rPr lang="en-ID" b="0" i="0" dirty="0" err="1">
                <a:effectLst/>
                <a:latin typeface="Poppins" panose="00000500000000000000" pitchFamily="2" charset="0"/>
              </a:rPr>
              <a:t>tawaran</a:t>
            </a:r>
            <a:r>
              <a:rPr lang="en-ID" b="0" i="0" dirty="0">
                <a:effectLst/>
                <a:latin typeface="Poppins" panose="00000500000000000000" pitchFamily="2" charset="0"/>
              </a:rPr>
              <a:t> </a:t>
            </a:r>
            <a:r>
              <a:rPr lang="en-ID" b="0" i="0" dirty="0" err="1">
                <a:effectLst/>
                <a:latin typeface="Poppins" panose="00000500000000000000" pitchFamily="2" charset="0"/>
              </a:rPr>
              <a:t>seseorang</a:t>
            </a:r>
            <a:r>
              <a:rPr lang="en-ID" b="0" i="0" dirty="0">
                <a:effectLst/>
                <a:latin typeface="Poppins" panose="00000500000000000000" pitchFamily="2" charset="0"/>
              </a:rPr>
              <a:t>. </a:t>
            </a:r>
            <a:r>
              <a:rPr lang="en-ID" b="0" i="0" dirty="0" err="1">
                <a:effectLst/>
                <a:latin typeface="Poppins" panose="00000500000000000000" pitchFamily="2" charset="0"/>
              </a:rPr>
              <a:t>Dengan</a:t>
            </a:r>
            <a:r>
              <a:rPr lang="en-ID" b="0" i="0" dirty="0">
                <a:effectLst/>
                <a:latin typeface="Poppins" panose="00000500000000000000" pitchFamily="2" charset="0"/>
              </a:rPr>
              <a:t> arti lain, </a:t>
            </a:r>
            <a:r>
              <a:rPr lang="en-ID" b="0" i="0" dirty="0" err="1">
                <a:effectLst/>
                <a:latin typeface="Poppins" panose="00000500000000000000" pitchFamily="2" charset="0"/>
              </a:rPr>
              <a:t>bertindak</a:t>
            </a:r>
            <a:r>
              <a:rPr lang="en-ID" b="0" i="0" dirty="0">
                <a:effectLst/>
                <a:latin typeface="Poppins" panose="00000500000000000000" pitchFamily="2" charset="0"/>
              </a:rPr>
              <a:t> </a:t>
            </a:r>
            <a:r>
              <a:rPr lang="en-ID" b="0" i="0" dirty="0" err="1">
                <a:effectLst/>
                <a:latin typeface="Poppins" panose="00000500000000000000" pitchFamily="2" charset="0"/>
              </a:rPr>
              <a:t>terkejut</a:t>
            </a:r>
            <a:r>
              <a:rPr lang="en-ID" b="0" i="0" dirty="0">
                <a:effectLst/>
                <a:latin typeface="Poppins" panose="00000500000000000000" pitchFamily="2" charset="0"/>
              </a:rPr>
              <a:t> pada </a:t>
            </a:r>
            <a:r>
              <a:rPr lang="en-ID" b="0" i="0" dirty="0" err="1">
                <a:effectLst/>
                <a:latin typeface="Poppins" panose="00000500000000000000" pitchFamily="2" charset="0"/>
              </a:rPr>
              <a:t>saat</a:t>
            </a:r>
            <a:r>
              <a:rPr lang="en-ID" b="0" i="0" dirty="0">
                <a:effectLst/>
                <a:latin typeface="Poppins" panose="00000500000000000000" pitchFamily="2" charset="0"/>
              </a:rPr>
              <a:t> </a:t>
            </a:r>
            <a:r>
              <a:rPr lang="en-ID" b="0" i="0" dirty="0" err="1">
                <a:effectLst/>
                <a:latin typeface="Poppins" panose="00000500000000000000" pitchFamily="2" charset="0"/>
              </a:rPr>
              <a:t>negosiasi</a:t>
            </a:r>
            <a:r>
              <a:rPr lang="en-ID" b="0" i="0" dirty="0">
                <a:effectLst/>
                <a:latin typeface="Poppins" panose="00000500000000000000" pitchFamily="2" charset="0"/>
              </a:rPr>
              <a:t> yang </a:t>
            </a:r>
            <a:r>
              <a:rPr lang="en-ID" b="0" i="0" dirty="0" err="1">
                <a:effectLst/>
                <a:latin typeface="Poppins" panose="00000500000000000000" pitchFamily="2" charset="0"/>
              </a:rPr>
              <a:t>dilakukan</a:t>
            </a:r>
            <a:r>
              <a:rPr lang="en-ID" b="0" i="0" dirty="0">
                <a:effectLst/>
                <a:latin typeface="Poppins" panose="00000500000000000000" pitchFamily="2" charset="0"/>
              </a:rPr>
              <a:t> </a:t>
            </a:r>
            <a:r>
              <a:rPr lang="en-ID" b="0" i="0" dirty="0" err="1">
                <a:effectLst/>
                <a:latin typeface="Poppins" panose="00000500000000000000" pitchFamily="2" charset="0"/>
              </a:rPr>
              <a:t>pihak</a:t>
            </a:r>
            <a:r>
              <a:rPr lang="en-ID" b="0" i="0" dirty="0">
                <a:effectLst/>
                <a:latin typeface="Poppins" panose="00000500000000000000" pitchFamily="2" charset="0"/>
              </a:rPr>
              <a:t> </a:t>
            </a:r>
            <a:r>
              <a:rPr lang="en-ID" b="0" i="0" dirty="0" err="1">
                <a:effectLst/>
                <a:latin typeface="Poppins" panose="00000500000000000000" pitchFamily="2" charset="0"/>
              </a:rPr>
              <a:t>negosiator</a:t>
            </a:r>
            <a:r>
              <a:rPr lang="en-ID" b="0" i="0" dirty="0">
                <a:effectLst/>
                <a:latin typeface="Poppins" panose="00000500000000000000" pitchFamily="2" charset="0"/>
              </a:rPr>
              <a:t> </a:t>
            </a:r>
            <a:r>
              <a:rPr lang="en-ID" b="0" i="0" dirty="0" err="1">
                <a:effectLst/>
                <a:latin typeface="Poppins" panose="00000500000000000000" pitchFamily="2" charset="0"/>
              </a:rPr>
              <a:t>berjalan</a:t>
            </a:r>
            <a:r>
              <a:rPr lang="en-ID" b="0" i="0" dirty="0">
                <a:effectLst/>
                <a:latin typeface="Poppins" panose="00000500000000000000" pitchFamily="2" charset="0"/>
              </a:rPr>
              <a:t> </a:t>
            </a:r>
            <a:r>
              <a:rPr lang="en-ID" b="0" i="0" dirty="0" err="1">
                <a:effectLst/>
                <a:latin typeface="Poppins" panose="00000500000000000000" pitchFamily="2" charset="0"/>
              </a:rPr>
              <a:t>dengan</a:t>
            </a:r>
            <a:r>
              <a:rPr lang="en-ID" b="0" i="0" dirty="0">
                <a:effectLst/>
                <a:latin typeface="Poppins" panose="00000500000000000000" pitchFamily="2" charset="0"/>
              </a:rPr>
              <a:t> </a:t>
            </a:r>
            <a:r>
              <a:rPr lang="en-ID" b="0" i="0" dirty="0" err="1">
                <a:effectLst/>
                <a:latin typeface="Poppins" panose="00000500000000000000" pitchFamily="2" charset="0"/>
              </a:rPr>
              <a:t>keinginan</a:t>
            </a:r>
            <a:r>
              <a:rPr lang="en-ID" b="0" i="0" dirty="0">
                <a:effectLst/>
                <a:latin typeface="Poppins" panose="00000500000000000000" pitchFamily="2" charset="0"/>
              </a:rPr>
              <a:t> </a:t>
            </a:r>
            <a:r>
              <a:rPr lang="en-ID" b="0" i="0" dirty="0" err="1">
                <a:effectLst/>
                <a:latin typeface="Poppins" panose="00000500000000000000" pitchFamily="2" charset="0"/>
              </a:rPr>
              <a:t>pihak</a:t>
            </a:r>
            <a:r>
              <a:rPr lang="en-ID" b="0" i="0" dirty="0">
                <a:effectLst/>
                <a:latin typeface="Poppins" panose="00000500000000000000" pitchFamily="2" charset="0"/>
              </a:rPr>
              <a:t> lain.</a:t>
            </a:r>
          </a:p>
          <a:p>
            <a:endParaRPr lang="en-ID" dirty="0">
              <a:solidFill>
                <a:schemeClr val="bg1"/>
              </a:solidFill>
            </a:endParaRPr>
          </a:p>
        </p:txBody>
      </p:sp>
    </p:spTree>
    <p:extLst>
      <p:ext uri="{BB962C8B-B14F-4D97-AF65-F5344CB8AC3E}">
        <p14:creationId xmlns:p14="http://schemas.microsoft.com/office/powerpoint/2010/main" val="125992524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BE3D6-5AEB-6B50-FD39-5B7AE716EDFE}"/>
              </a:ext>
            </a:extLst>
          </p:cNvPr>
          <p:cNvSpPr>
            <a:spLocks noGrp="1"/>
          </p:cNvSpPr>
          <p:nvPr>
            <p:ph type="title"/>
          </p:nvPr>
        </p:nvSpPr>
        <p:spPr>
          <a:xfrm>
            <a:off x="1102367" y="1264801"/>
            <a:ext cx="4114571" cy="4296387"/>
          </a:xfrm>
        </p:spPr>
        <p:txBody>
          <a:bodyPr>
            <a:normAutofit/>
          </a:bodyPr>
          <a:lstStyle/>
          <a:p>
            <a:pPr algn="ctr"/>
            <a:r>
              <a:rPr lang="en-ID" b="1" i="0" dirty="0">
                <a:solidFill>
                  <a:schemeClr val="bg1"/>
                </a:solidFill>
                <a:effectLst/>
                <a:latin typeface="Poppins" panose="00000500000000000000" pitchFamily="2" charset="0"/>
              </a:rPr>
              <a:t>2. </a:t>
            </a:r>
            <a:r>
              <a:rPr lang="en-ID" b="1" i="0" dirty="0" err="1">
                <a:effectLst/>
                <a:latin typeface="Poppins" panose="00000500000000000000" pitchFamily="2" charset="0"/>
              </a:rPr>
              <a:t>Berdiam</a:t>
            </a:r>
            <a:r>
              <a:rPr lang="en-ID" b="1" i="0" dirty="0">
                <a:effectLst/>
                <a:latin typeface="Poppins" panose="00000500000000000000" pitchFamily="2" charset="0"/>
              </a:rPr>
              <a:t> (</a:t>
            </a:r>
            <a:r>
              <a:rPr lang="en-ID" b="1" i="1" dirty="0">
                <a:effectLst/>
                <a:latin typeface="Poppins" panose="00000500000000000000" pitchFamily="2" charset="0"/>
              </a:rPr>
              <a:t>The Silence</a:t>
            </a:r>
            <a:r>
              <a:rPr lang="en-ID" b="1" i="0" dirty="0">
                <a:effectLst/>
                <a:latin typeface="Poppins" panose="00000500000000000000" pitchFamily="2" charset="0"/>
              </a:rPr>
              <a:t>)</a:t>
            </a:r>
            <a:endParaRPr lang="en-ID" dirty="0"/>
          </a:p>
        </p:txBody>
      </p:sp>
      <p:sp>
        <p:nvSpPr>
          <p:cNvPr id="3" name="Content Placeholder 2">
            <a:extLst>
              <a:ext uri="{FF2B5EF4-FFF2-40B4-BE49-F238E27FC236}">
                <a16:creationId xmlns:a16="http://schemas.microsoft.com/office/drawing/2014/main" id="{F40D3C22-317C-8FFF-E7A6-44DB8152BFAD}"/>
              </a:ext>
            </a:extLst>
          </p:cNvPr>
          <p:cNvSpPr>
            <a:spLocks noGrp="1"/>
          </p:cNvSpPr>
          <p:nvPr>
            <p:ph idx="1"/>
          </p:nvPr>
        </p:nvSpPr>
        <p:spPr>
          <a:xfrm>
            <a:off x="5613010" y="140677"/>
            <a:ext cx="5839032" cy="6499274"/>
          </a:xfrm>
        </p:spPr>
        <p:txBody>
          <a:bodyPr>
            <a:normAutofit lnSpcReduction="10000"/>
          </a:bodyPr>
          <a:lstStyle/>
          <a:p>
            <a:pPr>
              <a:lnSpc>
                <a:spcPct val="150000"/>
              </a:lnSpc>
            </a:pPr>
            <a:r>
              <a:rPr lang="en-ID" sz="2000" b="0" i="0" dirty="0">
                <a:effectLst/>
                <a:latin typeface="Poppins" panose="00000500000000000000" pitchFamily="2" charset="0"/>
              </a:rPr>
              <a:t>Bila Anda </a:t>
            </a:r>
            <a:r>
              <a:rPr lang="en-ID" sz="2000" b="0" i="0" dirty="0" err="1">
                <a:effectLst/>
                <a:latin typeface="Poppins" panose="00000500000000000000" pitchFamily="2" charset="0"/>
              </a:rPr>
              <a:t>tidak</a:t>
            </a:r>
            <a:r>
              <a:rPr lang="en-ID" sz="2000" b="0" i="0" dirty="0">
                <a:effectLst/>
                <a:latin typeface="Poppins" panose="00000500000000000000" pitchFamily="2" charset="0"/>
              </a:rPr>
              <a:t> </a:t>
            </a:r>
            <a:r>
              <a:rPr lang="en-ID" sz="2000" b="0" i="0" dirty="0" err="1">
                <a:effectLst/>
                <a:latin typeface="Poppins" panose="00000500000000000000" pitchFamily="2" charset="0"/>
              </a:rPr>
              <a:t>suka</a:t>
            </a:r>
            <a:r>
              <a:rPr lang="en-ID" sz="2000" b="0" i="0" dirty="0">
                <a:effectLst/>
                <a:latin typeface="Poppins" panose="00000500000000000000" pitchFamily="2" charset="0"/>
              </a:rPr>
              <a:t> </a:t>
            </a:r>
            <a:r>
              <a:rPr lang="en-ID" sz="2000" b="0" i="0" dirty="0" err="1">
                <a:effectLst/>
                <a:latin typeface="Poppins" panose="00000500000000000000" pitchFamily="2" charset="0"/>
              </a:rPr>
              <a:t>dengan</a:t>
            </a:r>
            <a:r>
              <a:rPr lang="en-ID" sz="2000" b="0" i="0" dirty="0">
                <a:effectLst/>
                <a:latin typeface="Poppins" panose="00000500000000000000" pitchFamily="2" charset="0"/>
              </a:rPr>
              <a:t> </a:t>
            </a:r>
            <a:r>
              <a:rPr lang="en-ID" sz="2000" b="0" i="0" dirty="0" err="1">
                <a:effectLst/>
                <a:latin typeface="Poppins" panose="00000500000000000000" pitchFamily="2" charset="0"/>
              </a:rPr>
              <a:t>apa</a:t>
            </a:r>
            <a:r>
              <a:rPr lang="en-ID" sz="2000" b="0" i="0" dirty="0">
                <a:effectLst/>
                <a:latin typeface="Poppins" panose="00000500000000000000" pitchFamily="2" charset="0"/>
              </a:rPr>
              <a:t> kata </a:t>
            </a:r>
            <a:r>
              <a:rPr lang="en-ID" sz="2000" b="0" i="0" dirty="0" err="1">
                <a:effectLst/>
                <a:latin typeface="Poppins" panose="00000500000000000000" pitchFamily="2" charset="0"/>
              </a:rPr>
              <a:t>seseorang</a:t>
            </a:r>
            <a:r>
              <a:rPr lang="en-ID" sz="2000" b="0" i="0" dirty="0">
                <a:effectLst/>
                <a:latin typeface="Poppins" panose="00000500000000000000" pitchFamily="2" charset="0"/>
              </a:rPr>
              <a:t>, </a:t>
            </a:r>
            <a:r>
              <a:rPr lang="en-ID" sz="2000" b="0" i="0" dirty="0" err="1">
                <a:effectLst/>
                <a:latin typeface="Poppins" panose="00000500000000000000" pitchFamily="2" charset="0"/>
              </a:rPr>
              <a:t>atau</a:t>
            </a:r>
            <a:r>
              <a:rPr lang="en-ID" sz="2000" b="0" i="0" dirty="0">
                <a:effectLst/>
                <a:latin typeface="Poppins" panose="00000500000000000000" pitchFamily="2" charset="0"/>
              </a:rPr>
              <a:t> </a:t>
            </a:r>
            <a:r>
              <a:rPr lang="en-ID" sz="2000" b="0" i="0" dirty="0" err="1">
                <a:effectLst/>
                <a:latin typeface="Poppins" panose="00000500000000000000" pitchFamily="2" charset="0"/>
              </a:rPr>
              <a:t>bila</a:t>
            </a:r>
            <a:r>
              <a:rPr lang="en-ID" sz="2000" b="0" i="0" dirty="0">
                <a:effectLst/>
                <a:latin typeface="Poppins" panose="00000500000000000000" pitchFamily="2" charset="0"/>
              </a:rPr>
              <a:t> Anda </a:t>
            </a:r>
            <a:r>
              <a:rPr lang="en-ID" sz="2000" b="0" i="0" dirty="0" err="1">
                <a:effectLst/>
                <a:latin typeface="Poppins" panose="00000500000000000000" pitchFamily="2" charset="0"/>
              </a:rPr>
              <a:t>baru</a:t>
            </a:r>
            <a:r>
              <a:rPr lang="en-ID" sz="2000" b="0" i="0" dirty="0">
                <a:effectLst/>
                <a:latin typeface="Poppins" panose="00000500000000000000" pitchFamily="2" charset="0"/>
              </a:rPr>
              <a:t> </a:t>
            </a:r>
            <a:r>
              <a:rPr lang="en-ID" sz="2000" b="0" i="0" dirty="0" err="1">
                <a:effectLst/>
                <a:latin typeface="Poppins" panose="00000500000000000000" pitchFamily="2" charset="0"/>
              </a:rPr>
              <a:t>saja</a:t>
            </a:r>
            <a:r>
              <a:rPr lang="en-ID" sz="2000" b="0" i="0" dirty="0">
                <a:effectLst/>
                <a:latin typeface="Poppins" panose="00000500000000000000" pitchFamily="2" charset="0"/>
              </a:rPr>
              <a:t> </a:t>
            </a:r>
            <a:r>
              <a:rPr lang="en-ID" sz="2000" b="0" i="0" dirty="0" err="1">
                <a:effectLst/>
                <a:latin typeface="Poppins" panose="00000500000000000000" pitchFamily="2" charset="0"/>
              </a:rPr>
              <a:t>membuat</a:t>
            </a:r>
            <a:r>
              <a:rPr lang="en-ID" sz="2000" b="0" i="0" dirty="0">
                <a:effectLst/>
                <a:latin typeface="Poppins" panose="00000500000000000000" pitchFamily="2" charset="0"/>
              </a:rPr>
              <a:t> </a:t>
            </a:r>
            <a:r>
              <a:rPr lang="en-ID" sz="2000" b="0" i="0" dirty="0" err="1">
                <a:effectLst/>
                <a:latin typeface="Poppins" panose="00000500000000000000" pitchFamily="2" charset="0"/>
              </a:rPr>
              <a:t>sebuah</a:t>
            </a:r>
            <a:r>
              <a:rPr lang="en-ID" sz="2000" b="0" i="0" dirty="0">
                <a:effectLst/>
                <a:latin typeface="Poppins" panose="00000500000000000000" pitchFamily="2" charset="0"/>
              </a:rPr>
              <a:t> </a:t>
            </a:r>
            <a:r>
              <a:rPr lang="en-ID" sz="2000" b="0" i="0" dirty="0" err="1">
                <a:effectLst/>
                <a:latin typeface="Poppins" panose="00000500000000000000" pitchFamily="2" charset="0"/>
              </a:rPr>
              <a:t>tawaran</a:t>
            </a:r>
            <a:r>
              <a:rPr lang="en-ID" sz="2000" b="0" i="0" dirty="0">
                <a:effectLst/>
                <a:latin typeface="Poppins" panose="00000500000000000000" pitchFamily="2" charset="0"/>
              </a:rPr>
              <a:t> dan Anda </a:t>
            </a:r>
            <a:r>
              <a:rPr lang="en-ID" sz="2000" b="0" i="0" dirty="0" err="1">
                <a:effectLst/>
                <a:latin typeface="Poppins" panose="00000500000000000000" pitchFamily="2" charset="0"/>
              </a:rPr>
              <a:t>sedang</a:t>
            </a:r>
            <a:r>
              <a:rPr lang="en-ID" sz="2000" b="0" i="0" dirty="0">
                <a:effectLst/>
                <a:latin typeface="Poppins" panose="00000500000000000000" pitchFamily="2" charset="0"/>
              </a:rPr>
              <a:t> </a:t>
            </a:r>
            <a:r>
              <a:rPr lang="en-ID" sz="2000" b="0" i="0" dirty="0" err="1">
                <a:effectLst/>
                <a:latin typeface="Poppins" panose="00000500000000000000" pitchFamily="2" charset="0"/>
              </a:rPr>
              <a:t>menunggu</a:t>
            </a:r>
            <a:r>
              <a:rPr lang="en-ID" sz="2000" b="0" i="0" dirty="0">
                <a:effectLst/>
                <a:latin typeface="Poppins" panose="00000500000000000000" pitchFamily="2" charset="0"/>
              </a:rPr>
              <a:t> </a:t>
            </a:r>
            <a:r>
              <a:rPr lang="en-ID" sz="2000" b="0" i="0" dirty="0" err="1">
                <a:effectLst/>
                <a:latin typeface="Poppins" panose="00000500000000000000" pitchFamily="2" charset="0"/>
              </a:rPr>
              <a:t>jawaban</a:t>
            </a:r>
            <a:r>
              <a:rPr lang="en-ID" sz="2000" b="0" i="0" dirty="0">
                <a:effectLst/>
                <a:latin typeface="Poppins" panose="00000500000000000000" pitchFamily="2" charset="0"/>
              </a:rPr>
              <a:t>, </a:t>
            </a:r>
            <a:r>
              <a:rPr lang="en-ID" sz="2000" b="0" i="0" dirty="0" err="1">
                <a:effectLst/>
                <a:latin typeface="Poppins" panose="00000500000000000000" pitchFamily="2" charset="0"/>
              </a:rPr>
              <a:t>diam</a:t>
            </a:r>
            <a:r>
              <a:rPr lang="en-ID" sz="2000" b="0" i="0" dirty="0">
                <a:effectLst/>
                <a:latin typeface="Poppins" panose="00000500000000000000" pitchFamily="2" charset="0"/>
              </a:rPr>
              <a:t> juga </a:t>
            </a:r>
            <a:r>
              <a:rPr lang="en-ID" sz="2000" b="0" i="0" dirty="0" err="1">
                <a:effectLst/>
                <a:latin typeface="Poppins" panose="00000500000000000000" pitchFamily="2" charset="0"/>
              </a:rPr>
              <a:t>dapat</a:t>
            </a:r>
            <a:r>
              <a:rPr lang="en-ID" sz="2000" b="0" i="0" dirty="0">
                <a:effectLst/>
                <a:latin typeface="Poppins" panose="00000500000000000000" pitchFamily="2" charset="0"/>
              </a:rPr>
              <a:t> </a:t>
            </a:r>
            <a:r>
              <a:rPr lang="en-ID" sz="2000" b="0" i="0" dirty="0" err="1">
                <a:effectLst/>
                <a:latin typeface="Poppins" panose="00000500000000000000" pitchFamily="2" charset="0"/>
              </a:rPr>
              <a:t>menjadi</a:t>
            </a:r>
            <a:r>
              <a:rPr lang="en-ID" sz="2000" b="0" i="0" dirty="0">
                <a:effectLst/>
                <a:latin typeface="Poppins" panose="00000500000000000000" pitchFamily="2" charset="0"/>
              </a:rPr>
              <a:t> </a:t>
            </a:r>
            <a:r>
              <a:rPr lang="en-ID" sz="2000" b="0" i="0" dirty="0" err="1">
                <a:effectLst/>
                <a:latin typeface="Poppins" panose="00000500000000000000" pitchFamily="2" charset="0"/>
              </a:rPr>
              <a:t>sebuah</a:t>
            </a:r>
            <a:r>
              <a:rPr lang="en-ID" sz="2000" b="0" i="0" dirty="0">
                <a:effectLst/>
                <a:latin typeface="Poppins" panose="00000500000000000000" pitchFamily="2" charset="0"/>
              </a:rPr>
              <a:t> </a:t>
            </a:r>
            <a:r>
              <a:rPr lang="en-ID" sz="2000" b="0" i="0" dirty="0" err="1">
                <a:effectLst/>
                <a:latin typeface="Poppins" panose="00000500000000000000" pitchFamily="2" charset="0"/>
              </a:rPr>
              <a:t>pilihan</a:t>
            </a:r>
            <a:r>
              <a:rPr lang="en-ID" sz="2000" b="0" i="0" dirty="0">
                <a:effectLst/>
                <a:latin typeface="Poppins" panose="00000500000000000000" pitchFamily="2" charset="0"/>
              </a:rPr>
              <a:t> </a:t>
            </a:r>
            <a:r>
              <a:rPr lang="en-ID" sz="2000" b="0" i="0" dirty="0" err="1">
                <a:effectLst/>
                <a:latin typeface="Poppins" panose="00000500000000000000" pitchFamily="2" charset="0"/>
              </a:rPr>
              <a:t>terbaik</a:t>
            </a:r>
            <a:r>
              <a:rPr lang="en-ID" sz="2000" b="0" i="0" dirty="0">
                <a:effectLst/>
                <a:latin typeface="Poppins" panose="00000500000000000000" pitchFamily="2" charset="0"/>
              </a:rPr>
              <a:t> </a:t>
            </a:r>
            <a:r>
              <a:rPr lang="en-ID" sz="2000" b="0" i="0" dirty="0" err="1">
                <a:effectLst/>
                <a:latin typeface="Poppins" panose="00000500000000000000" pitchFamily="2" charset="0"/>
              </a:rPr>
              <a:t>untuk</a:t>
            </a:r>
            <a:r>
              <a:rPr lang="en-ID" sz="2000" b="0" i="0" dirty="0">
                <a:effectLst/>
                <a:latin typeface="Poppins" panose="00000500000000000000" pitchFamily="2" charset="0"/>
              </a:rPr>
              <a:t> Anda. </a:t>
            </a:r>
            <a:r>
              <a:rPr lang="en-ID" sz="2000" b="0" i="0" dirty="0" err="1">
                <a:effectLst/>
                <a:latin typeface="Poppins" panose="00000500000000000000" pitchFamily="2" charset="0"/>
              </a:rPr>
              <a:t>dari</a:t>
            </a:r>
            <a:r>
              <a:rPr lang="en-ID" sz="2000" b="0" i="0" dirty="0">
                <a:effectLst/>
                <a:latin typeface="Poppins" panose="00000500000000000000" pitchFamily="2" charset="0"/>
              </a:rPr>
              <a:t> orang </a:t>
            </a:r>
            <a:r>
              <a:rPr lang="en-ID" sz="2000" b="0" i="0" dirty="0" err="1">
                <a:effectLst/>
                <a:latin typeface="Poppins" panose="00000500000000000000" pitchFamily="2" charset="0"/>
              </a:rPr>
              <a:t>tidak</a:t>
            </a:r>
            <a:r>
              <a:rPr lang="en-ID" sz="2000" b="0" i="0" dirty="0">
                <a:effectLst/>
                <a:latin typeface="Poppins" panose="00000500000000000000" pitchFamily="2" charset="0"/>
              </a:rPr>
              <a:t> </a:t>
            </a:r>
            <a:r>
              <a:rPr lang="en-ID" sz="2000" b="0" i="0" dirty="0" err="1">
                <a:effectLst/>
                <a:latin typeface="Poppins" panose="00000500000000000000" pitchFamily="2" charset="0"/>
              </a:rPr>
              <a:t>dapat</a:t>
            </a:r>
            <a:r>
              <a:rPr lang="en-ID" sz="2000" b="0" i="0" dirty="0">
                <a:effectLst/>
                <a:latin typeface="Poppins" panose="00000500000000000000" pitchFamily="2" charset="0"/>
              </a:rPr>
              <a:t> </a:t>
            </a:r>
            <a:r>
              <a:rPr lang="en-ID" sz="2000" b="0" i="0" dirty="0" err="1">
                <a:effectLst/>
                <a:latin typeface="Poppins" panose="00000500000000000000" pitchFamily="2" charset="0"/>
              </a:rPr>
              <a:t>bertah</a:t>
            </a:r>
            <a:r>
              <a:rPr lang="en-ID" sz="2000" dirty="0" err="1">
                <a:latin typeface="Poppins" panose="00000500000000000000" pitchFamily="2" charset="0"/>
              </a:rPr>
              <a:t>Kebanyakan</a:t>
            </a:r>
            <a:r>
              <a:rPr lang="en-ID" sz="2000" b="0" i="0" dirty="0" err="1">
                <a:effectLst/>
                <a:latin typeface="Poppins" panose="00000500000000000000" pitchFamily="2" charset="0"/>
              </a:rPr>
              <a:t>an</a:t>
            </a:r>
            <a:r>
              <a:rPr lang="en-ID" sz="2000" b="0" i="0" dirty="0">
                <a:effectLst/>
                <a:latin typeface="Poppins" panose="00000500000000000000" pitchFamily="2" charset="0"/>
              </a:rPr>
              <a:t> </a:t>
            </a:r>
            <a:r>
              <a:rPr lang="en-ID" sz="2000" b="0" i="0" dirty="0" err="1">
                <a:effectLst/>
                <a:latin typeface="Poppins" panose="00000500000000000000" pitchFamily="2" charset="0"/>
              </a:rPr>
              <a:t>dalam</a:t>
            </a:r>
            <a:r>
              <a:rPr lang="en-ID" sz="2000" b="0" i="0" dirty="0">
                <a:effectLst/>
                <a:latin typeface="Poppins" panose="00000500000000000000" pitchFamily="2" charset="0"/>
              </a:rPr>
              <a:t> </a:t>
            </a:r>
            <a:r>
              <a:rPr lang="en-ID" sz="2000" b="0" i="0" dirty="0" err="1">
                <a:effectLst/>
                <a:latin typeface="Poppins" panose="00000500000000000000" pitchFamily="2" charset="0"/>
              </a:rPr>
              <a:t>kesunyian</a:t>
            </a:r>
            <a:r>
              <a:rPr lang="en-ID" sz="2000" b="0" i="0" dirty="0">
                <a:effectLst/>
                <a:latin typeface="Poppins" panose="00000500000000000000" pitchFamily="2" charset="0"/>
              </a:rPr>
              <a:t> yang </a:t>
            </a:r>
            <a:r>
              <a:rPr lang="en-ID" sz="2000" b="0" i="0" dirty="0" err="1">
                <a:effectLst/>
                <a:latin typeface="Poppins" panose="00000500000000000000" pitchFamily="2" charset="0"/>
              </a:rPr>
              <a:t>panjang</a:t>
            </a:r>
            <a:r>
              <a:rPr lang="en-ID" sz="2000" b="0" i="0" dirty="0">
                <a:effectLst/>
                <a:latin typeface="Poppins" panose="00000500000000000000" pitchFamily="2" charset="0"/>
              </a:rPr>
              <a:t> (</a:t>
            </a:r>
            <a:r>
              <a:rPr lang="en-ID" sz="2000" b="0" i="1" dirty="0">
                <a:effectLst/>
                <a:latin typeface="Poppins" panose="00000500000000000000" pitchFamily="2" charset="0"/>
              </a:rPr>
              <a:t>Dead Air Time</a:t>
            </a:r>
            <a:r>
              <a:rPr lang="en-ID" sz="2000" b="0" i="0" dirty="0">
                <a:effectLst/>
                <a:latin typeface="Poppins" panose="00000500000000000000" pitchFamily="2" charset="0"/>
              </a:rPr>
              <a:t>). </a:t>
            </a:r>
          </a:p>
          <a:p>
            <a:pPr>
              <a:lnSpc>
                <a:spcPct val="150000"/>
              </a:lnSpc>
            </a:pPr>
            <a:r>
              <a:rPr lang="en-ID" sz="2000" b="0" i="0" dirty="0" err="1">
                <a:effectLst/>
                <a:latin typeface="Poppins" panose="00000500000000000000" pitchFamily="2" charset="0"/>
              </a:rPr>
              <a:t>Mereka</a:t>
            </a:r>
            <a:r>
              <a:rPr lang="en-ID" sz="2000" b="0" i="0" dirty="0">
                <a:effectLst/>
                <a:latin typeface="Poppins" panose="00000500000000000000" pitchFamily="2" charset="0"/>
              </a:rPr>
              <a:t> </a:t>
            </a:r>
            <a:r>
              <a:rPr lang="en-ID" sz="2000" b="0" i="0" dirty="0" err="1">
                <a:effectLst/>
                <a:latin typeface="Poppins" panose="00000500000000000000" pitchFamily="2" charset="0"/>
              </a:rPr>
              <a:t>akan</a:t>
            </a:r>
            <a:r>
              <a:rPr lang="en-ID" sz="2000" b="0" i="0" dirty="0">
                <a:effectLst/>
                <a:latin typeface="Poppins" panose="00000500000000000000" pitchFamily="2" charset="0"/>
              </a:rPr>
              <a:t> </a:t>
            </a:r>
            <a:r>
              <a:rPr lang="en-ID" sz="2000" b="0" i="0" dirty="0" err="1">
                <a:effectLst/>
                <a:latin typeface="Poppins" panose="00000500000000000000" pitchFamily="2" charset="0"/>
              </a:rPr>
              <a:t>menjadi</a:t>
            </a:r>
            <a:r>
              <a:rPr lang="en-ID" sz="2000" b="0" i="0" dirty="0">
                <a:effectLst/>
                <a:latin typeface="Poppins" panose="00000500000000000000" pitchFamily="2" charset="0"/>
              </a:rPr>
              <a:t> </a:t>
            </a:r>
            <a:r>
              <a:rPr lang="en-ID" sz="2000" b="0" i="0" dirty="0" err="1">
                <a:effectLst/>
                <a:latin typeface="Poppins" panose="00000500000000000000" pitchFamily="2" charset="0"/>
              </a:rPr>
              <a:t>tidak</a:t>
            </a:r>
            <a:r>
              <a:rPr lang="en-ID" sz="2000" b="0" i="0" dirty="0">
                <a:effectLst/>
                <a:latin typeface="Poppins" panose="00000500000000000000" pitchFamily="2" charset="0"/>
              </a:rPr>
              <a:t> </a:t>
            </a:r>
            <a:r>
              <a:rPr lang="en-ID" sz="2000" b="0" i="0" dirty="0" err="1">
                <a:effectLst/>
                <a:latin typeface="Poppins" panose="00000500000000000000" pitchFamily="2" charset="0"/>
              </a:rPr>
              <a:t>nyaman</a:t>
            </a:r>
            <a:r>
              <a:rPr lang="en-ID" sz="2000" b="0" i="0" dirty="0">
                <a:effectLst/>
                <a:latin typeface="Poppins" panose="00000500000000000000" pitchFamily="2" charset="0"/>
              </a:rPr>
              <a:t> </a:t>
            </a:r>
            <a:r>
              <a:rPr lang="en-ID" sz="2000" b="0" i="0" dirty="0" err="1">
                <a:effectLst/>
                <a:latin typeface="Poppins" panose="00000500000000000000" pitchFamily="2" charset="0"/>
              </a:rPr>
              <a:t>bila</a:t>
            </a:r>
            <a:r>
              <a:rPr lang="en-ID" sz="2000" b="0" i="0" dirty="0">
                <a:effectLst/>
                <a:latin typeface="Poppins" panose="00000500000000000000" pitchFamily="2" charset="0"/>
              </a:rPr>
              <a:t> </a:t>
            </a:r>
            <a:r>
              <a:rPr lang="en-ID" sz="2000" b="0" i="0" dirty="0" err="1">
                <a:effectLst/>
                <a:latin typeface="Poppins" panose="00000500000000000000" pitchFamily="2" charset="0"/>
              </a:rPr>
              <a:t>ada</a:t>
            </a:r>
            <a:r>
              <a:rPr lang="en-ID" sz="2000" b="0" i="0" dirty="0">
                <a:effectLst/>
                <a:latin typeface="Poppins" panose="00000500000000000000" pitchFamily="2" charset="0"/>
              </a:rPr>
              <a:t> </a:t>
            </a:r>
            <a:r>
              <a:rPr lang="en-ID" sz="2000" b="0" i="0" dirty="0" err="1">
                <a:effectLst/>
                <a:latin typeface="Poppins" panose="00000500000000000000" pitchFamily="2" charset="0"/>
              </a:rPr>
              <a:t>percakapan</a:t>
            </a:r>
            <a:r>
              <a:rPr lang="en-ID" sz="2000" b="0" i="0" dirty="0">
                <a:effectLst/>
                <a:latin typeface="Poppins" panose="00000500000000000000" pitchFamily="2" charset="0"/>
              </a:rPr>
              <a:t> </a:t>
            </a:r>
            <a:r>
              <a:rPr lang="en-ID" sz="2000" b="0" i="0" dirty="0" err="1">
                <a:effectLst/>
                <a:latin typeface="Poppins" panose="00000500000000000000" pitchFamily="2" charset="0"/>
              </a:rPr>
              <a:t>untuk</a:t>
            </a:r>
            <a:r>
              <a:rPr lang="en-ID" sz="2000" b="0" i="0" dirty="0">
                <a:effectLst/>
                <a:latin typeface="Poppins" panose="00000500000000000000" pitchFamily="2" charset="0"/>
              </a:rPr>
              <a:t> </a:t>
            </a:r>
            <a:r>
              <a:rPr lang="en-ID" sz="2000" b="0" i="0" dirty="0" err="1">
                <a:effectLst/>
                <a:latin typeface="Poppins" panose="00000500000000000000" pitchFamily="2" charset="0"/>
              </a:rPr>
              <a:t>mengisi</a:t>
            </a:r>
            <a:r>
              <a:rPr lang="en-ID" sz="2000" b="0" i="0" dirty="0">
                <a:effectLst/>
                <a:latin typeface="Poppins" panose="00000500000000000000" pitchFamily="2" charset="0"/>
              </a:rPr>
              <a:t> </a:t>
            </a:r>
            <a:r>
              <a:rPr lang="en-ID" sz="2000" b="0" i="0" dirty="0" err="1">
                <a:effectLst/>
                <a:latin typeface="Poppins" panose="00000500000000000000" pitchFamily="2" charset="0"/>
              </a:rPr>
              <a:t>kekosongan</a:t>
            </a:r>
            <a:r>
              <a:rPr lang="en-ID" sz="2000" b="0" i="0" dirty="0">
                <a:effectLst/>
                <a:latin typeface="Poppins" panose="00000500000000000000" pitchFamily="2" charset="0"/>
              </a:rPr>
              <a:t> </a:t>
            </a:r>
            <a:r>
              <a:rPr lang="en-ID" sz="2000" b="0" i="0" dirty="0" err="1">
                <a:effectLst/>
                <a:latin typeface="Poppins" panose="00000500000000000000" pitchFamily="2" charset="0"/>
              </a:rPr>
              <a:t>antara</a:t>
            </a:r>
            <a:r>
              <a:rPr lang="en-ID" sz="2000" b="0" i="0" dirty="0">
                <a:effectLst/>
                <a:latin typeface="Poppins" panose="00000500000000000000" pitchFamily="2" charset="0"/>
              </a:rPr>
              <a:t> Anda dan </a:t>
            </a:r>
            <a:r>
              <a:rPr lang="en-ID" sz="2000" b="0" i="0" dirty="0" err="1">
                <a:effectLst/>
                <a:latin typeface="Poppins" panose="00000500000000000000" pitchFamily="2" charset="0"/>
              </a:rPr>
              <a:t>pihak</a:t>
            </a:r>
            <a:r>
              <a:rPr lang="en-ID" sz="2000" b="0" i="0" dirty="0">
                <a:effectLst/>
                <a:latin typeface="Poppins" panose="00000500000000000000" pitchFamily="2" charset="0"/>
              </a:rPr>
              <a:t> lain. </a:t>
            </a:r>
            <a:r>
              <a:rPr lang="en-ID" sz="2000" b="0" i="0" dirty="0" err="1">
                <a:effectLst/>
                <a:latin typeface="Poppins" panose="00000500000000000000" pitchFamily="2" charset="0"/>
              </a:rPr>
              <a:t>Biasanya</a:t>
            </a:r>
            <a:r>
              <a:rPr lang="en-ID" sz="2000" b="0" i="0" dirty="0">
                <a:effectLst/>
                <a:latin typeface="Poppins" panose="00000500000000000000" pitchFamily="2" charset="0"/>
              </a:rPr>
              <a:t> </a:t>
            </a:r>
            <a:r>
              <a:rPr lang="en-ID" sz="2000" b="0" i="0" dirty="0" err="1">
                <a:effectLst/>
                <a:latin typeface="Poppins" panose="00000500000000000000" pitchFamily="2" charset="0"/>
              </a:rPr>
              <a:t>pihak</a:t>
            </a:r>
            <a:r>
              <a:rPr lang="en-ID" sz="2000" b="0" i="0" dirty="0">
                <a:effectLst/>
                <a:latin typeface="Poppins" panose="00000500000000000000" pitchFamily="2" charset="0"/>
              </a:rPr>
              <a:t> lain </a:t>
            </a:r>
            <a:r>
              <a:rPr lang="en-ID" sz="2000" b="0" i="0" dirty="0" err="1">
                <a:effectLst/>
                <a:latin typeface="Poppins" panose="00000500000000000000" pitchFamily="2" charset="0"/>
              </a:rPr>
              <a:t>akan</a:t>
            </a:r>
            <a:r>
              <a:rPr lang="en-ID" sz="2000" b="0" i="0" dirty="0">
                <a:effectLst/>
                <a:latin typeface="Poppins" panose="00000500000000000000" pitchFamily="2" charset="0"/>
              </a:rPr>
              <a:t> </a:t>
            </a:r>
            <a:r>
              <a:rPr lang="en-ID" sz="2000" b="0" i="0" dirty="0" err="1">
                <a:effectLst/>
                <a:latin typeface="Poppins" panose="00000500000000000000" pitchFamily="2" charset="0"/>
              </a:rPr>
              <a:t>merespon</a:t>
            </a:r>
            <a:r>
              <a:rPr lang="en-ID" sz="2000" b="0" i="0" dirty="0">
                <a:effectLst/>
                <a:latin typeface="Poppins" panose="00000500000000000000" pitchFamily="2" charset="0"/>
              </a:rPr>
              <a:t> </a:t>
            </a:r>
            <a:r>
              <a:rPr lang="en-ID" sz="2000" b="0" i="0" dirty="0" err="1">
                <a:effectLst/>
                <a:latin typeface="Poppins" panose="00000500000000000000" pitchFamily="2" charset="0"/>
              </a:rPr>
              <a:t>dengan</a:t>
            </a:r>
            <a:r>
              <a:rPr lang="en-ID" sz="2000" b="0" i="0" dirty="0">
                <a:effectLst/>
                <a:latin typeface="Poppins" panose="00000500000000000000" pitchFamily="2" charset="0"/>
              </a:rPr>
              <a:t> </a:t>
            </a:r>
            <a:r>
              <a:rPr lang="en-ID" sz="2000" b="0" i="0" dirty="0" err="1">
                <a:effectLst/>
                <a:latin typeface="Poppins" panose="00000500000000000000" pitchFamily="2" charset="0"/>
              </a:rPr>
              <a:t>konsesi</a:t>
            </a:r>
            <a:r>
              <a:rPr lang="en-ID" sz="2000" b="0" i="0" dirty="0">
                <a:effectLst/>
                <a:latin typeface="Poppins" panose="00000500000000000000" pitchFamily="2" charset="0"/>
              </a:rPr>
              <a:t> </a:t>
            </a:r>
            <a:r>
              <a:rPr lang="en-ID" sz="2000" b="0" i="0" dirty="0" err="1">
                <a:effectLst/>
                <a:latin typeface="Poppins" panose="00000500000000000000" pitchFamily="2" charset="0"/>
              </a:rPr>
              <a:t>atau</a:t>
            </a:r>
            <a:r>
              <a:rPr lang="en-ID" sz="2000" b="0" i="0" dirty="0">
                <a:effectLst/>
                <a:latin typeface="Poppins" panose="00000500000000000000" pitchFamily="2" charset="0"/>
              </a:rPr>
              <a:t> </a:t>
            </a:r>
            <a:r>
              <a:rPr lang="en-ID" sz="2000" b="0" i="0" dirty="0" err="1">
                <a:effectLst/>
                <a:latin typeface="Poppins" panose="00000500000000000000" pitchFamily="2" charset="0"/>
              </a:rPr>
              <a:t>memberikan</a:t>
            </a:r>
            <a:r>
              <a:rPr lang="en-ID" sz="2000" b="0" i="0" dirty="0">
                <a:effectLst/>
                <a:latin typeface="Poppins" panose="00000500000000000000" pitchFamily="2" charset="0"/>
              </a:rPr>
              <a:t> </a:t>
            </a:r>
            <a:r>
              <a:rPr lang="en-ID" sz="2000" b="0" i="0" dirty="0" err="1">
                <a:effectLst/>
                <a:latin typeface="Poppins" panose="00000500000000000000" pitchFamily="2" charset="0"/>
              </a:rPr>
              <a:t>kelonggaran</a:t>
            </a:r>
            <a:r>
              <a:rPr lang="en-ID" sz="2000" b="0" i="0" dirty="0">
                <a:effectLst/>
                <a:latin typeface="Poppins" panose="00000500000000000000" pitchFamily="2" charset="0"/>
              </a:rPr>
              <a:t>.</a:t>
            </a:r>
          </a:p>
          <a:p>
            <a:endParaRPr lang="en-ID" sz="2000" dirty="0">
              <a:solidFill>
                <a:schemeClr val="bg1"/>
              </a:solidFill>
            </a:endParaRPr>
          </a:p>
        </p:txBody>
      </p:sp>
    </p:spTree>
    <p:extLst>
      <p:ext uri="{BB962C8B-B14F-4D97-AF65-F5344CB8AC3E}">
        <p14:creationId xmlns:p14="http://schemas.microsoft.com/office/powerpoint/2010/main" val="295316715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104AD-54B1-9A18-2761-CD4866500AB7}"/>
              </a:ext>
            </a:extLst>
          </p:cNvPr>
          <p:cNvSpPr>
            <a:spLocks noGrp="1"/>
          </p:cNvSpPr>
          <p:nvPr>
            <p:ph type="title"/>
          </p:nvPr>
        </p:nvSpPr>
        <p:spPr>
          <a:xfrm>
            <a:off x="838200" y="1748452"/>
            <a:ext cx="3458029" cy="3587786"/>
          </a:xfrm>
        </p:spPr>
        <p:txBody>
          <a:bodyPr>
            <a:normAutofit/>
          </a:bodyPr>
          <a:lstStyle/>
          <a:p>
            <a:pPr algn="ctr"/>
            <a:r>
              <a:rPr lang="en-ID" b="1" i="0" dirty="0">
                <a:solidFill>
                  <a:schemeClr val="bg1"/>
                </a:solidFill>
                <a:effectLst/>
                <a:latin typeface="Poppins" panose="00000500000000000000" pitchFamily="2" charset="0"/>
              </a:rPr>
              <a:t>3. </a:t>
            </a:r>
            <a:r>
              <a:rPr lang="en-ID" b="1" i="0" dirty="0">
                <a:effectLst/>
                <a:latin typeface="Poppins" panose="00000500000000000000" pitchFamily="2" charset="0"/>
              </a:rPr>
              <a:t>Ikan Haring Merah (</a:t>
            </a:r>
            <a:r>
              <a:rPr lang="en-ID" b="1" i="1" dirty="0">
                <a:effectLst/>
                <a:latin typeface="Poppins" panose="00000500000000000000" pitchFamily="2" charset="0"/>
              </a:rPr>
              <a:t>Red Herring</a:t>
            </a:r>
            <a:r>
              <a:rPr lang="en-ID" b="1" i="0" dirty="0">
                <a:effectLst/>
                <a:latin typeface="Poppins" panose="00000500000000000000" pitchFamily="2" charset="0"/>
              </a:rPr>
              <a:t>)</a:t>
            </a:r>
            <a:endParaRPr lang="en-ID" dirty="0"/>
          </a:p>
        </p:txBody>
      </p:sp>
      <p:sp>
        <p:nvSpPr>
          <p:cNvPr id="3" name="Content Placeholder 2">
            <a:extLst>
              <a:ext uri="{FF2B5EF4-FFF2-40B4-BE49-F238E27FC236}">
                <a16:creationId xmlns:a16="http://schemas.microsoft.com/office/drawing/2014/main" id="{FD8BB912-D1B4-7C08-EF1B-803014EE0500}"/>
              </a:ext>
            </a:extLst>
          </p:cNvPr>
          <p:cNvSpPr>
            <a:spLocks noGrp="1"/>
          </p:cNvSpPr>
          <p:nvPr>
            <p:ph idx="1"/>
          </p:nvPr>
        </p:nvSpPr>
        <p:spPr>
          <a:xfrm>
            <a:off x="4513944" y="1130845"/>
            <a:ext cx="6938098" cy="4994183"/>
          </a:xfrm>
        </p:spPr>
        <p:txBody>
          <a:bodyPr>
            <a:normAutofit/>
          </a:bodyPr>
          <a:lstStyle/>
          <a:p>
            <a:pPr marL="0" indent="0" algn="just">
              <a:lnSpc>
                <a:spcPct val="100000"/>
              </a:lnSpc>
              <a:buNone/>
            </a:pPr>
            <a:r>
              <a:rPr lang="en-ID" sz="2400" b="0" i="0" dirty="0" err="1">
                <a:effectLst/>
                <a:latin typeface="Poppins" panose="00000500000000000000" pitchFamily="2" charset="0"/>
              </a:rPr>
              <a:t>Istilah</a:t>
            </a:r>
            <a:r>
              <a:rPr lang="en-ID" sz="2400" b="0" i="0" dirty="0">
                <a:effectLst/>
                <a:latin typeface="Poppins" panose="00000500000000000000" pitchFamily="2" charset="0"/>
              </a:rPr>
              <a:t> kata </a:t>
            </a:r>
            <a:r>
              <a:rPr lang="en-ID" sz="2400" b="0" i="0" dirty="0" err="1">
                <a:effectLst/>
                <a:latin typeface="Poppins" panose="00000500000000000000" pitchFamily="2" charset="0"/>
              </a:rPr>
              <a:t>ini</a:t>
            </a:r>
            <a:r>
              <a:rPr lang="en-ID" sz="2400" b="0" i="0" dirty="0">
                <a:effectLst/>
                <a:latin typeface="Poppins" panose="00000500000000000000" pitchFamily="2" charset="0"/>
              </a:rPr>
              <a:t> </a:t>
            </a:r>
            <a:r>
              <a:rPr lang="en-ID" sz="2400" b="0" i="0" dirty="0" err="1">
                <a:effectLst/>
                <a:latin typeface="Poppins" panose="00000500000000000000" pitchFamily="2" charset="0"/>
              </a:rPr>
              <a:t>diambil</a:t>
            </a:r>
            <a:r>
              <a:rPr lang="en-ID" sz="2400" b="0" i="0" dirty="0">
                <a:effectLst/>
                <a:latin typeface="Poppins" panose="00000500000000000000" pitchFamily="2" charset="0"/>
              </a:rPr>
              <a:t> </a:t>
            </a:r>
            <a:r>
              <a:rPr lang="en-ID" sz="2400" b="0" i="0" dirty="0" err="1">
                <a:effectLst/>
                <a:latin typeface="Poppins" panose="00000500000000000000" pitchFamily="2" charset="0"/>
              </a:rPr>
              <a:t>dari</a:t>
            </a:r>
            <a:r>
              <a:rPr lang="en-ID" sz="2400" b="0" i="0" dirty="0">
                <a:effectLst/>
                <a:latin typeface="Poppins" panose="00000500000000000000" pitchFamily="2" charset="0"/>
              </a:rPr>
              <a:t> </a:t>
            </a:r>
            <a:r>
              <a:rPr lang="en-ID" sz="2400" b="0" i="0" dirty="0" err="1">
                <a:effectLst/>
                <a:latin typeface="Poppins" panose="00000500000000000000" pitchFamily="2" charset="0"/>
              </a:rPr>
              <a:t>sebuah</a:t>
            </a:r>
            <a:r>
              <a:rPr lang="en-ID" sz="2400" b="0" i="0" dirty="0">
                <a:effectLst/>
                <a:latin typeface="Poppins" panose="00000500000000000000" pitchFamily="2" charset="0"/>
              </a:rPr>
              <a:t> </a:t>
            </a:r>
            <a:r>
              <a:rPr lang="en-ID" sz="2400" b="0" i="0" dirty="0" err="1">
                <a:effectLst/>
                <a:latin typeface="Poppins" panose="00000500000000000000" pitchFamily="2" charset="0"/>
              </a:rPr>
              <a:t>kompetisi</a:t>
            </a:r>
            <a:r>
              <a:rPr lang="en-ID" sz="2400" b="0" i="0" dirty="0">
                <a:effectLst/>
                <a:latin typeface="Poppins" panose="00000500000000000000" pitchFamily="2" charset="0"/>
              </a:rPr>
              <a:t> yang </a:t>
            </a:r>
            <a:r>
              <a:rPr lang="en-ID" sz="2400" b="0" i="0" dirty="0" err="1">
                <a:effectLst/>
                <a:latin typeface="Poppins" panose="00000500000000000000" pitchFamily="2" charset="0"/>
              </a:rPr>
              <a:t>cukup</a:t>
            </a:r>
            <a:r>
              <a:rPr lang="en-ID" sz="2400" b="0" i="0" dirty="0">
                <a:effectLst/>
                <a:latin typeface="Poppins" panose="00000500000000000000" pitchFamily="2" charset="0"/>
              </a:rPr>
              <a:t> </a:t>
            </a:r>
            <a:r>
              <a:rPr lang="en-ID" sz="2400" b="0" i="0" dirty="0" err="1">
                <a:effectLst/>
                <a:latin typeface="Poppins" panose="00000500000000000000" pitchFamily="2" charset="0"/>
              </a:rPr>
              <a:t>tua</a:t>
            </a:r>
            <a:r>
              <a:rPr lang="en-ID" sz="2400" b="0" i="0" dirty="0">
                <a:effectLst/>
                <a:latin typeface="Poppins" panose="00000500000000000000" pitchFamily="2" charset="0"/>
              </a:rPr>
              <a:t> di </a:t>
            </a:r>
            <a:r>
              <a:rPr lang="en-ID" sz="2400" b="0" i="0" dirty="0" err="1">
                <a:effectLst/>
                <a:latin typeface="Poppins" panose="00000500000000000000" pitchFamily="2" charset="0"/>
              </a:rPr>
              <a:t>Inggris</a:t>
            </a:r>
            <a:r>
              <a:rPr lang="en-ID" sz="2400" b="0" i="0" dirty="0">
                <a:effectLst/>
                <a:latin typeface="Poppins" panose="00000500000000000000" pitchFamily="2" charset="0"/>
              </a:rPr>
              <a:t>, </a:t>
            </a:r>
            <a:r>
              <a:rPr lang="en-ID" sz="2400" b="0" i="0" dirty="0" err="1">
                <a:effectLst/>
                <a:latin typeface="Poppins" panose="00000500000000000000" pitchFamily="2" charset="0"/>
              </a:rPr>
              <a:t>Berburu</a:t>
            </a:r>
            <a:r>
              <a:rPr lang="en-ID" sz="2400" b="0" i="0" dirty="0">
                <a:effectLst/>
                <a:latin typeface="Poppins" panose="00000500000000000000" pitchFamily="2" charset="0"/>
              </a:rPr>
              <a:t> </a:t>
            </a:r>
            <a:r>
              <a:rPr lang="en-ID" sz="2400" b="0" i="0" dirty="0" err="1">
                <a:effectLst/>
                <a:latin typeface="Poppins" panose="00000500000000000000" pitchFamily="2" charset="0"/>
              </a:rPr>
              <a:t>Rubah</a:t>
            </a:r>
            <a:r>
              <a:rPr lang="en-ID" sz="2400" b="0" i="0" dirty="0">
                <a:effectLst/>
                <a:latin typeface="Poppins" panose="00000500000000000000" pitchFamily="2" charset="0"/>
              </a:rPr>
              <a:t> (</a:t>
            </a:r>
            <a:r>
              <a:rPr lang="en-ID" sz="2400" b="0" i="1" dirty="0">
                <a:effectLst/>
                <a:latin typeface="Poppins" panose="00000500000000000000" pitchFamily="2" charset="0"/>
              </a:rPr>
              <a:t>Fox Hunting Competition</a:t>
            </a:r>
            <a:r>
              <a:rPr lang="en-ID" sz="2400" b="0" i="0" dirty="0">
                <a:effectLst/>
                <a:latin typeface="Poppins" panose="00000500000000000000" pitchFamily="2" charset="0"/>
              </a:rPr>
              <a:t>).</a:t>
            </a:r>
          </a:p>
          <a:p>
            <a:pPr marL="0" indent="0" algn="just">
              <a:lnSpc>
                <a:spcPct val="100000"/>
              </a:lnSpc>
              <a:buNone/>
            </a:pPr>
            <a:r>
              <a:rPr lang="en-ID" sz="2400" b="0" i="0" dirty="0" err="1">
                <a:effectLst/>
                <a:latin typeface="Poppins" panose="00000500000000000000" pitchFamily="2" charset="0"/>
              </a:rPr>
              <a:t>Didalam</a:t>
            </a:r>
            <a:r>
              <a:rPr lang="en-ID" sz="2400" b="0" i="0" dirty="0">
                <a:effectLst/>
                <a:latin typeface="Poppins" panose="00000500000000000000" pitchFamily="2" charset="0"/>
              </a:rPr>
              <a:t> </a:t>
            </a:r>
            <a:r>
              <a:rPr lang="en-ID" sz="2400" b="0" i="0" dirty="0" err="1">
                <a:effectLst/>
                <a:latin typeface="Poppins" panose="00000500000000000000" pitchFamily="2" charset="0"/>
              </a:rPr>
              <a:t>sebuah</a:t>
            </a:r>
            <a:r>
              <a:rPr lang="en-ID" sz="2400" b="0" i="0" dirty="0">
                <a:effectLst/>
                <a:latin typeface="Poppins" panose="00000500000000000000" pitchFamily="2" charset="0"/>
              </a:rPr>
              <a:t> </a:t>
            </a:r>
            <a:r>
              <a:rPr lang="en-ID" sz="2400" b="0" i="0" dirty="0" err="1">
                <a:effectLst/>
                <a:latin typeface="Poppins" panose="00000500000000000000" pitchFamily="2" charset="0"/>
              </a:rPr>
              <a:t>kompetisi</a:t>
            </a:r>
            <a:r>
              <a:rPr lang="en-ID" sz="2400" b="0" i="0" dirty="0">
                <a:effectLst/>
                <a:latin typeface="Poppins" panose="00000500000000000000" pitchFamily="2" charset="0"/>
              </a:rPr>
              <a:t> </a:t>
            </a:r>
            <a:r>
              <a:rPr lang="en-ID" sz="2400" b="0" i="0" dirty="0" err="1">
                <a:effectLst/>
                <a:latin typeface="Poppins" panose="00000500000000000000" pitchFamily="2" charset="0"/>
              </a:rPr>
              <a:t>ini</a:t>
            </a:r>
            <a:r>
              <a:rPr lang="en-ID" sz="2400" b="0" i="0" dirty="0">
                <a:effectLst/>
                <a:latin typeface="Poppins" panose="00000500000000000000" pitchFamily="2" charset="0"/>
              </a:rPr>
              <a:t>, </a:t>
            </a:r>
            <a:r>
              <a:rPr lang="en-ID" sz="2400" b="0" i="0" dirty="0" err="1">
                <a:effectLst/>
                <a:latin typeface="Poppins" panose="00000500000000000000" pitchFamily="2" charset="0"/>
              </a:rPr>
              <a:t>tim</a:t>
            </a:r>
            <a:r>
              <a:rPr lang="en-ID" sz="2400" b="0" i="0" dirty="0">
                <a:effectLst/>
                <a:latin typeface="Poppins" panose="00000500000000000000" pitchFamily="2" charset="0"/>
              </a:rPr>
              <a:t> </a:t>
            </a:r>
            <a:r>
              <a:rPr lang="en-ID" sz="2400" b="0" i="0" dirty="0" err="1">
                <a:effectLst/>
                <a:latin typeface="Poppins" panose="00000500000000000000" pitchFamily="2" charset="0"/>
              </a:rPr>
              <a:t>lawan</a:t>
            </a:r>
            <a:r>
              <a:rPr lang="en-ID" sz="2400" b="0" i="0" dirty="0">
                <a:effectLst/>
                <a:latin typeface="Poppins" panose="00000500000000000000" pitchFamily="2" charset="0"/>
              </a:rPr>
              <a:t> </a:t>
            </a:r>
            <a:r>
              <a:rPr lang="en-ID" sz="2400" b="0" i="0" dirty="0" err="1">
                <a:effectLst/>
                <a:latin typeface="Poppins" panose="00000500000000000000" pitchFamily="2" charset="0"/>
              </a:rPr>
              <a:t>akan</a:t>
            </a:r>
            <a:r>
              <a:rPr lang="en-ID" sz="2400" b="0" i="0" dirty="0">
                <a:effectLst/>
                <a:latin typeface="Poppins" panose="00000500000000000000" pitchFamily="2" charset="0"/>
              </a:rPr>
              <a:t> </a:t>
            </a:r>
            <a:r>
              <a:rPr lang="en-ID" sz="2400" b="0" i="0" dirty="0" err="1">
                <a:effectLst/>
                <a:latin typeface="Poppins" panose="00000500000000000000" pitchFamily="2" charset="0"/>
              </a:rPr>
              <a:t>menyeret</a:t>
            </a:r>
            <a:r>
              <a:rPr lang="en-ID" sz="2400" b="0" i="0" dirty="0">
                <a:effectLst/>
                <a:latin typeface="Poppins" panose="00000500000000000000" pitchFamily="2" charset="0"/>
              </a:rPr>
              <a:t> </a:t>
            </a:r>
            <a:r>
              <a:rPr lang="en-ID" sz="2400" b="0" i="0" dirty="0" err="1">
                <a:effectLst/>
                <a:latin typeface="Poppins" panose="00000500000000000000" pitchFamily="2" charset="0"/>
              </a:rPr>
              <a:t>serta</a:t>
            </a:r>
            <a:r>
              <a:rPr lang="en-ID" sz="2400" b="0" i="0" dirty="0">
                <a:effectLst/>
                <a:latin typeface="Poppins" panose="00000500000000000000" pitchFamily="2" charset="0"/>
              </a:rPr>
              <a:t> </a:t>
            </a:r>
            <a:r>
              <a:rPr lang="en-ID" sz="2400" b="0" i="0" dirty="0" err="1">
                <a:effectLst/>
                <a:latin typeface="Poppins" panose="00000500000000000000" pitchFamily="2" charset="0"/>
              </a:rPr>
              <a:t>membaui</a:t>
            </a:r>
            <a:r>
              <a:rPr lang="en-ID" sz="2400" b="0" i="0" dirty="0">
                <a:effectLst/>
                <a:latin typeface="Poppins" panose="00000500000000000000" pitchFamily="2" charset="0"/>
              </a:rPr>
              <a:t> </a:t>
            </a:r>
            <a:r>
              <a:rPr lang="en-ID" sz="2400" b="0" i="0" dirty="0" err="1">
                <a:effectLst/>
                <a:latin typeface="Poppins" panose="00000500000000000000" pitchFamily="2" charset="0"/>
              </a:rPr>
              <a:t>jejak</a:t>
            </a:r>
            <a:r>
              <a:rPr lang="en-ID" sz="2400" b="0" i="0" dirty="0">
                <a:effectLst/>
                <a:latin typeface="Poppins" panose="00000500000000000000" pitchFamily="2" charset="0"/>
              </a:rPr>
              <a:t> </a:t>
            </a:r>
            <a:r>
              <a:rPr lang="en-ID" sz="2400" b="0" i="0" dirty="0" err="1">
                <a:effectLst/>
                <a:latin typeface="Poppins" panose="00000500000000000000" pitchFamily="2" charset="0"/>
              </a:rPr>
              <a:t>rubah</a:t>
            </a:r>
            <a:r>
              <a:rPr lang="en-ID" sz="2400" b="0" i="0" dirty="0">
                <a:effectLst/>
                <a:latin typeface="Poppins" panose="00000500000000000000" pitchFamily="2" charset="0"/>
              </a:rPr>
              <a:t> </a:t>
            </a:r>
            <a:r>
              <a:rPr lang="en-ID" sz="2400" b="0" i="0" dirty="0" err="1">
                <a:effectLst/>
                <a:latin typeface="Poppins" panose="00000500000000000000" pitchFamily="2" charset="0"/>
              </a:rPr>
              <a:t>ke</a:t>
            </a:r>
            <a:r>
              <a:rPr lang="en-ID" sz="2400" b="0" i="0" dirty="0">
                <a:effectLst/>
                <a:latin typeface="Poppins" panose="00000500000000000000" pitchFamily="2" charset="0"/>
              </a:rPr>
              <a:t> lain </a:t>
            </a:r>
            <a:r>
              <a:rPr lang="en-ID" sz="2400" b="0" i="0" dirty="0" err="1">
                <a:effectLst/>
                <a:latin typeface="Poppins" panose="00000500000000000000" pitchFamily="2" charset="0"/>
              </a:rPr>
              <a:t>arah</a:t>
            </a:r>
            <a:r>
              <a:rPr lang="en-ID" sz="2400" b="0" i="0" dirty="0">
                <a:effectLst/>
                <a:latin typeface="Poppins" panose="00000500000000000000" pitchFamily="2" charset="0"/>
              </a:rPr>
              <a:t> </a:t>
            </a:r>
            <a:r>
              <a:rPr lang="en-ID" sz="2400" b="0" i="0" dirty="0" err="1">
                <a:effectLst/>
                <a:latin typeface="Poppins" panose="00000500000000000000" pitchFamily="2" charset="0"/>
              </a:rPr>
              <a:t>dengan</a:t>
            </a:r>
            <a:r>
              <a:rPr lang="en-ID" sz="2400" b="0" i="0" dirty="0">
                <a:effectLst/>
                <a:latin typeface="Poppins" panose="00000500000000000000" pitchFamily="2" charset="0"/>
              </a:rPr>
              <a:t> ikan. </a:t>
            </a:r>
            <a:r>
              <a:rPr lang="en-ID" sz="2400" b="0" i="0" dirty="0" err="1">
                <a:effectLst/>
                <a:latin typeface="Poppins" panose="00000500000000000000" pitchFamily="2" charset="0"/>
              </a:rPr>
              <a:t>Sehingga</a:t>
            </a:r>
            <a:r>
              <a:rPr lang="en-ID" sz="2400" b="0" i="0" dirty="0">
                <a:effectLst/>
                <a:latin typeface="Poppins" panose="00000500000000000000" pitchFamily="2" charset="0"/>
              </a:rPr>
              <a:t>, </a:t>
            </a:r>
            <a:r>
              <a:rPr lang="en-ID" sz="2400" b="0" i="0" dirty="0" err="1">
                <a:effectLst/>
                <a:latin typeface="Poppins" panose="00000500000000000000" pitchFamily="2" charset="0"/>
              </a:rPr>
              <a:t>anjing</a:t>
            </a:r>
            <a:r>
              <a:rPr lang="en-ID" sz="2400" b="0" i="0" dirty="0">
                <a:effectLst/>
                <a:latin typeface="Poppins" panose="00000500000000000000" pitchFamily="2" charset="0"/>
              </a:rPr>
              <a:t> </a:t>
            </a:r>
            <a:r>
              <a:rPr lang="en-ID" sz="2400" b="0" i="0" dirty="0" err="1">
                <a:effectLst/>
                <a:latin typeface="Poppins" panose="00000500000000000000" pitchFamily="2" charset="0"/>
              </a:rPr>
              <a:t>lawan</a:t>
            </a:r>
            <a:r>
              <a:rPr lang="en-ID" sz="2400" b="0" i="0" dirty="0">
                <a:effectLst/>
                <a:latin typeface="Poppins" panose="00000500000000000000" pitchFamily="2" charset="0"/>
              </a:rPr>
              <a:t> </a:t>
            </a:r>
            <a:r>
              <a:rPr lang="en-ID" sz="2400" b="0" i="0" dirty="0" err="1">
                <a:effectLst/>
                <a:latin typeface="Poppins" panose="00000500000000000000" pitchFamily="2" charset="0"/>
              </a:rPr>
              <a:t>akan</a:t>
            </a:r>
            <a:r>
              <a:rPr lang="en-ID" sz="2400" b="0" i="0" dirty="0">
                <a:effectLst/>
                <a:latin typeface="Poppins" panose="00000500000000000000" pitchFamily="2" charset="0"/>
              </a:rPr>
              <a:t> </a:t>
            </a:r>
            <a:r>
              <a:rPr lang="en-ID" sz="2400" b="0" i="0" dirty="0" err="1">
                <a:effectLst/>
                <a:latin typeface="Poppins" panose="00000500000000000000" pitchFamily="2" charset="0"/>
              </a:rPr>
              <a:t>tertipu</a:t>
            </a:r>
            <a:r>
              <a:rPr lang="en-ID" sz="2400" b="0" i="0" dirty="0">
                <a:effectLst/>
                <a:latin typeface="Poppins" panose="00000500000000000000" pitchFamily="2" charset="0"/>
              </a:rPr>
              <a:t> </a:t>
            </a:r>
            <a:r>
              <a:rPr lang="en-ID" sz="2400" b="0" i="0" dirty="0" err="1">
                <a:effectLst/>
                <a:latin typeface="Poppins" panose="00000500000000000000" pitchFamily="2" charset="0"/>
              </a:rPr>
              <a:t>atau</a:t>
            </a:r>
            <a:r>
              <a:rPr lang="en-ID" sz="2400" b="0" i="0" dirty="0">
                <a:effectLst/>
                <a:latin typeface="Poppins" panose="00000500000000000000" pitchFamily="2" charset="0"/>
              </a:rPr>
              <a:t> </a:t>
            </a:r>
            <a:r>
              <a:rPr lang="en-ID" sz="2400" b="0" i="0" dirty="0" err="1">
                <a:effectLst/>
                <a:latin typeface="Poppins" panose="00000500000000000000" pitchFamily="2" charset="0"/>
              </a:rPr>
              <a:t>terkecoh</a:t>
            </a:r>
            <a:r>
              <a:rPr lang="en-ID" sz="2400" b="0" i="0" dirty="0">
                <a:effectLst/>
                <a:latin typeface="Poppins" panose="00000500000000000000" pitchFamily="2" charset="0"/>
              </a:rPr>
              <a:t> dan </a:t>
            </a:r>
            <a:r>
              <a:rPr lang="en-ID" sz="2400" b="0" i="0" dirty="0" err="1">
                <a:effectLst/>
                <a:latin typeface="Poppins" panose="00000500000000000000" pitchFamily="2" charset="0"/>
              </a:rPr>
              <a:t>akan</a:t>
            </a:r>
            <a:r>
              <a:rPr lang="en-ID" sz="2400" b="0" i="0" dirty="0">
                <a:effectLst/>
                <a:latin typeface="Poppins" panose="00000500000000000000" pitchFamily="2" charset="0"/>
              </a:rPr>
              <a:t> </a:t>
            </a:r>
            <a:r>
              <a:rPr lang="en-ID" sz="2400" b="0" i="0" dirty="0" err="1">
                <a:effectLst/>
                <a:latin typeface="Poppins" panose="00000500000000000000" pitchFamily="2" charset="0"/>
              </a:rPr>
              <a:t>kehilangan</a:t>
            </a:r>
            <a:r>
              <a:rPr lang="en-ID" sz="2400" b="0" i="0" dirty="0">
                <a:effectLst/>
                <a:latin typeface="Poppins" panose="00000500000000000000" pitchFamily="2" charset="0"/>
              </a:rPr>
              <a:t> </a:t>
            </a:r>
            <a:r>
              <a:rPr lang="en-ID" sz="2400" b="0" i="0" dirty="0" err="1">
                <a:effectLst/>
                <a:latin typeface="Poppins" panose="00000500000000000000" pitchFamily="2" charset="0"/>
              </a:rPr>
              <a:t>jejak</a:t>
            </a:r>
            <a:r>
              <a:rPr lang="en-ID" sz="2400" b="0" i="0" dirty="0">
                <a:effectLst/>
                <a:latin typeface="Poppins" panose="00000500000000000000" pitchFamily="2" charset="0"/>
              </a:rPr>
              <a:t>. </a:t>
            </a:r>
          </a:p>
          <a:p>
            <a:pPr marL="0" indent="0" algn="just">
              <a:lnSpc>
                <a:spcPct val="100000"/>
              </a:lnSpc>
              <a:buNone/>
            </a:pPr>
            <a:r>
              <a:rPr lang="en-ID" sz="2400" b="0" i="0" dirty="0">
                <a:effectLst/>
                <a:latin typeface="Poppins" panose="00000500000000000000" pitchFamily="2" charset="0"/>
              </a:rPr>
              <a:t>Sama </a:t>
            </a:r>
            <a:r>
              <a:rPr lang="en-ID" sz="2400" b="0" i="0" dirty="0" err="1">
                <a:effectLst/>
                <a:latin typeface="Poppins" panose="00000500000000000000" pitchFamily="2" charset="0"/>
              </a:rPr>
              <a:t>dengan</a:t>
            </a:r>
            <a:r>
              <a:rPr lang="en-ID" sz="2400" b="0" i="0" dirty="0">
                <a:effectLst/>
                <a:latin typeface="Poppins" panose="00000500000000000000" pitchFamily="2" charset="0"/>
              </a:rPr>
              <a:t> </a:t>
            </a:r>
            <a:r>
              <a:rPr lang="en-ID" sz="2400" b="0" i="0" dirty="0" err="1">
                <a:effectLst/>
                <a:latin typeface="Poppins" panose="00000500000000000000" pitchFamily="2" charset="0"/>
              </a:rPr>
              <a:t>saat</a:t>
            </a:r>
            <a:r>
              <a:rPr lang="en-ID" sz="2400" b="0" i="0" dirty="0">
                <a:effectLst/>
                <a:latin typeface="Poppins" panose="00000500000000000000" pitchFamily="2" charset="0"/>
              </a:rPr>
              <a:t> </a:t>
            </a:r>
            <a:r>
              <a:rPr lang="en-ID" sz="2400" b="0" i="0" dirty="0" err="1">
                <a:effectLst/>
                <a:latin typeface="Poppins" panose="00000500000000000000" pitchFamily="2" charset="0"/>
              </a:rPr>
              <a:t>negosiator</a:t>
            </a:r>
            <a:r>
              <a:rPr lang="en-ID" sz="2400" b="0" i="0" dirty="0">
                <a:effectLst/>
                <a:latin typeface="Poppins" panose="00000500000000000000" pitchFamily="2" charset="0"/>
              </a:rPr>
              <a:t> </a:t>
            </a:r>
            <a:r>
              <a:rPr lang="en-ID" sz="2400" b="0" i="0" dirty="0" err="1">
                <a:effectLst/>
                <a:latin typeface="Poppins" panose="00000500000000000000" pitchFamily="2" charset="0"/>
              </a:rPr>
              <a:t>membawa</a:t>
            </a:r>
            <a:r>
              <a:rPr lang="en-ID" sz="2400" b="0" i="0" dirty="0">
                <a:effectLst/>
                <a:latin typeface="Poppins" panose="00000500000000000000" pitchFamily="2" charset="0"/>
              </a:rPr>
              <a:t> “ikan </a:t>
            </a:r>
            <a:r>
              <a:rPr lang="en-ID" sz="2400" b="0" i="0" dirty="0" err="1">
                <a:effectLst/>
                <a:latin typeface="Poppins" panose="00000500000000000000" pitchFamily="2" charset="0"/>
              </a:rPr>
              <a:t>amis</a:t>
            </a:r>
            <a:r>
              <a:rPr lang="en-ID" sz="2400" b="0" i="0" dirty="0">
                <a:effectLst/>
                <a:latin typeface="Poppins" panose="00000500000000000000" pitchFamily="2" charset="0"/>
              </a:rPr>
              <a:t>” </a:t>
            </a:r>
            <a:r>
              <a:rPr lang="en-ID" sz="2400" b="0" i="0" dirty="0" err="1">
                <a:effectLst/>
                <a:latin typeface="Poppins" panose="00000500000000000000" pitchFamily="2" charset="0"/>
              </a:rPr>
              <a:t>atau</a:t>
            </a:r>
            <a:r>
              <a:rPr lang="en-ID" sz="2400" b="0" i="0" dirty="0">
                <a:effectLst/>
                <a:latin typeface="Poppins" panose="00000500000000000000" pitchFamily="2" charset="0"/>
              </a:rPr>
              <a:t> </a:t>
            </a:r>
            <a:r>
              <a:rPr lang="en-ID" sz="2400" b="0" i="0" dirty="0" err="1">
                <a:effectLst/>
                <a:latin typeface="Poppins" panose="00000500000000000000" pitchFamily="2" charset="0"/>
              </a:rPr>
              <a:t>isu</a:t>
            </a:r>
            <a:r>
              <a:rPr lang="en-ID" sz="2400" b="0" i="0" dirty="0">
                <a:effectLst/>
                <a:latin typeface="Poppins" panose="00000500000000000000" pitchFamily="2" charset="0"/>
              </a:rPr>
              <a:t> lain </a:t>
            </a:r>
            <a:r>
              <a:rPr lang="en-ID" sz="2400" b="0" i="0" dirty="0" err="1">
                <a:effectLst/>
                <a:latin typeface="Poppins" panose="00000500000000000000" pitchFamily="2" charset="0"/>
              </a:rPr>
              <a:t>ke</a:t>
            </a:r>
            <a:r>
              <a:rPr lang="en-ID" sz="2400" b="0" i="0" dirty="0">
                <a:effectLst/>
                <a:latin typeface="Poppins" panose="00000500000000000000" pitchFamily="2" charset="0"/>
              </a:rPr>
              <a:t> </a:t>
            </a:r>
            <a:r>
              <a:rPr lang="en-ID" sz="2400" b="0" i="0" dirty="0" err="1">
                <a:effectLst/>
                <a:latin typeface="Poppins" panose="00000500000000000000" pitchFamily="2" charset="0"/>
              </a:rPr>
              <a:t>meja</a:t>
            </a:r>
            <a:r>
              <a:rPr lang="en-ID" sz="2400" b="0" i="0" dirty="0">
                <a:effectLst/>
                <a:latin typeface="Poppins" panose="00000500000000000000" pitchFamily="2" charset="0"/>
              </a:rPr>
              <a:t> </a:t>
            </a:r>
            <a:r>
              <a:rPr lang="en-ID" sz="2400" b="0" i="0" dirty="0" err="1">
                <a:effectLst/>
                <a:latin typeface="Poppins" panose="00000500000000000000" pitchFamily="2" charset="0"/>
              </a:rPr>
              <a:t>perundingan</a:t>
            </a:r>
            <a:r>
              <a:rPr lang="en-ID" sz="2400" b="0" i="0" dirty="0">
                <a:effectLst/>
                <a:latin typeface="Poppins" panose="00000500000000000000" pitchFamily="2" charset="0"/>
              </a:rPr>
              <a:t> </a:t>
            </a:r>
            <a:r>
              <a:rPr lang="en-ID" sz="2400" b="0" i="0" dirty="0" err="1">
                <a:effectLst/>
                <a:latin typeface="Poppins" panose="00000500000000000000" pitchFamily="2" charset="0"/>
              </a:rPr>
              <a:t>untuk</a:t>
            </a:r>
            <a:r>
              <a:rPr lang="en-ID" sz="2400" b="0" i="0" dirty="0">
                <a:effectLst/>
                <a:latin typeface="Poppins" panose="00000500000000000000" pitchFamily="2" charset="0"/>
              </a:rPr>
              <a:t> </a:t>
            </a:r>
            <a:r>
              <a:rPr lang="en-ID" sz="2400" b="0" i="0" dirty="0" err="1">
                <a:effectLst/>
                <a:latin typeface="Poppins" panose="00000500000000000000" pitchFamily="2" charset="0"/>
              </a:rPr>
              <a:t>mengalihkan</a:t>
            </a:r>
            <a:r>
              <a:rPr lang="en-ID" sz="2400" b="0" i="0" dirty="0">
                <a:effectLst/>
                <a:latin typeface="Poppins" panose="00000500000000000000" pitchFamily="2" charset="0"/>
              </a:rPr>
              <a:t> </a:t>
            </a:r>
            <a:r>
              <a:rPr lang="en-ID" sz="2400" b="0" i="0" dirty="0" err="1">
                <a:effectLst/>
                <a:latin typeface="Poppins" panose="00000500000000000000" pitchFamily="2" charset="0"/>
              </a:rPr>
              <a:t>perhatian</a:t>
            </a:r>
            <a:r>
              <a:rPr lang="en-ID" sz="2400" b="0" i="0" dirty="0">
                <a:effectLst/>
                <a:latin typeface="Poppins" panose="00000500000000000000" pitchFamily="2" charset="0"/>
              </a:rPr>
              <a:t> </a:t>
            </a:r>
            <a:r>
              <a:rPr lang="en-ID" sz="2400" b="0" i="0" dirty="0" err="1">
                <a:effectLst/>
                <a:latin typeface="Poppins" panose="00000500000000000000" pitchFamily="2" charset="0"/>
              </a:rPr>
              <a:t>dari</a:t>
            </a:r>
            <a:r>
              <a:rPr lang="en-ID" sz="2400" b="0" i="0" dirty="0">
                <a:effectLst/>
                <a:latin typeface="Poppins" panose="00000500000000000000" pitchFamily="2" charset="0"/>
              </a:rPr>
              <a:t> </a:t>
            </a:r>
            <a:r>
              <a:rPr lang="en-ID" sz="2400" b="0" i="0" dirty="0" err="1">
                <a:effectLst/>
                <a:latin typeface="Poppins" panose="00000500000000000000" pitchFamily="2" charset="0"/>
              </a:rPr>
              <a:t>isu</a:t>
            </a:r>
            <a:r>
              <a:rPr lang="en-ID" sz="2400" b="0" i="0" dirty="0">
                <a:effectLst/>
                <a:latin typeface="Poppins" panose="00000500000000000000" pitchFamily="2" charset="0"/>
              </a:rPr>
              <a:t> </a:t>
            </a:r>
            <a:r>
              <a:rPr lang="en-ID" sz="2400" b="0" i="0" dirty="0" err="1">
                <a:effectLst/>
                <a:latin typeface="Poppins" panose="00000500000000000000" pitchFamily="2" charset="0"/>
              </a:rPr>
              <a:t>urama</a:t>
            </a:r>
            <a:r>
              <a:rPr lang="en-ID" sz="2400" b="0" i="0" dirty="0">
                <a:effectLst/>
                <a:latin typeface="Poppins" panose="00000500000000000000" pitchFamily="2" charset="0"/>
              </a:rPr>
              <a:t> yang </a:t>
            </a:r>
            <a:r>
              <a:rPr lang="en-ID" sz="2400" b="0" i="0" dirty="0" err="1">
                <a:effectLst/>
                <a:latin typeface="Poppins" panose="00000500000000000000" pitchFamily="2" charset="0"/>
              </a:rPr>
              <a:t>dibahas</a:t>
            </a:r>
            <a:r>
              <a:rPr lang="en-ID" sz="2400" b="0" i="0" dirty="0">
                <a:effectLst/>
                <a:latin typeface="Poppins" panose="00000500000000000000" pitchFamily="2" charset="0"/>
              </a:rPr>
              <a:t>.</a:t>
            </a:r>
          </a:p>
          <a:p>
            <a:endParaRPr lang="en-ID" sz="2000" dirty="0">
              <a:solidFill>
                <a:schemeClr val="bg1"/>
              </a:solidFill>
            </a:endParaRPr>
          </a:p>
        </p:txBody>
      </p:sp>
    </p:spTree>
    <p:extLst>
      <p:ext uri="{BB962C8B-B14F-4D97-AF65-F5344CB8AC3E}">
        <p14:creationId xmlns:p14="http://schemas.microsoft.com/office/powerpoint/2010/main" val="115143326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DF41B-D5BE-DCE7-B83E-E6662504AB57}"/>
              </a:ext>
            </a:extLst>
          </p:cNvPr>
          <p:cNvSpPr>
            <a:spLocks noGrp="1"/>
          </p:cNvSpPr>
          <p:nvPr>
            <p:ph type="title"/>
          </p:nvPr>
        </p:nvSpPr>
        <p:spPr>
          <a:xfrm>
            <a:off x="1102368" y="1877492"/>
            <a:ext cx="4030132" cy="3215373"/>
          </a:xfrm>
        </p:spPr>
        <p:txBody>
          <a:bodyPr>
            <a:normAutofit/>
          </a:bodyPr>
          <a:lstStyle/>
          <a:p>
            <a:pPr algn="ctr"/>
            <a:r>
              <a:rPr lang="en-ID" b="1" i="0" dirty="0">
                <a:solidFill>
                  <a:schemeClr val="bg1"/>
                </a:solidFill>
                <a:effectLst/>
                <a:latin typeface="Poppins" panose="00000500000000000000" pitchFamily="2" charset="0"/>
              </a:rPr>
              <a:t>4</a:t>
            </a:r>
            <a:r>
              <a:rPr lang="en-ID" b="1" i="0" dirty="0">
                <a:effectLst/>
                <a:latin typeface="Poppins" panose="00000500000000000000" pitchFamily="2" charset="0"/>
              </a:rPr>
              <a:t>Kelakuan </a:t>
            </a:r>
            <a:r>
              <a:rPr lang="en-ID" b="1" i="0" dirty="0" err="1">
                <a:effectLst/>
                <a:latin typeface="Poppins" panose="00000500000000000000" pitchFamily="2" charset="0"/>
              </a:rPr>
              <a:t>Menghina</a:t>
            </a:r>
            <a:r>
              <a:rPr lang="en-ID" b="1" i="0" dirty="0">
                <a:effectLst/>
                <a:latin typeface="Poppins" panose="00000500000000000000" pitchFamily="2" charset="0"/>
              </a:rPr>
              <a:t> (</a:t>
            </a:r>
            <a:r>
              <a:rPr lang="en-ID" b="1" i="1" dirty="0">
                <a:effectLst/>
                <a:latin typeface="Poppins" panose="00000500000000000000" pitchFamily="2" charset="0"/>
              </a:rPr>
              <a:t>Outrageous Behaviour</a:t>
            </a:r>
            <a:r>
              <a:rPr lang="en-ID" b="1" i="0" dirty="0">
                <a:effectLst/>
                <a:latin typeface="Poppins" panose="00000500000000000000" pitchFamily="2" charset="0"/>
              </a:rPr>
              <a:t>)</a:t>
            </a:r>
            <a:endParaRPr lang="en-ID" dirty="0"/>
          </a:p>
        </p:txBody>
      </p:sp>
      <p:sp>
        <p:nvSpPr>
          <p:cNvPr id="3" name="Content Placeholder 2">
            <a:extLst>
              <a:ext uri="{FF2B5EF4-FFF2-40B4-BE49-F238E27FC236}">
                <a16:creationId xmlns:a16="http://schemas.microsoft.com/office/drawing/2014/main" id="{986AE7FA-C5C4-3142-D56D-EF95EC302E08}"/>
              </a:ext>
            </a:extLst>
          </p:cNvPr>
          <p:cNvSpPr>
            <a:spLocks noGrp="1"/>
          </p:cNvSpPr>
          <p:nvPr>
            <p:ph idx="1"/>
          </p:nvPr>
        </p:nvSpPr>
        <p:spPr>
          <a:xfrm>
            <a:off x="5848332" y="248847"/>
            <a:ext cx="5603709" cy="6025344"/>
          </a:xfrm>
        </p:spPr>
        <p:txBody>
          <a:bodyPr>
            <a:normAutofit fontScale="92500" lnSpcReduction="20000"/>
          </a:bodyPr>
          <a:lstStyle/>
          <a:p>
            <a:pPr>
              <a:lnSpc>
                <a:spcPct val="150000"/>
              </a:lnSpc>
            </a:pPr>
            <a:r>
              <a:rPr lang="en-ID" sz="2000" b="0" i="0" dirty="0" err="1">
                <a:effectLst/>
                <a:latin typeface="Poppins" panose="00000500000000000000" pitchFamily="2" charset="0"/>
              </a:rPr>
              <a:t>Semua</a:t>
            </a:r>
            <a:r>
              <a:rPr lang="en-ID" sz="2000" b="0" i="0" dirty="0">
                <a:effectLst/>
                <a:latin typeface="Poppins" panose="00000500000000000000" pitchFamily="2" charset="0"/>
              </a:rPr>
              <a:t> </a:t>
            </a:r>
            <a:r>
              <a:rPr lang="en-ID" sz="2000" b="0" i="0" dirty="0" err="1">
                <a:effectLst/>
                <a:latin typeface="Poppins" panose="00000500000000000000" pitchFamily="2" charset="0"/>
              </a:rPr>
              <a:t>bentuk</a:t>
            </a:r>
            <a:r>
              <a:rPr lang="en-ID" sz="2000" b="0" i="0" dirty="0">
                <a:effectLst/>
                <a:latin typeface="Poppins" panose="00000500000000000000" pitchFamily="2" charset="0"/>
              </a:rPr>
              <a:t> </a:t>
            </a:r>
            <a:r>
              <a:rPr lang="en-ID" sz="2000" b="0" i="0" dirty="0" err="1">
                <a:effectLst/>
                <a:latin typeface="Poppins" panose="00000500000000000000" pitchFamily="2" charset="0"/>
              </a:rPr>
              <a:t>prilaku</a:t>
            </a:r>
            <a:r>
              <a:rPr lang="en-ID" sz="2000" b="0" i="0" dirty="0">
                <a:effectLst/>
                <a:latin typeface="Poppins" panose="00000500000000000000" pitchFamily="2" charset="0"/>
              </a:rPr>
              <a:t> </a:t>
            </a:r>
            <a:r>
              <a:rPr lang="en-ID" sz="2000" b="0" i="0" dirty="0" err="1">
                <a:effectLst/>
                <a:latin typeface="Poppins" panose="00000500000000000000" pitchFamily="2" charset="0"/>
              </a:rPr>
              <a:t>umumnya</a:t>
            </a:r>
            <a:r>
              <a:rPr lang="en-ID" sz="2000" b="0" i="0" dirty="0">
                <a:effectLst/>
                <a:latin typeface="Poppins" panose="00000500000000000000" pitchFamily="2" charset="0"/>
              </a:rPr>
              <a:t> </a:t>
            </a:r>
            <a:r>
              <a:rPr lang="en-ID" sz="2000" b="0" i="0" dirty="0" err="1">
                <a:effectLst/>
                <a:latin typeface="Poppins" panose="00000500000000000000" pitchFamily="2" charset="0"/>
              </a:rPr>
              <a:t>dianggap</a:t>
            </a:r>
            <a:r>
              <a:rPr lang="en-ID" sz="2000" b="0" i="0" dirty="0">
                <a:effectLst/>
                <a:latin typeface="Poppins" panose="00000500000000000000" pitchFamily="2" charset="0"/>
              </a:rPr>
              <a:t> </a:t>
            </a:r>
            <a:r>
              <a:rPr lang="en-ID" sz="2000" b="0" i="0" dirty="0" err="1">
                <a:effectLst/>
                <a:latin typeface="Poppins" panose="00000500000000000000" pitchFamily="2" charset="0"/>
              </a:rPr>
              <a:t>kurang</a:t>
            </a:r>
            <a:r>
              <a:rPr lang="en-ID" sz="2000" b="0" i="0" dirty="0">
                <a:effectLst/>
                <a:latin typeface="Poppins" panose="00000500000000000000" pitchFamily="2" charset="0"/>
              </a:rPr>
              <a:t> </a:t>
            </a:r>
            <a:r>
              <a:rPr lang="en-ID" sz="2000" b="0" i="0" dirty="0" err="1">
                <a:effectLst/>
                <a:latin typeface="Poppins" panose="00000500000000000000" pitchFamily="2" charset="0"/>
              </a:rPr>
              <a:t>bermoral</a:t>
            </a:r>
            <a:r>
              <a:rPr lang="en-ID" sz="2000" b="0" i="0" dirty="0">
                <a:effectLst/>
                <a:latin typeface="Poppins" panose="00000500000000000000" pitchFamily="2" charset="0"/>
              </a:rPr>
              <a:t> </a:t>
            </a:r>
            <a:r>
              <a:rPr lang="en-ID" sz="2000" b="0" i="0" dirty="0" err="1">
                <a:effectLst/>
                <a:latin typeface="Poppins" panose="00000500000000000000" pitchFamily="2" charset="0"/>
              </a:rPr>
              <a:t>serta</a:t>
            </a:r>
            <a:r>
              <a:rPr lang="en-ID" sz="2000" b="0" i="0" dirty="0">
                <a:effectLst/>
                <a:latin typeface="Poppins" panose="00000500000000000000" pitchFamily="2" charset="0"/>
              </a:rPr>
              <a:t> </a:t>
            </a:r>
            <a:r>
              <a:rPr lang="en-ID" sz="2000" b="0" i="0" dirty="0" err="1">
                <a:effectLst/>
                <a:latin typeface="Poppins" panose="00000500000000000000" pitchFamily="2" charset="0"/>
              </a:rPr>
              <a:t>tidak</a:t>
            </a:r>
            <a:r>
              <a:rPr lang="en-ID" sz="2000" b="0" i="0" dirty="0">
                <a:effectLst/>
                <a:latin typeface="Poppins" panose="00000500000000000000" pitchFamily="2" charset="0"/>
              </a:rPr>
              <a:t> </a:t>
            </a:r>
            <a:r>
              <a:rPr lang="en-ID" sz="2000" b="0" i="0" dirty="0" err="1">
                <a:effectLst/>
                <a:latin typeface="Poppins" panose="00000500000000000000" pitchFamily="2" charset="0"/>
              </a:rPr>
              <a:t>bisa</a:t>
            </a:r>
            <a:r>
              <a:rPr lang="en-ID" sz="2000" b="0" i="0" dirty="0">
                <a:effectLst/>
                <a:latin typeface="Poppins" panose="00000500000000000000" pitchFamily="2" charset="0"/>
              </a:rPr>
              <a:t> </a:t>
            </a:r>
            <a:r>
              <a:rPr lang="en-ID" sz="2000" b="0" i="0" dirty="0" err="1">
                <a:effectLst/>
                <a:latin typeface="Poppins" panose="00000500000000000000" pitchFamily="2" charset="0"/>
              </a:rPr>
              <a:t>diterima</a:t>
            </a:r>
            <a:r>
              <a:rPr lang="en-ID" sz="2000" b="0" i="0" dirty="0">
                <a:effectLst/>
                <a:latin typeface="Poppins" panose="00000500000000000000" pitchFamily="2" charset="0"/>
              </a:rPr>
              <a:t> oleh </a:t>
            </a:r>
            <a:r>
              <a:rPr lang="en-ID" sz="2000" b="0" i="0" dirty="0" err="1">
                <a:effectLst/>
                <a:latin typeface="Poppins" panose="00000500000000000000" pitchFamily="2" charset="0"/>
              </a:rPr>
              <a:t>lingkungan</a:t>
            </a:r>
            <a:r>
              <a:rPr lang="en-ID" sz="2000" b="0" i="0" dirty="0">
                <a:effectLst/>
                <a:latin typeface="Poppins" panose="00000500000000000000" pitchFamily="2" charset="0"/>
              </a:rPr>
              <a:t>, </a:t>
            </a:r>
            <a:r>
              <a:rPr lang="en-ID" sz="2000" b="0" i="0" dirty="0" err="1">
                <a:effectLst/>
                <a:latin typeface="Poppins" panose="00000500000000000000" pitchFamily="2" charset="0"/>
              </a:rPr>
              <a:t>dengan</a:t>
            </a:r>
            <a:r>
              <a:rPr lang="en-ID" sz="2000" b="0" i="0" dirty="0">
                <a:effectLst/>
                <a:latin typeface="Poppins" panose="00000500000000000000" pitchFamily="2" charset="0"/>
              </a:rPr>
              <a:t> </a:t>
            </a:r>
            <a:r>
              <a:rPr lang="en-ID" sz="2000" b="0" i="0" dirty="0" err="1">
                <a:effectLst/>
                <a:latin typeface="Poppins" panose="00000500000000000000" pitchFamily="2" charset="0"/>
              </a:rPr>
              <a:t>tujuan</a:t>
            </a:r>
            <a:r>
              <a:rPr lang="en-ID" sz="2000" b="0" i="0" dirty="0">
                <a:effectLst/>
                <a:latin typeface="Poppins" panose="00000500000000000000" pitchFamily="2" charset="0"/>
              </a:rPr>
              <a:t> </a:t>
            </a:r>
            <a:r>
              <a:rPr lang="en-ID" sz="2000" b="0" i="0" dirty="0" err="1">
                <a:effectLst/>
                <a:latin typeface="Poppins" panose="00000500000000000000" pitchFamily="2" charset="0"/>
              </a:rPr>
              <a:t>memaksa</a:t>
            </a:r>
            <a:r>
              <a:rPr lang="en-ID" sz="2000" b="0" i="0" dirty="0">
                <a:effectLst/>
                <a:latin typeface="Poppins" panose="00000500000000000000" pitchFamily="2" charset="0"/>
              </a:rPr>
              <a:t> </a:t>
            </a:r>
            <a:r>
              <a:rPr lang="en-ID" sz="2000" b="0" i="0" dirty="0" err="1">
                <a:effectLst/>
                <a:latin typeface="Poppins" panose="00000500000000000000" pitchFamily="2" charset="0"/>
              </a:rPr>
              <a:t>pihak</a:t>
            </a:r>
            <a:r>
              <a:rPr lang="en-ID" sz="2000" b="0" i="0" dirty="0">
                <a:effectLst/>
                <a:latin typeface="Poppins" panose="00000500000000000000" pitchFamily="2" charset="0"/>
              </a:rPr>
              <a:t> lain </a:t>
            </a:r>
            <a:r>
              <a:rPr lang="en-ID" sz="2000" b="0" i="0" dirty="0" err="1">
                <a:effectLst/>
                <a:latin typeface="Poppins" panose="00000500000000000000" pitchFamily="2" charset="0"/>
              </a:rPr>
              <a:t>untuk</a:t>
            </a:r>
            <a:r>
              <a:rPr lang="en-ID" sz="2000" b="0" i="0" dirty="0">
                <a:effectLst/>
                <a:latin typeface="Poppins" panose="00000500000000000000" pitchFamily="2" charset="0"/>
              </a:rPr>
              <a:t> </a:t>
            </a:r>
            <a:r>
              <a:rPr lang="en-ID" sz="2000" b="0" i="0" dirty="0" err="1">
                <a:effectLst/>
                <a:latin typeface="Poppins" panose="00000500000000000000" pitchFamily="2" charset="0"/>
              </a:rPr>
              <a:t>menyetujui</a:t>
            </a:r>
            <a:r>
              <a:rPr lang="en-ID" sz="2000" b="0" i="0" dirty="0">
                <a:effectLst/>
                <a:latin typeface="Poppins" panose="00000500000000000000" pitchFamily="2" charset="0"/>
              </a:rPr>
              <a:t>. </a:t>
            </a:r>
          </a:p>
          <a:p>
            <a:pPr>
              <a:lnSpc>
                <a:spcPct val="150000"/>
              </a:lnSpc>
            </a:pPr>
            <a:r>
              <a:rPr lang="en-ID" sz="2000" b="0" i="0" dirty="0" err="1">
                <a:effectLst/>
                <a:latin typeface="Poppins" panose="00000500000000000000" pitchFamily="2" charset="0"/>
              </a:rPr>
              <a:t>Seperti</a:t>
            </a:r>
            <a:r>
              <a:rPr lang="en-ID" sz="2000" b="0" i="0" dirty="0">
                <a:effectLst/>
                <a:latin typeface="Poppins" panose="00000500000000000000" pitchFamily="2" charset="0"/>
              </a:rPr>
              <a:t> </a:t>
            </a:r>
            <a:r>
              <a:rPr lang="en-ID" sz="2000" b="0" i="0" dirty="0" err="1">
                <a:effectLst/>
                <a:latin typeface="Poppins" panose="00000500000000000000" pitchFamily="2" charset="0"/>
              </a:rPr>
              <a:t>pihak</a:t>
            </a:r>
            <a:r>
              <a:rPr lang="en-ID" sz="2000" b="0" i="0" dirty="0">
                <a:effectLst/>
                <a:latin typeface="Poppins" panose="00000500000000000000" pitchFamily="2" charset="0"/>
              </a:rPr>
              <a:t> </a:t>
            </a:r>
            <a:r>
              <a:rPr lang="en-ID" sz="2000" b="0" i="0" dirty="0" err="1">
                <a:effectLst/>
                <a:latin typeface="Poppins" panose="00000500000000000000" pitchFamily="2" charset="0"/>
              </a:rPr>
              <a:t>manajemen</a:t>
            </a:r>
            <a:r>
              <a:rPr lang="en-ID" sz="2000" b="0" i="0" dirty="0">
                <a:effectLst/>
                <a:latin typeface="Poppins" panose="00000500000000000000" pitchFamily="2" charset="0"/>
              </a:rPr>
              <a:t> </a:t>
            </a:r>
            <a:r>
              <a:rPr lang="en-ID" sz="2000" b="0" i="0" dirty="0" err="1">
                <a:effectLst/>
                <a:latin typeface="Poppins" panose="00000500000000000000" pitchFamily="2" charset="0"/>
              </a:rPr>
              <a:t>muak</a:t>
            </a:r>
            <a:r>
              <a:rPr lang="en-ID" sz="2000" b="0" i="0" dirty="0">
                <a:effectLst/>
                <a:latin typeface="Poppins" panose="00000500000000000000" pitchFamily="2" charset="0"/>
              </a:rPr>
              <a:t> </a:t>
            </a:r>
            <a:r>
              <a:rPr lang="en-ID" sz="2000" b="0" i="0" dirty="0" err="1">
                <a:effectLst/>
                <a:latin typeface="Poppins" panose="00000500000000000000" pitchFamily="2" charset="0"/>
              </a:rPr>
              <a:t>dengan</a:t>
            </a:r>
            <a:r>
              <a:rPr lang="en-ID" sz="2000" b="0" i="0" dirty="0">
                <a:effectLst/>
                <a:latin typeface="Poppins" panose="00000500000000000000" pitchFamily="2" charset="0"/>
              </a:rPr>
              <a:t> </a:t>
            </a:r>
            <a:r>
              <a:rPr lang="en-ID" sz="2000" b="0" i="0" dirty="0" err="1">
                <a:effectLst/>
                <a:latin typeface="Poppins" panose="00000500000000000000" pitchFamily="2" charset="0"/>
              </a:rPr>
              <a:t>tuntutan</a:t>
            </a:r>
            <a:r>
              <a:rPr lang="en-ID" sz="2000" b="0" i="0" dirty="0">
                <a:effectLst/>
                <a:latin typeface="Poppins" panose="00000500000000000000" pitchFamily="2" charset="0"/>
              </a:rPr>
              <a:t> yang </a:t>
            </a:r>
            <a:r>
              <a:rPr lang="en-ID" sz="2000" b="0" i="0" dirty="0" err="1">
                <a:effectLst/>
                <a:latin typeface="Poppins" panose="00000500000000000000" pitchFamily="2" charset="0"/>
              </a:rPr>
              <a:t>dianggap</a:t>
            </a:r>
            <a:r>
              <a:rPr lang="en-ID" sz="2000" b="0" i="0" dirty="0">
                <a:effectLst/>
                <a:latin typeface="Poppins" panose="00000500000000000000" pitchFamily="2" charset="0"/>
              </a:rPr>
              <a:t> </a:t>
            </a:r>
            <a:r>
              <a:rPr lang="en-ID" sz="2000" b="0" i="0" dirty="0" err="1">
                <a:effectLst/>
                <a:latin typeface="Poppins" panose="00000500000000000000" pitchFamily="2" charset="0"/>
              </a:rPr>
              <a:t>tidak</a:t>
            </a:r>
            <a:r>
              <a:rPr lang="en-ID" sz="2000" b="0" i="0" dirty="0">
                <a:effectLst/>
                <a:latin typeface="Poppins" panose="00000500000000000000" pitchFamily="2" charset="0"/>
              </a:rPr>
              <a:t> </a:t>
            </a:r>
            <a:r>
              <a:rPr lang="en-ID" sz="2000" b="0" i="0" dirty="0" err="1">
                <a:effectLst/>
                <a:latin typeface="Poppins" panose="00000500000000000000" pitchFamily="2" charset="0"/>
              </a:rPr>
              <a:t>dapat</a:t>
            </a:r>
            <a:r>
              <a:rPr lang="en-ID" sz="2000" b="0" i="0" dirty="0">
                <a:effectLst/>
                <a:latin typeface="Poppins" panose="00000500000000000000" pitchFamily="2" charset="0"/>
              </a:rPr>
              <a:t> </a:t>
            </a:r>
            <a:r>
              <a:rPr lang="en-ID" sz="2000" b="0" i="0" dirty="0" err="1">
                <a:effectLst/>
                <a:latin typeface="Poppins" panose="00000500000000000000" pitchFamily="2" charset="0"/>
              </a:rPr>
              <a:t>masuk</a:t>
            </a:r>
            <a:r>
              <a:rPr lang="en-ID" sz="2000" b="0" i="0" dirty="0">
                <a:effectLst/>
                <a:latin typeface="Poppins" panose="00000500000000000000" pitchFamily="2" charset="0"/>
              </a:rPr>
              <a:t> </a:t>
            </a:r>
            <a:r>
              <a:rPr lang="en-ID" sz="2000" b="0" i="0" dirty="0" err="1">
                <a:effectLst/>
                <a:latin typeface="Poppins" panose="00000500000000000000" pitchFamily="2" charset="0"/>
              </a:rPr>
              <a:t>diakal</a:t>
            </a:r>
            <a:r>
              <a:rPr lang="en-ID" sz="2000" b="0" i="0" dirty="0">
                <a:effectLst/>
                <a:latin typeface="Poppins" panose="00000500000000000000" pitchFamily="2" charset="0"/>
              </a:rPr>
              <a:t> dan </a:t>
            </a:r>
            <a:r>
              <a:rPr lang="en-ID" sz="2000" b="0" i="0" dirty="0" err="1">
                <a:effectLst/>
                <a:latin typeface="Poppins" panose="00000500000000000000" pitchFamily="2" charset="0"/>
              </a:rPr>
              <a:t>terpaksa</a:t>
            </a:r>
            <a:r>
              <a:rPr lang="en-ID" sz="2000" b="0" i="0" dirty="0">
                <a:effectLst/>
                <a:latin typeface="Poppins" panose="00000500000000000000" pitchFamily="2" charset="0"/>
              </a:rPr>
              <a:t> </a:t>
            </a:r>
            <a:r>
              <a:rPr lang="en-ID" sz="2000" b="0" i="0" dirty="0" err="1">
                <a:effectLst/>
                <a:latin typeface="Poppins" panose="00000500000000000000" pitchFamily="2" charset="0"/>
              </a:rPr>
              <a:t>menandatangani</a:t>
            </a:r>
            <a:r>
              <a:rPr lang="en-ID" sz="2000" b="0" i="0" dirty="0">
                <a:effectLst/>
                <a:latin typeface="Poppins" panose="00000500000000000000" pitchFamily="2" charset="0"/>
              </a:rPr>
              <a:t> </a:t>
            </a:r>
            <a:r>
              <a:rPr lang="en-ID" sz="2000" b="0" i="0" dirty="0" err="1">
                <a:effectLst/>
                <a:latin typeface="Poppins" panose="00000500000000000000" pitchFamily="2" charset="0"/>
              </a:rPr>
              <a:t>kontrak</a:t>
            </a:r>
            <a:r>
              <a:rPr lang="en-ID" sz="2000" b="0" i="0" dirty="0">
                <a:effectLst/>
                <a:latin typeface="Poppins" panose="00000500000000000000" pitchFamily="2" charset="0"/>
              </a:rPr>
              <a:t> </a:t>
            </a:r>
            <a:r>
              <a:rPr lang="en-ID" sz="2000" b="0" i="0" dirty="0" err="1">
                <a:effectLst/>
                <a:latin typeface="Poppins" panose="00000500000000000000" pitchFamily="2" charset="0"/>
              </a:rPr>
              <a:t>dengan</a:t>
            </a:r>
            <a:r>
              <a:rPr lang="en-ID" sz="2000" b="0" i="0" dirty="0">
                <a:effectLst/>
                <a:latin typeface="Poppins" panose="00000500000000000000" pitchFamily="2" charset="0"/>
              </a:rPr>
              <a:t> air </a:t>
            </a:r>
            <a:r>
              <a:rPr lang="en-ID" sz="2000" b="0" i="0" dirty="0" err="1">
                <a:effectLst/>
                <a:latin typeface="Poppins" panose="00000500000000000000" pitchFamily="2" charset="0"/>
              </a:rPr>
              <a:t>mata</a:t>
            </a:r>
            <a:r>
              <a:rPr lang="en-ID" sz="2000" b="0" i="0" dirty="0">
                <a:effectLst/>
                <a:latin typeface="Poppins" panose="00000500000000000000" pitchFamily="2" charset="0"/>
              </a:rPr>
              <a:t> </a:t>
            </a:r>
            <a:r>
              <a:rPr lang="en-ID" sz="2000" b="0" i="0" dirty="0" err="1">
                <a:effectLst/>
                <a:latin typeface="Poppins" panose="00000500000000000000" pitchFamily="2" charset="0"/>
              </a:rPr>
              <a:t>lalu</a:t>
            </a:r>
            <a:r>
              <a:rPr lang="en-ID" sz="2000" b="0" i="0" dirty="0">
                <a:effectLst/>
                <a:latin typeface="Poppins" panose="00000500000000000000" pitchFamily="2" charset="0"/>
              </a:rPr>
              <a:t> </a:t>
            </a:r>
            <a:r>
              <a:rPr lang="en-ID" sz="2000" b="0" i="0" dirty="0" err="1">
                <a:effectLst/>
                <a:latin typeface="Poppins" panose="00000500000000000000" pitchFamily="2" charset="0"/>
              </a:rPr>
              <a:t>membuangnya</a:t>
            </a:r>
            <a:r>
              <a:rPr lang="en-ID" sz="2000" b="0" i="0" dirty="0">
                <a:effectLst/>
                <a:latin typeface="Poppins" panose="00000500000000000000" pitchFamily="2" charset="0"/>
              </a:rPr>
              <a:t> </a:t>
            </a:r>
            <a:r>
              <a:rPr lang="en-ID" sz="2000" b="0" i="0" dirty="0" err="1">
                <a:effectLst/>
                <a:latin typeface="Poppins" panose="00000500000000000000" pitchFamily="2" charset="0"/>
              </a:rPr>
              <a:t>dengan</a:t>
            </a:r>
            <a:r>
              <a:rPr lang="en-ID" sz="2000" b="0" i="0" dirty="0">
                <a:effectLst/>
                <a:latin typeface="Poppins" panose="00000500000000000000" pitchFamily="2" charset="0"/>
              </a:rPr>
              <a:t> </a:t>
            </a:r>
            <a:r>
              <a:rPr lang="en-ID" sz="2000" b="0" i="0" dirty="0" err="1">
                <a:effectLst/>
                <a:latin typeface="Poppins" panose="00000500000000000000" pitchFamily="2" charset="0"/>
              </a:rPr>
              <a:t>cara</a:t>
            </a:r>
            <a:r>
              <a:rPr lang="en-ID" sz="2000" b="0" i="0" dirty="0">
                <a:effectLst/>
                <a:latin typeface="Poppins" panose="00000500000000000000" pitchFamily="2" charset="0"/>
              </a:rPr>
              <a:t> </a:t>
            </a:r>
            <a:r>
              <a:rPr lang="en-ID" sz="2000" b="0" i="0" dirty="0" err="1">
                <a:effectLst/>
                <a:latin typeface="Poppins" panose="00000500000000000000" pitchFamily="2" charset="0"/>
              </a:rPr>
              <a:t>ganas</a:t>
            </a:r>
            <a:r>
              <a:rPr lang="en-ID" sz="2000" b="0" i="0" dirty="0">
                <a:effectLst/>
                <a:latin typeface="Poppins" panose="00000500000000000000" pitchFamily="2" charset="0"/>
              </a:rPr>
              <a:t> dan dramatis </a:t>
            </a:r>
            <a:r>
              <a:rPr lang="en-ID" sz="2000" b="0" i="0" dirty="0" err="1">
                <a:effectLst/>
                <a:latin typeface="Poppins" panose="00000500000000000000" pitchFamily="2" charset="0"/>
              </a:rPr>
              <a:t>seolah-olah</a:t>
            </a:r>
            <a:r>
              <a:rPr lang="en-ID" sz="2000" b="0" i="0" dirty="0">
                <a:effectLst/>
                <a:latin typeface="Poppins" panose="00000500000000000000" pitchFamily="2" charset="0"/>
              </a:rPr>
              <a:t> </a:t>
            </a:r>
            <a:r>
              <a:rPr lang="en-ID" sz="2000" b="0" i="0" dirty="0" err="1">
                <a:effectLst/>
                <a:latin typeface="Poppins" panose="00000500000000000000" pitchFamily="2" charset="0"/>
              </a:rPr>
              <a:t>diliput</a:t>
            </a:r>
            <a:r>
              <a:rPr lang="en-ID" sz="2000" b="0" i="0" dirty="0">
                <a:effectLst/>
                <a:latin typeface="Poppins" panose="00000500000000000000" pitchFamily="2" charset="0"/>
              </a:rPr>
              <a:t> oleh media. </a:t>
            </a:r>
          </a:p>
          <a:p>
            <a:pPr>
              <a:lnSpc>
                <a:spcPct val="150000"/>
              </a:lnSpc>
            </a:pPr>
            <a:r>
              <a:rPr lang="en-ID" sz="2000" b="0" i="0" dirty="0" err="1">
                <a:effectLst/>
                <a:latin typeface="Poppins" panose="00000500000000000000" pitchFamily="2" charset="0"/>
              </a:rPr>
              <a:t>Tujuan</a:t>
            </a:r>
            <a:r>
              <a:rPr lang="en-ID" sz="2000" b="0" i="0" dirty="0">
                <a:effectLst/>
                <a:latin typeface="Poppins" panose="00000500000000000000" pitchFamily="2" charset="0"/>
              </a:rPr>
              <a:t> </a:t>
            </a:r>
            <a:r>
              <a:rPr lang="en-ID" sz="2000" b="0" i="0" dirty="0" err="1">
                <a:effectLst/>
                <a:latin typeface="Poppins" panose="00000500000000000000" pitchFamily="2" charset="0"/>
              </a:rPr>
              <a:t>dari</a:t>
            </a:r>
            <a:r>
              <a:rPr lang="en-ID" sz="2000" b="0" i="0" dirty="0">
                <a:effectLst/>
                <a:latin typeface="Poppins" panose="00000500000000000000" pitchFamily="2" charset="0"/>
              </a:rPr>
              <a:t> </a:t>
            </a:r>
            <a:r>
              <a:rPr lang="en-ID" sz="2000" b="0" i="0" dirty="0" err="1">
                <a:effectLst/>
                <a:latin typeface="Poppins" panose="00000500000000000000" pitchFamily="2" charset="0"/>
              </a:rPr>
              <a:t>taktik</a:t>
            </a:r>
            <a:r>
              <a:rPr lang="en-ID" sz="2000" b="0" i="0" dirty="0">
                <a:effectLst/>
                <a:latin typeface="Poppins" panose="00000500000000000000" pitchFamily="2" charset="0"/>
              </a:rPr>
              <a:t> </a:t>
            </a:r>
            <a:r>
              <a:rPr lang="en-ID" sz="2000" b="0" i="0" dirty="0" err="1">
                <a:effectLst/>
                <a:latin typeface="Poppins" panose="00000500000000000000" pitchFamily="2" charset="0"/>
              </a:rPr>
              <a:t>tersebut</a:t>
            </a:r>
            <a:r>
              <a:rPr lang="en-ID" sz="2000" b="0" i="0" dirty="0">
                <a:effectLst/>
                <a:latin typeface="Poppins" panose="00000500000000000000" pitchFamily="2" charset="0"/>
              </a:rPr>
              <a:t> </a:t>
            </a:r>
            <a:r>
              <a:rPr lang="en-ID" sz="2000" b="0" i="0" dirty="0" err="1">
                <a:effectLst/>
                <a:latin typeface="Poppins" panose="00000500000000000000" pitchFamily="2" charset="0"/>
              </a:rPr>
              <a:t>ialah</a:t>
            </a:r>
            <a:r>
              <a:rPr lang="en-ID" sz="2000" b="0" i="0" dirty="0">
                <a:effectLst/>
                <a:latin typeface="Poppins" panose="00000500000000000000" pitchFamily="2" charset="0"/>
              </a:rPr>
              <a:t> </a:t>
            </a:r>
            <a:r>
              <a:rPr lang="en-ID" sz="2000" b="0" i="0" dirty="0" err="1">
                <a:effectLst/>
                <a:latin typeface="Poppins" panose="00000500000000000000" pitchFamily="2" charset="0"/>
              </a:rPr>
              <a:t>untuk</a:t>
            </a:r>
            <a:r>
              <a:rPr lang="en-ID" sz="2000" b="0" i="0" dirty="0">
                <a:effectLst/>
                <a:latin typeface="Poppins" panose="00000500000000000000" pitchFamily="2" charset="0"/>
              </a:rPr>
              <a:t> </a:t>
            </a:r>
            <a:r>
              <a:rPr lang="en-ID" sz="2000" b="0" i="0" dirty="0" err="1">
                <a:effectLst/>
                <a:latin typeface="Poppins" panose="00000500000000000000" pitchFamily="2" charset="0"/>
              </a:rPr>
              <a:t>menggertak</a:t>
            </a:r>
            <a:r>
              <a:rPr lang="en-ID" sz="2000" b="0" i="0" dirty="0">
                <a:effectLst/>
                <a:latin typeface="Poppins" panose="00000500000000000000" pitchFamily="2" charset="0"/>
              </a:rPr>
              <a:t> orang-orang yang </a:t>
            </a:r>
            <a:r>
              <a:rPr lang="en-ID" sz="2000" b="0" i="0" dirty="0" err="1">
                <a:effectLst/>
                <a:latin typeface="Poppins" panose="00000500000000000000" pitchFamily="2" charset="0"/>
              </a:rPr>
              <a:t>ada</a:t>
            </a:r>
            <a:r>
              <a:rPr lang="en-ID" sz="2000" b="0" i="0" dirty="0">
                <a:effectLst/>
                <a:latin typeface="Poppins" panose="00000500000000000000" pitchFamily="2" charset="0"/>
              </a:rPr>
              <a:t> </a:t>
            </a:r>
            <a:r>
              <a:rPr lang="en-ID" sz="2000" b="0" i="0" dirty="0" err="1">
                <a:effectLst/>
                <a:latin typeface="Poppins" panose="00000500000000000000" pitchFamily="2" charset="0"/>
              </a:rPr>
              <a:t>atau</a:t>
            </a:r>
            <a:r>
              <a:rPr lang="en-ID" sz="2000" b="0" i="0" dirty="0">
                <a:effectLst/>
                <a:latin typeface="Poppins" panose="00000500000000000000" pitchFamily="2" charset="0"/>
              </a:rPr>
              <a:t> </a:t>
            </a:r>
            <a:r>
              <a:rPr lang="en-ID" sz="2000" b="0" i="0" dirty="0" err="1">
                <a:effectLst/>
                <a:latin typeface="Poppins" panose="00000500000000000000" pitchFamily="2" charset="0"/>
              </a:rPr>
              <a:t>terlibat</a:t>
            </a:r>
            <a:r>
              <a:rPr lang="en-ID" sz="2000" b="0" i="0" dirty="0">
                <a:effectLst/>
                <a:latin typeface="Poppins" panose="00000500000000000000" pitchFamily="2" charset="0"/>
              </a:rPr>
              <a:t> </a:t>
            </a:r>
            <a:r>
              <a:rPr lang="en-ID" sz="2000" b="0" i="0" dirty="0" err="1">
                <a:effectLst/>
                <a:latin typeface="Poppins" panose="00000500000000000000" pitchFamily="2" charset="0"/>
              </a:rPr>
              <a:t>dalam</a:t>
            </a:r>
            <a:r>
              <a:rPr lang="en-ID" sz="2000" b="0" i="0" dirty="0">
                <a:effectLst/>
                <a:latin typeface="Poppins" panose="00000500000000000000" pitchFamily="2" charset="0"/>
              </a:rPr>
              <a:t> </a:t>
            </a:r>
            <a:r>
              <a:rPr lang="en-ID" sz="2000" b="0" i="0" dirty="0" err="1">
                <a:effectLst/>
                <a:latin typeface="Poppins" panose="00000500000000000000" pitchFamily="2" charset="0"/>
              </a:rPr>
              <a:t>negosiasi</a:t>
            </a:r>
            <a:r>
              <a:rPr lang="en-ID" sz="2000" b="0" i="0" dirty="0">
                <a:effectLst/>
                <a:latin typeface="Poppins" panose="00000500000000000000" pitchFamily="2" charset="0"/>
              </a:rPr>
              <a:t>.</a:t>
            </a:r>
          </a:p>
          <a:p>
            <a:endParaRPr lang="en-ID" sz="2000" dirty="0">
              <a:solidFill>
                <a:schemeClr val="bg1"/>
              </a:solidFill>
            </a:endParaRPr>
          </a:p>
        </p:txBody>
      </p:sp>
    </p:spTree>
    <p:extLst>
      <p:ext uri="{BB962C8B-B14F-4D97-AF65-F5344CB8AC3E}">
        <p14:creationId xmlns:p14="http://schemas.microsoft.com/office/powerpoint/2010/main" val="402272579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157FB-CE93-26B5-00A2-B577491CD512}"/>
              </a:ext>
            </a:extLst>
          </p:cNvPr>
          <p:cNvSpPr>
            <a:spLocks noGrp="1"/>
          </p:cNvSpPr>
          <p:nvPr>
            <p:ph type="title"/>
          </p:nvPr>
        </p:nvSpPr>
        <p:spPr>
          <a:xfrm>
            <a:off x="1102368" y="1877492"/>
            <a:ext cx="4030132" cy="3215373"/>
          </a:xfrm>
        </p:spPr>
        <p:txBody>
          <a:bodyPr>
            <a:normAutofit/>
          </a:bodyPr>
          <a:lstStyle/>
          <a:p>
            <a:pPr algn="ctr"/>
            <a:r>
              <a:rPr lang="en-ID" b="1" i="0" dirty="0">
                <a:solidFill>
                  <a:schemeClr val="bg1"/>
                </a:solidFill>
                <a:effectLst/>
                <a:latin typeface="Poppins" panose="00000500000000000000" pitchFamily="2" charset="0"/>
              </a:rPr>
              <a:t>5</a:t>
            </a:r>
            <a:r>
              <a:rPr lang="en-ID" b="1" i="0" dirty="0">
                <a:effectLst/>
                <a:latin typeface="Poppins" panose="00000500000000000000" pitchFamily="2" charset="0"/>
              </a:rPr>
              <a:t>Yang </a:t>
            </a:r>
            <a:r>
              <a:rPr lang="en-ID" b="1" i="0" dirty="0" err="1">
                <a:effectLst/>
                <a:latin typeface="Poppins" panose="00000500000000000000" pitchFamily="2" charset="0"/>
              </a:rPr>
              <a:t>Tertulis</a:t>
            </a:r>
            <a:r>
              <a:rPr lang="en-ID" b="1" i="0" dirty="0">
                <a:effectLst/>
                <a:latin typeface="Poppins" panose="00000500000000000000" pitchFamily="2" charset="0"/>
              </a:rPr>
              <a:t> (</a:t>
            </a:r>
            <a:r>
              <a:rPr lang="en-ID" b="1" i="1" dirty="0">
                <a:effectLst/>
                <a:latin typeface="Poppins" panose="00000500000000000000" pitchFamily="2" charset="0"/>
              </a:rPr>
              <a:t>The Written Word</a:t>
            </a:r>
            <a:r>
              <a:rPr lang="en-ID" b="1" i="0" dirty="0">
                <a:effectLst/>
                <a:latin typeface="Poppins" panose="00000500000000000000" pitchFamily="2" charset="0"/>
              </a:rPr>
              <a:t>)</a:t>
            </a:r>
            <a:br>
              <a:rPr lang="en-ID" b="0" i="0" dirty="0">
                <a:effectLst/>
                <a:latin typeface="Poppins" panose="00000500000000000000" pitchFamily="2" charset="0"/>
              </a:rPr>
            </a:br>
            <a:endParaRPr lang="en-ID" dirty="0"/>
          </a:p>
        </p:txBody>
      </p:sp>
      <p:sp>
        <p:nvSpPr>
          <p:cNvPr id="3" name="Content Placeholder 2">
            <a:extLst>
              <a:ext uri="{FF2B5EF4-FFF2-40B4-BE49-F238E27FC236}">
                <a16:creationId xmlns:a16="http://schemas.microsoft.com/office/drawing/2014/main" id="{7203A01A-308C-B34F-E036-6C7BFFC757EE}"/>
              </a:ext>
            </a:extLst>
          </p:cNvPr>
          <p:cNvSpPr>
            <a:spLocks noGrp="1"/>
          </p:cNvSpPr>
          <p:nvPr>
            <p:ph idx="1"/>
          </p:nvPr>
        </p:nvSpPr>
        <p:spPr>
          <a:xfrm>
            <a:off x="4949372" y="551543"/>
            <a:ext cx="6502670" cy="4930641"/>
          </a:xfrm>
        </p:spPr>
        <p:txBody>
          <a:bodyPr>
            <a:normAutofit/>
          </a:bodyPr>
          <a:lstStyle/>
          <a:p>
            <a:r>
              <a:rPr lang="en-ID" b="0" i="0" dirty="0" err="1">
                <a:effectLst/>
                <a:latin typeface="Poppins" panose="00000500000000000000" pitchFamily="2" charset="0"/>
              </a:rPr>
              <a:t>Merupakan</a:t>
            </a:r>
            <a:r>
              <a:rPr lang="en-ID" b="0" i="0" dirty="0">
                <a:effectLst/>
                <a:latin typeface="Poppins" panose="00000500000000000000" pitchFamily="2" charset="0"/>
              </a:rPr>
              <a:t> </a:t>
            </a:r>
            <a:r>
              <a:rPr lang="en-ID" b="0" i="0" dirty="0" err="1">
                <a:effectLst/>
                <a:latin typeface="Poppins" panose="00000500000000000000" pitchFamily="2" charset="0"/>
              </a:rPr>
              <a:t>suatu</a:t>
            </a:r>
            <a:r>
              <a:rPr lang="en-ID" b="0" i="0" dirty="0">
                <a:effectLst/>
                <a:latin typeface="Poppins" panose="00000500000000000000" pitchFamily="2" charset="0"/>
              </a:rPr>
              <a:t> </a:t>
            </a:r>
            <a:r>
              <a:rPr lang="en-ID" b="0" i="0" dirty="0" err="1">
                <a:effectLst/>
                <a:latin typeface="Poppins" panose="00000500000000000000" pitchFamily="2" charset="0"/>
              </a:rPr>
              <a:t>persyaratan</a:t>
            </a:r>
            <a:r>
              <a:rPr lang="en-ID" b="0" i="0" dirty="0">
                <a:effectLst/>
                <a:latin typeface="Poppins" panose="00000500000000000000" pitchFamily="2" charset="0"/>
              </a:rPr>
              <a:t> yang </a:t>
            </a:r>
            <a:r>
              <a:rPr lang="en-ID" b="0" i="0" dirty="0" err="1">
                <a:effectLst/>
                <a:latin typeface="Poppins" panose="00000500000000000000" pitchFamily="2" charset="0"/>
              </a:rPr>
              <a:t>ditulis</a:t>
            </a:r>
            <a:r>
              <a:rPr lang="en-ID" b="0" i="0" dirty="0">
                <a:effectLst/>
                <a:latin typeface="Poppins" panose="00000500000000000000" pitchFamily="2" charset="0"/>
              </a:rPr>
              <a:t> </a:t>
            </a:r>
            <a:r>
              <a:rPr lang="en-ID" b="0" i="0" dirty="0" err="1">
                <a:effectLst/>
                <a:latin typeface="Poppins" panose="00000500000000000000" pitchFamily="2" charset="0"/>
              </a:rPr>
              <a:t>dalam</a:t>
            </a:r>
            <a:r>
              <a:rPr lang="en-ID" b="0" i="0" dirty="0">
                <a:effectLst/>
                <a:latin typeface="Poppins" panose="00000500000000000000" pitchFamily="2" charset="0"/>
              </a:rPr>
              <a:t> </a:t>
            </a:r>
            <a:r>
              <a:rPr lang="en-ID" b="0" i="0" dirty="0" err="1">
                <a:effectLst/>
                <a:latin typeface="Poppins" panose="00000500000000000000" pitchFamily="2" charset="0"/>
              </a:rPr>
              <a:t>perjanjian</a:t>
            </a:r>
            <a:r>
              <a:rPr lang="en-ID" b="0" i="0" dirty="0">
                <a:effectLst/>
                <a:latin typeface="Poppins" panose="00000500000000000000" pitchFamily="2" charset="0"/>
              </a:rPr>
              <a:t> yang </a:t>
            </a:r>
            <a:r>
              <a:rPr lang="en-ID" b="0" i="0" dirty="0" err="1">
                <a:effectLst/>
                <a:latin typeface="Poppins" panose="00000500000000000000" pitchFamily="2" charset="0"/>
              </a:rPr>
              <a:t>tidak</a:t>
            </a:r>
            <a:r>
              <a:rPr lang="en-ID" b="0" i="0" dirty="0">
                <a:effectLst/>
                <a:latin typeface="Poppins" panose="00000500000000000000" pitchFamily="2" charset="0"/>
              </a:rPr>
              <a:t> </a:t>
            </a:r>
            <a:r>
              <a:rPr lang="en-ID" b="0" i="0" dirty="0" err="1">
                <a:effectLst/>
                <a:latin typeface="Poppins" panose="00000500000000000000" pitchFamily="2" charset="0"/>
              </a:rPr>
              <a:t>bisa</a:t>
            </a:r>
            <a:r>
              <a:rPr lang="en-ID" b="0" i="0" dirty="0">
                <a:effectLst/>
                <a:latin typeface="Poppins" panose="00000500000000000000" pitchFamily="2" charset="0"/>
              </a:rPr>
              <a:t> </a:t>
            </a:r>
            <a:r>
              <a:rPr lang="en-ID" b="0" i="0" dirty="0" err="1">
                <a:effectLst/>
                <a:latin typeface="Poppins" panose="00000500000000000000" pitchFamily="2" charset="0"/>
              </a:rPr>
              <a:t>diganggu</a:t>
            </a:r>
            <a:r>
              <a:rPr lang="en-ID" b="0" i="0" dirty="0">
                <a:effectLst/>
                <a:latin typeface="Poppins" panose="00000500000000000000" pitchFamily="2" charset="0"/>
              </a:rPr>
              <a:t> </a:t>
            </a:r>
            <a:r>
              <a:rPr lang="en-ID" b="0" i="0" dirty="0" err="1">
                <a:effectLst/>
                <a:latin typeface="Poppins" panose="00000500000000000000" pitchFamily="2" charset="0"/>
              </a:rPr>
              <a:t>gugat</a:t>
            </a:r>
            <a:r>
              <a:rPr lang="en-ID" b="0" i="0" dirty="0">
                <a:effectLst/>
                <a:latin typeface="Poppins" panose="00000500000000000000" pitchFamily="2" charset="0"/>
              </a:rPr>
              <a:t>. </a:t>
            </a:r>
          </a:p>
          <a:p>
            <a:pPr marL="0" indent="0">
              <a:buNone/>
            </a:pPr>
            <a:endParaRPr lang="en-ID" b="0" i="0" dirty="0">
              <a:effectLst/>
              <a:latin typeface="Poppins" panose="00000500000000000000" pitchFamily="2" charset="0"/>
            </a:endParaRPr>
          </a:p>
          <a:p>
            <a:r>
              <a:rPr lang="en-ID" b="0" i="0" dirty="0" err="1">
                <a:effectLst/>
                <a:latin typeface="Poppins" panose="00000500000000000000" pitchFamily="2" charset="0"/>
              </a:rPr>
              <a:t>Perjanjian</a:t>
            </a:r>
            <a:r>
              <a:rPr lang="en-ID" b="0" i="0" dirty="0">
                <a:effectLst/>
                <a:latin typeface="Poppins" panose="00000500000000000000" pitchFamily="2" charset="0"/>
              </a:rPr>
              <a:t>, </a:t>
            </a:r>
            <a:r>
              <a:rPr lang="en-ID" b="0" i="0" dirty="0" err="1">
                <a:effectLst/>
                <a:latin typeface="Poppins" panose="00000500000000000000" pitchFamily="2" charset="0"/>
              </a:rPr>
              <a:t>sewa</a:t>
            </a:r>
            <a:r>
              <a:rPr lang="en-ID" b="0" i="0" dirty="0">
                <a:effectLst/>
                <a:latin typeface="Poppins" panose="00000500000000000000" pitchFamily="2" charset="0"/>
              </a:rPr>
              <a:t> </a:t>
            </a:r>
            <a:r>
              <a:rPr lang="en-ID" b="0" i="0" dirty="0" err="1">
                <a:effectLst/>
                <a:latin typeface="Poppins" panose="00000500000000000000" pitchFamily="2" charset="0"/>
              </a:rPr>
              <a:t>guna</a:t>
            </a:r>
            <a:r>
              <a:rPr lang="en-ID" b="0" i="0" dirty="0">
                <a:effectLst/>
                <a:latin typeface="Poppins" panose="00000500000000000000" pitchFamily="2" charset="0"/>
              </a:rPr>
              <a:t> </a:t>
            </a:r>
            <a:r>
              <a:rPr lang="en-ID" b="0" i="0" dirty="0" err="1">
                <a:effectLst/>
                <a:latin typeface="Poppins" panose="00000500000000000000" pitchFamily="2" charset="0"/>
              </a:rPr>
              <a:t>usaha</a:t>
            </a:r>
            <a:r>
              <a:rPr lang="en-ID" b="0" i="0" dirty="0">
                <a:effectLst/>
                <a:latin typeface="Poppins" panose="00000500000000000000" pitchFamily="2" charset="0"/>
              </a:rPr>
              <a:t> (</a:t>
            </a:r>
            <a:r>
              <a:rPr lang="en-ID" b="0" i="1" dirty="0">
                <a:effectLst/>
                <a:latin typeface="Poppins" panose="00000500000000000000" pitchFamily="2" charset="0"/>
              </a:rPr>
              <a:t>leasing</a:t>
            </a:r>
            <a:r>
              <a:rPr lang="en-ID" b="0" i="0" dirty="0">
                <a:effectLst/>
                <a:latin typeface="Poppins" panose="00000500000000000000" pitchFamily="2" charset="0"/>
              </a:rPr>
              <a:t>), </a:t>
            </a:r>
            <a:r>
              <a:rPr lang="en-ID" b="0" i="0" dirty="0" err="1">
                <a:effectLst/>
                <a:latin typeface="Poppins" panose="00000500000000000000" pitchFamily="2" charset="0"/>
              </a:rPr>
              <a:t>ataupun</a:t>
            </a:r>
            <a:r>
              <a:rPr lang="en-ID" b="0" i="0" dirty="0">
                <a:effectLst/>
                <a:latin typeface="Poppins" panose="00000500000000000000" pitchFamily="2" charset="0"/>
              </a:rPr>
              <a:t> </a:t>
            </a:r>
            <a:r>
              <a:rPr lang="en-ID" b="0" i="0" dirty="0" err="1">
                <a:effectLst/>
                <a:latin typeface="Poppins" panose="00000500000000000000" pitchFamily="2" charset="0"/>
              </a:rPr>
              <a:t>harga</a:t>
            </a:r>
            <a:r>
              <a:rPr lang="en-ID" b="0" i="0" dirty="0">
                <a:effectLst/>
                <a:latin typeface="Poppins" panose="00000500000000000000" pitchFamily="2" charset="0"/>
              </a:rPr>
              <a:t> </a:t>
            </a:r>
            <a:r>
              <a:rPr lang="en-ID" b="0" i="0" dirty="0" err="1">
                <a:effectLst/>
                <a:latin typeface="Poppins" panose="00000500000000000000" pitchFamily="2" charset="0"/>
              </a:rPr>
              <a:t>diatas</a:t>
            </a:r>
            <a:r>
              <a:rPr lang="en-ID" b="0" i="0" dirty="0">
                <a:effectLst/>
                <a:latin typeface="Poppins" panose="00000500000000000000" pitchFamily="2" charset="0"/>
              </a:rPr>
              <a:t> </a:t>
            </a:r>
            <a:r>
              <a:rPr lang="en-ID" b="0" i="0" dirty="0" err="1">
                <a:effectLst/>
                <a:latin typeface="Poppins" panose="00000500000000000000" pitchFamily="2" charset="0"/>
              </a:rPr>
              <a:t>pahatan</a:t>
            </a:r>
            <a:r>
              <a:rPr lang="en-ID" b="0" i="0" dirty="0">
                <a:effectLst/>
                <a:latin typeface="Poppins" panose="00000500000000000000" pitchFamily="2" charset="0"/>
              </a:rPr>
              <a:t> batu </a:t>
            </a:r>
            <a:r>
              <a:rPr lang="en-ID" b="0" i="0" dirty="0" err="1">
                <a:effectLst/>
                <a:latin typeface="Poppins" panose="00000500000000000000" pitchFamily="2" charset="0"/>
              </a:rPr>
              <a:t>serta</a:t>
            </a:r>
            <a:r>
              <a:rPr lang="en-ID" b="0" i="0" dirty="0">
                <a:effectLst/>
                <a:latin typeface="Poppins" panose="00000500000000000000" pitchFamily="2" charset="0"/>
              </a:rPr>
              <a:t> </a:t>
            </a:r>
            <a:r>
              <a:rPr lang="en-ID" b="0" i="0" dirty="0" err="1">
                <a:effectLst/>
                <a:latin typeface="Poppins" panose="00000500000000000000" pitchFamily="2" charset="0"/>
              </a:rPr>
              <a:t>sekarang</a:t>
            </a:r>
            <a:r>
              <a:rPr lang="en-ID" b="0" i="0" dirty="0">
                <a:effectLst/>
                <a:latin typeface="Poppins" panose="00000500000000000000" pitchFamily="2" charset="0"/>
              </a:rPr>
              <a:t> di </a:t>
            </a:r>
            <a:r>
              <a:rPr lang="en-ID" b="0" i="0" dirty="0" err="1">
                <a:effectLst/>
                <a:latin typeface="Poppins" panose="00000500000000000000" pitchFamily="2" charset="0"/>
              </a:rPr>
              <a:t>kertas</a:t>
            </a:r>
            <a:r>
              <a:rPr lang="en-ID" b="0" i="0" dirty="0">
                <a:effectLst/>
                <a:latin typeface="Poppins" panose="00000500000000000000" pitchFamily="2" charset="0"/>
              </a:rPr>
              <a:t> (uang) </a:t>
            </a:r>
            <a:r>
              <a:rPr lang="en-ID" b="0" i="0" dirty="0" err="1">
                <a:effectLst/>
                <a:latin typeface="Poppins" panose="00000500000000000000" pitchFamily="2" charset="0"/>
              </a:rPr>
              <a:t>merupakan</a:t>
            </a:r>
            <a:r>
              <a:rPr lang="en-ID" b="0" i="0" dirty="0">
                <a:effectLst/>
                <a:latin typeface="Poppins" panose="00000500000000000000" pitchFamily="2" charset="0"/>
              </a:rPr>
              <a:t> </a:t>
            </a:r>
            <a:r>
              <a:rPr lang="en-ID" b="0" i="0" dirty="0" err="1">
                <a:effectLst/>
                <a:latin typeface="Poppins" panose="00000500000000000000" pitchFamily="2" charset="0"/>
              </a:rPr>
              <a:t>contoh-contoh</a:t>
            </a:r>
            <a:r>
              <a:rPr lang="en-ID" b="0" i="0" dirty="0">
                <a:effectLst/>
                <a:latin typeface="Poppins" panose="00000500000000000000" pitchFamily="2" charset="0"/>
              </a:rPr>
              <a:t> yang </a:t>
            </a:r>
            <a:r>
              <a:rPr lang="en-ID" b="0" i="0" dirty="0" err="1">
                <a:effectLst/>
                <a:latin typeface="Poppins" panose="00000500000000000000" pitchFamily="2" charset="0"/>
              </a:rPr>
              <a:t>tertulis</a:t>
            </a:r>
            <a:r>
              <a:rPr lang="en-ID" b="0" i="0" dirty="0">
                <a:effectLst/>
                <a:latin typeface="Poppins" panose="00000500000000000000" pitchFamily="2" charset="0"/>
              </a:rPr>
              <a:t>.</a:t>
            </a:r>
          </a:p>
          <a:p>
            <a:endParaRPr lang="en-ID" dirty="0">
              <a:solidFill>
                <a:schemeClr val="bg1"/>
              </a:solidFill>
            </a:endParaRPr>
          </a:p>
        </p:txBody>
      </p:sp>
    </p:spTree>
    <p:extLst>
      <p:ext uri="{BB962C8B-B14F-4D97-AF65-F5344CB8AC3E}">
        <p14:creationId xmlns:p14="http://schemas.microsoft.com/office/powerpoint/2010/main" val="304311909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7794F-561F-E43E-2167-0FA8D05661D5}"/>
              </a:ext>
            </a:extLst>
          </p:cNvPr>
          <p:cNvSpPr>
            <a:spLocks noGrp="1"/>
          </p:cNvSpPr>
          <p:nvPr>
            <p:ph type="title"/>
          </p:nvPr>
        </p:nvSpPr>
        <p:spPr>
          <a:xfrm>
            <a:off x="1102368" y="1877492"/>
            <a:ext cx="4030132" cy="3215373"/>
          </a:xfrm>
        </p:spPr>
        <p:txBody>
          <a:bodyPr>
            <a:normAutofit/>
          </a:bodyPr>
          <a:lstStyle/>
          <a:p>
            <a:pPr algn="ctr"/>
            <a:r>
              <a:rPr lang="en-ID" b="1" i="0" dirty="0">
                <a:effectLst/>
                <a:latin typeface="Poppins" panose="00000500000000000000" pitchFamily="2" charset="0"/>
              </a:rPr>
              <a:t>6. </a:t>
            </a:r>
            <a:r>
              <a:rPr lang="en-ID" b="1" i="0" dirty="0" err="1">
                <a:effectLst/>
                <a:latin typeface="Poppins" panose="00000500000000000000" pitchFamily="2" charset="0"/>
              </a:rPr>
              <a:t>Pertukaran</a:t>
            </a:r>
            <a:r>
              <a:rPr lang="en-ID" b="1" i="0" dirty="0">
                <a:effectLst/>
                <a:latin typeface="Poppins" panose="00000500000000000000" pitchFamily="2" charset="0"/>
              </a:rPr>
              <a:t> (</a:t>
            </a:r>
            <a:r>
              <a:rPr lang="en-ID" b="1" i="1" dirty="0">
                <a:effectLst/>
                <a:latin typeface="Poppins" panose="00000500000000000000" pitchFamily="2" charset="0"/>
              </a:rPr>
              <a:t>The Trade-off</a:t>
            </a:r>
            <a:r>
              <a:rPr lang="en-ID" b="1" i="0" dirty="0">
                <a:effectLst/>
                <a:latin typeface="Poppins" panose="00000500000000000000" pitchFamily="2" charset="0"/>
              </a:rPr>
              <a:t>)</a:t>
            </a:r>
            <a:br>
              <a:rPr lang="en-ID" b="0" i="0" dirty="0">
                <a:effectLst/>
                <a:latin typeface="Poppins" panose="00000500000000000000" pitchFamily="2" charset="0"/>
              </a:rPr>
            </a:br>
            <a:endParaRPr lang="en-ID" dirty="0"/>
          </a:p>
        </p:txBody>
      </p:sp>
      <p:sp>
        <p:nvSpPr>
          <p:cNvPr id="3" name="Content Placeholder 2">
            <a:extLst>
              <a:ext uri="{FF2B5EF4-FFF2-40B4-BE49-F238E27FC236}">
                <a16:creationId xmlns:a16="http://schemas.microsoft.com/office/drawing/2014/main" id="{F9416868-7D72-7873-49E7-D179BF42CAC4}"/>
              </a:ext>
            </a:extLst>
          </p:cNvPr>
          <p:cNvSpPr>
            <a:spLocks noGrp="1"/>
          </p:cNvSpPr>
          <p:nvPr>
            <p:ph idx="1"/>
          </p:nvPr>
        </p:nvSpPr>
        <p:spPr>
          <a:xfrm>
            <a:off x="5254172" y="1130846"/>
            <a:ext cx="6197870" cy="4351338"/>
          </a:xfrm>
        </p:spPr>
        <p:txBody>
          <a:bodyPr>
            <a:normAutofit/>
          </a:bodyPr>
          <a:lstStyle/>
          <a:p>
            <a:pPr marL="0" indent="0">
              <a:buNone/>
            </a:pPr>
            <a:r>
              <a:rPr lang="en-ID" b="0" i="0" dirty="0" err="1">
                <a:effectLst/>
                <a:latin typeface="Poppins" panose="00000500000000000000" pitchFamily="2" charset="0"/>
              </a:rPr>
              <a:t>Taktik</a:t>
            </a:r>
            <a:r>
              <a:rPr lang="en-ID" b="0" i="0" dirty="0">
                <a:effectLst/>
                <a:latin typeface="Poppins" panose="00000500000000000000" pitchFamily="2" charset="0"/>
              </a:rPr>
              <a:t> </a:t>
            </a:r>
            <a:r>
              <a:rPr lang="en-ID" b="0" i="0" dirty="0" err="1">
                <a:effectLst/>
                <a:latin typeface="Poppins" panose="00000500000000000000" pitchFamily="2" charset="0"/>
              </a:rPr>
              <a:t>ini</a:t>
            </a:r>
            <a:r>
              <a:rPr lang="en-ID" b="0" i="0" dirty="0">
                <a:effectLst/>
                <a:latin typeface="Poppins" panose="00000500000000000000" pitchFamily="2" charset="0"/>
              </a:rPr>
              <a:t> </a:t>
            </a:r>
            <a:r>
              <a:rPr lang="en-ID" b="0" i="0" dirty="0" err="1">
                <a:effectLst/>
                <a:latin typeface="Poppins" panose="00000500000000000000" pitchFamily="2" charset="0"/>
              </a:rPr>
              <a:t>dipakai</a:t>
            </a:r>
            <a:r>
              <a:rPr lang="en-ID" b="0" i="0" dirty="0">
                <a:effectLst/>
                <a:latin typeface="Poppins" panose="00000500000000000000" pitchFamily="2" charset="0"/>
              </a:rPr>
              <a:t> </a:t>
            </a:r>
            <a:r>
              <a:rPr lang="en-ID" b="0" i="0" dirty="0" err="1">
                <a:effectLst/>
                <a:latin typeface="Poppins" panose="00000500000000000000" pitchFamily="2" charset="0"/>
              </a:rPr>
              <a:t>sebagai</a:t>
            </a:r>
            <a:r>
              <a:rPr lang="en-ID" b="0" i="0" dirty="0">
                <a:effectLst/>
                <a:latin typeface="Poppins" panose="00000500000000000000" pitchFamily="2" charset="0"/>
              </a:rPr>
              <a:t> </a:t>
            </a:r>
            <a:r>
              <a:rPr lang="en-ID" b="0" i="0" dirty="0" err="1">
                <a:effectLst/>
                <a:latin typeface="Poppins" panose="00000500000000000000" pitchFamily="2" charset="0"/>
              </a:rPr>
              <a:t>tawar-menawar</a:t>
            </a:r>
            <a:r>
              <a:rPr lang="en-ID" b="0" i="0" dirty="0">
                <a:effectLst/>
                <a:latin typeface="Poppins" panose="00000500000000000000" pitchFamily="2" charset="0"/>
              </a:rPr>
              <a:t>.</a:t>
            </a:r>
          </a:p>
          <a:p>
            <a:pPr marL="0" indent="0">
              <a:buNone/>
            </a:pPr>
            <a:endParaRPr lang="en-ID" dirty="0">
              <a:latin typeface="Poppins" panose="00000500000000000000" pitchFamily="2" charset="0"/>
            </a:endParaRPr>
          </a:p>
          <a:p>
            <a:pPr marL="0" indent="0">
              <a:buNone/>
            </a:pPr>
            <a:r>
              <a:rPr lang="en-ID" b="0" i="0" dirty="0" err="1">
                <a:effectLst/>
                <a:latin typeface="Poppins" panose="00000500000000000000" pitchFamily="2" charset="0"/>
              </a:rPr>
              <a:t>Pertukaran</a:t>
            </a:r>
            <a:r>
              <a:rPr lang="en-ID" b="0" i="0" dirty="0">
                <a:effectLst/>
                <a:latin typeface="Poppins" panose="00000500000000000000" pitchFamily="2" charset="0"/>
              </a:rPr>
              <a:t> </a:t>
            </a:r>
            <a:r>
              <a:rPr lang="en-ID" b="0" i="0" dirty="0" err="1">
                <a:effectLst/>
                <a:latin typeface="Poppins" panose="00000500000000000000" pitchFamily="2" charset="0"/>
              </a:rPr>
              <a:t>hanya</a:t>
            </a:r>
            <a:r>
              <a:rPr lang="en-ID" b="0" i="0" dirty="0">
                <a:effectLst/>
                <a:latin typeface="Poppins" panose="00000500000000000000" pitchFamily="2" charset="0"/>
              </a:rPr>
              <a:t> </a:t>
            </a:r>
            <a:r>
              <a:rPr lang="en-ID" b="0" i="0" dirty="0" err="1">
                <a:effectLst/>
                <a:latin typeface="Poppins" panose="00000500000000000000" pitchFamily="2" charset="0"/>
              </a:rPr>
              <a:t>menawarkan</a:t>
            </a:r>
            <a:r>
              <a:rPr lang="en-ID" b="0" i="0" dirty="0">
                <a:effectLst/>
                <a:latin typeface="Poppins" panose="00000500000000000000" pitchFamily="2" charset="0"/>
              </a:rPr>
              <a:t> </a:t>
            </a:r>
            <a:r>
              <a:rPr lang="en-ID" b="0" i="0" dirty="0" err="1">
                <a:effectLst/>
                <a:latin typeface="Poppins" panose="00000500000000000000" pitchFamily="2" charset="0"/>
              </a:rPr>
              <a:t>konsesi</a:t>
            </a:r>
            <a:r>
              <a:rPr lang="en-ID" b="0" i="0" dirty="0">
                <a:effectLst/>
                <a:latin typeface="Poppins" panose="00000500000000000000" pitchFamily="2" charset="0"/>
              </a:rPr>
              <a:t>, </a:t>
            </a:r>
            <a:r>
              <a:rPr lang="en-ID" b="0" i="0" dirty="0" err="1">
                <a:effectLst/>
                <a:latin typeface="Poppins" panose="00000500000000000000" pitchFamily="2" charset="0"/>
              </a:rPr>
              <a:t>sampai</a:t>
            </a:r>
            <a:r>
              <a:rPr lang="en-ID" b="0" i="0" dirty="0">
                <a:effectLst/>
                <a:latin typeface="Poppins" panose="00000500000000000000" pitchFamily="2" charset="0"/>
              </a:rPr>
              <a:t> </a:t>
            </a:r>
            <a:r>
              <a:rPr lang="en-ID" b="0" i="0" dirty="0" err="1">
                <a:effectLst/>
                <a:latin typeface="Poppins" panose="00000500000000000000" pitchFamily="2" charset="0"/>
              </a:rPr>
              <a:t>seluruh</a:t>
            </a:r>
            <a:r>
              <a:rPr lang="en-ID" b="0" i="0" dirty="0">
                <a:effectLst/>
                <a:latin typeface="Poppins" panose="00000500000000000000" pitchFamily="2" charset="0"/>
              </a:rPr>
              <a:t> </a:t>
            </a:r>
            <a:r>
              <a:rPr lang="en-ID" b="0" i="0" dirty="0" err="1">
                <a:effectLst/>
                <a:latin typeface="Poppins" panose="00000500000000000000" pitchFamily="2" charset="0"/>
              </a:rPr>
              <a:t>pihak</a:t>
            </a:r>
            <a:r>
              <a:rPr lang="en-ID" b="0" i="0" dirty="0">
                <a:effectLst/>
                <a:latin typeface="Poppins" panose="00000500000000000000" pitchFamily="2" charset="0"/>
              </a:rPr>
              <a:t> </a:t>
            </a:r>
            <a:r>
              <a:rPr lang="en-ID" b="0" i="0" dirty="0" err="1">
                <a:effectLst/>
                <a:latin typeface="Poppins" panose="00000500000000000000" pitchFamily="2" charset="0"/>
              </a:rPr>
              <a:t>setuju</a:t>
            </a:r>
            <a:r>
              <a:rPr lang="en-ID" b="0" i="0" dirty="0">
                <a:effectLst/>
                <a:latin typeface="Poppins" panose="00000500000000000000" pitchFamily="2" charset="0"/>
              </a:rPr>
              <a:t> </a:t>
            </a:r>
            <a:r>
              <a:rPr lang="en-ID" b="0" i="0" dirty="0" err="1">
                <a:effectLst/>
                <a:latin typeface="Poppins" panose="00000500000000000000" pitchFamily="2" charset="0"/>
              </a:rPr>
              <a:t>dengan</a:t>
            </a:r>
            <a:r>
              <a:rPr lang="en-ID" b="0" i="0" dirty="0">
                <a:effectLst/>
                <a:latin typeface="Poppins" panose="00000500000000000000" pitchFamily="2" charset="0"/>
              </a:rPr>
              <a:t> </a:t>
            </a:r>
            <a:r>
              <a:rPr lang="en-ID" b="0" i="0" dirty="0" err="1">
                <a:effectLst/>
                <a:latin typeface="Poppins" panose="00000500000000000000" pitchFamily="2" charset="0"/>
              </a:rPr>
              <a:t>syarat-syarat</a:t>
            </a:r>
            <a:r>
              <a:rPr lang="en-ID" b="0" i="0" dirty="0">
                <a:effectLst/>
                <a:latin typeface="Poppins" panose="00000500000000000000" pitchFamily="2" charset="0"/>
              </a:rPr>
              <a:t>. </a:t>
            </a:r>
          </a:p>
          <a:p>
            <a:pPr marL="0" indent="0">
              <a:buNone/>
            </a:pPr>
            <a:endParaRPr lang="en-ID" b="0" i="0" dirty="0">
              <a:effectLst/>
              <a:latin typeface="Poppins" panose="00000500000000000000" pitchFamily="2" charset="0"/>
            </a:endParaRPr>
          </a:p>
          <a:p>
            <a:pPr marL="0" indent="0">
              <a:buNone/>
            </a:pPr>
            <a:r>
              <a:rPr lang="en-ID" b="0" i="0" dirty="0" err="1">
                <a:effectLst/>
                <a:latin typeface="Poppins" panose="00000500000000000000" pitchFamily="2" charset="0"/>
              </a:rPr>
              <a:t>Sebenarnya</a:t>
            </a:r>
            <a:r>
              <a:rPr lang="en-ID" b="0" i="0" dirty="0">
                <a:effectLst/>
                <a:latin typeface="Poppins" panose="00000500000000000000" pitchFamily="2" charset="0"/>
              </a:rPr>
              <a:t>, </a:t>
            </a:r>
            <a:r>
              <a:rPr lang="en-ID" b="0" i="0" dirty="0" err="1">
                <a:effectLst/>
                <a:latin typeface="Poppins" panose="00000500000000000000" pitchFamily="2" charset="0"/>
              </a:rPr>
              <a:t>taktik</a:t>
            </a:r>
            <a:r>
              <a:rPr lang="en-ID" b="0" i="0" dirty="0">
                <a:effectLst/>
                <a:latin typeface="Poppins" panose="00000500000000000000" pitchFamily="2" charset="0"/>
              </a:rPr>
              <a:t> </a:t>
            </a:r>
            <a:r>
              <a:rPr lang="en-ID" b="0" i="0" dirty="0" err="1">
                <a:effectLst/>
                <a:latin typeface="Poppins" panose="00000500000000000000" pitchFamily="2" charset="0"/>
              </a:rPr>
              <a:t>tersebut</a:t>
            </a:r>
            <a:r>
              <a:rPr lang="en-ID" b="0" i="0" dirty="0">
                <a:effectLst/>
                <a:latin typeface="Poppins" panose="00000500000000000000" pitchFamily="2" charset="0"/>
              </a:rPr>
              <a:t> </a:t>
            </a:r>
            <a:r>
              <a:rPr lang="en-ID" b="0" i="0" dirty="0" err="1">
                <a:effectLst/>
                <a:latin typeface="Poppins" panose="00000500000000000000" pitchFamily="2" charset="0"/>
              </a:rPr>
              <a:t>digunakan</a:t>
            </a:r>
            <a:r>
              <a:rPr lang="en-ID" b="0" i="0" dirty="0">
                <a:effectLst/>
                <a:latin typeface="Poppins" panose="00000500000000000000" pitchFamily="2" charset="0"/>
              </a:rPr>
              <a:t> </a:t>
            </a:r>
            <a:r>
              <a:rPr lang="en-ID" b="0" i="0" dirty="0" err="1">
                <a:effectLst/>
                <a:latin typeface="Poppins" panose="00000500000000000000" pitchFamily="2" charset="0"/>
              </a:rPr>
              <a:t>untuk</a:t>
            </a:r>
            <a:r>
              <a:rPr lang="en-ID" b="0" i="0" dirty="0">
                <a:effectLst/>
                <a:latin typeface="Poppins" panose="00000500000000000000" pitchFamily="2" charset="0"/>
              </a:rPr>
              <a:t> </a:t>
            </a:r>
            <a:r>
              <a:rPr lang="en-ID" b="0" i="0" dirty="0" err="1">
                <a:effectLst/>
                <a:latin typeface="Poppins" panose="00000500000000000000" pitchFamily="2" charset="0"/>
              </a:rPr>
              <a:t>kompromi</a:t>
            </a:r>
            <a:r>
              <a:rPr lang="en-ID" b="0" i="0" dirty="0">
                <a:effectLst/>
                <a:latin typeface="Poppins" panose="00000500000000000000" pitchFamily="2" charset="0"/>
              </a:rPr>
              <a:t>.</a:t>
            </a:r>
          </a:p>
          <a:p>
            <a:endParaRPr lang="en-ID" dirty="0">
              <a:solidFill>
                <a:schemeClr val="bg1"/>
              </a:solidFill>
            </a:endParaRPr>
          </a:p>
        </p:txBody>
      </p:sp>
    </p:spTree>
    <p:extLst>
      <p:ext uri="{BB962C8B-B14F-4D97-AF65-F5344CB8AC3E}">
        <p14:creationId xmlns:p14="http://schemas.microsoft.com/office/powerpoint/2010/main" val="87755321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E4233-3195-B65C-7E60-1A86000933E4}"/>
              </a:ext>
            </a:extLst>
          </p:cNvPr>
          <p:cNvSpPr>
            <a:spLocks noGrp="1"/>
          </p:cNvSpPr>
          <p:nvPr>
            <p:ph type="title"/>
          </p:nvPr>
        </p:nvSpPr>
        <p:spPr>
          <a:xfrm>
            <a:off x="739960" y="1635107"/>
            <a:ext cx="4974771" cy="3587786"/>
          </a:xfrm>
        </p:spPr>
        <p:txBody>
          <a:bodyPr>
            <a:normAutofit/>
          </a:bodyPr>
          <a:lstStyle/>
          <a:p>
            <a:pPr algn="ctr"/>
            <a:r>
              <a:rPr lang="en-ID" b="1" i="0" dirty="0">
                <a:effectLst/>
                <a:latin typeface="Poppins" panose="00000500000000000000" pitchFamily="2" charset="0"/>
              </a:rPr>
              <a:t>7. Ultimatum (</a:t>
            </a:r>
            <a:r>
              <a:rPr lang="en-ID" b="1" i="1" dirty="0">
                <a:effectLst/>
                <a:latin typeface="Poppins" panose="00000500000000000000" pitchFamily="2" charset="0"/>
              </a:rPr>
              <a:t>The Ultimatum</a:t>
            </a:r>
            <a:r>
              <a:rPr lang="en-ID" b="1" i="0" dirty="0">
                <a:effectLst/>
                <a:latin typeface="Poppins" panose="00000500000000000000" pitchFamily="2" charset="0"/>
              </a:rPr>
              <a:t>)</a:t>
            </a:r>
            <a:endParaRPr lang="en-ID" dirty="0"/>
          </a:p>
        </p:txBody>
      </p:sp>
      <p:sp>
        <p:nvSpPr>
          <p:cNvPr id="3" name="Content Placeholder 2">
            <a:extLst>
              <a:ext uri="{FF2B5EF4-FFF2-40B4-BE49-F238E27FC236}">
                <a16:creationId xmlns:a16="http://schemas.microsoft.com/office/drawing/2014/main" id="{985FD691-7109-FAD5-9558-9B408F486F7C}"/>
              </a:ext>
            </a:extLst>
          </p:cNvPr>
          <p:cNvSpPr>
            <a:spLocks noGrp="1"/>
          </p:cNvSpPr>
          <p:nvPr>
            <p:ph idx="1"/>
          </p:nvPr>
        </p:nvSpPr>
        <p:spPr>
          <a:xfrm>
            <a:off x="5558972" y="1130846"/>
            <a:ext cx="5893070" cy="4351338"/>
          </a:xfrm>
        </p:spPr>
        <p:txBody>
          <a:bodyPr>
            <a:normAutofit/>
          </a:bodyPr>
          <a:lstStyle/>
          <a:p>
            <a:pPr marL="0" indent="0" algn="just">
              <a:buNone/>
            </a:pPr>
            <a:r>
              <a:rPr lang="en-ID" b="0" i="0" dirty="0" err="1">
                <a:effectLst/>
                <a:latin typeface="Poppins" panose="00000500000000000000" pitchFamily="2" charset="0"/>
              </a:rPr>
              <a:t>Pemakaian</a:t>
            </a:r>
            <a:r>
              <a:rPr lang="en-ID" b="0" i="0" dirty="0">
                <a:effectLst/>
                <a:latin typeface="Poppins" panose="00000500000000000000" pitchFamily="2" charset="0"/>
              </a:rPr>
              <a:t> ultimatum </a:t>
            </a:r>
            <a:r>
              <a:rPr lang="en-ID" b="0" i="0" dirty="0" err="1">
                <a:effectLst/>
                <a:latin typeface="Poppins" panose="00000500000000000000" pitchFamily="2" charset="0"/>
              </a:rPr>
              <a:t>terkadang</a:t>
            </a:r>
            <a:r>
              <a:rPr lang="en-ID" b="0" i="0" dirty="0">
                <a:effectLst/>
                <a:latin typeface="Poppins" panose="00000500000000000000" pitchFamily="2" charset="0"/>
              </a:rPr>
              <a:t> (</a:t>
            </a:r>
            <a:r>
              <a:rPr lang="en-ID" b="0" i="1" dirty="0">
                <a:effectLst/>
                <a:latin typeface="Poppins" panose="00000500000000000000" pitchFamily="2" charset="0"/>
              </a:rPr>
              <a:t>seldom</a:t>
            </a:r>
            <a:r>
              <a:rPr lang="en-ID" b="0" i="0" dirty="0">
                <a:effectLst/>
                <a:latin typeface="Poppins" panose="00000500000000000000" pitchFamily="2" charset="0"/>
              </a:rPr>
              <a:t>) </a:t>
            </a:r>
            <a:r>
              <a:rPr lang="en-ID" b="0" i="0" dirty="0" err="1">
                <a:effectLst/>
                <a:latin typeface="Poppins" panose="00000500000000000000" pitchFamily="2" charset="0"/>
              </a:rPr>
              <a:t>efektif</a:t>
            </a:r>
            <a:r>
              <a:rPr lang="en-ID" b="0" i="0" dirty="0">
                <a:effectLst/>
                <a:latin typeface="Poppins" panose="00000500000000000000" pitchFamily="2" charset="0"/>
              </a:rPr>
              <a:t> </a:t>
            </a:r>
            <a:r>
              <a:rPr lang="en-ID" b="0" i="0" dirty="0" err="1">
                <a:effectLst/>
                <a:latin typeface="Poppins" panose="00000500000000000000" pitchFamily="2" charset="0"/>
              </a:rPr>
              <a:t>sebagai</a:t>
            </a:r>
            <a:r>
              <a:rPr lang="en-ID" b="0" i="0" dirty="0">
                <a:effectLst/>
                <a:latin typeface="Poppins" panose="00000500000000000000" pitchFamily="2" charset="0"/>
              </a:rPr>
              <a:t> </a:t>
            </a:r>
            <a:r>
              <a:rPr lang="en-ID" b="0" i="0" dirty="0" err="1">
                <a:effectLst/>
                <a:latin typeface="Poppins" panose="00000500000000000000" pitchFamily="2" charset="0"/>
              </a:rPr>
              <a:t>taktik</a:t>
            </a:r>
            <a:r>
              <a:rPr lang="en-ID" b="0" i="0" dirty="0">
                <a:effectLst/>
                <a:latin typeface="Poppins" panose="00000500000000000000" pitchFamily="2" charset="0"/>
              </a:rPr>
              <a:t> </a:t>
            </a:r>
            <a:r>
              <a:rPr lang="en-ID" b="0" i="0" dirty="0" err="1">
                <a:effectLst/>
                <a:latin typeface="Poppins" panose="00000500000000000000" pitchFamily="2" charset="0"/>
              </a:rPr>
              <a:t>pembuka</a:t>
            </a:r>
            <a:r>
              <a:rPr lang="en-ID" b="0" i="0" dirty="0">
                <a:effectLst/>
                <a:latin typeface="Poppins" panose="00000500000000000000" pitchFamily="2" charset="0"/>
              </a:rPr>
              <a:t> </a:t>
            </a:r>
            <a:r>
              <a:rPr lang="en-ID" b="0" i="0" dirty="0" err="1">
                <a:effectLst/>
                <a:latin typeface="Poppins" panose="00000500000000000000" pitchFamily="2" charset="0"/>
              </a:rPr>
              <a:t>dalam</a:t>
            </a:r>
            <a:r>
              <a:rPr lang="en-ID" b="0" i="0" dirty="0">
                <a:effectLst/>
                <a:latin typeface="Poppins" panose="00000500000000000000" pitchFamily="2" charset="0"/>
              </a:rPr>
              <a:t> </a:t>
            </a:r>
            <a:r>
              <a:rPr lang="en-ID" b="0" i="0" dirty="0" err="1">
                <a:effectLst/>
                <a:latin typeface="Poppins" panose="00000500000000000000" pitchFamily="2" charset="0"/>
              </a:rPr>
              <a:t>bernegosiasi</a:t>
            </a:r>
            <a:r>
              <a:rPr lang="en-ID" b="0" i="0" dirty="0">
                <a:effectLst/>
                <a:latin typeface="Poppins" panose="00000500000000000000" pitchFamily="2" charset="0"/>
              </a:rPr>
              <a:t>. </a:t>
            </a:r>
          </a:p>
          <a:p>
            <a:pPr marL="0" indent="0">
              <a:buNone/>
            </a:pPr>
            <a:endParaRPr lang="en-ID" b="0" i="0" dirty="0">
              <a:effectLst/>
              <a:latin typeface="Poppins" panose="00000500000000000000" pitchFamily="2" charset="0"/>
            </a:endParaRPr>
          </a:p>
          <a:p>
            <a:pPr marL="0" indent="0" algn="just">
              <a:buNone/>
            </a:pPr>
            <a:r>
              <a:rPr lang="en-ID" b="0" i="0" dirty="0" err="1">
                <a:effectLst/>
                <a:latin typeface="Poppins" panose="00000500000000000000" pitchFamily="2" charset="0"/>
              </a:rPr>
              <a:t>Tetapi</a:t>
            </a:r>
            <a:r>
              <a:rPr lang="en-ID" b="0" i="0" dirty="0">
                <a:effectLst/>
                <a:latin typeface="Poppins" panose="00000500000000000000" pitchFamily="2" charset="0"/>
              </a:rPr>
              <a:t>, </a:t>
            </a:r>
            <a:r>
              <a:rPr lang="en-ID" b="0" i="0" dirty="0" err="1">
                <a:effectLst/>
                <a:latin typeface="Poppins" panose="00000500000000000000" pitchFamily="2" charset="0"/>
              </a:rPr>
              <a:t>sesuatu</a:t>
            </a:r>
            <a:r>
              <a:rPr lang="en-ID" b="0" i="0" dirty="0">
                <a:effectLst/>
                <a:latin typeface="Poppins" panose="00000500000000000000" pitchFamily="2" charset="0"/>
              </a:rPr>
              <a:t> </a:t>
            </a:r>
            <a:r>
              <a:rPr lang="en-ID" b="0" i="0" dirty="0" err="1">
                <a:effectLst/>
                <a:latin typeface="Poppins" panose="00000500000000000000" pitchFamily="2" charset="0"/>
              </a:rPr>
              <a:t>saat</a:t>
            </a:r>
            <a:r>
              <a:rPr lang="en-ID" b="0" i="0" dirty="0">
                <a:effectLst/>
                <a:latin typeface="Poppins" panose="00000500000000000000" pitchFamily="2" charset="0"/>
              </a:rPr>
              <a:t> </a:t>
            </a:r>
            <a:r>
              <a:rPr lang="en-ID" b="0" i="0" dirty="0" err="1">
                <a:effectLst/>
                <a:latin typeface="Poppins" panose="00000500000000000000" pitchFamily="2" charset="0"/>
              </a:rPr>
              <a:t>dalam</a:t>
            </a:r>
            <a:r>
              <a:rPr lang="en-ID" b="0" i="0" dirty="0">
                <a:effectLst/>
                <a:latin typeface="Poppins" panose="00000500000000000000" pitchFamily="2" charset="0"/>
              </a:rPr>
              <a:t> </a:t>
            </a:r>
            <a:r>
              <a:rPr lang="en-ID" b="0" i="0" dirty="0" err="1">
                <a:effectLst/>
                <a:latin typeface="Poppins" panose="00000500000000000000" pitchFamily="2" charset="0"/>
              </a:rPr>
              <a:t>negosiasi</a:t>
            </a:r>
            <a:r>
              <a:rPr lang="en-ID" b="0" i="0" dirty="0">
                <a:effectLst/>
                <a:latin typeface="Poppins" panose="00000500000000000000" pitchFamily="2" charset="0"/>
              </a:rPr>
              <a:t> yang </a:t>
            </a:r>
            <a:r>
              <a:rPr lang="en-ID" b="0" i="0" dirty="0" err="1">
                <a:effectLst/>
                <a:latin typeface="Poppins" panose="00000500000000000000" pitchFamily="2" charset="0"/>
              </a:rPr>
              <a:t>panjang</a:t>
            </a:r>
            <a:r>
              <a:rPr lang="en-ID" b="0" i="0" dirty="0">
                <a:effectLst/>
                <a:latin typeface="Poppins" panose="00000500000000000000" pitchFamily="2" charset="0"/>
              </a:rPr>
              <a:t> </a:t>
            </a:r>
            <a:r>
              <a:rPr lang="en-ID" b="0" i="0" dirty="0" err="1">
                <a:effectLst/>
                <a:latin typeface="Poppins" panose="00000500000000000000" pitchFamily="2" charset="0"/>
              </a:rPr>
              <a:t>saat</a:t>
            </a:r>
            <a:r>
              <a:rPr lang="en-ID" b="0" i="0" dirty="0">
                <a:effectLst/>
                <a:latin typeface="Poppins" panose="00000500000000000000" pitchFamily="2" charset="0"/>
              </a:rPr>
              <a:t> Anda </a:t>
            </a:r>
            <a:r>
              <a:rPr lang="en-ID" b="0" i="0" dirty="0" err="1">
                <a:effectLst/>
                <a:latin typeface="Poppins" panose="00000500000000000000" pitchFamily="2" charset="0"/>
              </a:rPr>
              <a:t>merasa</a:t>
            </a:r>
            <a:r>
              <a:rPr lang="en-ID" b="0" i="0" dirty="0">
                <a:effectLst/>
                <a:latin typeface="Poppins" panose="00000500000000000000" pitchFamily="2" charset="0"/>
              </a:rPr>
              <a:t> </a:t>
            </a:r>
            <a:r>
              <a:rPr lang="en-ID" b="0" i="0" dirty="0" err="1">
                <a:effectLst/>
                <a:latin typeface="Poppins" panose="00000500000000000000" pitchFamily="2" charset="0"/>
              </a:rPr>
              <a:t>perlu</a:t>
            </a:r>
            <a:r>
              <a:rPr lang="en-ID" b="0" i="0" dirty="0">
                <a:effectLst/>
                <a:latin typeface="Poppins" panose="00000500000000000000" pitchFamily="2" charset="0"/>
              </a:rPr>
              <a:t> </a:t>
            </a:r>
            <a:r>
              <a:rPr lang="en-ID" b="0" i="0" dirty="0" err="1">
                <a:effectLst/>
                <a:latin typeface="Poppins" panose="00000500000000000000" pitchFamily="2" charset="0"/>
              </a:rPr>
              <a:t>memakai</a:t>
            </a:r>
            <a:r>
              <a:rPr lang="en-ID" b="0" i="0" dirty="0">
                <a:effectLst/>
                <a:latin typeface="Poppins" panose="00000500000000000000" pitchFamily="2" charset="0"/>
              </a:rPr>
              <a:t> </a:t>
            </a:r>
            <a:r>
              <a:rPr lang="en-ID" b="0" i="0" dirty="0" err="1">
                <a:effectLst/>
                <a:latin typeface="Poppins" panose="00000500000000000000" pitchFamily="2" charset="0"/>
              </a:rPr>
              <a:t>taktik</a:t>
            </a:r>
            <a:r>
              <a:rPr lang="en-ID" b="0" i="0" dirty="0">
                <a:effectLst/>
                <a:latin typeface="Poppins" panose="00000500000000000000" pitchFamily="2" charset="0"/>
              </a:rPr>
              <a:t> </a:t>
            </a:r>
            <a:r>
              <a:rPr lang="en-ID" b="0" i="0" dirty="0" err="1">
                <a:effectLst/>
                <a:latin typeface="Poppins" panose="00000500000000000000" pitchFamily="2" charset="0"/>
              </a:rPr>
              <a:t>tersebut</a:t>
            </a:r>
            <a:r>
              <a:rPr lang="en-ID" b="0" i="0" dirty="0">
                <a:effectLst/>
                <a:latin typeface="Poppins" panose="00000500000000000000" pitchFamily="2" charset="0"/>
              </a:rPr>
              <a:t>.</a:t>
            </a:r>
          </a:p>
          <a:p>
            <a:endParaRPr lang="en-ID" dirty="0">
              <a:solidFill>
                <a:schemeClr val="bg1"/>
              </a:solidFill>
            </a:endParaRPr>
          </a:p>
        </p:txBody>
      </p:sp>
    </p:spTree>
    <p:extLst>
      <p:ext uri="{BB962C8B-B14F-4D97-AF65-F5344CB8AC3E}">
        <p14:creationId xmlns:p14="http://schemas.microsoft.com/office/powerpoint/2010/main" val="357241237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0AFB9-6FFB-8061-F3A1-56E31E504FD6}"/>
              </a:ext>
            </a:extLst>
          </p:cNvPr>
          <p:cNvSpPr>
            <a:spLocks noGrp="1"/>
          </p:cNvSpPr>
          <p:nvPr>
            <p:ph type="title"/>
          </p:nvPr>
        </p:nvSpPr>
        <p:spPr>
          <a:xfrm>
            <a:off x="838200" y="1748452"/>
            <a:ext cx="4974771" cy="3587786"/>
          </a:xfrm>
        </p:spPr>
        <p:txBody>
          <a:bodyPr>
            <a:normAutofit/>
          </a:bodyPr>
          <a:lstStyle/>
          <a:p>
            <a:pPr algn="ctr"/>
            <a:r>
              <a:rPr lang="en-ID" b="1" i="0" dirty="0">
                <a:effectLst/>
                <a:latin typeface="Poppins" panose="00000500000000000000" pitchFamily="2" charset="0"/>
              </a:rPr>
              <a:t>8. </a:t>
            </a:r>
            <a:r>
              <a:rPr lang="en-ID" b="1" i="0" dirty="0" err="1">
                <a:effectLst/>
                <a:latin typeface="Poppins" panose="00000500000000000000" pitchFamily="2" charset="0"/>
              </a:rPr>
              <a:t>Berjalan</a:t>
            </a:r>
            <a:r>
              <a:rPr lang="en-ID" b="1" i="0" dirty="0">
                <a:effectLst/>
                <a:latin typeface="Poppins" panose="00000500000000000000" pitchFamily="2" charset="0"/>
              </a:rPr>
              <a:t> </a:t>
            </a:r>
            <a:r>
              <a:rPr lang="en-ID" b="1" i="0" dirty="0" err="1">
                <a:effectLst/>
                <a:latin typeface="Poppins" panose="00000500000000000000" pitchFamily="2" charset="0"/>
              </a:rPr>
              <a:t>Keluar</a:t>
            </a:r>
            <a:r>
              <a:rPr lang="en-ID" b="1" i="0" dirty="0">
                <a:effectLst/>
                <a:latin typeface="Poppins" panose="00000500000000000000" pitchFamily="2" charset="0"/>
              </a:rPr>
              <a:t> </a:t>
            </a:r>
            <a:r>
              <a:rPr lang="en-ID" b="1" i="0" dirty="0">
                <a:solidFill>
                  <a:schemeClr val="bg1"/>
                </a:solidFill>
                <a:effectLst/>
                <a:latin typeface="Poppins" panose="00000500000000000000" pitchFamily="2" charset="0"/>
              </a:rPr>
              <a:t>(</a:t>
            </a:r>
            <a:r>
              <a:rPr lang="en-ID" b="1" i="1" dirty="0">
                <a:solidFill>
                  <a:schemeClr val="bg1"/>
                </a:solidFill>
                <a:effectLst/>
                <a:latin typeface="Poppins" panose="00000500000000000000" pitchFamily="2" charset="0"/>
              </a:rPr>
              <a:t>Walking Out</a:t>
            </a:r>
            <a:r>
              <a:rPr lang="en-ID" b="1" i="0" dirty="0">
                <a:solidFill>
                  <a:schemeClr val="bg1"/>
                </a:solidFill>
                <a:effectLst/>
                <a:latin typeface="Poppins" panose="00000500000000000000" pitchFamily="2" charset="0"/>
              </a:rPr>
              <a:t>)</a:t>
            </a:r>
            <a:endParaRPr lang="en-ID" dirty="0">
              <a:solidFill>
                <a:schemeClr val="bg1"/>
              </a:solidFill>
            </a:endParaRPr>
          </a:p>
        </p:txBody>
      </p:sp>
      <p:sp>
        <p:nvSpPr>
          <p:cNvPr id="3" name="Content Placeholder 2">
            <a:extLst>
              <a:ext uri="{FF2B5EF4-FFF2-40B4-BE49-F238E27FC236}">
                <a16:creationId xmlns:a16="http://schemas.microsoft.com/office/drawing/2014/main" id="{EA5B930C-854B-239B-3EFF-64F6AF2D2B5C}"/>
              </a:ext>
            </a:extLst>
          </p:cNvPr>
          <p:cNvSpPr>
            <a:spLocks noGrp="1"/>
          </p:cNvSpPr>
          <p:nvPr>
            <p:ph idx="1"/>
          </p:nvPr>
        </p:nvSpPr>
        <p:spPr>
          <a:xfrm>
            <a:off x="6477270" y="1130846"/>
            <a:ext cx="4974771" cy="4351338"/>
          </a:xfrm>
        </p:spPr>
        <p:txBody>
          <a:bodyPr>
            <a:normAutofit/>
          </a:bodyPr>
          <a:lstStyle/>
          <a:p>
            <a:pPr marL="0" indent="0">
              <a:buNone/>
            </a:pPr>
            <a:r>
              <a:rPr lang="en-ID" b="0" i="0" dirty="0">
                <a:effectLst/>
                <a:latin typeface="Poppins" panose="00000500000000000000" pitchFamily="2" charset="0"/>
              </a:rPr>
              <a:t>Pada </a:t>
            </a:r>
            <a:r>
              <a:rPr lang="en-ID" b="0" i="0" dirty="0" err="1">
                <a:effectLst/>
                <a:latin typeface="Poppins" panose="00000500000000000000" pitchFamily="2" charset="0"/>
              </a:rPr>
              <a:t>beberapa</a:t>
            </a:r>
            <a:r>
              <a:rPr lang="en-ID" b="0" i="0" dirty="0">
                <a:effectLst/>
                <a:latin typeface="Poppins" panose="00000500000000000000" pitchFamily="2" charset="0"/>
              </a:rPr>
              <a:t> </a:t>
            </a:r>
            <a:r>
              <a:rPr lang="en-ID" b="0" i="0" dirty="0" err="1">
                <a:effectLst/>
                <a:latin typeface="Poppins" panose="00000500000000000000" pitchFamily="2" charset="0"/>
              </a:rPr>
              <a:t>keadaan</a:t>
            </a:r>
            <a:r>
              <a:rPr lang="en-ID" b="0" i="0" dirty="0">
                <a:effectLst/>
                <a:latin typeface="Poppins" panose="00000500000000000000" pitchFamily="2" charset="0"/>
              </a:rPr>
              <a:t>, </a:t>
            </a:r>
            <a:r>
              <a:rPr lang="en-ID" b="0" i="0" dirty="0" err="1">
                <a:effectLst/>
                <a:latin typeface="Poppins" panose="00000500000000000000" pitchFamily="2" charset="0"/>
              </a:rPr>
              <a:t>berjalan</a:t>
            </a:r>
            <a:r>
              <a:rPr lang="en-ID" b="0" i="0" dirty="0">
                <a:effectLst/>
                <a:latin typeface="Poppins" panose="00000500000000000000" pitchFamily="2" charset="0"/>
              </a:rPr>
              <a:t> </a:t>
            </a:r>
            <a:r>
              <a:rPr lang="en-ID" b="0" i="0" dirty="0" err="1">
                <a:effectLst/>
                <a:latin typeface="Poppins" panose="00000500000000000000" pitchFamily="2" charset="0"/>
              </a:rPr>
              <a:t>keluar</a:t>
            </a:r>
            <a:r>
              <a:rPr lang="en-ID" b="0" i="0" dirty="0">
                <a:effectLst/>
                <a:latin typeface="Poppins" panose="00000500000000000000" pitchFamily="2" charset="0"/>
              </a:rPr>
              <a:t> </a:t>
            </a:r>
            <a:r>
              <a:rPr lang="en-ID" b="0" i="0" dirty="0" err="1">
                <a:effectLst/>
                <a:latin typeface="Poppins" panose="00000500000000000000" pitchFamily="2" charset="0"/>
              </a:rPr>
              <a:t>bisa</a:t>
            </a:r>
            <a:r>
              <a:rPr lang="en-ID" b="0" i="0" dirty="0">
                <a:effectLst/>
                <a:latin typeface="Poppins" panose="00000500000000000000" pitchFamily="2" charset="0"/>
              </a:rPr>
              <a:t> </a:t>
            </a:r>
            <a:r>
              <a:rPr lang="en-ID" b="0" i="0" dirty="0" err="1">
                <a:effectLst/>
                <a:latin typeface="Poppins" panose="00000500000000000000" pitchFamily="2" charset="0"/>
              </a:rPr>
              <a:t>dipakai</a:t>
            </a:r>
            <a:r>
              <a:rPr lang="en-ID" b="0" i="0" dirty="0">
                <a:effectLst/>
                <a:latin typeface="Poppins" panose="00000500000000000000" pitchFamily="2" charset="0"/>
              </a:rPr>
              <a:t> </a:t>
            </a:r>
            <a:r>
              <a:rPr lang="en-ID" b="0" i="0" dirty="0" err="1">
                <a:effectLst/>
                <a:latin typeface="Poppins" panose="00000500000000000000" pitchFamily="2" charset="0"/>
              </a:rPr>
              <a:t>sebagai</a:t>
            </a:r>
            <a:r>
              <a:rPr lang="en-ID" b="0" i="0" dirty="0">
                <a:effectLst/>
                <a:latin typeface="Poppins" panose="00000500000000000000" pitchFamily="2" charset="0"/>
              </a:rPr>
              <a:t> strategi </a:t>
            </a:r>
            <a:r>
              <a:rPr lang="en-ID" b="0" i="0" dirty="0" err="1">
                <a:effectLst/>
                <a:latin typeface="Poppins" panose="00000500000000000000" pitchFamily="2" charset="0"/>
              </a:rPr>
              <a:t>untuk</a:t>
            </a:r>
            <a:r>
              <a:rPr lang="en-ID" b="0" i="0" dirty="0">
                <a:effectLst/>
                <a:latin typeface="Poppins" panose="00000500000000000000" pitchFamily="2" charset="0"/>
              </a:rPr>
              <a:t> </a:t>
            </a:r>
            <a:r>
              <a:rPr lang="en-ID" b="0" i="0" dirty="0" err="1">
                <a:effectLst/>
                <a:latin typeface="Poppins" panose="00000500000000000000" pitchFamily="2" charset="0"/>
              </a:rPr>
              <a:t>memberikan</a:t>
            </a:r>
            <a:r>
              <a:rPr lang="en-ID" b="0" i="0" dirty="0">
                <a:effectLst/>
                <a:latin typeface="Poppins" panose="00000500000000000000" pitchFamily="2" charset="0"/>
              </a:rPr>
              <a:t> </a:t>
            </a:r>
            <a:r>
              <a:rPr lang="en-ID" b="0" i="0" dirty="0" err="1">
                <a:effectLst/>
                <a:latin typeface="Poppins" panose="00000500000000000000" pitchFamily="2" charset="0"/>
              </a:rPr>
              <a:t>tekanan</a:t>
            </a:r>
            <a:r>
              <a:rPr lang="en-ID" b="0" i="0" dirty="0">
                <a:effectLst/>
                <a:latin typeface="Poppins" panose="00000500000000000000" pitchFamily="2" charset="0"/>
              </a:rPr>
              <a:t> pada </a:t>
            </a:r>
            <a:r>
              <a:rPr lang="en-ID" b="0" i="0" dirty="0" err="1">
                <a:effectLst/>
                <a:latin typeface="Poppins" panose="00000500000000000000" pitchFamily="2" charset="0"/>
              </a:rPr>
              <a:t>pihak</a:t>
            </a:r>
            <a:r>
              <a:rPr lang="en-ID" b="0" i="0" dirty="0">
                <a:effectLst/>
                <a:latin typeface="Poppins" panose="00000500000000000000" pitchFamily="2" charset="0"/>
              </a:rPr>
              <a:t> lain.</a:t>
            </a:r>
          </a:p>
          <a:p>
            <a:endParaRPr lang="en-ID" dirty="0">
              <a:solidFill>
                <a:schemeClr val="bg1"/>
              </a:solidFill>
            </a:endParaRPr>
          </a:p>
        </p:txBody>
      </p:sp>
    </p:spTree>
    <p:extLst>
      <p:ext uri="{BB962C8B-B14F-4D97-AF65-F5344CB8AC3E}">
        <p14:creationId xmlns:p14="http://schemas.microsoft.com/office/powerpoint/2010/main" val="139942161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ABB19-B2B3-9E59-3E52-2C58E7DA9F8E}"/>
              </a:ext>
            </a:extLst>
          </p:cNvPr>
          <p:cNvSpPr>
            <a:spLocks noGrp="1"/>
          </p:cNvSpPr>
          <p:nvPr>
            <p:ph type="title"/>
          </p:nvPr>
        </p:nvSpPr>
        <p:spPr>
          <a:xfrm>
            <a:off x="838200" y="1748452"/>
            <a:ext cx="4974771" cy="3587786"/>
          </a:xfrm>
        </p:spPr>
        <p:txBody>
          <a:bodyPr>
            <a:normAutofit/>
          </a:bodyPr>
          <a:lstStyle/>
          <a:p>
            <a:pPr algn="ctr"/>
            <a:r>
              <a:rPr lang="en-ID" sz="4100" b="1" i="0" dirty="0">
                <a:effectLst/>
                <a:latin typeface="Poppins" panose="00000500000000000000" pitchFamily="2" charset="0"/>
              </a:rPr>
              <a:t>9</a:t>
            </a:r>
            <a:r>
              <a:rPr lang="en-ID" sz="4100" dirty="0">
                <a:latin typeface="Poppins" panose="00000500000000000000" pitchFamily="2" charset="0"/>
              </a:rPr>
              <a:t>.</a:t>
            </a:r>
            <a:r>
              <a:rPr lang="en-ID" sz="4100" b="1" i="0" dirty="0">
                <a:effectLst/>
                <a:latin typeface="Poppins" panose="00000500000000000000" pitchFamily="2" charset="0"/>
              </a:rPr>
              <a:t>Kemampuan </a:t>
            </a:r>
            <a:r>
              <a:rPr lang="en-ID" sz="4100" b="1" i="0" dirty="0" err="1">
                <a:effectLst/>
                <a:latin typeface="Poppins" panose="00000500000000000000" pitchFamily="2" charset="0"/>
              </a:rPr>
              <a:t>untuk</a:t>
            </a:r>
            <a:r>
              <a:rPr lang="en-ID" sz="4100" b="1" i="0" dirty="0">
                <a:effectLst/>
                <a:latin typeface="Poppins" panose="00000500000000000000" pitchFamily="2" charset="0"/>
              </a:rPr>
              <a:t> </a:t>
            </a:r>
            <a:r>
              <a:rPr lang="en-ID" sz="4100" b="1" i="0" dirty="0" err="1">
                <a:effectLst/>
                <a:latin typeface="Poppins" panose="00000500000000000000" pitchFamily="2" charset="0"/>
              </a:rPr>
              <a:t>Mengatakan</a:t>
            </a:r>
            <a:r>
              <a:rPr lang="en-ID" sz="4100" b="1" i="0" dirty="0">
                <a:effectLst/>
                <a:latin typeface="Poppins" panose="00000500000000000000" pitchFamily="2" charset="0"/>
              </a:rPr>
              <a:t> “</a:t>
            </a:r>
            <a:r>
              <a:rPr lang="en-ID" sz="4100" b="1" i="0" dirty="0" err="1">
                <a:effectLst/>
                <a:latin typeface="Poppins" panose="00000500000000000000" pitchFamily="2" charset="0"/>
              </a:rPr>
              <a:t>Tidak</a:t>
            </a:r>
            <a:r>
              <a:rPr lang="en-ID" sz="4100" b="1" i="0" dirty="0">
                <a:effectLst/>
                <a:latin typeface="Poppins" panose="00000500000000000000" pitchFamily="2" charset="0"/>
              </a:rPr>
              <a:t>” (</a:t>
            </a:r>
            <a:r>
              <a:rPr lang="en-ID" sz="4100" b="1" i="1" dirty="0">
                <a:effectLst/>
                <a:latin typeface="Poppins" panose="00000500000000000000" pitchFamily="2" charset="0"/>
              </a:rPr>
              <a:t>The Ability to Say “No”</a:t>
            </a:r>
            <a:r>
              <a:rPr lang="en-ID" sz="4100" b="1" i="0" dirty="0">
                <a:effectLst/>
                <a:latin typeface="Poppins" panose="00000500000000000000" pitchFamily="2" charset="0"/>
              </a:rPr>
              <a:t>)</a:t>
            </a:r>
            <a:endParaRPr lang="en-ID" sz="4100" dirty="0"/>
          </a:p>
        </p:txBody>
      </p:sp>
      <p:sp>
        <p:nvSpPr>
          <p:cNvPr id="3" name="Content Placeholder 2">
            <a:extLst>
              <a:ext uri="{FF2B5EF4-FFF2-40B4-BE49-F238E27FC236}">
                <a16:creationId xmlns:a16="http://schemas.microsoft.com/office/drawing/2014/main" id="{B8D84E37-ECCE-F365-0CF8-5563EE728EDB}"/>
              </a:ext>
            </a:extLst>
          </p:cNvPr>
          <p:cNvSpPr>
            <a:spLocks noGrp="1"/>
          </p:cNvSpPr>
          <p:nvPr>
            <p:ph idx="1"/>
          </p:nvPr>
        </p:nvSpPr>
        <p:spPr>
          <a:xfrm>
            <a:off x="5384801" y="1130846"/>
            <a:ext cx="6647542" cy="4351338"/>
          </a:xfrm>
        </p:spPr>
        <p:txBody>
          <a:bodyPr>
            <a:normAutofit/>
          </a:bodyPr>
          <a:lstStyle/>
          <a:p>
            <a:pPr marL="0" indent="0">
              <a:buNone/>
            </a:pPr>
            <a:r>
              <a:rPr lang="en-ID" sz="2600" b="0" i="0" dirty="0" err="1">
                <a:effectLst/>
                <a:latin typeface="Poppins" panose="00000500000000000000" pitchFamily="2" charset="0"/>
              </a:rPr>
              <a:t>Taktik</a:t>
            </a:r>
            <a:r>
              <a:rPr lang="en-ID" sz="2600" b="0" i="0" dirty="0">
                <a:effectLst/>
                <a:latin typeface="Poppins" panose="00000500000000000000" pitchFamily="2" charset="0"/>
              </a:rPr>
              <a:t> </a:t>
            </a:r>
            <a:r>
              <a:rPr lang="en-ID" sz="2600" b="0" i="0" dirty="0" err="1">
                <a:effectLst/>
                <a:latin typeface="Poppins" panose="00000500000000000000" pitchFamily="2" charset="0"/>
              </a:rPr>
              <a:t>memang</a:t>
            </a:r>
            <a:r>
              <a:rPr lang="en-ID" sz="2600" b="0" i="0" dirty="0">
                <a:effectLst/>
                <a:latin typeface="Poppins" panose="00000500000000000000" pitchFamily="2" charset="0"/>
              </a:rPr>
              <a:t> </a:t>
            </a:r>
            <a:r>
              <a:rPr lang="en-ID" sz="2600" b="0" i="0" dirty="0" err="1">
                <a:effectLst/>
                <a:latin typeface="Poppins" panose="00000500000000000000" pitchFamily="2" charset="0"/>
              </a:rPr>
              <a:t>peran</a:t>
            </a:r>
            <a:r>
              <a:rPr lang="en-ID" sz="2600" b="0" i="0" dirty="0">
                <a:effectLst/>
                <a:latin typeface="Poppins" panose="00000500000000000000" pitchFamily="2" charset="0"/>
              </a:rPr>
              <a:t> yang </a:t>
            </a:r>
            <a:r>
              <a:rPr lang="en-ID" sz="2600" b="0" i="0" dirty="0" err="1">
                <a:effectLst/>
                <a:latin typeface="Poppins" panose="00000500000000000000" pitchFamily="2" charset="0"/>
              </a:rPr>
              <a:t>begitu</a:t>
            </a:r>
            <a:r>
              <a:rPr lang="en-ID" sz="2600" b="0" i="0" dirty="0">
                <a:effectLst/>
                <a:latin typeface="Poppins" panose="00000500000000000000" pitchFamily="2" charset="0"/>
              </a:rPr>
              <a:t> </a:t>
            </a:r>
            <a:r>
              <a:rPr lang="en-ID" sz="2600" b="0" i="0" dirty="0" err="1">
                <a:effectLst/>
                <a:latin typeface="Poppins" panose="00000500000000000000" pitchFamily="2" charset="0"/>
              </a:rPr>
              <a:t>penting</a:t>
            </a:r>
            <a:r>
              <a:rPr lang="en-ID" sz="2600" b="0" i="0" dirty="0">
                <a:effectLst/>
                <a:latin typeface="Poppins" panose="00000500000000000000" pitchFamily="2" charset="0"/>
              </a:rPr>
              <a:t> </a:t>
            </a:r>
            <a:r>
              <a:rPr lang="en-ID" sz="2600" b="0" i="0" dirty="0" err="1">
                <a:effectLst/>
                <a:latin typeface="Poppins" panose="00000500000000000000" pitchFamily="2" charset="0"/>
              </a:rPr>
              <a:t>dalam</a:t>
            </a:r>
            <a:r>
              <a:rPr lang="en-ID" sz="2600" b="0" i="0" dirty="0">
                <a:effectLst/>
                <a:latin typeface="Poppins" panose="00000500000000000000" pitchFamily="2" charset="0"/>
              </a:rPr>
              <a:t> </a:t>
            </a:r>
            <a:r>
              <a:rPr lang="en-ID" sz="2600" b="0" i="0" dirty="0" err="1">
                <a:effectLst/>
                <a:latin typeface="Poppins" panose="00000500000000000000" pitchFamily="2" charset="0"/>
              </a:rPr>
              <a:t>segala</a:t>
            </a:r>
            <a:r>
              <a:rPr lang="en-ID" sz="2600" b="0" i="0" dirty="0">
                <a:effectLst/>
                <a:latin typeface="Poppins" panose="00000500000000000000" pitchFamily="2" charset="0"/>
              </a:rPr>
              <a:t> </a:t>
            </a:r>
            <a:r>
              <a:rPr lang="en-ID" sz="2600" b="0" i="0" dirty="0" err="1">
                <a:effectLst/>
                <a:latin typeface="Poppins" panose="00000500000000000000" pitchFamily="2" charset="0"/>
              </a:rPr>
              <a:t>macam</a:t>
            </a:r>
            <a:r>
              <a:rPr lang="en-ID" sz="2600" b="0" i="0" dirty="0">
                <a:effectLst/>
                <a:latin typeface="Poppins" panose="00000500000000000000" pitchFamily="2" charset="0"/>
              </a:rPr>
              <a:t> strategi </a:t>
            </a:r>
            <a:r>
              <a:rPr lang="en-ID" sz="2600" b="0" i="0" dirty="0" err="1">
                <a:effectLst/>
                <a:latin typeface="Poppins" panose="00000500000000000000" pitchFamily="2" charset="0"/>
              </a:rPr>
              <a:t>negosiasi</a:t>
            </a:r>
            <a:r>
              <a:rPr lang="en-ID" sz="2600" b="0" i="0" dirty="0">
                <a:effectLst/>
                <a:latin typeface="Poppins" panose="00000500000000000000" pitchFamily="2" charset="0"/>
              </a:rPr>
              <a:t> dan </a:t>
            </a:r>
            <a:r>
              <a:rPr lang="en-ID" sz="2600" b="0" i="0" dirty="0" err="1">
                <a:effectLst/>
                <a:latin typeface="Poppins" panose="00000500000000000000" pitchFamily="2" charset="0"/>
              </a:rPr>
              <a:t>cara</a:t>
            </a:r>
            <a:r>
              <a:rPr lang="en-ID" sz="2600" b="0" i="0" dirty="0">
                <a:effectLst/>
                <a:latin typeface="Poppins" panose="00000500000000000000" pitchFamily="2" charset="0"/>
              </a:rPr>
              <a:t> </a:t>
            </a:r>
            <a:r>
              <a:rPr lang="en-ID" sz="2600" b="0" i="0" dirty="0" err="1">
                <a:effectLst/>
                <a:latin typeface="Poppins" panose="00000500000000000000" pitchFamily="2" charset="0"/>
              </a:rPr>
              <a:t>menyampaikan</a:t>
            </a:r>
            <a:r>
              <a:rPr lang="en-ID" sz="2600" b="0" i="0" dirty="0">
                <a:effectLst/>
                <a:latin typeface="Poppins" panose="00000500000000000000" pitchFamily="2" charset="0"/>
              </a:rPr>
              <a:t> car </a:t>
            </a:r>
            <a:r>
              <a:rPr lang="en-ID" sz="2600" b="0" i="0" dirty="0" err="1">
                <a:effectLst/>
                <a:latin typeface="Poppins" panose="00000500000000000000" pitchFamily="2" charset="0"/>
              </a:rPr>
              <a:t>tepat</a:t>
            </a:r>
            <a:r>
              <a:rPr lang="en-ID" sz="2600" b="0" i="0" dirty="0">
                <a:effectLst/>
                <a:latin typeface="Poppins" panose="00000500000000000000" pitchFamily="2" charset="0"/>
              </a:rPr>
              <a:t>.</a:t>
            </a:r>
          </a:p>
          <a:p>
            <a:pPr marL="0" indent="0">
              <a:buNone/>
            </a:pPr>
            <a:endParaRPr lang="en-ID" sz="2600" dirty="0">
              <a:latin typeface="Poppins" panose="00000500000000000000" pitchFamily="2" charset="0"/>
            </a:endParaRPr>
          </a:p>
          <a:p>
            <a:pPr marL="0" indent="0">
              <a:buNone/>
            </a:pPr>
            <a:r>
              <a:rPr lang="en-ID" sz="2600" b="0" i="0" dirty="0" err="1">
                <a:effectLst/>
                <a:latin typeface="Poppins" panose="00000500000000000000" pitchFamily="2" charset="0"/>
              </a:rPr>
              <a:t>Pertama</a:t>
            </a:r>
            <a:r>
              <a:rPr lang="en-ID" sz="2600" b="0" i="0" dirty="0">
                <a:effectLst/>
                <a:latin typeface="Poppins" panose="00000500000000000000" pitchFamily="2" charset="0"/>
              </a:rPr>
              <a:t> </a:t>
            </a:r>
            <a:r>
              <a:rPr lang="en-ID" sz="2600" b="0" i="0" dirty="0" err="1">
                <a:effectLst/>
                <a:latin typeface="Poppins" panose="00000500000000000000" pitchFamily="2" charset="0"/>
              </a:rPr>
              <a:t>serta</a:t>
            </a:r>
            <a:r>
              <a:rPr lang="en-ID" sz="2600" b="0" i="0" dirty="0">
                <a:effectLst/>
                <a:latin typeface="Poppins" panose="00000500000000000000" pitchFamily="2" charset="0"/>
              </a:rPr>
              <a:t> yang paling </a:t>
            </a:r>
            <a:r>
              <a:rPr lang="en-ID" sz="2600" b="0" i="0" dirty="0" err="1">
                <a:effectLst/>
                <a:latin typeface="Poppins" panose="00000500000000000000" pitchFamily="2" charset="0"/>
              </a:rPr>
              <a:t>dasar</a:t>
            </a:r>
            <a:r>
              <a:rPr lang="en-ID" sz="2600" b="0" i="0" dirty="0">
                <a:effectLst/>
                <a:latin typeface="Poppins" panose="00000500000000000000" pitchFamily="2" charset="0"/>
              </a:rPr>
              <a:t> </a:t>
            </a:r>
            <a:r>
              <a:rPr lang="en-ID" sz="2600" b="0" i="0" dirty="0" err="1">
                <a:effectLst/>
                <a:latin typeface="Poppins" panose="00000500000000000000" pitchFamily="2" charset="0"/>
              </a:rPr>
              <a:t>untuk</a:t>
            </a:r>
            <a:r>
              <a:rPr lang="en-ID" sz="2600" b="0" i="0" dirty="0">
                <a:effectLst/>
                <a:latin typeface="Poppins" panose="00000500000000000000" pitchFamily="2" charset="0"/>
              </a:rPr>
              <a:t> </a:t>
            </a:r>
            <a:r>
              <a:rPr lang="en-ID" sz="2600" b="0" i="0" dirty="0" err="1">
                <a:effectLst/>
                <a:latin typeface="Poppins" panose="00000500000000000000" pitchFamily="2" charset="0"/>
              </a:rPr>
              <a:t>mempelajari</a:t>
            </a:r>
            <a:r>
              <a:rPr lang="en-ID" sz="2600" b="0" i="0" dirty="0">
                <a:effectLst/>
                <a:latin typeface="Poppins" panose="00000500000000000000" pitchFamily="2" charset="0"/>
              </a:rPr>
              <a:t> </a:t>
            </a:r>
            <a:r>
              <a:rPr lang="en-ID" sz="2600" b="0" i="0" dirty="0" err="1">
                <a:effectLst/>
                <a:latin typeface="Poppins" panose="00000500000000000000" pitchFamily="2" charset="0"/>
              </a:rPr>
              <a:t>taktik</a:t>
            </a:r>
            <a:r>
              <a:rPr lang="en-ID" sz="2600" b="0" i="0" dirty="0">
                <a:effectLst/>
                <a:latin typeface="Poppins" panose="00000500000000000000" pitchFamily="2" charset="0"/>
              </a:rPr>
              <a:t> </a:t>
            </a:r>
            <a:r>
              <a:rPr lang="en-ID" sz="2600" b="0" i="0" dirty="0" err="1">
                <a:effectLst/>
                <a:latin typeface="Poppins" panose="00000500000000000000" pitchFamily="2" charset="0"/>
              </a:rPr>
              <a:t>ini</a:t>
            </a:r>
            <a:r>
              <a:rPr lang="en-ID" sz="2600" b="0" i="0" dirty="0">
                <a:effectLst/>
                <a:latin typeface="Poppins" panose="00000500000000000000" pitchFamily="2" charset="0"/>
              </a:rPr>
              <a:t> </a:t>
            </a:r>
            <a:r>
              <a:rPr lang="en-ID" sz="2600" b="0" i="0" dirty="0" err="1">
                <a:effectLst/>
                <a:latin typeface="Poppins" panose="00000500000000000000" pitchFamily="2" charset="0"/>
              </a:rPr>
              <a:t>ialah</a:t>
            </a:r>
            <a:r>
              <a:rPr lang="en-ID" sz="2600" b="0" i="0" dirty="0">
                <a:effectLst/>
                <a:latin typeface="Poppins" panose="00000500000000000000" pitchFamily="2" charset="0"/>
              </a:rPr>
              <a:t> </a:t>
            </a:r>
            <a:r>
              <a:rPr lang="en-ID" sz="2600" b="0" i="0" dirty="0" err="1">
                <a:effectLst/>
                <a:latin typeface="Poppins" panose="00000500000000000000" pitchFamily="2" charset="0"/>
              </a:rPr>
              <a:t>apa</a:t>
            </a:r>
            <a:r>
              <a:rPr lang="en-ID" sz="2600" b="0" i="0" dirty="0">
                <a:effectLst/>
                <a:latin typeface="Poppins" panose="00000500000000000000" pitchFamily="2" charset="0"/>
              </a:rPr>
              <a:t> pun </a:t>
            </a:r>
            <a:r>
              <a:rPr lang="en-ID" sz="2600" b="0" i="0" dirty="0" err="1">
                <a:effectLst/>
                <a:latin typeface="Poppins" panose="00000500000000000000" pitchFamily="2" charset="0"/>
              </a:rPr>
              <a:t>jika</a:t>
            </a:r>
            <a:r>
              <a:rPr lang="en-ID" sz="2600" b="0" i="0" dirty="0">
                <a:effectLst/>
                <a:latin typeface="Poppins" panose="00000500000000000000" pitchFamily="2" charset="0"/>
              </a:rPr>
              <a:t> </a:t>
            </a:r>
            <a:r>
              <a:rPr lang="en-ID" sz="2600" b="0" i="0" dirty="0" err="1">
                <a:effectLst/>
                <a:latin typeface="Poppins" panose="00000500000000000000" pitchFamily="2" charset="0"/>
              </a:rPr>
              <a:t>mengatakan</a:t>
            </a:r>
            <a:r>
              <a:rPr lang="en-ID" sz="2600" b="0" i="0" dirty="0">
                <a:effectLst/>
                <a:latin typeface="Poppins" panose="00000500000000000000" pitchFamily="2" charset="0"/>
              </a:rPr>
              <a:t> ‘</a:t>
            </a:r>
            <a:r>
              <a:rPr lang="en-ID" sz="2600" b="0" i="0" dirty="0" err="1">
                <a:effectLst/>
                <a:latin typeface="Poppins" panose="00000500000000000000" pitchFamily="2" charset="0"/>
              </a:rPr>
              <a:t>tidak</a:t>
            </a:r>
            <a:r>
              <a:rPr lang="en-ID" sz="2600" b="0" i="0" dirty="0">
                <a:effectLst/>
                <a:latin typeface="Poppins" panose="00000500000000000000" pitchFamily="2" charset="0"/>
              </a:rPr>
              <a:t>’ </a:t>
            </a:r>
            <a:r>
              <a:rPr lang="en-ID" sz="2600" b="0" i="0" dirty="0" err="1">
                <a:effectLst/>
                <a:latin typeface="Poppins" panose="00000500000000000000" pitchFamily="2" charset="0"/>
              </a:rPr>
              <a:t>secara</a:t>
            </a:r>
            <a:r>
              <a:rPr lang="en-ID" sz="2600" b="0" i="0" dirty="0">
                <a:effectLst/>
                <a:latin typeface="Poppins" panose="00000500000000000000" pitchFamily="2" charset="0"/>
              </a:rPr>
              <a:t> </a:t>
            </a:r>
            <a:r>
              <a:rPr lang="en-ID" sz="2600" b="0" i="0" dirty="0" err="1">
                <a:effectLst/>
                <a:latin typeface="Poppins" panose="00000500000000000000" pitchFamily="2" charset="0"/>
              </a:rPr>
              <a:t>langsung</a:t>
            </a:r>
            <a:r>
              <a:rPr lang="en-ID" sz="2600" b="0" i="0" dirty="0">
                <a:effectLst/>
                <a:latin typeface="Poppins" panose="00000500000000000000" pitchFamily="2" charset="0"/>
              </a:rPr>
              <a:t>, </a:t>
            </a:r>
            <a:r>
              <a:rPr lang="en-ID" sz="2600" b="0" i="0" dirty="0" err="1">
                <a:effectLst/>
                <a:latin typeface="Poppins" panose="00000500000000000000" pitchFamily="2" charset="0"/>
              </a:rPr>
              <a:t>diterjemahkan</a:t>
            </a:r>
            <a:r>
              <a:rPr lang="en-ID" sz="2600" b="0" i="0" dirty="0">
                <a:effectLst/>
                <a:latin typeface="Poppins" panose="00000500000000000000" pitchFamily="2" charset="0"/>
              </a:rPr>
              <a:t> oleh </a:t>
            </a:r>
            <a:r>
              <a:rPr lang="en-ID" sz="2600" b="0" i="0" dirty="0" err="1">
                <a:effectLst/>
                <a:latin typeface="Poppins" panose="00000500000000000000" pitchFamily="2" charset="0"/>
              </a:rPr>
              <a:t>pihak</a:t>
            </a:r>
            <a:r>
              <a:rPr lang="en-ID" sz="2600" b="0" i="0" dirty="0">
                <a:effectLst/>
                <a:latin typeface="Poppins" panose="00000500000000000000" pitchFamily="2" charset="0"/>
              </a:rPr>
              <a:t> lain </a:t>
            </a:r>
            <a:r>
              <a:rPr lang="en-ID" sz="2600" b="0" i="0" dirty="0" err="1">
                <a:effectLst/>
                <a:latin typeface="Poppins" panose="00000500000000000000" pitchFamily="2" charset="0"/>
              </a:rPr>
              <a:t>sebagai</a:t>
            </a:r>
            <a:r>
              <a:rPr lang="en-ID" sz="2600" b="0" i="0" dirty="0">
                <a:effectLst/>
                <a:latin typeface="Poppins" panose="00000500000000000000" pitchFamily="2" charset="0"/>
              </a:rPr>
              <a:t> ‘</a:t>
            </a:r>
            <a:r>
              <a:rPr lang="en-ID" sz="2600" b="0" i="0" dirty="0" err="1">
                <a:effectLst/>
                <a:latin typeface="Poppins" panose="00000500000000000000" pitchFamily="2" charset="0"/>
              </a:rPr>
              <a:t>ya</a:t>
            </a:r>
            <a:r>
              <a:rPr lang="en-ID" sz="2600" b="0" i="0" dirty="0">
                <a:effectLst/>
                <a:latin typeface="Poppins" panose="00000500000000000000" pitchFamily="2" charset="0"/>
              </a:rPr>
              <a:t>’.</a:t>
            </a:r>
          </a:p>
          <a:p>
            <a:endParaRPr lang="en-ID" sz="2600" dirty="0">
              <a:solidFill>
                <a:schemeClr val="bg1"/>
              </a:solidFill>
            </a:endParaRPr>
          </a:p>
        </p:txBody>
      </p:sp>
    </p:spTree>
    <p:extLst>
      <p:ext uri="{BB962C8B-B14F-4D97-AF65-F5344CB8AC3E}">
        <p14:creationId xmlns:p14="http://schemas.microsoft.com/office/powerpoint/2010/main" val="6411198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D62F7-865A-491A-A936-DF4D22287094}"/>
              </a:ext>
            </a:extLst>
          </p:cNvPr>
          <p:cNvSpPr>
            <a:spLocks noGrp="1"/>
          </p:cNvSpPr>
          <p:nvPr>
            <p:ph type="title"/>
          </p:nvPr>
        </p:nvSpPr>
        <p:spPr>
          <a:xfrm>
            <a:off x="371475" y="1783831"/>
            <a:ext cx="3111954" cy="3290338"/>
          </a:xfrm>
        </p:spPr>
        <p:txBody>
          <a:bodyPr anchor="ctr">
            <a:normAutofit/>
          </a:bodyPr>
          <a:lstStyle/>
          <a:p>
            <a:r>
              <a:rPr lang="en-ID" b="1" i="0">
                <a:effectLst/>
              </a:rPr>
              <a:t>Proses </a:t>
            </a:r>
            <a:r>
              <a:rPr lang="en-ID" b="1" i="0" err="1">
                <a:effectLst/>
              </a:rPr>
              <a:t>Manajemen</a:t>
            </a:r>
            <a:r>
              <a:rPr lang="en-ID" b="1" i="0">
                <a:effectLst/>
              </a:rPr>
              <a:t> </a:t>
            </a:r>
            <a:r>
              <a:rPr lang="en-ID" b="1" i="0" err="1">
                <a:effectLst/>
              </a:rPr>
              <a:t>Keperawatan</a:t>
            </a:r>
            <a:endParaRPr lang="en-ID" dirty="0"/>
          </a:p>
        </p:txBody>
      </p:sp>
      <p:sp>
        <p:nvSpPr>
          <p:cNvPr id="5" name="Text Placeholder 4">
            <a:extLst>
              <a:ext uri="{FF2B5EF4-FFF2-40B4-BE49-F238E27FC236}">
                <a16:creationId xmlns:a16="http://schemas.microsoft.com/office/drawing/2014/main" id="{FF361BAF-596C-41B2-9499-2D9DBFCCE925}"/>
              </a:ext>
            </a:extLst>
          </p:cNvPr>
          <p:cNvSpPr>
            <a:spLocks noGrp="1"/>
          </p:cNvSpPr>
          <p:nvPr>
            <p:ph idx="1"/>
          </p:nvPr>
        </p:nvSpPr>
        <p:spPr>
          <a:xfrm>
            <a:off x="7489370" y="1477108"/>
            <a:ext cx="4402592" cy="5104870"/>
          </a:xfrm>
        </p:spPr>
        <p:txBody>
          <a:bodyPr anchor="ctr">
            <a:normAutofit/>
          </a:bodyPr>
          <a:lstStyle/>
          <a:p>
            <a:pPr marL="0" indent="0">
              <a:buNone/>
            </a:pPr>
            <a:r>
              <a:rPr lang="en-ID" sz="2400" b="0" i="0" dirty="0">
                <a:effectLst/>
              </a:rPr>
              <a:t>Proses </a:t>
            </a:r>
            <a:r>
              <a:rPr lang="en-ID" sz="2400" b="0" i="0" dirty="0" err="1">
                <a:effectLst/>
              </a:rPr>
              <a:t>manajemen</a:t>
            </a:r>
            <a:r>
              <a:rPr lang="en-ID" sz="2400" b="0" i="0" dirty="0">
                <a:effectLst/>
              </a:rPr>
              <a:t> </a:t>
            </a:r>
            <a:r>
              <a:rPr lang="en-ID" sz="2400" b="0" i="0" dirty="0" err="1">
                <a:effectLst/>
              </a:rPr>
              <a:t>keperawatan</a:t>
            </a:r>
            <a:r>
              <a:rPr lang="en-ID" sz="2400" b="0" i="0" dirty="0">
                <a:effectLst/>
              </a:rPr>
              <a:t>  </a:t>
            </a:r>
            <a:r>
              <a:rPr lang="en-ID" sz="2400" b="0" i="0" dirty="0" err="1">
                <a:effectLst/>
              </a:rPr>
              <a:t>pendekatan</a:t>
            </a:r>
            <a:r>
              <a:rPr lang="en-ID" sz="2400" b="0" i="0" dirty="0">
                <a:effectLst/>
              </a:rPr>
              <a:t> </a:t>
            </a:r>
            <a:r>
              <a:rPr lang="en-ID" sz="2400" b="0" i="0" dirty="0" err="1">
                <a:effectLst/>
              </a:rPr>
              <a:t>sistem</a:t>
            </a:r>
            <a:r>
              <a:rPr lang="en-ID" sz="2400" b="0" i="0" dirty="0">
                <a:effectLst/>
              </a:rPr>
              <a:t> </a:t>
            </a:r>
            <a:r>
              <a:rPr lang="en-ID" sz="2400" b="0" i="0" dirty="0" err="1">
                <a:effectLst/>
              </a:rPr>
              <a:t>terbuka</a:t>
            </a:r>
            <a:r>
              <a:rPr lang="en-ID" sz="2400" b="0" i="0" dirty="0">
                <a:effectLst/>
              </a:rPr>
              <a:t> </a:t>
            </a:r>
            <a:r>
              <a:rPr lang="en-ID" sz="2400" b="0" i="0" dirty="0" err="1">
                <a:effectLst/>
              </a:rPr>
              <a:t>dimana</a:t>
            </a:r>
            <a:r>
              <a:rPr lang="en-ID" sz="2400" b="0" i="0" dirty="0">
                <a:effectLst/>
              </a:rPr>
              <a:t> : masing-masing </a:t>
            </a:r>
            <a:r>
              <a:rPr lang="en-ID" sz="2400" b="0" i="0" dirty="0" err="1">
                <a:effectLst/>
              </a:rPr>
              <a:t>komponen</a:t>
            </a:r>
            <a:r>
              <a:rPr lang="en-ID" sz="2400" b="0" i="0" dirty="0">
                <a:effectLst/>
              </a:rPr>
              <a:t> </a:t>
            </a:r>
            <a:r>
              <a:rPr lang="en-ID" sz="2400" b="0" i="0" dirty="0" err="1">
                <a:effectLst/>
              </a:rPr>
              <a:t>saling</a:t>
            </a:r>
            <a:r>
              <a:rPr lang="en-ID" sz="2400" b="0" i="0" dirty="0">
                <a:effectLst/>
              </a:rPr>
              <a:t> </a:t>
            </a:r>
            <a:r>
              <a:rPr lang="en-ID" sz="2400" b="0" i="0" dirty="0" err="1">
                <a:effectLst/>
              </a:rPr>
              <a:t>berhubungan</a:t>
            </a:r>
            <a:r>
              <a:rPr lang="en-ID" sz="2400" b="0" i="0" dirty="0">
                <a:effectLst/>
              </a:rPr>
              <a:t> dan </a:t>
            </a:r>
            <a:r>
              <a:rPr lang="en-ID" sz="2400" b="0" i="0" dirty="0" err="1">
                <a:effectLst/>
              </a:rPr>
              <a:t>berinteraksi</a:t>
            </a:r>
            <a:r>
              <a:rPr lang="en-ID" sz="2400" b="0" i="0" dirty="0">
                <a:effectLst/>
              </a:rPr>
              <a:t> dan </a:t>
            </a:r>
            <a:r>
              <a:rPr lang="en-ID" sz="2400" b="0" i="0" dirty="0" err="1">
                <a:effectLst/>
              </a:rPr>
              <a:t>dipengaruhi</a:t>
            </a:r>
            <a:r>
              <a:rPr lang="en-ID" sz="2400" b="0" i="0" dirty="0">
                <a:effectLst/>
              </a:rPr>
              <a:t> oleh </a:t>
            </a:r>
            <a:r>
              <a:rPr lang="en-ID" sz="2400" b="0" i="0" dirty="0" err="1">
                <a:effectLst/>
              </a:rPr>
              <a:t>lingkungan</a:t>
            </a:r>
            <a:endParaRPr lang="en-ID" sz="2400" b="0" i="0" dirty="0">
              <a:effectLst/>
            </a:endParaRPr>
          </a:p>
          <a:p>
            <a:pPr marL="457200" indent="-457200">
              <a:buFont typeface="+mj-lt"/>
              <a:buAutoNum type="arabicPeriod"/>
            </a:pPr>
            <a:r>
              <a:rPr lang="en-ID" sz="2400" b="0" i="0" dirty="0">
                <a:effectLst/>
              </a:rPr>
              <a:t>Input</a:t>
            </a:r>
          </a:p>
          <a:p>
            <a:pPr marL="457200" indent="-457200">
              <a:buFont typeface="+mj-lt"/>
              <a:buAutoNum type="arabicPeriod"/>
            </a:pPr>
            <a:r>
              <a:rPr lang="en-ID" sz="2400" b="0" i="0" dirty="0">
                <a:effectLst/>
              </a:rPr>
              <a:t>Proses</a:t>
            </a:r>
          </a:p>
          <a:p>
            <a:pPr marL="457200" indent="-457200">
              <a:buFont typeface="+mj-lt"/>
              <a:buAutoNum type="arabicPeriod"/>
            </a:pPr>
            <a:r>
              <a:rPr lang="en-ID" sz="2400" b="0" i="0" dirty="0">
                <a:effectLst/>
              </a:rPr>
              <a:t>Output</a:t>
            </a:r>
          </a:p>
          <a:p>
            <a:pPr marL="457200" indent="-457200">
              <a:buFont typeface="+mj-lt"/>
              <a:buAutoNum type="arabicPeriod"/>
            </a:pPr>
            <a:r>
              <a:rPr lang="en-ID" sz="2400" b="0" i="0" dirty="0" err="1">
                <a:effectLst/>
              </a:rPr>
              <a:t>Kontrol</a:t>
            </a:r>
            <a:endParaRPr lang="en-ID" sz="2400" b="0" i="0" dirty="0">
              <a:effectLst/>
            </a:endParaRPr>
          </a:p>
          <a:p>
            <a:pPr marL="457200" indent="-457200">
              <a:buFont typeface="+mj-lt"/>
              <a:buAutoNum type="arabicPeriod"/>
            </a:pPr>
            <a:r>
              <a:rPr lang="en-ID" sz="2400" b="0" i="0" dirty="0" err="1">
                <a:effectLst/>
              </a:rPr>
              <a:t>Mekanisme</a:t>
            </a:r>
            <a:endParaRPr lang="en-ID" sz="2400" b="0" i="0" dirty="0">
              <a:effectLst/>
            </a:endParaRPr>
          </a:p>
          <a:p>
            <a:pPr marL="457200" indent="-457200">
              <a:buFont typeface="+mj-lt"/>
              <a:buAutoNum type="arabicPeriod"/>
            </a:pPr>
            <a:r>
              <a:rPr lang="en-ID" sz="2400" b="0" i="0" dirty="0" err="1">
                <a:effectLst/>
              </a:rPr>
              <a:t>Umpan</a:t>
            </a:r>
            <a:r>
              <a:rPr lang="en-ID" sz="2400" b="0" i="0" dirty="0">
                <a:effectLst/>
              </a:rPr>
              <a:t> </a:t>
            </a:r>
            <a:r>
              <a:rPr lang="en-ID" sz="2400" b="0" i="0" dirty="0" err="1">
                <a:effectLst/>
              </a:rPr>
              <a:t>Balik</a:t>
            </a:r>
            <a:endParaRPr lang="en-ID" sz="2400" dirty="0"/>
          </a:p>
        </p:txBody>
      </p:sp>
      <p:sp>
        <p:nvSpPr>
          <p:cNvPr id="3" name="Slide Number Placeholder 2">
            <a:extLst>
              <a:ext uri="{FF2B5EF4-FFF2-40B4-BE49-F238E27FC236}">
                <a16:creationId xmlns:a16="http://schemas.microsoft.com/office/drawing/2014/main" id="{298F4A0F-928E-4764-877A-92B0DCE7EEF4}"/>
              </a:ext>
            </a:extLst>
          </p:cNvPr>
          <p:cNvSpPr>
            <a:spLocks noGrp="1"/>
          </p:cNvSpPr>
          <p:nvPr>
            <p:ph type="sldNum" sz="quarter" idx="12"/>
          </p:nvPr>
        </p:nvSpPr>
        <p:spPr>
          <a:xfrm>
            <a:off x="11518900" y="6581978"/>
            <a:ext cx="373062" cy="206104"/>
          </a:xfrm>
        </p:spPr>
        <p:txBody>
          <a:bodyPr anchor="ctr">
            <a:normAutofit/>
          </a:bodyPr>
          <a:lstStyle/>
          <a:p>
            <a:pPr>
              <a:lnSpc>
                <a:spcPct val="90000"/>
              </a:lnSpc>
              <a:spcAft>
                <a:spcPts val="600"/>
              </a:spcAft>
            </a:pPr>
            <a:fld id="{03DC2DEF-D2FE-4B45-ABA4-9F153FD1C98A}" type="slidenum">
              <a:rPr lang="en-US" sz="800" smtClean="0"/>
              <a:pPr>
                <a:lnSpc>
                  <a:spcPct val="90000"/>
                </a:lnSpc>
                <a:spcAft>
                  <a:spcPts val="600"/>
                </a:spcAft>
              </a:pPr>
              <a:t>8</a:t>
            </a:fld>
            <a:endParaRPr lang="en-US" sz="800"/>
          </a:p>
        </p:txBody>
      </p:sp>
      <p:pic>
        <p:nvPicPr>
          <p:cNvPr id="6" name="Picture Placeholder 5">
            <a:extLst>
              <a:ext uri="{FF2B5EF4-FFF2-40B4-BE49-F238E27FC236}">
                <a16:creationId xmlns:a16="http://schemas.microsoft.com/office/drawing/2014/main" id="{AD94222D-277A-4051-801D-EAD3EEB59239}"/>
              </a:ex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l="20548" r="19327"/>
          <a:stretch/>
        </p:blipFill>
        <p:spPr>
          <a:xfrm>
            <a:off x="3672114" y="10"/>
            <a:ext cx="3628571" cy="6857990"/>
          </a:xfrm>
          <a:noFill/>
        </p:spPr>
      </p:pic>
    </p:spTree>
    <p:extLst>
      <p:ext uri="{BB962C8B-B14F-4D97-AF65-F5344CB8AC3E}">
        <p14:creationId xmlns:p14="http://schemas.microsoft.com/office/powerpoint/2010/main" val="205989190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18AEC-E1A5-2D9B-DDE9-AF8C9730198E}"/>
              </a:ext>
            </a:extLst>
          </p:cNvPr>
          <p:cNvSpPr>
            <a:spLocks noGrp="1"/>
          </p:cNvSpPr>
          <p:nvPr>
            <p:ph type="title"/>
          </p:nvPr>
        </p:nvSpPr>
        <p:spPr>
          <a:xfrm>
            <a:off x="838200" y="1748452"/>
            <a:ext cx="4974771" cy="3587786"/>
          </a:xfrm>
        </p:spPr>
        <p:txBody>
          <a:bodyPr>
            <a:normAutofit/>
          </a:bodyPr>
          <a:lstStyle/>
          <a:p>
            <a:pPr algn="ctr"/>
            <a:r>
              <a:rPr lang="en-ID" b="0" i="0" dirty="0">
                <a:effectLst/>
                <a:latin typeface="Open Sans" panose="020B0606030504020204" pitchFamily="34" charset="0"/>
              </a:rPr>
              <a:t>Langkah-</a:t>
            </a:r>
            <a:r>
              <a:rPr lang="en-ID" b="0" i="0" dirty="0" err="1">
                <a:effectLst/>
                <a:latin typeface="Open Sans" panose="020B0606030504020204" pitchFamily="34" charset="0"/>
              </a:rPr>
              <a:t>langkah</a:t>
            </a:r>
            <a:r>
              <a:rPr lang="en-ID" b="0" i="0" dirty="0">
                <a:effectLst/>
                <a:latin typeface="Open Sans" panose="020B0606030504020204" pitchFamily="34" charset="0"/>
              </a:rPr>
              <a:t> </a:t>
            </a:r>
            <a:r>
              <a:rPr lang="en-ID" b="0" i="0" dirty="0" err="1">
                <a:effectLst/>
                <a:latin typeface="Open Sans" panose="020B0606030504020204" pitchFamily="34" charset="0"/>
              </a:rPr>
              <a:t>Sebelum</a:t>
            </a:r>
            <a:r>
              <a:rPr lang="en-ID" b="0" i="0" dirty="0">
                <a:effectLst/>
                <a:latin typeface="Open Sans" panose="020B0606030504020204" pitchFamily="34" charset="0"/>
              </a:rPr>
              <a:t> </a:t>
            </a:r>
            <a:r>
              <a:rPr lang="en-ID" b="0" i="0" dirty="0" err="1">
                <a:effectLst/>
                <a:latin typeface="Open Sans" panose="020B0606030504020204" pitchFamily="34" charset="0"/>
              </a:rPr>
              <a:t>Negoisasi</a:t>
            </a:r>
            <a:endParaRPr lang="en-ID" dirty="0"/>
          </a:p>
        </p:txBody>
      </p:sp>
      <p:sp>
        <p:nvSpPr>
          <p:cNvPr id="3" name="Content Placeholder 2">
            <a:extLst>
              <a:ext uri="{FF2B5EF4-FFF2-40B4-BE49-F238E27FC236}">
                <a16:creationId xmlns:a16="http://schemas.microsoft.com/office/drawing/2014/main" id="{04D993B6-3A18-250C-B70A-F7150E34E062}"/>
              </a:ext>
            </a:extLst>
          </p:cNvPr>
          <p:cNvSpPr>
            <a:spLocks noGrp="1"/>
          </p:cNvSpPr>
          <p:nvPr>
            <p:ph idx="1"/>
          </p:nvPr>
        </p:nvSpPr>
        <p:spPr>
          <a:xfrm>
            <a:off x="5704114" y="225083"/>
            <a:ext cx="5747927" cy="6316393"/>
          </a:xfrm>
        </p:spPr>
        <p:txBody>
          <a:bodyPr>
            <a:normAutofit/>
          </a:bodyPr>
          <a:lstStyle/>
          <a:p>
            <a:pPr marL="0" indent="0">
              <a:lnSpc>
                <a:spcPct val="150000"/>
              </a:lnSpc>
              <a:buNone/>
            </a:pPr>
            <a:r>
              <a:rPr lang="en-ID" sz="1300" b="0" i="0" dirty="0">
                <a:effectLst/>
                <a:latin typeface="Open Sans" panose="020B0606030504020204" pitchFamily="34" charset="0"/>
              </a:rPr>
              <a:t>Langkah-</a:t>
            </a:r>
            <a:r>
              <a:rPr lang="en-ID" sz="1300" b="0" i="0" dirty="0" err="1">
                <a:effectLst/>
                <a:latin typeface="Open Sans" panose="020B0606030504020204" pitchFamily="34" charset="0"/>
              </a:rPr>
              <a:t>langkah</a:t>
            </a:r>
            <a:r>
              <a:rPr lang="en-ID" sz="1300" b="0" i="0" dirty="0">
                <a:effectLst/>
                <a:latin typeface="Open Sans" panose="020B0606030504020204" pitchFamily="34" charset="0"/>
              </a:rPr>
              <a:t> yang </a:t>
            </a:r>
            <a:r>
              <a:rPr lang="en-ID" sz="1300" b="0" i="0" dirty="0" err="1">
                <a:effectLst/>
                <a:latin typeface="Open Sans" panose="020B0606030504020204" pitchFamily="34" charset="0"/>
              </a:rPr>
              <a:t>harus</a:t>
            </a:r>
            <a:r>
              <a:rPr lang="en-ID" sz="1300" b="0" i="0" dirty="0">
                <a:effectLst/>
                <a:latin typeface="Open Sans" panose="020B0606030504020204" pitchFamily="34" charset="0"/>
              </a:rPr>
              <a:t> </a:t>
            </a:r>
            <a:r>
              <a:rPr lang="en-ID" sz="1300" b="0" i="0" dirty="0" err="1">
                <a:effectLst/>
                <a:latin typeface="Open Sans" panose="020B0606030504020204" pitchFamily="34" charset="0"/>
              </a:rPr>
              <a:t>dilakukan</a:t>
            </a:r>
            <a:r>
              <a:rPr lang="en-ID" sz="1300" b="0" i="0" dirty="0">
                <a:effectLst/>
                <a:latin typeface="Open Sans" panose="020B0606030504020204" pitchFamily="34" charset="0"/>
              </a:rPr>
              <a:t> </a:t>
            </a:r>
            <a:r>
              <a:rPr lang="en-ID" sz="1300" b="0" i="0" dirty="0" err="1">
                <a:effectLst/>
                <a:latin typeface="Open Sans" panose="020B0606030504020204" pitchFamily="34" charset="0"/>
              </a:rPr>
              <a:t>sebelum</a:t>
            </a:r>
            <a:r>
              <a:rPr lang="en-ID" sz="1300" b="0" i="0" dirty="0">
                <a:effectLst/>
                <a:latin typeface="Open Sans" panose="020B0606030504020204" pitchFamily="34" charset="0"/>
              </a:rPr>
              <a:t> </a:t>
            </a:r>
            <a:r>
              <a:rPr lang="en-ID" sz="1300" b="0" i="0" dirty="0" err="1">
                <a:effectLst/>
                <a:latin typeface="Open Sans" panose="020B0606030504020204" pitchFamily="34" charset="0"/>
              </a:rPr>
              <a:t>melaksanakan</a:t>
            </a:r>
            <a:r>
              <a:rPr lang="en-ID" sz="1300" b="0" i="0" dirty="0">
                <a:effectLst/>
                <a:latin typeface="Open Sans" panose="020B0606030504020204" pitchFamily="34" charset="0"/>
              </a:rPr>
              <a:t> </a:t>
            </a:r>
            <a:r>
              <a:rPr lang="en-ID" sz="1300" b="0" i="0" dirty="0" err="1">
                <a:effectLst/>
                <a:latin typeface="Open Sans" panose="020B0606030504020204" pitchFamily="34" charset="0"/>
              </a:rPr>
              <a:t>negosiasi</a:t>
            </a:r>
            <a:r>
              <a:rPr lang="en-ID" sz="1300" b="0" i="0" dirty="0">
                <a:effectLst/>
                <a:latin typeface="Open Sans" panose="020B0606030504020204" pitchFamily="34" charset="0"/>
              </a:rPr>
              <a:t> </a:t>
            </a:r>
            <a:r>
              <a:rPr lang="en-ID" sz="1300" b="0" i="0" dirty="0" err="1">
                <a:effectLst/>
                <a:latin typeface="Open Sans" panose="020B0606030504020204" pitchFamily="34" charset="0"/>
              </a:rPr>
              <a:t>adalah</a:t>
            </a:r>
            <a:r>
              <a:rPr lang="en-ID" sz="1300" b="0" i="0" dirty="0">
                <a:effectLst/>
                <a:latin typeface="Open Sans" panose="020B0606030504020204" pitchFamily="34" charset="0"/>
              </a:rPr>
              <a:t> </a:t>
            </a:r>
            <a:r>
              <a:rPr lang="en-ID" sz="1300" b="0" i="0" dirty="0" err="1">
                <a:effectLst/>
                <a:latin typeface="Open Sans" panose="020B0606030504020204" pitchFamily="34" charset="0"/>
              </a:rPr>
              <a:t>sebagai</a:t>
            </a:r>
            <a:r>
              <a:rPr lang="en-ID" sz="1300" b="0" i="0" dirty="0">
                <a:effectLst/>
                <a:latin typeface="Open Sans" panose="020B0606030504020204" pitchFamily="34" charset="0"/>
              </a:rPr>
              <a:t> </a:t>
            </a:r>
            <a:r>
              <a:rPr lang="en-ID" sz="1300" b="0" i="0" dirty="0" err="1">
                <a:effectLst/>
                <a:latin typeface="Open Sans" panose="020B0606030504020204" pitchFamily="34" charset="0"/>
              </a:rPr>
              <a:t>berikut</a:t>
            </a:r>
            <a:r>
              <a:rPr lang="en-ID" sz="1300" b="0" i="0" dirty="0">
                <a:effectLst/>
                <a:latin typeface="Open Sans" panose="020B0606030504020204" pitchFamily="34" charset="0"/>
              </a:rPr>
              <a:t>. </a:t>
            </a:r>
          </a:p>
          <a:p>
            <a:pPr>
              <a:lnSpc>
                <a:spcPct val="150000"/>
              </a:lnSpc>
            </a:pPr>
            <a:r>
              <a:rPr lang="en-ID" sz="1300" b="0" i="0" dirty="0" err="1">
                <a:effectLst/>
                <a:latin typeface="Open Sans" panose="020B0606030504020204" pitchFamily="34" charset="0"/>
              </a:rPr>
              <a:t>Mengumpulkan</a:t>
            </a:r>
            <a:r>
              <a:rPr lang="en-ID" sz="1300" b="0" i="0" dirty="0">
                <a:effectLst/>
                <a:latin typeface="Open Sans" panose="020B0606030504020204" pitchFamily="34" charset="0"/>
              </a:rPr>
              <a:t> </a:t>
            </a:r>
            <a:r>
              <a:rPr lang="en-ID" sz="1300" b="0" i="0" dirty="0" err="1">
                <a:effectLst/>
                <a:latin typeface="Open Sans" panose="020B0606030504020204" pitchFamily="34" charset="0"/>
              </a:rPr>
              <a:t>informasi</a:t>
            </a:r>
            <a:r>
              <a:rPr lang="en-ID" sz="1300" b="0" i="0" dirty="0">
                <a:effectLst/>
                <a:latin typeface="Open Sans" panose="020B0606030504020204" pitchFamily="34" charset="0"/>
              </a:rPr>
              <a:t> </a:t>
            </a:r>
            <a:r>
              <a:rPr lang="en-ID" sz="1300" b="0" i="0" dirty="0" err="1">
                <a:effectLst/>
                <a:latin typeface="Open Sans" panose="020B0606030504020204" pitchFamily="34" charset="0"/>
              </a:rPr>
              <a:t>tentang</a:t>
            </a:r>
            <a:r>
              <a:rPr lang="en-ID" sz="1300" b="0" i="0" dirty="0">
                <a:effectLst/>
                <a:latin typeface="Open Sans" panose="020B0606030504020204" pitchFamily="34" charset="0"/>
              </a:rPr>
              <a:t> </a:t>
            </a:r>
            <a:r>
              <a:rPr lang="en-ID" sz="1300" b="0" i="0" dirty="0" err="1">
                <a:effectLst/>
                <a:latin typeface="Open Sans" panose="020B0606030504020204" pitchFamily="34" charset="0"/>
              </a:rPr>
              <a:t>masalah</a:t>
            </a:r>
            <a:r>
              <a:rPr lang="en-ID" sz="1300" b="0" i="0" dirty="0">
                <a:effectLst/>
                <a:latin typeface="Open Sans" panose="020B0606030504020204" pitchFamily="34" charset="0"/>
              </a:rPr>
              <a:t> </a:t>
            </a:r>
            <a:r>
              <a:rPr lang="en-ID" sz="1300" b="0" i="0" dirty="0" err="1">
                <a:effectLst/>
                <a:latin typeface="Open Sans" panose="020B0606030504020204" pitchFamily="34" charset="0"/>
              </a:rPr>
              <a:t>sebanyak</a:t>
            </a:r>
            <a:r>
              <a:rPr lang="en-ID" sz="1300" b="0" i="0" dirty="0">
                <a:effectLst/>
                <a:latin typeface="Open Sans" panose="020B0606030504020204" pitchFamily="34" charset="0"/>
              </a:rPr>
              <a:t> </a:t>
            </a:r>
            <a:r>
              <a:rPr lang="en-ID" sz="1300" b="0" i="0" dirty="0" err="1">
                <a:effectLst/>
                <a:latin typeface="Open Sans" panose="020B0606030504020204" pitchFamily="34" charset="0"/>
              </a:rPr>
              <a:t>mungkin</a:t>
            </a:r>
            <a:r>
              <a:rPr lang="en-ID" sz="1300" b="0" i="0" dirty="0">
                <a:effectLst/>
                <a:latin typeface="Open Sans" panose="020B0606030504020204" pitchFamily="34" charset="0"/>
              </a:rPr>
              <a:t>. Oleh </a:t>
            </a:r>
            <a:r>
              <a:rPr lang="en-ID" sz="1300" b="0" i="0" dirty="0" err="1">
                <a:effectLst/>
                <a:latin typeface="Open Sans" panose="020B0606030504020204" pitchFamily="34" charset="0"/>
              </a:rPr>
              <a:t>karena</a:t>
            </a:r>
            <a:r>
              <a:rPr lang="en-ID" sz="1300" b="0" i="0" dirty="0">
                <a:effectLst/>
                <a:latin typeface="Open Sans" panose="020B0606030504020204" pitchFamily="34" charset="0"/>
              </a:rPr>
              <a:t> </a:t>
            </a:r>
            <a:r>
              <a:rPr lang="en-ID" sz="1300" b="0" i="0" dirty="0" err="1">
                <a:effectLst/>
                <a:latin typeface="Open Sans" panose="020B0606030504020204" pitchFamily="34" charset="0"/>
              </a:rPr>
              <a:t>pengetahuan</a:t>
            </a:r>
            <a:r>
              <a:rPr lang="en-ID" sz="1300" b="0" i="0" dirty="0">
                <a:effectLst/>
                <a:latin typeface="Open Sans" panose="020B0606030504020204" pitchFamily="34" charset="0"/>
              </a:rPr>
              <a:t> </a:t>
            </a:r>
            <a:r>
              <a:rPr lang="en-ID" sz="1300" b="0" i="0" dirty="0" err="1">
                <a:effectLst/>
                <a:latin typeface="Open Sans" panose="020B0606030504020204" pitchFamily="34" charset="0"/>
              </a:rPr>
              <a:t>adalah</a:t>
            </a:r>
            <a:r>
              <a:rPr lang="en-ID" sz="1300" b="0" i="0" dirty="0">
                <a:effectLst/>
                <a:latin typeface="Open Sans" panose="020B0606030504020204" pitchFamily="34" charset="0"/>
              </a:rPr>
              <a:t> </a:t>
            </a:r>
            <a:r>
              <a:rPr lang="en-ID" sz="1300" b="0" i="0" dirty="0" err="1">
                <a:effectLst/>
                <a:latin typeface="Open Sans" panose="020B0606030504020204" pitchFamily="34" charset="0"/>
              </a:rPr>
              <a:t>kekuatan</a:t>
            </a:r>
            <a:r>
              <a:rPr lang="en-ID" sz="1300" b="0" i="0" dirty="0">
                <a:effectLst/>
                <a:latin typeface="Open Sans" panose="020B0606030504020204" pitchFamily="34" charset="0"/>
              </a:rPr>
              <a:t>, </a:t>
            </a:r>
            <a:r>
              <a:rPr lang="en-ID" sz="1300" b="0" i="0" dirty="0" err="1">
                <a:effectLst/>
                <a:latin typeface="Open Sans" panose="020B0606030504020204" pitchFamily="34" charset="0"/>
              </a:rPr>
              <a:t>semakin</a:t>
            </a:r>
            <a:r>
              <a:rPr lang="en-ID" sz="1300" b="0" i="0" dirty="0">
                <a:effectLst/>
                <a:latin typeface="Open Sans" panose="020B0606030504020204" pitchFamily="34" charset="0"/>
              </a:rPr>
              <a:t> </a:t>
            </a:r>
            <a:r>
              <a:rPr lang="en-ID" sz="1300" b="0" i="0" dirty="0" err="1">
                <a:effectLst/>
                <a:latin typeface="Open Sans" panose="020B0606030504020204" pitchFamily="34" charset="0"/>
              </a:rPr>
              <a:t>banyak</a:t>
            </a:r>
            <a:r>
              <a:rPr lang="en-ID" sz="1300" b="0" i="0" dirty="0">
                <a:effectLst/>
                <a:latin typeface="Open Sans" panose="020B0606030504020204" pitchFamily="34" charset="0"/>
              </a:rPr>
              <a:t> </a:t>
            </a:r>
            <a:r>
              <a:rPr lang="en-ID" sz="1300" b="0" i="0" dirty="0" err="1">
                <a:effectLst/>
                <a:latin typeface="Open Sans" panose="020B0606030504020204" pitchFamily="34" charset="0"/>
              </a:rPr>
              <a:t>informasi</a:t>
            </a:r>
            <a:r>
              <a:rPr lang="en-ID" sz="1300" b="0" i="0" dirty="0">
                <a:effectLst/>
                <a:latin typeface="Open Sans" panose="020B0606030504020204" pitchFamily="34" charset="0"/>
              </a:rPr>
              <a:t> yang </a:t>
            </a:r>
            <a:r>
              <a:rPr lang="en-ID" sz="1300" b="0" i="0" dirty="0" err="1">
                <a:effectLst/>
                <a:latin typeface="Open Sans" panose="020B0606030504020204" pitchFamily="34" charset="0"/>
              </a:rPr>
              <a:t>didapat</a:t>
            </a:r>
            <a:r>
              <a:rPr lang="en-ID" sz="1300" b="0" i="0" dirty="0">
                <a:effectLst/>
                <a:latin typeface="Open Sans" panose="020B0606030504020204" pitchFamily="34" charset="0"/>
              </a:rPr>
              <a:t>, </a:t>
            </a:r>
            <a:r>
              <a:rPr lang="en-ID" sz="1300" b="0" i="0" dirty="0" err="1">
                <a:effectLst/>
                <a:latin typeface="Open Sans" panose="020B0606030504020204" pitchFamily="34" charset="0"/>
              </a:rPr>
              <a:t>maka</a:t>
            </a:r>
            <a:r>
              <a:rPr lang="en-ID" sz="1300" b="0" i="0" dirty="0">
                <a:effectLst/>
                <a:latin typeface="Open Sans" panose="020B0606030504020204" pitchFamily="34" charset="0"/>
              </a:rPr>
              <a:t> </a:t>
            </a:r>
            <a:r>
              <a:rPr lang="en-ID" sz="1300" b="0" i="0" dirty="0" err="1">
                <a:effectLst/>
                <a:latin typeface="Open Sans" panose="020B0606030504020204" pitchFamily="34" charset="0"/>
              </a:rPr>
              <a:t>semakin</a:t>
            </a:r>
            <a:r>
              <a:rPr lang="en-ID" sz="1300" b="0" i="0" dirty="0">
                <a:effectLst/>
                <a:latin typeface="Open Sans" panose="020B0606030504020204" pitchFamily="34" charset="0"/>
              </a:rPr>
              <a:t> </a:t>
            </a:r>
            <a:r>
              <a:rPr lang="en-ID" sz="1300" b="0" i="0" dirty="0" err="1">
                <a:effectLst/>
                <a:latin typeface="Open Sans" panose="020B0606030504020204" pitchFamily="34" charset="0"/>
              </a:rPr>
              <a:t>besar</a:t>
            </a:r>
            <a:r>
              <a:rPr lang="en-ID" sz="1300" b="0" i="0" dirty="0">
                <a:effectLst/>
                <a:latin typeface="Open Sans" panose="020B0606030504020204" pitchFamily="34" charset="0"/>
              </a:rPr>
              <a:t> </a:t>
            </a:r>
            <a:r>
              <a:rPr lang="en-ID" sz="1300" b="0" i="0" dirty="0" err="1">
                <a:effectLst/>
                <a:latin typeface="Open Sans" panose="020B0606030504020204" pitchFamily="34" charset="0"/>
              </a:rPr>
              <a:t>kemungkinan</a:t>
            </a:r>
            <a:r>
              <a:rPr lang="en-ID" sz="1300" b="0" i="0" dirty="0">
                <a:effectLst/>
                <a:latin typeface="Open Sans" panose="020B0606030504020204" pitchFamily="34" charset="0"/>
              </a:rPr>
              <a:t> </a:t>
            </a:r>
            <a:r>
              <a:rPr lang="en-ID" sz="1300" b="0" i="0" dirty="0" err="1">
                <a:effectLst/>
                <a:latin typeface="Open Sans" panose="020B0606030504020204" pitchFamily="34" charset="0"/>
              </a:rPr>
              <a:t>untuk</a:t>
            </a:r>
            <a:r>
              <a:rPr lang="en-ID" sz="1300" b="0" i="0" dirty="0">
                <a:effectLst/>
                <a:latin typeface="Open Sans" panose="020B0606030504020204" pitchFamily="34" charset="0"/>
              </a:rPr>
              <a:t> </a:t>
            </a:r>
            <a:r>
              <a:rPr lang="en-ID" sz="1300" b="0" i="0" dirty="0" err="1">
                <a:effectLst/>
                <a:latin typeface="Open Sans" panose="020B0606030504020204" pitchFamily="34" charset="0"/>
              </a:rPr>
              <a:t>menawarkan</a:t>
            </a:r>
            <a:r>
              <a:rPr lang="en-ID" sz="1300" b="0" i="0" dirty="0">
                <a:effectLst/>
                <a:latin typeface="Open Sans" panose="020B0606030504020204" pitchFamily="34" charset="0"/>
              </a:rPr>
              <a:t> </a:t>
            </a:r>
            <a:r>
              <a:rPr lang="en-ID" sz="1300" b="0" i="0" dirty="0" err="1">
                <a:effectLst/>
                <a:latin typeface="Open Sans" panose="020B0606030504020204" pitchFamily="34" charset="0"/>
              </a:rPr>
              <a:t>negosiasi</a:t>
            </a:r>
            <a:r>
              <a:rPr lang="en-ID" sz="1300" b="0" i="0" dirty="0">
                <a:effectLst/>
                <a:latin typeface="Open Sans" panose="020B0606030504020204" pitchFamily="34" charset="0"/>
              </a:rPr>
              <a:t>. </a:t>
            </a:r>
          </a:p>
          <a:p>
            <a:pPr>
              <a:lnSpc>
                <a:spcPct val="150000"/>
              </a:lnSpc>
            </a:pPr>
            <a:r>
              <a:rPr lang="en-ID" sz="1300" b="0" i="0" dirty="0">
                <a:effectLst/>
                <a:latin typeface="Open Sans" panose="020B0606030504020204" pitchFamily="34" charset="0"/>
              </a:rPr>
              <a:t>Di mana </a:t>
            </a:r>
            <a:r>
              <a:rPr lang="en-ID" sz="1300" b="0" i="0" dirty="0" err="1">
                <a:effectLst/>
                <a:latin typeface="Open Sans" panose="020B0606030504020204" pitchFamily="34" charset="0"/>
              </a:rPr>
              <a:t>manajer</a:t>
            </a:r>
            <a:r>
              <a:rPr lang="en-ID" sz="1300" b="0" i="0" dirty="0">
                <a:effectLst/>
                <a:latin typeface="Open Sans" panose="020B0606030504020204" pitchFamily="34" charset="0"/>
              </a:rPr>
              <a:t> </a:t>
            </a:r>
            <a:r>
              <a:rPr lang="en-ID" sz="1300" b="0" i="0" dirty="0" err="1">
                <a:effectLst/>
                <a:latin typeface="Open Sans" panose="020B0606030504020204" pitchFamily="34" charset="0"/>
              </a:rPr>
              <a:t>harus</a:t>
            </a:r>
            <a:r>
              <a:rPr lang="en-ID" sz="1300" b="0" i="0" dirty="0">
                <a:effectLst/>
                <a:latin typeface="Open Sans" panose="020B0606030504020204" pitchFamily="34" charset="0"/>
              </a:rPr>
              <a:t> </a:t>
            </a:r>
            <a:r>
              <a:rPr lang="en-ID" sz="1300" b="0" i="0" dirty="0" err="1">
                <a:effectLst/>
                <a:latin typeface="Open Sans" panose="020B0606030504020204" pitchFamily="34" charset="0"/>
              </a:rPr>
              <a:t>memulai</a:t>
            </a:r>
            <a:r>
              <a:rPr lang="en-ID" sz="1300" b="0" i="0" dirty="0">
                <a:effectLst/>
                <a:latin typeface="Open Sans" panose="020B0606030504020204" pitchFamily="34" charset="0"/>
              </a:rPr>
              <a:t>. </a:t>
            </a:r>
          </a:p>
          <a:p>
            <a:pPr>
              <a:lnSpc>
                <a:spcPct val="150000"/>
              </a:lnSpc>
            </a:pPr>
            <a:r>
              <a:rPr lang="en-ID" sz="1300" b="0" i="0" dirty="0">
                <a:effectLst/>
                <a:latin typeface="Open Sans" panose="020B0606030504020204" pitchFamily="34" charset="0"/>
              </a:rPr>
              <a:t>Oleh </a:t>
            </a:r>
            <a:r>
              <a:rPr lang="en-ID" sz="1300" b="0" i="0" dirty="0" err="1">
                <a:effectLst/>
                <a:latin typeface="Open Sans" panose="020B0606030504020204" pitchFamily="34" charset="0"/>
              </a:rPr>
              <a:t>karena</a:t>
            </a:r>
            <a:r>
              <a:rPr lang="en-ID" sz="1300" b="0" i="0" dirty="0">
                <a:effectLst/>
                <a:latin typeface="Open Sans" panose="020B0606030504020204" pitchFamily="34" charset="0"/>
              </a:rPr>
              <a:t> </a:t>
            </a:r>
            <a:r>
              <a:rPr lang="en-ID" sz="1300" b="0" i="0" dirty="0" err="1">
                <a:effectLst/>
                <a:latin typeface="Open Sans" panose="020B0606030504020204" pitchFamily="34" charset="0"/>
              </a:rPr>
              <a:t>tugas</a:t>
            </a:r>
            <a:r>
              <a:rPr lang="en-ID" sz="1300" b="0" i="0" dirty="0">
                <a:effectLst/>
                <a:latin typeface="Open Sans" panose="020B0606030504020204" pitchFamily="34" charset="0"/>
              </a:rPr>
              <a:t> </a:t>
            </a:r>
            <a:r>
              <a:rPr lang="en-ID" sz="1300" b="0" i="0" dirty="0" err="1">
                <a:effectLst/>
                <a:latin typeface="Open Sans" panose="020B0606030504020204" pitchFamily="34" charset="0"/>
              </a:rPr>
              <a:t>manajer</a:t>
            </a:r>
            <a:r>
              <a:rPr lang="en-ID" sz="1300" b="0" i="0" dirty="0">
                <a:effectLst/>
                <a:latin typeface="Open Sans" panose="020B0606030504020204" pitchFamily="34" charset="0"/>
              </a:rPr>
              <a:t> </a:t>
            </a:r>
            <a:r>
              <a:rPr lang="en-ID" sz="1300" b="0" i="0" dirty="0" err="1">
                <a:effectLst/>
                <a:latin typeface="Open Sans" panose="020B0606030504020204" pitchFamily="34" charset="0"/>
              </a:rPr>
              <a:t>adalah</a:t>
            </a:r>
            <a:r>
              <a:rPr lang="en-ID" sz="1300" b="0" i="0" dirty="0">
                <a:effectLst/>
                <a:latin typeface="Open Sans" panose="020B0606030504020204" pitchFamily="34" charset="0"/>
              </a:rPr>
              <a:t> </a:t>
            </a:r>
            <a:r>
              <a:rPr lang="en-ID" sz="1300" b="0" i="0" dirty="0" err="1">
                <a:effectLst/>
                <a:latin typeface="Open Sans" panose="020B0606030504020204" pitchFamily="34" charset="0"/>
              </a:rPr>
              <a:t>melakukan</a:t>
            </a:r>
            <a:r>
              <a:rPr lang="en-ID" sz="1300" b="0" i="0" dirty="0">
                <a:effectLst/>
                <a:latin typeface="Open Sans" panose="020B0606030504020204" pitchFamily="34" charset="0"/>
              </a:rPr>
              <a:t> </a:t>
            </a:r>
            <a:r>
              <a:rPr lang="en-ID" sz="1300" b="0" i="0" dirty="0" err="1">
                <a:effectLst/>
                <a:latin typeface="Open Sans" panose="020B0606030504020204" pitchFamily="34" charset="0"/>
              </a:rPr>
              <a:t>kompromi</a:t>
            </a:r>
            <a:r>
              <a:rPr lang="en-ID" sz="1300" b="0" i="0" dirty="0">
                <a:effectLst/>
                <a:latin typeface="Open Sans" panose="020B0606030504020204" pitchFamily="34" charset="0"/>
              </a:rPr>
              <a:t>, </a:t>
            </a:r>
            <a:r>
              <a:rPr lang="en-ID" sz="1300" b="0" i="0" dirty="0" err="1">
                <a:effectLst/>
                <a:latin typeface="Open Sans" panose="020B0606030504020204" pitchFamily="34" charset="0"/>
              </a:rPr>
              <a:t>maka</a:t>
            </a:r>
            <a:r>
              <a:rPr lang="en-ID" sz="1300" b="0" i="0" dirty="0">
                <a:effectLst/>
                <a:latin typeface="Open Sans" panose="020B0606030504020204" pitchFamily="34" charset="0"/>
              </a:rPr>
              <a:t> </a:t>
            </a:r>
            <a:r>
              <a:rPr lang="en-ID" sz="1300" b="0" i="0" dirty="0" err="1">
                <a:effectLst/>
                <a:latin typeface="Open Sans" panose="020B0606030504020204" pitchFamily="34" charset="0"/>
              </a:rPr>
              <a:t>mereka</a:t>
            </a:r>
            <a:r>
              <a:rPr lang="en-ID" sz="1300" b="0" i="0" dirty="0">
                <a:effectLst/>
                <a:latin typeface="Open Sans" panose="020B0606030504020204" pitchFamily="34" charset="0"/>
              </a:rPr>
              <a:t> </a:t>
            </a:r>
            <a:r>
              <a:rPr lang="en-ID" sz="1300" b="0" i="0" dirty="0" err="1">
                <a:effectLst/>
                <a:latin typeface="Open Sans" panose="020B0606030504020204" pitchFamily="34" charset="0"/>
              </a:rPr>
              <a:t>harus</a:t>
            </a:r>
            <a:r>
              <a:rPr lang="en-ID" sz="1300" b="0" i="0" dirty="0">
                <a:effectLst/>
                <a:latin typeface="Open Sans" panose="020B0606030504020204" pitchFamily="34" charset="0"/>
              </a:rPr>
              <a:t> </a:t>
            </a:r>
            <a:r>
              <a:rPr lang="en-ID" sz="1300" b="0" i="0" dirty="0" err="1">
                <a:effectLst/>
                <a:latin typeface="Open Sans" panose="020B0606030504020204" pitchFamily="34" charset="0"/>
              </a:rPr>
              <a:t>memilih</a:t>
            </a:r>
            <a:r>
              <a:rPr lang="en-ID" sz="1300" b="0" i="0" dirty="0">
                <a:effectLst/>
                <a:latin typeface="Open Sans" panose="020B0606030504020204" pitchFamily="34" charset="0"/>
              </a:rPr>
              <a:t> </a:t>
            </a:r>
            <a:r>
              <a:rPr lang="en-ID" sz="1300" b="0" i="0" dirty="0" err="1">
                <a:effectLst/>
                <a:latin typeface="Open Sans" panose="020B0606030504020204" pitchFamily="34" charset="0"/>
              </a:rPr>
              <a:t>tujuan</a:t>
            </a:r>
            <a:r>
              <a:rPr lang="en-ID" sz="1300" b="0" i="0" dirty="0">
                <a:effectLst/>
                <a:latin typeface="Open Sans" panose="020B0606030504020204" pitchFamily="34" charset="0"/>
              </a:rPr>
              <a:t> yang </a:t>
            </a:r>
            <a:r>
              <a:rPr lang="en-ID" sz="1300" b="0" i="0" dirty="0" err="1">
                <a:effectLst/>
                <a:latin typeface="Open Sans" panose="020B0606030504020204" pitchFamily="34" charset="0"/>
              </a:rPr>
              <a:t>utama</a:t>
            </a:r>
            <a:r>
              <a:rPr lang="en-ID" sz="1300" b="0" i="0" dirty="0">
                <a:effectLst/>
                <a:latin typeface="Open Sans" panose="020B0606030504020204" pitchFamily="34" charset="0"/>
              </a:rPr>
              <a:t>. </a:t>
            </a:r>
            <a:r>
              <a:rPr lang="en-ID" sz="1300" b="0" i="0" dirty="0" err="1">
                <a:effectLst/>
                <a:latin typeface="Open Sans" panose="020B0606030504020204" pitchFamily="34" charset="0"/>
              </a:rPr>
              <a:t>Tujuan</a:t>
            </a:r>
            <a:r>
              <a:rPr lang="en-ID" sz="1300" b="0" i="0" dirty="0">
                <a:effectLst/>
                <a:latin typeface="Open Sans" panose="020B0606030504020204" pitchFamily="34" charset="0"/>
              </a:rPr>
              <a:t> </a:t>
            </a:r>
            <a:r>
              <a:rPr lang="en-ID" sz="1300" b="0" i="0" dirty="0" err="1">
                <a:effectLst/>
                <a:latin typeface="Open Sans" panose="020B0606030504020204" pitchFamily="34" charset="0"/>
              </a:rPr>
              <a:t>tersebut</a:t>
            </a:r>
            <a:r>
              <a:rPr lang="en-ID" sz="1300" b="0" i="0" dirty="0">
                <a:effectLst/>
                <a:latin typeface="Open Sans" panose="020B0606030504020204" pitchFamily="34" charset="0"/>
              </a:rPr>
              <a:t> </a:t>
            </a:r>
            <a:r>
              <a:rPr lang="en-ID" sz="1300" b="0" i="0" dirty="0" err="1">
                <a:effectLst/>
                <a:latin typeface="Open Sans" panose="020B0606030504020204" pitchFamily="34" charset="0"/>
              </a:rPr>
              <a:t>sebagai</a:t>
            </a:r>
            <a:r>
              <a:rPr lang="en-ID" sz="1300" b="0" i="0" dirty="0">
                <a:effectLst/>
                <a:latin typeface="Open Sans" panose="020B0606030504020204" pitchFamily="34" charset="0"/>
              </a:rPr>
              <a:t> </a:t>
            </a:r>
            <a:r>
              <a:rPr lang="en-ID" sz="1300" b="0" i="0" dirty="0" err="1">
                <a:effectLst/>
                <a:latin typeface="Open Sans" panose="020B0606030504020204" pitchFamily="34" charset="0"/>
              </a:rPr>
              <a:t>masukan</a:t>
            </a:r>
            <a:r>
              <a:rPr lang="en-ID" sz="1300" b="0" i="0" dirty="0">
                <a:effectLst/>
                <a:latin typeface="Open Sans" panose="020B0606030504020204" pitchFamily="34" charset="0"/>
              </a:rPr>
              <a:t> </a:t>
            </a:r>
            <a:r>
              <a:rPr lang="en-ID" sz="1300" b="0" i="0" dirty="0" err="1">
                <a:effectLst/>
                <a:latin typeface="Open Sans" panose="020B0606030504020204" pitchFamily="34" charset="0"/>
              </a:rPr>
              <a:t>dari</a:t>
            </a:r>
            <a:r>
              <a:rPr lang="en-ID" sz="1300" b="0" i="0" dirty="0">
                <a:effectLst/>
                <a:latin typeface="Open Sans" panose="020B0606030504020204" pitchFamily="34" charset="0"/>
              </a:rPr>
              <a:t> </a:t>
            </a:r>
            <a:r>
              <a:rPr lang="en-ID" sz="1300" b="0" i="0" dirty="0" err="1">
                <a:effectLst/>
                <a:latin typeface="Open Sans" panose="020B0606030504020204" pitchFamily="34" charset="0"/>
              </a:rPr>
              <a:t>tingkat</a:t>
            </a:r>
            <a:r>
              <a:rPr lang="en-ID" sz="1300" b="0" i="0" dirty="0">
                <a:effectLst/>
                <a:latin typeface="Open Sans" panose="020B0606030504020204" pitchFamily="34" charset="0"/>
              </a:rPr>
              <a:t> </a:t>
            </a:r>
            <a:r>
              <a:rPr lang="en-ID" sz="1300" b="0" i="0" dirty="0" err="1">
                <a:effectLst/>
                <a:latin typeface="Open Sans" panose="020B0606030504020204" pitchFamily="34" charset="0"/>
              </a:rPr>
              <a:t>bawah</a:t>
            </a:r>
            <a:r>
              <a:rPr lang="en-ID" sz="1300" b="0" i="0" dirty="0">
                <a:effectLst/>
                <a:latin typeface="Open Sans" panose="020B0606030504020204" pitchFamily="34" charset="0"/>
              </a:rPr>
              <a:t>. </a:t>
            </a:r>
          </a:p>
          <a:p>
            <a:pPr>
              <a:lnSpc>
                <a:spcPct val="150000"/>
              </a:lnSpc>
            </a:pPr>
            <a:r>
              <a:rPr lang="en-ID" sz="1300" b="0" i="0" dirty="0" err="1">
                <a:effectLst/>
                <a:latin typeface="Open Sans" panose="020B0606030504020204" pitchFamily="34" charset="0"/>
              </a:rPr>
              <a:t>Memilih</a:t>
            </a:r>
            <a:r>
              <a:rPr lang="en-ID" sz="1300" b="0" i="0" dirty="0">
                <a:effectLst/>
                <a:latin typeface="Open Sans" panose="020B0606030504020204" pitchFamily="34" charset="0"/>
              </a:rPr>
              <a:t> </a:t>
            </a:r>
            <a:r>
              <a:rPr lang="en-ID" sz="1300" b="0" i="0" dirty="0" err="1">
                <a:effectLst/>
                <a:latin typeface="Open Sans" panose="020B0606030504020204" pitchFamily="34" charset="0"/>
              </a:rPr>
              <a:t>alternatif</a:t>
            </a:r>
            <a:r>
              <a:rPr lang="en-ID" sz="1300" b="0" i="0" dirty="0">
                <a:effectLst/>
                <a:latin typeface="Open Sans" panose="020B0606030504020204" pitchFamily="34" charset="0"/>
              </a:rPr>
              <a:t> yang </a:t>
            </a:r>
            <a:r>
              <a:rPr lang="en-ID" sz="1300" b="0" i="0" dirty="0" err="1">
                <a:effectLst/>
                <a:latin typeface="Open Sans" panose="020B0606030504020204" pitchFamily="34" charset="0"/>
              </a:rPr>
              <a:t>terbaik</a:t>
            </a:r>
            <a:r>
              <a:rPr lang="en-ID" sz="1300" b="0" i="0" dirty="0">
                <a:effectLst/>
                <a:latin typeface="Open Sans" panose="020B0606030504020204" pitchFamily="34" charset="0"/>
              </a:rPr>
              <a:t> </a:t>
            </a:r>
            <a:r>
              <a:rPr lang="en-ID" sz="1300" b="0" i="0" dirty="0" err="1">
                <a:effectLst/>
                <a:latin typeface="Open Sans" panose="020B0606030504020204" pitchFamily="34" charset="0"/>
              </a:rPr>
              <a:t>terhadap</a:t>
            </a:r>
            <a:r>
              <a:rPr lang="en-ID" sz="1300" b="0" i="0" dirty="0">
                <a:effectLst/>
                <a:latin typeface="Open Sans" panose="020B0606030504020204" pitchFamily="34" charset="0"/>
              </a:rPr>
              <a:t> </a:t>
            </a:r>
            <a:r>
              <a:rPr lang="en-ID" sz="1300" b="0" i="0" dirty="0" err="1">
                <a:effectLst/>
                <a:latin typeface="Open Sans" panose="020B0606030504020204" pitchFamily="34" charset="0"/>
              </a:rPr>
              <a:t>sarana</a:t>
            </a:r>
            <a:r>
              <a:rPr lang="en-ID" sz="1300" b="0" i="0" dirty="0">
                <a:effectLst/>
                <a:latin typeface="Open Sans" panose="020B0606030504020204" pitchFamily="34" charset="0"/>
              </a:rPr>
              <a:t> dan </a:t>
            </a:r>
            <a:r>
              <a:rPr lang="en-ID" sz="1300" b="0" i="0" dirty="0" err="1">
                <a:effectLst/>
                <a:latin typeface="Open Sans" panose="020B0606030504020204" pitchFamily="34" charset="0"/>
              </a:rPr>
              <a:t>prasarana</a:t>
            </a:r>
            <a:r>
              <a:rPr lang="en-ID" sz="1300" b="0" i="0" dirty="0">
                <a:effectLst/>
                <a:latin typeface="Open Sans" panose="020B0606030504020204" pitchFamily="34" charset="0"/>
              </a:rPr>
              <a:t>. </a:t>
            </a:r>
          </a:p>
          <a:p>
            <a:pPr>
              <a:lnSpc>
                <a:spcPct val="150000"/>
              </a:lnSpc>
            </a:pPr>
            <a:r>
              <a:rPr lang="en-ID" sz="1300" b="0" i="0" dirty="0" err="1">
                <a:effectLst/>
                <a:latin typeface="Open Sans" panose="020B0606030504020204" pitchFamily="34" charset="0"/>
              </a:rPr>
              <a:t>Efisiensi</a:t>
            </a:r>
            <a:r>
              <a:rPr lang="en-ID" sz="1300" b="0" i="0" dirty="0">
                <a:effectLst/>
                <a:latin typeface="Open Sans" panose="020B0606030504020204" pitchFamily="34" charset="0"/>
              </a:rPr>
              <a:t> dan </a:t>
            </a:r>
            <a:r>
              <a:rPr lang="en-ID" sz="1300" b="0" i="0" dirty="0" err="1">
                <a:effectLst/>
                <a:latin typeface="Open Sans" panose="020B0606030504020204" pitchFamily="34" charset="0"/>
              </a:rPr>
              <a:t>efektivitas</a:t>
            </a:r>
            <a:r>
              <a:rPr lang="en-ID" sz="1300" b="0" i="0" dirty="0">
                <a:effectLst/>
                <a:latin typeface="Open Sans" panose="020B0606030504020204" pitchFamily="34" charset="0"/>
              </a:rPr>
              <a:t> </a:t>
            </a:r>
            <a:r>
              <a:rPr lang="en-ID" sz="1300" b="0" i="0" dirty="0" err="1">
                <a:effectLst/>
                <a:latin typeface="Open Sans" panose="020B0606030504020204" pitchFamily="34" charset="0"/>
              </a:rPr>
              <a:t>penggunaan</a:t>
            </a:r>
            <a:r>
              <a:rPr lang="en-ID" sz="1300" b="0" i="0" dirty="0">
                <a:effectLst/>
                <a:latin typeface="Open Sans" panose="020B0606030504020204" pitchFamily="34" charset="0"/>
              </a:rPr>
              <a:t> </a:t>
            </a:r>
            <a:r>
              <a:rPr lang="en-ID" sz="1300" b="0" i="0" dirty="0" err="1">
                <a:effectLst/>
                <a:latin typeface="Open Sans" panose="020B0606030504020204" pitchFamily="34" charset="0"/>
              </a:rPr>
              <a:t>waktu</a:t>
            </a:r>
            <a:r>
              <a:rPr lang="en-ID" sz="1300" b="0" i="0" dirty="0">
                <a:effectLst/>
                <a:latin typeface="Open Sans" panose="020B0606030504020204" pitchFamily="34" charset="0"/>
              </a:rPr>
              <a:t>, </a:t>
            </a:r>
            <a:r>
              <a:rPr lang="en-ID" sz="1300" b="0" i="0" dirty="0" err="1">
                <a:effectLst/>
                <a:latin typeface="Open Sans" panose="020B0606030504020204" pitchFamily="34" charset="0"/>
              </a:rPr>
              <a:t>anggaran</a:t>
            </a:r>
            <a:r>
              <a:rPr lang="en-ID" sz="1300" b="0" i="0" dirty="0">
                <a:effectLst/>
                <a:latin typeface="Open Sans" panose="020B0606030504020204" pitchFamily="34" charset="0"/>
              </a:rPr>
              <a:t>, dan </a:t>
            </a:r>
            <a:r>
              <a:rPr lang="en-ID" sz="1300" b="0" i="0" dirty="0" err="1">
                <a:effectLst/>
                <a:latin typeface="Open Sans" panose="020B0606030504020204" pitchFamily="34" charset="0"/>
              </a:rPr>
              <a:t>pegawai</a:t>
            </a:r>
            <a:r>
              <a:rPr lang="en-ID" sz="1300" b="0" i="0" dirty="0">
                <a:effectLst/>
                <a:latin typeface="Open Sans" panose="020B0606030504020204" pitchFamily="34" charset="0"/>
              </a:rPr>
              <a:t> yang </a:t>
            </a:r>
            <a:r>
              <a:rPr lang="en-ID" sz="1300" b="0" i="0" dirty="0" err="1">
                <a:effectLst/>
                <a:latin typeface="Open Sans" panose="020B0606030504020204" pitchFamily="34" charset="0"/>
              </a:rPr>
              <a:t>terlibat</a:t>
            </a:r>
            <a:r>
              <a:rPr lang="en-ID" sz="1300" b="0" i="0" dirty="0">
                <a:effectLst/>
                <a:latin typeface="Open Sans" panose="020B0606030504020204" pitchFamily="34" charset="0"/>
              </a:rPr>
              <a:t> </a:t>
            </a:r>
            <a:r>
              <a:rPr lang="en-ID" sz="1300" b="0" i="0" dirty="0" err="1">
                <a:effectLst/>
                <a:latin typeface="Open Sans" panose="020B0606030504020204" pitchFamily="34" charset="0"/>
              </a:rPr>
              <a:t>perlu</a:t>
            </a:r>
            <a:r>
              <a:rPr lang="en-ID" sz="1300" b="0" i="0" dirty="0">
                <a:effectLst/>
                <a:latin typeface="Open Sans" panose="020B0606030504020204" pitchFamily="34" charset="0"/>
              </a:rPr>
              <a:t> juga </a:t>
            </a:r>
            <a:r>
              <a:rPr lang="en-ID" sz="1300" b="0" i="0" dirty="0" err="1">
                <a:effectLst/>
                <a:latin typeface="Open Sans" panose="020B0606030504020204" pitchFamily="34" charset="0"/>
              </a:rPr>
              <a:t>diperhatikan</a:t>
            </a:r>
            <a:r>
              <a:rPr lang="en-ID" sz="1300" b="0" i="0" dirty="0">
                <a:effectLst/>
                <a:latin typeface="Open Sans" panose="020B0606030504020204" pitchFamily="34" charset="0"/>
              </a:rPr>
              <a:t> oleh </a:t>
            </a:r>
            <a:r>
              <a:rPr lang="en-ID" sz="1300" b="0" i="0" dirty="0" err="1">
                <a:effectLst/>
                <a:latin typeface="Open Sans" panose="020B0606030504020204" pitchFamily="34" charset="0"/>
              </a:rPr>
              <a:t>manajer</a:t>
            </a:r>
            <a:r>
              <a:rPr lang="en-ID" sz="1300" b="0" i="0" dirty="0">
                <a:effectLst/>
                <a:latin typeface="Open Sans" panose="020B0606030504020204" pitchFamily="34" charset="0"/>
              </a:rPr>
              <a:t>. </a:t>
            </a:r>
            <a:r>
              <a:rPr lang="en-ID" sz="1300" b="0" i="0" dirty="0" err="1">
                <a:effectLst/>
                <a:latin typeface="Open Sans" panose="020B0606030504020204" pitchFamily="34" charset="0"/>
              </a:rPr>
              <a:t>Mempunyai</a:t>
            </a:r>
            <a:r>
              <a:rPr lang="en-ID" sz="1300" b="0" i="0" dirty="0">
                <a:effectLst/>
                <a:latin typeface="Open Sans" panose="020B0606030504020204" pitchFamily="34" charset="0"/>
              </a:rPr>
              <a:t> agenda yang </a:t>
            </a:r>
            <a:r>
              <a:rPr lang="en-ID" sz="1300" b="0" i="0" dirty="0" err="1">
                <a:effectLst/>
                <a:latin typeface="Open Sans" panose="020B0606030504020204" pitchFamily="34" charset="0"/>
              </a:rPr>
              <a:t>disembunyikan</a:t>
            </a:r>
            <a:r>
              <a:rPr lang="en-ID" sz="1300" b="0" i="0" dirty="0">
                <a:effectLst/>
                <a:latin typeface="Open Sans" panose="020B0606030504020204" pitchFamily="34" charset="0"/>
              </a:rPr>
              <a:t>. </a:t>
            </a:r>
          </a:p>
          <a:p>
            <a:pPr>
              <a:lnSpc>
                <a:spcPct val="150000"/>
              </a:lnSpc>
            </a:pPr>
            <a:r>
              <a:rPr lang="en-ID" sz="1300" b="0" i="0" dirty="0">
                <a:effectLst/>
                <a:latin typeface="Open Sans" panose="020B0606030504020204" pitchFamily="34" charset="0"/>
              </a:rPr>
              <a:t>Agenda </a:t>
            </a:r>
            <a:r>
              <a:rPr lang="en-ID" sz="1300" b="0" i="0" dirty="0" err="1">
                <a:effectLst/>
                <a:latin typeface="Open Sans" panose="020B0606030504020204" pitchFamily="34" charset="0"/>
              </a:rPr>
              <a:t>tersebut</a:t>
            </a:r>
            <a:r>
              <a:rPr lang="en-ID" sz="1300" b="0" i="0" dirty="0">
                <a:effectLst/>
                <a:latin typeface="Open Sans" panose="020B0606030504020204" pitchFamily="34" charset="0"/>
              </a:rPr>
              <a:t> </a:t>
            </a:r>
            <a:r>
              <a:rPr lang="en-ID" sz="1300" b="0" i="0" dirty="0" err="1">
                <a:effectLst/>
                <a:latin typeface="Open Sans" panose="020B0606030504020204" pitchFamily="34" charset="0"/>
              </a:rPr>
              <a:t>adalah</a:t>
            </a:r>
            <a:r>
              <a:rPr lang="en-ID" sz="1300" b="0" i="0" dirty="0">
                <a:effectLst/>
                <a:latin typeface="Open Sans" panose="020B0606030504020204" pitchFamily="34" charset="0"/>
              </a:rPr>
              <a:t> agenda </a:t>
            </a:r>
            <a:r>
              <a:rPr lang="en-ID" sz="1300" b="0" i="0" dirty="0" err="1">
                <a:effectLst/>
                <a:latin typeface="Open Sans" panose="020B0606030504020204" pitchFamily="34" charset="0"/>
              </a:rPr>
              <a:t>negosiasi</a:t>
            </a:r>
            <a:r>
              <a:rPr lang="en-ID" sz="1300" b="0" i="0" dirty="0">
                <a:effectLst/>
                <a:latin typeface="Open Sans" panose="020B0606030504020204" pitchFamily="34" charset="0"/>
              </a:rPr>
              <a:t> </a:t>
            </a:r>
            <a:r>
              <a:rPr lang="en-ID" sz="1300" b="0" i="0" dirty="0" err="1">
                <a:effectLst/>
                <a:latin typeface="Open Sans" panose="020B0606030504020204" pitchFamily="34" charset="0"/>
              </a:rPr>
              <a:t>alternatif</a:t>
            </a:r>
            <a:r>
              <a:rPr lang="en-ID" sz="1300" b="0" i="0" dirty="0">
                <a:effectLst/>
                <a:latin typeface="Open Sans" panose="020B0606030504020204" pitchFamily="34" charset="0"/>
              </a:rPr>
              <a:t> yang </a:t>
            </a:r>
            <a:r>
              <a:rPr lang="en-ID" sz="1300" b="0" i="0" dirty="0" err="1">
                <a:effectLst/>
                <a:latin typeface="Open Sans" panose="020B0606030504020204" pitchFamily="34" charset="0"/>
              </a:rPr>
              <a:t>akan</a:t>
            </a:r>
            <a:r>
              <a:rPr lang="en-ID" sz="1300" b="0" i="0" dirty="0">
                <a:effectLst/>
                <a:latin typeface="Open Sans" panose="020B0606030504020204" pitchFamily="34" charset="0"/>
              </a:rPr>
              <a:t> </a:t>
            </a:r>
            <a:r>
              <a:rPr lang="en-ID" sz="1300" b="0" i="0" dirty="0" err="1">
                <a:effectLst/>
                <a:latin typeface="Open Sans" panose="020B0606030504020204" pitchFamily="34" charset="0"/>
              </a:rPr>
              <a:t>ditawarkan</a:t>
            </a:r>
            <a:r>
              <a:rPr lang="en-ID" sz="1300" b="0" i="0" dirty="0">
                <a:effectLst/>
                <a:latin typeface="Open Sans" panose="020B0606030504020204" pitchFamily="34" charset="0"/>
              </a:rPr>
              <a:t> </a:t>
            </a:r>
            <a:r>
              <a:rPr lang="en-ID" sz="1300" b="0" i="0" dirty="0" err="1">
                <a:effectLst/>
                <a:latin typeface="Open Sans" panose="020B0606030504020204" pitchFamily="34" charset="0"/>
              </a:rPr>
              <a:t>jika</a:t>
            </a:r>
            <a:r>
              <a:rPr lang="en-ID" sz="1300" b="0" i="0" dirty="0">
                <a:effectLst/>
                <a:latin typeface="Open Sans" panose="020B0606030504020204" pitchFamily="34" charset="0"/>
              </a:rPr>
              <a:t> </a:t>
            </a:r>
            <a:r>
              <a:rPr lang="en-ID" sz="1300" b="0" i="0" dirty="0" err="1">
                <a:effectLst/>
                <a:latin typeface="Open Sans" panose="020B0606030504020204" pitchFamily="34" charset="0"/>
              </a:rPr>
              <a:t>negosiasi</a:t>
            </a:r>
            <a:r>
              <a:rPr lang="en-ID" sz="1300" b="0" i="0" dirty="0">
                <a:effectLst/>
                <a:latin typeface="Open Sans" panose="020B0606030504020204" pitchFamily="34" charset="0"/>
              </a:rPr>
              <a:t> </a:t>
            </a:r>
            <a:r>
              <a:rPr lang="en-ID" sz="1300" b="0" i="0" dirty="0" err="1">
                <a:effectLst/>
                <a:latin typeface="Open Sans" panose="020B0606030504020204" pitchFamily="34" charset="0"/>
              </a:rPr>
              <a:t>tidak</a:t>
            </a:r>
            <a:r>
              <a:rPr lang="en-ID" sz="1300" b="0" i="0" dirty="0">
                <a:effectLst/>
                <a:latin typeface="Open Sans" panose="020B0606030504020204" pitchFamily="34" charset="0"/>
              </a:rPr>
              <a:t> </a:t>
            </a:r>
            <a:r>
              <a:rPr lang="en-ID" sz="1300" b="0" i="0" dirty="0" err="1">
                <a:effectLst/>
                <a:latin typeface="Open Sans" panose="020B0606030504020204" pitchFamily="34" charset="0"/>
              </a:rPr>
              <a:t>dapat</a:t>
            </a:r>
            <a:r>
              <a:rPr lang="en-ID" sz="1300" b="0" i="0" dirty="0">
                <a:effectLst/>
                <a:latin typeface="Open Sans" panose="020B0606030504020204" pitchFamily="34" charset="0"/>
              </a:rPr>
              <a:t> </a:t>
            </a:r>
            <a:r>
              <a:rPr lang="en-ID" sz="1300" b="0" i="0" dirty="0" err="1">
                <a:effectLst/>
                <a:latin typeface="Open Sans" panose="020B0606030504020204" pitchFamily="34" charset="0"/>
              </a:rPr>
              <a:t>disepakati</a:t>
            </a:r>
            <a:r>
              <a:rPr lang="en-ID" sz="1300" b="0" i="0" dirty="0">
                <a:effectLst/>
                <a:latin typeface="Open Sans" panose="020B0606030504020204" pitchFamily="34" charset="0"/>
              </a:rPr>
              <a:t>.</a:t>
            </a:r>
            <a:endParaRPr lang="en-ID" sz="1300" dirty="0"/>
          </a:p>
        </p:txBody>
      </p:sp>
    </p:spTree>
    <p:extLst>
      <p:ext uri="{BB962C8B-B14F-4D97-AF65-F5344CB8AC3E}">
        <p14:creationId xmlns:p14="http://schemas.microsoft.com/office/powerpoint/2010/main" val="252191107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51DE3-B5F2-97FA-0652-5D4B10AE2AE4}"/>
              </a:ext>
            </a:extLst>
          </p:cNvPr>
          <p:cNvSpPr>
            <a:spLocks noGrp="1"/>
          </p:cNvSpPr>
          <p:nvPr>
            <p:ph type="title"/>
          </p:nvPr>
        </p:nvSpPr>
        <p:spPr>
          <a:xfrm>
            <a:off x="1014141" y="1450655"/>
            <a:ext cx="3932030" cy="3956690"/>
          </a:xfrm>
        </p:spPr>
        <p:txBody>
          <a:bodyPr anchor="ctr">
            <a:normAutofit/>
          </a:bodyPr>
          <a:lstStyle/>
          <a:p>
            <a:r>
              <a:rPr lang="en-ID" sz="6200" b="0" i="0" dirty="0">
                <a:effectLst/>
                <a:latin typeface="Open Sans" panose="020B0606030504020204" pitchFamily="34" charset="0"/>
              </a:rPr>
              <a:t>Strategi </a:t>
            </a:r>
            <a:r>
              <a:rPr lang="en-ID" sz="6200" b="0" i="0" dirty="0" err="1">
                <a:effectLst/>
                <a:latin typeface="Open Sans" panose="020B0606030504020204" pitchFamily="34" charset="0"/>
              </a:rPr>
              <a:t>Negosiasi</a:t>
            </a:r>
            <a:r>
              <a:rPr lang="en-ID" sz="6200" b="0" i="0" dirty="0">
                <a:effectLst/>
                <a:latin typeface="Open Sans" panose="020B0606030504020204" pitchFamily="34" charset="0"/>
              </a:rPr>
              <a:t> </a:t>
            </a:r>
            <a:endParaRPr lang="en-ID" sz="6200" dirty="0"/>
          </a:p>
        </p:txBody>
      </p:sp>
      <p:sp>
        <p:nvSpPr>
          <p:cNvPr id="3" name="Content Placeholder 2">
            <a:extLst>
              <a:ext uri="{FF2B5EF4-FFF2-40B4-BE49-F238E27FC236}">
                <a16:creationId xmlns:a16="http://schemas.microsoft.com/office/drawing/2014/main" id="{BF73A47E-D6D7-AFF9-67FB-9A3BEC1BF8A7}"/>
              </a:ext>
            </a:extLst>
          </p:cNvPr>
          <p:cNvSpPr>
            <a:spLocks noGrp="1"/>
          </p:cNvSpPr>
          <p:nvPr>
            <p:ph idx="1"/>
          </p:nvPr>
        </p:nvSpPr>
        <p:spPr>
          <a:xfrm>
            <a:off x="4946172" y="275771"/>
            <a:ext cx="7028114" cy="6400800"/>
          </a:xfrm>
        </p:spPr>
        <p:txBody>
          <a:bodyPr anchor="ctr">
            <a:normAutofit/>
          </a:bodyPr>
          <a:lstStyle/>
          <a:p>
            <a:pPr marL="0" indent="0">
              <a:buNone/>
            </a:pPr>
            <a:r>
              <a:rPr lang="en-ID" sz="2000" b="0" i="0" dirty="0">
                <a:effectLst/>
                <a:latin typeface="Open Sans" panose="020B0606030504020204" pitchFamily="34" charset="0"/>
              </a:rPr>
              <a:t>Strategi </a:t>
            </a:r>
            <a:r>
              <a:rPr lang="en-ID" sz="2000" b="0" i="0" dirty="0" err="1">
                <a:effectLst/>
                <a:latin typeface="Open Sans" panose="020B0606030504020204" pitchFamily="34" charset="0"/>
              </a:rPr>
              <a:t>Negosiasi</a:t>
            </a:r>
            <a:r>
              <a:rPr lang="en-ID" sz="2000" b="0" i="0" dirty="0">
                <a:effectLst/>
                <a:latin typeface="Open Sans" panose="020B0606030504020204" pitchFamily="34" charset="0"/>
              </a:rPr>
              <a:t> </a:t>
            </a:r>
            <a:r>
              <a:rPr lang="en-ID" sz="2000" b="0" i="0" dirty="0" err="1">
                <a:effectLst/>
                <a:latin typeface="Open Sans" panose="020B0606030504020204" pitchFamily="34" charset="0"/>
              </a:rPr>
              <a:t>Pilih</a:t>
            </a:r>
            <a:r>
              <a:rPr lang="en-ID" sz="2000" b="0" i="0" dirty="0">
                <a:effectLst/>
                <a:latin typeface="Open Sans" panose="020B0606030504020204" pitchFamily="34" charset="0"/>
              </a:rPr>
              <a:t> </a:t>
            </a:r>
            <a:r>
              <a:rPr lang="en-ID" sz="2000" b="0" i="0" dirty="0" err="1">
                <a:effectLst/>
                <a:latin typeface="Open Sans" panose="020B0606030504020204" pitchFamily="34" charset="0"/>
              </a:rPr>
              <a:t>fakta-fakta</a:t>
            </a:r>
            <a:r>
              <a:rPr lang="en-ID" sz="2000" b="0" i="0" dirty="0">
                <a:effectLst/>
                <a:latin typeface="Open Sans" panose="020B0606030504020204" pitchFamily="34" charset="0"/>
              </a:rPr>
              <a:t> yang </a:t>
            </a:r>
            <a:r>
              <a:rPr lang="en-ID" sz="2000" b="0" i="0" dirty="0" err="1">
                <a:effectLst/>
                <a:latin typeface="Open Sans" panose="020B0606030504020204" pitchFamily="34" charset="0"/>
              </a:rPr>
              <a:t>rasional</a:t>
            </a:r>
            <a:r>
              <a:rPr lang="en-ID" sz="2000" b="0" i="0" dirty="0">
                <a:effectLst/>
                <a:latin typeface="Open Sans" panose="020B0606030504020204" pitchFamily="34" charset="0"/>
              </a:rPr>
              <a:t> dan </a:t>
            </a:r>
            <a:r>
              <a:rPr lang="en-ID" sz="2000" b="0" i="0" dirty="0" err="1">
                <a:effectLst/>
                <a:latin typeface="Open Sans" panose="020B0606030504020204" pitchFamily="34" charset="0"/>
              </a:rPr>
              <a:t>berdasarkan</a:t>
            </a:r>
            <a:r>
              <a:rPr lang="en-ID" sz="2000" b="0" i="0" dirty="0">
                <a:effectLst/>
                <a:latin typeface="Open Sans" panose="020B0606030504020204" pitchFamily="34" charset="0"/>
              </a:rPr>
              <a:t> </a:t>
            </a:r>
            <a:r>
              <a:rPr lang="en-ID" sz="2000" b="0" i="0" dirty="0" err="1">
                <a:effectLst/>
                <a:latin typeface="Open Sans" panose="020B0606030504020204" pitchFamily="34" charset="0"/>
              </a:rPr>
              <a:t>hasil</a:t>
            </a:r>
            <a:r>
              <a:rPr lang="en-ID" sz="2000" b="0" i="0" dirty="0">
                <a:effectLst/>
                <a:latin typeface="Open Sans" panose="020B0606030504020204" pitchFamily="34" charset="0"/>
              </a:rPr>
              <a:t> </a:t>
            </a:r>
            <a:r>
              <a:rPr lang="en-ID" sz="2000" b="0" i="0" dirty="0" err="1">
                <a:effectLst/>
                <a:latin typeface="Open Sans" panose="020B0606030504020204" pitchFamily="34" charset="0"/>
              </a:rPr>
              <a:t>penelitian</a:t>
            </a:r>
            <a:r>
              <a:rPr lang="en-ID" sz="2000" b="0" i="0" dirty="0">
                <a:effectLst/>
                <a:latin typeface="Open Sans" panose="020B0606030504020204" pitchFamily="34" charset="0"/>
              </a:rPr>
              <a:t>. </a:t>
            </a:r>
          </a:p>
          <a:p>
            <a:pPr marL="514350" indent="-514350">
              <a:buFont typeface="+mj-lt"/>
              <a:buAutoNum type="arabicPeriod"/>
            </a:pPr>
            <a:r>
              <a:rPr lang="en-ID" sz="2000" b="0" i="0" dirty="0" err="1">
                <a:effectLst/>
                <a:latin typeface="Open Sans" panose="020B0606030504020204" pitchFamily="34" charset="0"/>
              </a:rPr>
              <a:t>Dengarkan</a:t>
            </a:r>
            <a:r>
              <a:rPr lang="en-ID" sz="2000" b="0" i="0" dirty="0">
                <a:effectLst/>
                <a:latin typeface="Open Sans" panose="020B0606030504020204" pitchFamily="34" charset="0"/>
              </a:rPr>
              <a:t> </a:t>
            </a:r>
            <a:r>
              <a:rPr lang="en-ID" sz="2000" b="0" i="0" dirty="0" err="1">
                <a:effectLst/>
                <a:latin typeface="Open Sans" panose="020B0606030504020204" pitchFamily="34" charset="0"/>
              </a:rPr>
              <a:t>dengan</a:t>
            </a:r>
            <a:r>
              <a:rPr lang="en-ID" sz="2000" b="0" i="0" dirty="0">
                <a:effectLst/>
                <a:latin typeface="Open Sans" panose="020B0606030504020204" pitchFamily="34" charset="0"/>
              </a:rPr>
              <a:t> </a:t>
            </a:r>
            <a:r>
              <a:rPr lang="en-ID" sz="2000" b="0" i="0" dirty="0" err="1">
                <a:effectLst/>
                <a:latin typeface="Open Sans" panose="020B0606030504020204" pitchFamily="34" charset="0"/>
              </a:rPr>
              <a:t>saksama</a:t>
            </a:r>
            <a:r>
              <a:rPr lang="en-ID" sz="2000" b="0" i="0" dirty="0">
                <a:effectLst/>
                <a:latin typeface="Open Sans" panose="020B0606030504020204" pitchFamily="34" charset="0"/>
              </a:rPr>
              <a:t>, dan </a:t>
            </a:r>
            <a:r>
              <a:rPr lang="en-ID" sz="2000" b="0" i="0" dirty="0" err="1">
                <a:effectLst/>
                <a:latin typeface="Open Sans" panose="020B0606030504020204" pitchFamily="34" charset="0"/>
              </a:rPr>
              <a:t>perhatikan</a:t>
            </a:r>
            <a:r>
              <a:rPr lang="en-ID" sz="2000" b="0" i="0" dirty="0">
                <a:effectLst/>
                <a:latin typeface="Open Sans" panose="020B0606030504020204" pitchFamily="34" charset="0"/>
              </a:rPr>
              <a:t> </a:t>
            </a:r>
            <a:r>
              <a:rPr lang="en-ID" sz="2000" b="0" i="0" dirty="0" err="1">
                <a:effectLst/>
                <a:latin typeface="Open Sans" panose="020B0606030504020204" pitchFamily="34" charset="0"/>
              </a:rPr>
              <a:t>respons</a:t>
            </a:r>
            <a:r>
              <a:rPr lang="en-ID" sz="2000" b="0" i="0" dirty="0">
                <a:effectLst/>
                <a:latin typeface="Open Sans" panose="020B0606030504020204" pitchFamily="34" charset="0"/>
              </a:rPr>
              <a:t> nonverbal yang </a:t>
            </a:r>
            <a:r>
              <a:rPr lang="en-ID" sz="2000" b="0" i="0" dirty="0" err="1">
                <a:effectLst/>
                <a:latin typeface="Open Sans" panose="020B0606030504020204" pitchFamily="34" charset="0"/>
              </a:rPr>
              <a:t>nampak</a:t>
            </a:r>
            <a:r>
              <a:rPr lang="en-ID" sz="2000" b="0" i="0" dirty="0">
                <a:effectLst/>
                <a:latin typeface="Open Sans" panose="020B0606030504020204" pitchFamily="34" charset="0"/>
              </a:rPr>
              <a:t>. </a:t>
            </a:r>
          </a:p>
          <a:p>
            <a:pPr marL="514350" indent="-514350">
              <a:buFont typeface="+mj-lt"/>
              <a:buAutoNum type="arabicPeriod"/>
            </a:pPr>
            <a:r>
              <a:rPr lang="en-ID" sz="2000" b="0" i="0" dirty="0" err="1">
                <a:effectLst/>
                <a:latin typeface="Open Sans" panose="020B0606030504020204" pitchFamily="34" charset="0"/>
              </a:rPr>
              <a:t>Berpikirlah</a:t>
            </a:r>
            <a:r>
              <a:rPr lang="en-ID" sz="2000" b="0" i="0" dirty="0">
                <a:effectLst/>
                <a:latin typeface="Open Sans" panose="020B0606030504020204" pitchFamily="34" charset="0"/>
              </a:rPr>
              <a:t> </a:t>
            </a:r>
            <a:r>
              <a:rPr lang="en-ID" sz="2000" b="0" i="0" dirty="0" err="1">
                <a:effectLst/>
                <a:latin typeface="Open Sans" panose="020B0606030504020204" pitchFamily="34" charset="0"/>
              </a:rPr>
              <a:t>positif</a:t>
            </a:r>
            <a:r>
              <a:rPr lang="en-ID" sz="2000" b="0" i="0" dirty="0">
                <a:effectLst/>
                <a:latin typeface="Open Sans" panose="020B0606030504020204" pitchFamily="34" charset="0"/>
              </a:rPr>
              <a:t> dan </a:t>
            </a:r>
            <a:r>
              <a:rPr lang="en-ID" sz="2000" b="0" i="0" dirty="0" err="1">
                <a:effectLst/>
                <a:latin typeface="Open Sans" panose="020B0606030504020204" pitchFamily="34" charset="0"/>
              </a:rPr>
              <a:t>selalu</a:t>
            </a:r>
            <a:r>
              <a:rPr lang="en-ID" sz="2000" b="0" i="0" dirty="0">
                <a:effectLst/>
                <a:latin typeface="Open Sans" panose="020B0606030504020204" pitchFamily="34" charset="0"/>
              </a:rPr>
              <a:t> </a:t>
            </a:r>
            <a:r>
              <a:rPr lang="en-ID" sz="2000" b="0" i="0" dirty="0" err="1">
                <a:effectLst/>
                <a:latin typeface="Open Sans" panose="020B0606030504020204" pitchFamily="34" charset="0"/>
              </a:rPr>
              <a:t>terbuka</a:t>
            </a:r>
            <a:r>
              <a:rPr lang="en-ID" sz="2000" b="0" i="0" dirty="0">
                <a:effectLst/>
                <a:latin typeface="Open Sans" panose="020B0606030504020204" pitchFamily="34" charset="0"/>
              </a:rPr>
              <a:t> </a:t>
            </a:r>
            <a:r>
              <a:rPr lang="en-ID" sz="2000" b="0" i="0" dirty="0" err="1">
                <a:effectLst/>
                <a:latin typeface="Open Sans" panose="020B0606030504020204" pitchFamily="34" charset="0"/>
              </a:rPr>
              <a:t>untuk</a:t>
            </a:r>
            <a:r>
              <a:rPr lang="en-ID" sz="2000" b="0" i="0" dirty="0">
                <a:effectLst/>
                <a:latin typeface="Open Sans" panose="020B0606030504020204" pitchFamily="34" charset="0"/>
              </a:rPr>
              <a:t> </a:t>
            </a:r>
            <a:r>
              <a:rPr lang="en-ID" sz="2000" b="0" i="0" dirty="0" err="1">
                <a:effectLst/>
                <a:latin typeface="Open Sans" panose="020B0606030504020204" pitchFamily="34" charset="0"/>
              </a:rPr>
              <a:t>menerima</a:t>
            </a:r>
            <a:r>
              <a:rPr lang="en-ID" sz="2000" b="0" i="0" dirty="0">
                <a:effectLst/>
                <a:latin typeface="Open Sans" panose="020B0606030504020204" pitchFamily="34" charset="0"/>
              </a:rPr>
              <a:t> </a:t>
            </a:r>
            <a:r>
              <a:rPr lang="en-ID" sz="2000" b="0" i="0" dirty="0" err="1">
                <a:effectLst/>
                <a:latin typeface="Open Sans" panose="020B0606030504020204" pitchFamily="34" charset="0"/>
              </a:rPr>
              <a:t>semua</a:t>
            </a:r>
            <a:r>
              <a:rPr lang="en-ID" sz="2000" b="0" i="0" dirty="0">
                <a:effectLst/>
                <a:latin typeface="Open Sans" panose="020B0606030504020204" pitchFamily="34" charset="0"/>
              </a:rPr>
              <a:t> </a:t>
            </a:r>
            <a:r>
              <a:rPr lang="en-ID" sz="2000" b="0" i="0" dirty="0" err="1">
                <a:effectLst/>
                <a:latin typeface="Open Sans" panose="020B0606030504020204" pitchFamily="34" charset="0"/>
              </a:rPr>
              <a:t>alternatif</a:t>
            </a:r>
            <a:r>
              <a:rPr lang="en-ID" sz="2000" b="0" i="0" dirty="0">
                <a:effectLst/>
                <a:latin typeface="Open Sans" panose="020B0606030504020204" pitchFamily="34" charset="0"/>
              </a:rPr>
              <a:t> </a:t>
            </a:r>
            <a:r>
              <a:rPr lang="en-ID" sz="2000" b="0" i="0" dirty="0" err="1">
                <a:effectLst/>
                <a:latin typeface="Open Sans" panose="020B0606030504020204" pitchFamily="34" charset="0"/>
              </a:rPr>
              <a:t>informasi</a:t>
            </a:r>
            <a:r>
              <a:rPr lang="en-ID" sz="2000" b="0" i="0" dirty="0">
                <a:effectLst/>
                <a:latin typeface="Open Sans" panose="020B0606030504020204" pitchFamily="34" charset="0"/>
              </a:rPr>
              <a:t> yang </a:t>
            </a:r>
            <a:r>
              <a:rPr lang="en-ID" sz="2000" b="0" i="0" dirty="0" err="1">
                <a:effectLst/>
                <a:latin typeface="Open Sans" panose="020B0606030504020204" pitchFamily="34" charset="0"/>
              </a:rPr>
              <a:t>disampaikan</a:t>
            </a:r>
            <a:r>
              <a:rPr lang="en-ID" sz="2000" b="0" i="0" dirty="0">
                <a:effectLst/>
                <a:latin typeface="Open Sans" panose="020B0606030504020204" pitchFamily="34" charset="0"/>
              </a:rPr>
              <a:t>. </a:t>
            </a:r>
          </a:p>
          <a:p>
            <a:pPr marL="514350" indent="-514350">
              <a:buFont typeface="+mj-lt"/>
              <a:buAutoNum type="arabicPeriod"/>
            </a:pPr>
            <a:r>
              <a:rPr lang="en-ID" sz="2000" b="0" i="0" dirty="0" err="1">
                <a:effectLst/>
                <a:latin typeface="Open Sans" panose="020B0606030504020204" pitchFamily="34" charset="0"/>
              </a:rPr>
              <a:t>Upayakan</a:t>
            </a:r>
            <a:r>
              <a:rPr lang="en-ID" sz="2000" b="0" i="0" dirty="0">
                <a:effectLst/>
                <a:latin typeface="Open Sans" panose="020B0606030504020204" pitchFamily="34" charset="0"/>
              </a:rPr>
              <a:t> </a:t>
            </a:r>
            <a:r>
              <a:rPr lang="en-ID" sz="2000" b="0" i="0" dirty="0" err="1">
                <a:effectLst/>
                <a:latin typeface="Open Sans" panose="020B0606030504020204" pitchFamily="34" charset="0"/>
              </a:rPr>
              <a:t>untuk</a:t>
            </a:r>
            <a:r>
              <a:rPr lang="en-ID" sz="2000" b="0" i="0" dirty="0">
                <a:effectLst/>
                <a:latin typeface="Open Sans" panose="020B0606030504020204" pitchFamily="34" charset="0"/>
              </a:rPr>
              <a:t> </a:t>
            </a:r>
            <a:r>
              <a:rPr lang="en-ID" sz="2000" b="0" i="0" dirty="0" err="1">
                <a:effectLst/>
                <a:latin typeface="Open Sans" panose="020B0606030504020204" pitchFamily="34" charset="0"/>
              </a:rPr>
              <a:t>memahami</a:t>
            </a:r>
            <a:r>
              <a:rPr lang="en-ID" sz="2000" b="0" i="0" dirty="0">
                <a:effectLst/>
                <a:latin typeface="Open Sans" panose="020B0606030504020204" pitchFamily="34" charset="0"/>
              </a:rPr>
              <a:t> </a:t>
            </a:r>
            <a:r>
              <a:rPr lang="en-ID" sz="2000" b="0" i="0" dirty="0" err="1">
                <a:effectLst/>
                <a:latin typeface="Open Sans" panose="020B0606030504020204" pitchFamily="34" charset="0"/>
              </a:rPr>
              <a:t>pandangan</a:t>
            </a:r>
            <a:r>
              <a:rPr lang="en-ID" sz="2000" b="0" i="0" dirty="0">
                <a:effectLst/>
                <a:latin typeface="Open Sans" panose="020B0606030504020204" pitchFamily="34" charset="0"/>
              </a:rPr>
              <a:t> </a:t>
            </a:r>
            <a:r>
              <a:rPr lang="en-ID" sz="2000" b="0" i="0" dirty="0" err="1">
                <a:effectLst/>
                <a:latin typeface="Open Sans" panose="020B0606030504020204" pitchFamily="34" charset="0"/>
              </a:rPr>
              <a:t>apa</a:t>
            </a:r>
            <a:r>
              <a:rPr lang="en-ID" sz="2000" b="0" i="0" dirty="0">
                <a:effectLst/>
                <a:latin typeface="Open Sans" panose="020B0606030504020204" pitchFamily="34" charset="0"/>
              </a:rPr>
              <a:t> yang </a:t>
            </a:r>
            <a:r>
              <a:rPr lang="en-ID" sz="2000" b="0" i="0" dirty="0" err="1">
                <a:effectLst/>
                <a:latin typeface="Open Sans" panose="020B0606030504020204" pitchFamily="34" charset="0"/>
              </a:rPr>
              <a:t>disampaikan</a:t>
            </a:r>
            <a:r>
              <a:rPr lang="en-ID" sz="2000" b="0" i="0" dirty="0">
                <a:effectLst/>
                <a:latin typeface="Open Sans" panose="020B0606030504020204" pitchFamily="34" charset="0"/>
              </a:rPr>
              <a:t> </a:t>
            </a:r>
            <a:r>
              <a:rPr lang="en-ID" sz="2000" b="0" i="0" dirty="0" err="1">
                <a:effectLst/>
                <a:latin typeface="Open Sans" panose="020B0606030504020204" pitchFamily="34" charset="0"/>
              </a:rPr>
              <a:t>lawan</a:t>
            </a:r>
            <a:r>
              <a:rPr lang="en-ID" sz="2000" b="0" i="0" dirty="0">
                <a:effectLst/>
                <a:latin typeface="Open Sans" panose="020B0606030504020204" pitchFamily="34" charset="0"/>
              </a:rPr>
              <a:t> </a:t>
            </a:r>
            <a:r>
              <a:rPr lang="en-ID" sz="2000" b="0" i="0" dirty="0" err="1">
                <a:effectLst/>
                <a:latin typeface="Open Sans" panose="020B0606030504020204" pitchFamily="34" charset="0"/>
              </a:rPr>
              <a:t>bicara</a:t>
            </a:r>
            <a:r>
              <a:rPr lang="en-ID" sz="2000" b="0" i="0" dirty="0">
                <a:effectLst/>
                <a:latin typeface="Open Sans" panose="020B0606030504020204" pitchFamily="34" charset="0"/>
              </a:rPr>
              <a:t> Anda. </a:t>
            </a:r>
          </a:p>
          <a:p>
            <a:pPr marL="514350" indent="-514350">
              <a:buFont typeface="+mj-lt"/>
              <a:buAutoNum type="arabicPeriod"/>
            </a:pPr>
            <a:r>
              <a:rPr lang="en-ID" sz="2000" b="0" i="0" dirty="0" err="1">
                <a:effectLst/>
                <a:latin typeface="Open Sans" panose="020B0606030504020204" pitchFamily="34" charset="0"/>
              </a:rPr>
              <a:t>Konsentrasi</a:t>
            </a:r>
            <a:r>
              <a:rPr lang="en-ID" sz="2000" b="0" i="0" dirty="0">
                <a:effectLst/>
                <a:latin typeface="Open Sans" panose="020B0606030504020204" pitchFamily="34" charset="0"/>
              </a:rPr>
              <a:t> dan </a:t>
            </a:r>
            <a:r>
              <a:rPr lang="en-ID" sz="2000" b="0" i="0" dirty="0" err="1">
                <a:effectLst/>
                <a:latin typeface="Open Sans" panose="020B0606030504020204" pitchFamily="34" charset="0"/>
              </a:rPr>
              <a:t>perhatikan</a:t>
            </a:r>
            <a:r>
              <a:rPr lang="en-ID" sz="2000" b="0" i="0" dirty="0">
                <a:effectLst/>
                <a:latin typeface="Open Sans" panose="020B0606030504020204" pitchFamily="34" charset="0"/>
              </a:rPr>
              <a:t>, </a:t>
            </a:r>
            <a:r>
              <a:rPr lang="en-ID" sz="2000" b="0" i="0" dirty="0" err="1">
                <a:effectLst/>
                <a:latin typeface="Open Sans" panose="020B0606030504020204" pitchFamily="34" charset="0"/>
              </a:rPr>
              <a:t>tidak</a:t>
            </a:r>
            <a:r>
              <a:rPr lang="en-ID" sz="2000" b="0" i="0" dirty="0">
                <a:effectLst/>
                <a:latin typeface="Open Sans" panose="020B0606030504020204" pitchFamily="34" charset="0"/>
              </a:rPr>
              <a:t> </a:t>
            </a:r>
            <a:r>
              <a:rPr lang="en-ID" sz="2000" b="0" i="0" dirty="0" err="1">
                <a:effectLst/>
                <a:latin typeface="Open Sans" panose="020B0606030504020204" pitchFamily="34" charset="0"/>
              </a:rPr>
              <a:t>hanya</a:t>
            </a:r>
            <a:r>
              <a:rPr lang="en-ID" sz="2000" b="0" i="0" dirty="0">
                <a:effectLst/>
                <a:latin typeface="Open Sans" panose="020B0606030504020204" pitchFamily="34" charset="0"/>
              </a:rPr>
              <a:t> </a:t>
            </a:r>
            <a:r>
              <a:rPr lang="en-ID" sz="2000" b="0" i="0" dirty="0" err="1">
                <a:effectLst/>
                <a:latin typeface="Open Sans" panose="020B0606030504020204" pitchFamily="34" charset="0"/>
              </a:rPr>
              <a:t>memberikan</a:t>
            </a:r>
            <a:r>
              <a:rPr lang="en-ID" sz="2000" b="0" i="0" dirty="0">
                <a:effectLst/>
                <a:latin typeface="Open Sans" panose="020B0606030504020204" pitchFamily="34" charset="0"/>
              </a:rPr>
              <a:t> </a:t>
            </a:r>
            <a:r>
              <a:rPr lang="en-ID" sz="2000" b="0" i="0" dirty="0" err="1">
                <a:effectLst/>
                <a:latin typeface="Open Sans" panose="020B0606030504020204" pitchFamily="34" charset="0"/>
              </a:rPr>
              <a:t>persetujuan</a:t>
            </a:r>
            <a:r>
              <a:rPr lang="en-ID" sz="2000" b="0" i="0" dirty="0">
                <a:effectLst/>
                <a:latin typeface="Open Sans" panose="020B0606030504020204" pitchFamily="34" charset="0"/>
              </a:rPr>
              <a:t>. </a:t>
            </a:r>
          </a:p>
          <a:p>
            <a:pPr marL="514350" indent="-514350">
              <a:buFont typeface="+mj-lt"/>
              <a:buAutoNum type="arabicPeriod"/>
            </a:pPr>
            <a:r>
              <a:rPr lang="en-ID" sz="2000" b="0" i="0" dirty="0" err="1">
                <a:effectLst/>
                <a:latin typeface="Open Sans" panose="020B0606030504020204" pitchFamily="34" charset="0"/>
              </a:rPr>
              <a:t>Selalu</a:t>
            </a:r>
            <a:r>
              <a:rPr lang="en-ID" sz="2000" b="0" i="0" dirty="0">
                <a:effectLst/>
                <a:latin typeface="Open Sans" panose="020B0606030504020204" pitchFamily="34" charset="0"/>
              </a:rPr>
              <a:t> </a:t>
            </a:r>
            <a:r>
              <a:rPr lang="en-ID" sz="2000" b="0" i="0" dirty="0" err="1">
                <a:effectLst/>
                <a:latin typeface="Open Sans" panose="020B0606030504020204" pitchFamily="34" charset="0"/>
              </a:rPr>
              <a:t>diskusikan</a:t>
            </a:r>
            <a:r>
              <a:rPr lang="en-ID" sz="2000" b="0" i="0" dirty="0">
                <a:effectLst/>
                <a:latin typeface="Open Sans" panose="020B0606030504020204" pitchFamily="34" charset="0"/>
              </a:rPr>
              <a:t> </a:t>
            </a:r>
            <a:r>
              <a:rPr lang="en-ID" sz="2000" b="0" i="0" dirty="0" err="1">
                <a:effectLst/>
                <a:latin typeface="Open Sans" panose="020B0606030504020204" pitchFamily="34" charset="0"/>
              </a:rPr>
              <a:t>tentang</a:t>
            </a:r>
            <a:r>
              <a:rPr lang="en-ID" sz="2000" b="0" i="0" dirty="0">
                <a:effectLst/>
                <a:latin typeface="Open Sans" panose="020B0606030504020204" pitchFamily="34" charset="0"/>
              </a:rPr>
              <a:t> </a:t>
            </a:r>
            <a:r>
              <a:rPr lang="en-ID" sz="2000" b="0" i="0" dirty="0" err="1">
                <a:effectLst/>
                <a:latin typeface="Open Sans" panose="020B0606030504020204" pitchFamily="34" charset="0"/>
              </a:rPr>
              <a:t>konflik</a:t>
            </a:r>
            <a:r>
              <a:rPr lang="en-ID" sz="2000" b="0" i="0" dirty="0">
                <a:effectLst/>
                <a:latin typeface="Open Sans" panose="020B0606030504020204" pitchFamily="34" charset="0"/>
              </a:rPr>
              <a:t> yang </a:t>
            </a:r>
            <a:r>
              <a:rPr lang="en-ID" sz="2000" b="0" i="0" dirty="0" err="1">
                <a:effectLst/>
                <a:latin typeface="Open Sans" panose="020B0606030504020204" pitchFamily="34" charset="0"/>
              </a:rPr>
              <a:t>terjadi</a:t>
            </a:r>
            <a:r>
              <a:rPr lang="en-ID" sz="2000" b="0" i="0" dirty="0">
                <a:effectLst/>
                <a:latin typeface="Open Sans" panose="020B0606030504020204" pitchFamily="34" charset="0"/>
              </a:rPr>
              <a:t>. </a:t>
            </a:r>
          </a:p>
          <a:p>
            <a:pPr marL="514350" indent="-514350">
              <a:buFont typeface="+mj-lt"/>
              <a:buAutoNum type="arabicPeriod"/>
            </a:pPr>
            <a:r>
              <a:rPr lang="en-ID" sz="2000" b="0" i="0" dirty="0" err="1">
                <a:effectLst/>
                <a:latin typeface="Open Sans" panose="020B0606030504020204" pitchFamily="34" charset="0"/>
              </a:rPr>
              <a:t>Hindarkan</a:t>
            </a:r>
            <a:r>
              <a:rPr lang="en-ID" sz="2000" b="0" i="0" dirty="0">
                <a:effectLst/>
                <a:latin typeface="Open Sans" panose="020B0606030504020204" pitchFamily="34" charset="0"/>
              </a:rPr>
              <a:t> </a:t>
            </a:r>
            <a:r>
              <a:rPr lang="en-ID" sz="2000" b="0" i="0" dirty="0" err="1">
                <a:effectLst/>
                <a:latin typeface="Open Sans" panose="020B0606030504020204" pitchFamily="34" charset="0"/>
              </a:rPr>
              <a:t>masalah</a:t>
            </a:r>
            <a:r>
              <a:rPr lang="en-ID" sz="2000" b="0" i="0" dirty="0">
                <a:effectLst/>
                <a:latin typeface="Open Sans" panose="020B0606030504020204" pitchFamily="34" charset="0"/>
              </a:rPr>
              <a:t>- </a:t>
            </a:r>
            <a:r>
              <a:rPr lang="en-ID" sz="2000" b="0" i="0" dirty="0" err="1">
                <a:effectLst/>
                <a:latin typeface="Open Sans" panose="020B0606030504020204" pitchFamily="34" charset="0"/>
              </a:rPr>
              <a:t>masalah</a:t>
            </a:r>
            <a:r>
              <a:rPr lang="en-ID" sz="2000" b="0" i="0" dirty="0">
                <a:effectLst/>
                <a:latin typeface="Open Sans" panose="020B0606030504020204" pitchFamily="34" charset="0"/>
              </a:rPr>
              <a:t> </a:t>
            </a:r>
            <a:r>
              <a:rPr lang="en-ID" sz="2000" b="0" i="0" dirty="0" err="1">
                <a:effectLst/>
                <a:latin typeface="Open Sans" panose="020B0606030504020204" pitchFamily="34" charset="0"/>
              </a:rPr>
              <a:t>pribadi</a:t>
            </a:r>
            <a:r>
              <a:rPr lang="en-ID" sz="2000" b="0" i="0" dirty="0">
                <a:effectLst/>
                <a:latin typeface="Open Sans" panose="020B0606030504020204" pitchFamily="34" charset="0"/>
              </a:rPr>
              <a:t> pada </a:t>
            </a:r>
            <a:r>
              <a:rPr lang="en-ID" sz="2000" b="0" i="0" dirty="0" err="1">
                <a:effectLst/>
                <a:latin typeface="Open Sans" panose="020B0606030504020204" pitchFamily="34" charset="0"/>
              </a:rPr>
              <a:t>saat</a:t>
            </a:r>
            <a:r>
              <a:rPr lang="en-ID" sz="2000" b="0" i="0" dirty="0">
                <a:effectLst/>
                <a:latin typeface="Open Sans" panose="020B0606030504020204" pitchFamily="34" charset="0"/>
              </a:rPr>
              <a:t> </a:t>
            </a:r>
            <a:r>
              <a:rPr lang="en-ID" sz="2000" b="0" i="0" dirty="0" err="1">
                <a:effectLst/>
                <a:latin typeface="Open Sans" panose="020B0606030504020204" pitchFamily="34" charset="0"/>
              </a:rPr>
              <a:t>negosiasi</a:t>
            </a:r>
            <a:r>
              <a:rPr lang="en-ID" sz="2000" b="0" i="0" dirty="0">
                <a:effectLst/>
                <a:latin typeface="Open Sans" panose="020B0606030504020204" pitchFamily="34" charset="0"/>
              </a:rPr>
              <a:t>. </a:t>
            </a:r>
          </a:p>
          <a:p>
            <a:pPr marL="514350" indent="-514350">
              <a:buFont typeface="+mj-lt"/>
              <a:buAutoNum type="arabicPeriod"/>
            </a:pPr>
            <a:r>
              <a:rPr lang="en-ID" sz="2000" b="0" i="0" dirty="0" err="1">
                <a:effectLst/>
                <a:latin typeface="Open Sans" panose="020B0606030504020204" pitchFamily="34" charset="0"/>
              </a:rPr>
              <a:t>Hindari</a:t>
            </a:r>
            <a:r>
              <a:rPr lang="en-ID" sz="2000" b="0" i="0" dirty="0">
                <a:effectLst/>
                <a:latin typeface="Open Sans" panose="020B0606030504020204" pitchFamily="34" charset="0"/>
              </a:rPr>
              <a:t> </a:t>
            </a:r>
            <a:r>
              <a:rPr lang="en-ID" sz="2000" b="0" i="0" dirty="0" err="1">
                <a:effectLst/>
                <a:latin typeface="Open Sans" panose="020B0606030504020204" pitchFamily="34" charset="0"/>
              </a:rPr>
              <a:t>menyalahkan</a:t>
            </a:r>
            <a:r>
              <a:rPr lang="en-ID" sz="2000" b="0" i="0" dirty="0">
                <a:effectLst/>
                <a:latin typeface="Open Sans" panose="020B0606030504020204" pitchFamily="34" charset="0"/>
              </a:rPr>
              <a:t> orang lain </a:t>
            </a:r>
            <a:r>
              <a:rPr lang="en-ID" sz="2000" b="0" i="0" dirty="0" err="1">
                <a:effectLst/>
                <a:latin typeface="Open Sans" panose="020B0606030504020204" pitchFamily="34" charset="0"/>
              </a:rPr>
              <a:t>atas</a:t>
            </a:r>
            <a:r>
              <a:rPr lang="en-ID" sz="2000" b="0" i="0" dirty="0">
                <a:effectLst/>
                <a:latin typeface="Open Sans" panose="020B0606030504020204" pitchFamily="34" charset="0"/>
              </a:rPr>
              <a:t> </a:t>
            </a:r>
            <a:r>
              <a:rPr lang="en-ID" sz="2000" b="0" i="0" dirty="0" err="1">
                <a:effectLst/>
                <a:latin typeface="Open Sans" panose="020B0606030504020204" pitchFamily="34" charset="0"/>
              </a:rPr>
              <a:t>konflik</a:t>
            </a:r>
            <a:r>
              <a:rPr lang="en-ID" sz="2000" b="0" i="0" dirty="0">
                <a:effectLst/>
                <a:latin typeface="Open Sans" panose="020B0606030504020204" pitchFamily="34" charset="0"/>
              </a:rPr>
              <a:t> yang </a:t>
            </a:r>
            <a:r>
              <a:rPr lang="en-ID" sz="2000" b="0" i="0" dirty="0" err="1">
                <a:effectLst/>
                <a:latin typeface="Open Sans" panose="020B0606030504020204" pitchFamily="34" charset="0"/>
              </a:rPr>
              <a:t>terjadi</a:t>
            </a:r>
            <a:r>
              <a:rPr lang="en-ID" sz="2000" b="0" i="0" dirty="0">
                <a:effectLst/>
                <a:latin typeface="Open Sans" panose="020B0606030504020204" pitchFamily="34" charset="0"/>
              </a:rPr>
              <a:t>. </a:t>
            </a:r>
          </a:p>
          <a:p>
            <a:pPr marL="514350" indent="-514350">
              <a:buFont typeface="+mj-lt"/>
              <a:buAutoNum type="arabicPeriod"/>
            </a:pPr>
            <a:r>
              <a:rPr lang="en-ID" sz="2000" b="0" i="0" dirty="0" err="1">
                <a:effectLst/>
                <a:latin typeface="Open Sans" panose="020B0606030504020204" pitchFamily="34" charset="0"/>
              </a:rPr>
              <a:t>Jujur</a:t>
            </a:r>
            <a:r>
              <a:rPr lang="en-ID" sz="2000" b="0" i="0" dirty="0">
                <a:effectLst/>
                <a:latin typeface="Open Sans" panose="020B0606030504020204" pitchFamily="34" charset="0"/>
              </a:rPr>
              <a:t>.</a:t>
            </a:r>
            <a:endParaRPr lang="en-ID" sz="2000" dirty="0"/>
          </a:p>
        </p:txBody>
      </p:sp>
    </p:spTree>
    <p:extLst>
      <p:ext uri="{BB962C8B-B14F-4D97-AF65-F5344CB8AC3E}">
        <p14:creationId xmlns:p14="http://schemas.microsoft.com/office/powerpoint/2010/main" val="99837026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B37EB-DD50-84D7-51E4-58B697568BA4}"/>
              </a:ext>
            </a:extLst>
          </p:cNvPr>
          <p:cNvSpPr>
            <a:spLocks noGrp="1"/>
          </p:cNvSpPr>
          <p:nvPr>
            <p:ph type="title"/>
          </p:nvPr>
        </p:nvSpPr>
        <p:spPr>
          <a:xfrm>
            <a:off x="838200" y="669925"/>
            <a:ext cx="4508946" cy="1325563"/>
          </a:xfrm>
        </p:spPr>
        <p:txBody>
          <a:bodyPr anchor="b">
            <a:normAutofit/>
          </a:bodyPr>
          <a:lstStyle/>
          <a:p>
            <a:pPr algn="r"/>
            <a:r>
              <a:rPr lang="en-ID" b="0" i="0" dirty="0">
                <a:solidFill>
                  <a:schemeClr val="bg1"/>
                </a:solidFill>
                <a:effectLst/>
                <a:latin typeface="Open Sans" panose="020B0606030504020204" pitchFamily="34" charset="0"/>
              </a:rPr>
              <a:t>Strategi </a:t>
            </a:r>
            <a:r>
              <a:rPr lang="en-ID" b="0" i="0" dirty="0" err="1">
                <a:effectLst/>
                <a:latin typeface="Open Sans" panose="020B0606030504020204" pitchFamily="34" charset="0"/>
              </a:rPr>
              <a:t>Negosiasi</a:t>
            </a:r>
            <a:r>
              <a:rPr lang="en-ID" b="0" i="0" dirty="0">
                <a:effectLst/>
                <a:latin typeface="Open Sans" panose="020B0606030504020204" pitchFamily="34" charset="0"/>
              </a:rPr>
              <a:t> </a:t>
            </a:r>
            <a:endParaRPr lang="en-ID" dirty="0"/>
          </a:p>
        </p:txBody>
      </p:sp>
      <p:sp>
        <p:nvSpPr>
          <p:cNvPr id="3" name="Content Placeholder 2">
            <a:extLst>
              <a:ext uri="{FF2B5EF4-FFF2-40B4-BE49-F238E27FC236}">
                <a16:creationId xmlns:a16="http://schemas.microsoft.com/office/drawing/2014/main" id="{A52691D1-FD55-F0A8-30AC-38E30D75A6BE}"/>
              </a:ext>
            </a:extLst>
          </p:cNvPr>
          <p:cNvSpPr>
            <a:spLocks noGrp="1"/>
          </p:cNvSpPr>
          <p:nvPr>
            <p:ph idx="1"/>
          </p:nvPr>
        </p:nvSpPr>
        <p:spPr>
          <a:xfrm>
            <a:off x="1392667" y="2398957"/>
            <a:ext cx="9406666" cy="3526144"/>
          </a:xfrm>
        </p:spPr>
        <p:txBody>
          <a:bodyPr>
            <a:normAutofit/>
          </a:bodyPr>
          <a:lstStyle/>
          <a:p>
            <a:pPr marL="514350" indent="-514350">
              <a:buFont typeface="+mj-lt"/>
              <a:buAutoNum type="arabicPeriod" startAt="9"/>
            </a:pPr>
            <a:r>
              <a:rPr lang="en-ID" sz="2000" b="0" i="0" dirty="0" err="1">
                <a:effectLst/>
                <a:latin typeface="Open Sans" panose="020B0606030504020204" pitchFamily="34" charset="0"/>
              </a:rPr>
              <a:t>Usahakan</a:t>
            </a:r>
            <a:r>
              <a:rPr lang="en-ID" sz="2000" b="0" i="0" dirty="0">
                <a:effectLst/>
                <a:latin typeface="Open Sans" panose="020B0606030504020204" pitchFamily="34" charset="0"/>
              </a:rPr>
              <a:t> </a:t>
            </a:r>
            <a:r>
              <a:rPr lang="en-ID" sz="2000" b="0" i="0" dirty="0" err="1">
                <a:effectLst/>
                <a:latin typeface="Open Sans" panose="020B0606030504020204" pitchFamily="34" charset="0"/>
              </a:rPr>
              <a:t>bersikap</a:t>
            </a:r>
            <a:r>
              <a:rPr lang="en-ID" sz="2000" b="0" i="0" dirty="0">
                <a:effectLst/>
                <a:latin typeface="Open Sans" panose="020B0606030504020204" pitchFamily="34" charset="0"/>
              </a:rPr>
              <a:t> </a:t>
            </a:r>
            <a:r>
              <a:rPr lang="en-ID" sz="2000" b="0" i="0" dirty="0" err="1">
                <a:effectLst/>
                <a:latin typeface="Open Sans" panose="020B0606030504020204" pitchFamily="34" charset="0"/>
              </a:rPr>
              <a:t>bahwa</a:t>
            </a:r>
            <a:r>
              <a:rPr lang="en-ID" sz="2000" b="0" i="0" dirty="0">
                <a:effectLst/>
                <a:latin typeface="Open Sans" panose="020B0606030504020204" pitchFamily="34" charset="0"/>
              </a:rPr>
              <a:t> </a:t>
            </a:r>
            <a:r>
              <a:rPr lang="en-ID" sz="2000" b="0" i="0" dirty="0" err="1">
                <a:effectLst/>
                <a:latin typeface="Open Sans" panose="020B0606030504020204" pitchFamily="34" charset="0"/>
              </a:rPr>
              <a:t>anda</a:t>
            </a:r>
            <a:r>
              <a:rPr lang="en-ID" sz="2000" b="0" i="0" dirty="0">
                <a:effectLst/>
                <a:latin typeface="Open Sans" panose="020B0606030504020204" pitchFamily="34" charset="0"/>
              </a:rPr>
              <a:t> </a:t>
            </a:r>
            <a:r>
              <a:rPr lang="en-ID" sz="2000" b="0" i="0" dirty="0" err="1">
                <a:effectLst/>
                <a:latin typeface="Open Sans" panose="020B0606030504020204" pitchFamily="34" charset="0"/>
              </a:rPr>
              <a:t>memerlukan</a:t>
            </a:r>
            <a:r>
              <a:rPr lang="en-ID" sz="2000" b="0" i="0" dirty="0">
                <a:effectLst/>
                <a:latin typeface="Open Sans" panose="020B0606030504020204" pitchFamily="34" charset="0"/>
              </a:rPr>
              <a:t> </a:t>
            </a:r>
            <a:r>
              <a:rPr lang="en-ID" sz="2000" b="0" i="0" dirty="0" err="1">
                <a:effectLst/>
                <a:latin typeface="Open Sans" panose="020B0606030504020204" pitchFamily="34" charset="0"/>
              </a:rPr>
              <a:t>penyelesaian</a:t>
            </a:r>
            <a:r>
              <a:rPr lang="en-ID" sz="2000" b="0" i="0" dirty="0">
                <a:effectLst/>
                <a:latin typeface="Open Sans" panose="020B0606030504020204" pitchFamily="34" charset="0"/>
              </a:rPr>
              <a:t> yang </a:t>
            </a:r>
            <a:r>
              <a:rPr lang="en-ID" sz="2000" b="0" i="0" dirty="0" err="1">
                <a:effectLst/>
                <a:latin typeface="Open Sans" panose="020B0606030504020204" pitchFamily="34" charset="0"/>
              </a:rPr>
              <a:t>terbaik</a:t>
            </a:r>
            <a:r>
              <a:rPr lang="en-ID" sz="2000" b="0" i="0" dirty="0">
                <a:effectLst/>
                <a:latin typeface="Open Sans" panose="020B0606030504020204" pitchFamily="34" charset="0"/>
              </a:rPr>
              <a:t>. </a:t>
            </a:r>
          </a:p>
          <a:p>
            <a:pPr marL="514350" indent="-514350">
              <a:buFont typeface="+mj-lt"/>
              <a:buAutoNum type="arabicPeriod" startAt="9"/>
            </a:pPr>
            <a:r>
              <a:rPr lang="en-ID" sz="2000" b="0" i="0" dirty="0" err="1">
                <a:effectLst/>
                <a:latin typeface="Open Sans" panose="020B0606030504020204" pitchFamily="34" charset="0"/>
              </a:rPr>
              <a:t>Jangan</a:t>
            </a:r>
            <a:r>
              <a:rPr lang="en-ID" sz="2000" b="0" i="0" dirty="0">
                <a:effectLst/>
                <a:latin typeface="Open Sans" panose="020B0606030504020204" pitchFamily="34" charset="0"/>
              </a:rPr>
              <a:t> </a:t>
            </a:r>
            <a:r>
              <a:rPr lang="en-ID" sz="2000" b="0" i="0" dirty="0" err="1">
                <a:effectLst/>
                <a:latin typeface="Open Sans" panose="020B0606030504020204" pitchFamily="34" charset="0"/>
              </a:rPr>
              <a:t>langsung</a:t>
            </a:r>
            <a:r>
              <a:rPr lang="en-ID" sz="2000" b="0" i="0" dirty="0">
                <a:effectLst/>
                <a:latin typeface="Open Sans" panose="020B0606030504020204" pitchFamily="34" charset="0"/>
              </a:rPr>
              <a:t> </a:t>
            </a:r>
            <a:r>
              <a:rPr lang="en-ID" sz="2000" b="0" i="0" dirty="0" err="1">
                <a:effectLst/>
                <a:latin typeface="Open Sans" panose="020B0606030504020204" pitchFamily="34" charset="0"/>
              </a:rPr>
              <a:t>menyetujui</a:t>
            </a:r>
            <a:r>
              <a:rPr lang="en-ID" sz="2000" b="0" i="0" dirty="0">
                <a:effectLst/>
                <a:latin typeface="Open Sans" panose="020B0606030504020204" pitchFamily="34" charset="0"/>
              </a:rPr>
              <a:t> </a:t>
            </a:r>
            <a:r>
              <a:rPr lang="en-ID" sz="2000" b="0" i="0" dirty="0" err="1">
                <a:effectLst/>
                <a:latin typeface="Open Sans" panose="020B0606030504020204" pitchFamily="34" charset="0"/>
              </a:rPr>
              <a:t>solusi</a:t>
            </a:r>
            <a:r>
              <a:rPr lang="en-ID" sz="2000" b="0" i="0" dirty="0">
                <a:effectLst/>
                <a:latin typeface="Open Sans" panose="020B0606030504020204" pitchFamily="34" charset="0"/>
              </a:rPr>
              <a:t> yang </a:t>
            </a:r>
            <a:r>
              <a:rPr lang="en-ID" sz="2000" b="0" i="0" dirty="0" err="1">
                <a:effectLst/>
                <a:latin typeface="Open Sans" panose="020B0606030504020204" pitchFamily="34" charset="0"/>
              </a:rPr>
              <a:t>ditawarkan</a:t>
            </a:r>
            <a:r>
              <a:rPr lang="en-ID" sz="2000" b="0" i="0" dirty="0">
                <a:effectLst/>
                <a:latin typeface="Open Sans" panose="020B0606030504020204" pitchFamily="34" charset="0"/>
              </a:rPr>
              <a:t>, </a:t>
            </a:r>
            <a:r>
              <a:rPr lang="en-ID" sz="2000" b="0" i="0" dirty="0" err="1">
                <a:effectLst/>
                <a:latin typeface="Open Sans" panose="020B0606030504020204" pitchFamily="34" charset="0"/>
              </a:rPr>
              <a:t>tetapi</a:t>
            </a:r>
            <a:r>
              <a:rPr lang="en-ID" sz="2000" b="0" i="0" dirty="0">
                <a:effectLst/>
                <a:latin typeface="Open Sans" panose="020B0606030504020204" pitchFamily="34" charset="0"/>
              </a:rPr>
              <a:t> </a:t>
            </a:r>
            <a:r>
              <a:rPr lang="en-ID" sz="2000" b="0" i="0" dirty="0" err="1">
                <a:effectLst/>
                <a:latin typeface="Open Sans" panose="020B0606030504020204" pitchFamily="34" charset="0"/>
              </a:rPr>
              <a:t>berpikir</a:t>
            </a:r>
            <a:r>
              <a:rPr lang="en-ID" sz="2000" b="0" i="0" dirty="0">
                <a:effectLst/>
                <a:latin typeface="Open Sans" panose="020B0606030504020204" pitchFamily="34" charset="0"/>
              </a:rPr>
              <a:t>, dan </a:t>
            </a:r>
            <a:r>
              <a:rPr lang="en-ID" sz="2000" b="0" i="0" dirty="0" err="1">
                <a:effectLst/>
                <a:latin typeface="Open Sans" panose="020B0606030504020204" pitchFamily="34" charset="0"/>
              </a:rPr>
              <a:t>mintalah</a:t>
            </a:r>
            <a:r>
              <a:rPr lang="en-ID" sz="2000" b="0" i="0" dirty="0">
                <a:effectLst/>
                <a:latin typeface="Open Sans" panose="020B0606030504020204" pitchFamily="34" charset="0"/>
              </a:rPr>
              <a:t> </a:t>
            </a:r>
            <a:r>
              <a:rPr lang="en-ID" sz="2000" b="0" i="0" dirty="0" err="1">
                <a:effectLst/>
                <a:latin typeface="Open Sans" panose="020B0606030504020204" pitchFamily="34" charset="0"/>
              </a:rPr>
              <a:t>waktu</a:t>
            </a:r>
            <a:r>
              <a:rPr lang="en-ID" sz="2000" b="0" i="0" dirty="0">
                <a:effectLst/>
                <a:latin typeface="Open Sans" panose="020B0606030504020204" pitchFamily="34" charset="0"/>
              </a:rPr>
              <a:t> </a:t>
            </a:r>
            <a:r>
              <a:rPr lang="en-ID" sz="2000" b="0" i="0" dirty="0" err="1">
                <a:effectLst/>
                <a:latin typeface="Open Sans" panose="020B0606030504020204" pitchFamily="34" charset="0"/>
              </a:rPr>
              <a:t>untuk</a:t>
            </a:r>
            <a:r>
              <a:rPr lang="en-ID" sz="2000" b="0" i="0" dirty="0">
                <a:effectLst/>
                <a:latin typeface="Open Sans" panose="020B0606030504020204" pitchFamily="34" charset="0"/>
              </a:rPr>
              <a:t> </a:t>
            </a:r>
            <a:r>
              <a:rPr lang="en-ID" sz="2000" b="0" i="0" dirty="0" err="1">
                <a:effectLst/>
                <a:latin typeface="Open Sans" panose="020B0606030504020204" pitchFamily="34" charset="0"/>
              </a:rPr>
              <a:t>menjawabnya</a:t>
            </a:r>
            <a:r>
              <a:rPr lang="en-ID" sz="2000" b="0" i="0" dirty="0">
                <a:effectLst/>
                <a:latin typeface="Open Sans" panose="020B0606030504020204" pitchFamily="34" charset="0"/>
              </a:rPr>
              <a:t>. </a:t>
            </a:r>
          </a:p>
          <a:p>
            <a:pPr marL="514350" indent="-514350">
              <a:buFont typeface="+mj-lt"/>
              <a:buAutoNum type="arabicPeriod" startAt="9"/>
            </a:pPr>
            <a:r>
              <a:rPr lang="en-ID" sz="2000" b="0" i="0" dirty="0">
                <a:effectLst/>
                <a:latin typeface="Open Sans" panose="020B0606030504020204" pitchFamily="34" charset="0"/>
              </a:rPr>
              <a:t>Jika </a:t>
            </a:r>
            <a:r>
              <a:rPr lang="en-ID" sz="2000" b="0" i="0" dirty="0" err="1">
                <a:effectLst/>
                <a:latin typeface="Open Sans" panose="020B0606030504020204" pitchFamily="34" charset="0"/>
              </a:rPr>
              <a:t>kedua</a:t>
            </a:r>
            <a:r>
              <a:rPr lang="en-ID" sz="2000" b="0" i="0" dirty="0">
                <a:effectLst/>
                <a:latin typeface="Open Sans" panose="020B0606030504020204" pitchFamily="34" charset="0"/>
              </a:rPr>
              <a:t> </a:t>
            </a:r>
            <a:r>
              <a:rPr lang="en-ID" sz="2000" b="0" i="0" dirty="0" err="1">
                <a:effectLst/>
                <a:latin typeface="Open Sans" panose="020B0606030504020204" pitchFamily="34" charset="0"/>
              </a:rPr>
              <a:t>belah</a:t>
            </a:r>
            <a:r>
              <a:rPr lang="en-ID" sz="2000" b="0" i="0" dirty="0">
                <a:effectLst/>
                <a:latin typeface="Open Sans" panose="020B0606030504020204" pitchFamily="34" charset="0"/>
              </a:rPr>
              <a:t> </a:t>
            </a:r>
            <a:r>
              <a:rPr lang="en-ID" sz="2000" b="0" i="0" dirty="0" err="1">
                <a:effectLst/>
                <a:latin typeface="Open Sans" panose="020B0606030504020204" pitchFamily="34" charset="0"/>
              </a:rPr>
              <a:t>pihak</a:t>
            </a:r>
            <a:r>
              <a:rPr lang="en-ID" sz="2000" b="0" i="0" dirty="0">
                <a:effectLst/>
                <a:latin typeface="Open Sans" panose="020B0606030504020204" pitchFamily="34" charset="0"/>
              </a:rPr>
              <a:t> </a:t>
            </a:r>
            <a:r>
              <a:rPr lang="en-ID" sz="2000" b="0" i="0" dirty="0" err="1">
                <a:effectLst/>
                <a:latin typeface="Open Sans" panose="020B0606030504020204" pitchFamily="34" charset="0"/>
              </a:rPr>
              <a:t>menjadi</a:t>
            </a:r>
            <a:r>
              <a:rPr lang="en-ID" sz="2000" b="0" i="0" dirty="0">
                <a:effectLst/>
                <a:latin typeface="Open Sans" panose="020B0606030504020204" pitchFamily="34" charset="0"/>
              </a:rPr>
              <a:t> </a:t>
            </a:r>
            <a:r>
              <a:rPr lang="en-ID" sz="2000" b="0" i="0" dirty="0" err="1">
                <a:effectLst/>
                <a:latin typeface="Open Sans" panose="020B0606030504020204" pitchFamily="34" charset="0"/>
              </a:rPr>
              <a:t>marah</a:t>
            </a:r>
            <a:r>
              <a:rPr lang="en-ID" sz="2000" b="0" i="0" dirty="0">
                <a:effectLst/>
                <a:latin typeface="Open Sans" panose="020B0606030504020204" pitchFamily="34" charset="0"/>
              </a:rPr>
              <a:t> </a:t>
            </a:r>
            <a:r>
              <a:rPr lang="en-ID" sz="2000" b="0" i="0" dirty="0" err="1">
                <a:effectLst/>
                <a:latin typeface="Open Sans" panose="020B0606030504020204" pitchFamily="34" charset="0"/>
              </a:rPr>
              <a:t>atau</a:t>
            </a:r>
            <a:r>
              <a:rPr lang="en-ID" sz="2000" b="0" i="0" dirty="0">
                <a:effectLst/>
                <a:latin typeface="Open Sans" panose="020B0606030504020204" pitchFamily="34" charset="0"/>
              </a:rPr>
              <a:t> </a:t>
            </a:r>
            <a:r>
              <a:rPr lang="en-ID" sz="2000" b="0" i="0" dirty="0" err="1">
                <a:effectLst/>
                <a:latin typeface="Open Sans" panose="020B0606030504020204" pitchFamily="34" charset="0"/>
              </a:rPr>
              <a:t>lelah</a:t>
            </a:r>
            <a:r>
              <a:rPr lang="en-ID" sz="2000" b="0" i="0" dirty="0">
                <a:effectLst/>
                <a:latin typeface="Open Sans" panose="020B0606030504020204" pitchFamily="34" charset="0"/>
              </a:rPr>
              <a:t> </a:t>
            </a:r>
            <a:r>
              <a:rPr lang="en-ID" sz="2000" b="0" i="0" dirty="0" err="1">
                <a:effectLst/>
                <a:latin typeface="Open Sans" panose="020B0606030504020204" pitchFamily="34" charset="0"/>
              </a:rPr>
              <a:t>selama</a:t>
            </a:r>
            <a:r>
              <a:rPr lang="en-ID" sz="2000" b="0" i="0" dirty="0">
                <a:effectLst/>
                <a:latin typeface="Open Sans" panose="020B0606030504020204" pitchFamily="34" charset="0"/>
              </a:rPr>
              <a:t> </a:t>
            </a:r>
            <a:r>
              <a:rPr lang="en-ID" sz="2000" b="0" i="0" dirty="0" err="1">
                <a:effectLst/>
                <a:latin typeface="Open Sans" panose="020B0606030504020204" pitchFamily="34" charset="0"/>
              </a:rPr>
              <a:t>negosiasi</a:t>
            </a:r>
            <a:r>
              <a:rPr lang="en-ID" sz="2000" b="0" i="0" dirty="0">
                <a:effectLst/>
                <a:latin typeface="Open Sans" panose="020B0606030504020204" pitchFamily="34" charset="0"/>
              </a:rPr>
              <a:t> </a:t>
            </a:r>
            <a:r>
              <a:rPr lang="en-ID" sz="2000" b="0" i="0" dirty="0" err="1">
                <a:effectLst/>
                <a:latin typeface="Open Sans" panose="020B0606030504020204" pitchFamily="34" charset="0"/>
              </a:rPr>
              <a:t>berlangsung</a:t>
            </a:r>
            <a:r>
              <a:rPr lang="en-ID" sz="2000" b="0" i="0" dirty="0">
                <a:effectLst/>
                <a:latin typeface="Open Sans" panose="020B0606030504020204" pitchFamily="34" charset="0"/>
              </a:rPr>
              <a:t>, </a:t>
            </a:r>
            <a:r>
              <a:rPr lang="en-ID" sz="2000" b="0" i="0" dirty="0" err="1">
                <a:effectLst/>
                <a:latin typeface="Open Sans" panose="020B0606030504020204" pitchFamily="34" charset="0"/>
              </a:rPr>
              <a:t>istirahatlah</a:t>
            </a:r>
            <a:r>
              <a:rPr lang="en-ID" sz="2000" b="0" i="0" dirty="0">
                <a:effectLst/>
                <a:latin typeface="Open Sans" panose="020B0606030504020204" pitchFamily="34" charset="0"/>
              </a:rPr>
              <a:t> </a:t>
            </a:r>
            <a:r>
              <a:rPr lang="en-ID" sz="2000" b="0" i="0" dirty="0" err="1">
                <a:effectLst/>
                <a:latin typeface="Open Sans" panose="020B0606030504020204" pitchFamily="34" charset="0"/>
              </a:rPr>
              <a:t>sebentar</a:t>
            </a:r>
            <a:r>
              <a:rPr lang="en-ID" sz="2000" b="0" i="0" dirty="0">
                <a:effectLst/>
                <a:latin typeface="Open Sans" panose="020B0606030504020204" pitchFamily="34" charset="0"/>
              </a:rPr>
              <a:t>. </a:t>
            </a:r>
          </a:p>
          <a:p>
            <a:pPr marL="514350" indent="-514350">
              <a:buFont typeface="+mj-lt"/>
              <a:buAutoNum type="arabicPeriod" startAt="9"/>
            </a:pPr>
            <a:r>
              <a:rPr lang="en-ID" sz="2000" b="0" i="0" dirty="0" err="1">
                <a:effectLst/>
                <a:latin typeface="Open Sans" panose="020B0606030504020204" pitchFamily="34" charset="0"/>
              </a:rPr>
              <a:t>Dengarkan</a:t>
            </a:r>
            <a:r>
              <a:rPr lang="en-ID" sz="2000" b="0" i="0" dirty="0">
                <a:effectLst/>
                <a:latin typeface="Open Sans" panose="020B0606030504020204" pitchFamily="34" charset="0"/>
              </a:rPr>
              <a:t> dan </a:t>
            </a:r>
            <a:r>
              <a:rPr lang="en-ID" sz="2000" b="0" i="0" dirty="0" err="1">
                <a:effectLst/>
                <a:latin typeface="Open Sans" panose="020B0606030504020204" pitchFamily="34" charset="0"/>
              </a:rPr>
              <a:t>tanyakan</a:t>
            </a:r>
            <a:r>
              <a:rPr lang="en-ID" sz="2000" b="0" i="0" dirty="0">
                <a:effectLst/>
                <a:latin typeface="Open Sans" panose="020B0606030504020204" pitchFamily="34" charset="0"/>
              </a:rPr>
              <a:t> </a:t>
            </a:r>
            <a:r>
              <a:rPr lang="en-ID" sz="2000" b="0" i="0" dirty="0" err="1">
                <a:effectLst/>
                <a:latin typeface="Open Sans" panose="020B0606030504020204" pitchFamily="34" charset="0"/>
              </a:rPr>
              <a:t>tentang</a:t>
            </a:r>
            <a:r>
              <a:rPr lang="en-ID" sz="2000" b="0" i="0" dirty="0">
                <a:effectLst/>
                <a:latin typeface="Open Sans" panose="020B0606030504020204" pitchFamily="34" charset="0"/>
              </a:rPr>
              <a:t> </a:t>
            </a:r>
            <a:r>
              <a:rPr lang="en-ID" sz="2000" b="0" i="0" dirty="0" err="1">
                <a:effectLst/>
                <a:latin typeface="Open Sans" panose="020B0606030504020204" pitchFamily="34" charset="0"/>
              </a:rPr>
              <a:t>pendapat</a:t>
            </a:r>
            <a:r>
              <a:rPr lang="en-ID" sz="2000" b="0" i="0" dirty="0">
                <a:effectLst/>
                <a:latin typeface="Open Sans" panose="020B0606030504020204" pitchFamily="34" charset="0"/>
              </a:rPr>
              <a:t> yang </a:t>
            </a:r>
            <a:r>
              <a:rPr lang="en-ID" sz="2000" b="0" i="0" dirty="0" err="1">
                <a:effectLst/>
                <a:latin typeface="Open Sans" panose="020B0606030504020204" pitchFamily="34" charset="0"/>
              </a:rPr>
              <a:t>belum</a:t>
            </a:r>
            <a:r>
              <a:rPr lang="en-ID" sz="2000" b="0" i="0" dirty="0">
                <a:effectLst/>
                <a:latin typeface="Open Sans" panose="020B0606030504020204" pitchFamily="34" charset="0"/>
              </a:rPr>
              <a:t> </a:t>
            </a:r>
            <a:r>
              <a:rPr lang="en-ID" sz="2000" b="0" i="0" dirty="0" err="1">
                <a:effectLst/>
                <a:latin typeface="Open Sans" panose="020B0606030504020204" pitchFamily="34" charset="0"/>
              </a:rPr>
              <a:t>begitu</a:t>
            </a:r>
            <a:r>
              <a:rPr lang="en-ID" sz="2000" b="0" i="0" dirty="0">
                <a:effectLst/>
                <a:latin typeface="Open Sans" panose="020B0606030504020204" pitchFamily="34" charset="0"/>
              </a:rPr>
              <a:t> Anda </a:t>
            </a:r>
            <a:r>
              <a:rPr lang="en-ID" sz="2000" b="0" i="0" dirty="0" err="1">
                <a:effectLst/>
                <a:latin typeface="Open Sans" panose="020B0606030504020204" pitchFamily="34" charset="0"/>
              </a:rPr>
              <a:t>pahami</a:t>
            </a:r>
            <a:r>
              <a:rPr lang="en-ID" sz="2000" b="0" i="0" dirty="0">
                <a:effectLst/>
                <a:latin typeface="Open Sans" panose="020B0606030504020204" pitchFamily="34" charset="0"/>
              </a:rPr>
              <a:t>. </a:t>
            </a:r>
          </a:p>
          <a:p>
            <a:pPr marL="514350" indent="-514350">
              <a:buFont typeface="+mj-lt"/>
              <a:buAutoNum type="arabicPeriod" startAt="9"/>
            </a:pPr>
            <a:r>
              <a:rPr lang="en-ID" sz="2000" b="0" i="0" dirty="0" err="1">
                <a:effectLst/>
                <a:latin typeface="Open Sans" panose="020B0606030504020204" pitchFamily="34" charset="0"/>
              </a:rPr>
              <a:t>Bersabarlah</a:t>
            </a:r>
            <a:r>
              <a:rPr lang="en-ID" sz="2000" b="0" i="0" dirty="0">
                <a:effectLst/>
                <a:latin typeface="Open Sans" panose="020B0606030504020204" pitchFamily="34" charset="0"/>
              </a:rPr>
              <a:t> (Smeltze</a:t>
            </a:r>
            <a:r>
              <a:rPr lang="en-ID" sz="2000" b="0" i="0" dirty="0">
                <a:solidFill>
                  <a:schemeClr val="bg1"/>
                </a:solidFill>
                <a:effectLst/>
                <a:latin typeface="Open Sans" panose="020B0606030504020204" pitchFamily="34" charset="0"/>
              </a:rPr>
              <a:t>r, 1991).</a:t>
            </a:r>
            <a:endParaRPr lang="en-ID" sz="2000" dirty="0">
              <a:solidFill>
                <a:schemeClr val="bg1"/>
              </a:solidFill>
            </a:endParaRPr>
          </a:p>
        </p:txBody>
      </p:sp>
    </p:spTree>
    <p:extLst>
      <p:ext uri="{BB962C8B-B14F-4D97-AF65-F5344CB8AC3E}">
        <p14:creationId xmlns:p14="http://schemas.microsoft.com/office/powerpoint/2010/main" val="359277694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04FAB-8020-6B3B-339C-C8F94846D402}"/>
              </a:ext>
            </a:extLst>
          </p:cNvPr>
          <p:cNvSpPr>
            <a:spLocks noGrp="1"/>
          </p:cNvSpPr>
          <p:nvPr>
            <p:ph type="title"/>
          </p:nvPr>
        </p:nvSpPr>
        <p:spPr>
          <a:xfrm>
            <a:off x="4002314" y="539296"/>
            <a:ext cx="4508946" cy="1325563"/>
          </a:xfrm>
        </p:spPr>
        <p:txBody>
          <a:bodyPr anchor="b">
            <a:normAutofit/>
          </a:bodyPr>
          <a:lstStyle/>
          <a:p>
            <a:pPr algn="r"/>
            <a:r>
              <a:rPr lang="en-ID" sz="3400" b="0" i="0" dirty="0" err="1">
                <a:effectLst/>
                <a:latin typeface="Open Sans" panose="020B0606030504020204" pitchFamily="34" charset="0"/>
              </a:rPr>
              <a:t>Kunci</a:t>
            </a:r>
            <a:r>
              <a:rPr lang="en-ID" sz="3400" b="0" i="0" dirty="0">
                <a:effectLst/>
                <a:latin typeface="Open Sans" panose="020B0606030504020204" pitchFamily="34" charset="0"/>
              </a:rPr>
              <a:t> </a:t>
            </a:r>
            <a:r>
              <a:rPr lang="en-ID" sz="3400" b="0" i="0" dirty="0" err="1">
                <a:effectLst/>
                <a:latin typeface="Open Sans" panose="020B0606030504020204" pitchFamily="34" charset="0"/>
              </a:rPr>
              <a:t>Sukses</a:t>
            </a:r>
            <a:r>
              <a:rPr lang="en-ID" sz="3400" b="0" i="0" dirty="0">
                <a:effectLst/>
                <a:latin typeface="Open Sans" panose="020B0606030504020204" pitchFamily="34" charset="0"/>
              </a:rPr>
              <a:t> </a:t>
            </a:r>
            <a:r>
              <a:rPr lang="en-ID" sz="3400" b="0" i="0" dirty="0" err="1">
                <a:effectLst/>
                <a:latin typeface="Open Sans" panose="020B0606030504020204" pitchFamily="34" charset="0"/>
              </a:rPr>
              <a:t>dalam</a:t>
            </a:r>
            <a:r>
              <a:rPr lang="en-ID" sz="3400" b="0" i="0" dirty="0">
                <a:effectLst/>
                <a:latin typeface="Open Sans" panose="020B0606030504020204" pitchFamily="34" charset="0"/>
              </a:rPr>
              <a:t> </a:t>
            </a:r>
            <a:r>
              <a:rPr lang="en-ID" sz="3400" b="0" i="0" dirty="0" err="1">
                <a:effectLst/>
                <a:latin typeface="Open Sans" panose="020B0606030504020204" pitchFamily="34" charset="0"/>
              </a:rPr>
              <a:t>Melakukan</a:t>
            </a:r>
            <a:r>
              <a:rPr lang="en-ID" sz="3400" b="0" i="0" dirty="0">
                <a:effectLst/>
                <a:latin typeface="Open Sans" panose="020B0606030504020204" pitchFamily="34" charset="0"/>
              </a:rPr>
              <a:t> </a:t>
            </a:r>
            <a:r>
              <a:rPr lang="en-ID" sz="3400" b="0" i="0" dirty="0" err="1">
                <a:effectLst/>
                <a:latin typeface="Open Sans" panose="020B0606030504020204" pitchFamily="34" charset="0"/>
              </a:rPr>
              <a:t>Negosiasi</a:t>
            </a:r>
            <a:endParaRPr lang="en-ID" sz="3400" dirty="0"/>
          </a:p>
        </p:txBody>
      </p:sp>
      <p:sp>
        <p:nvSpPr>
          <p:cNvPr id="3" name="Content Placeholder 2">
            <a:extLst>
              <a:ext uri="{FF2B5EF4-FFF2-40B4-BE49-F238E27FC236}">
                <a16:creationId xmlns:a16="http://schemas.microsoft.com/office/drawing/2014/main" id="{B202BBCC-6F3D-9F66-00EA-A77CF1408B93}"/>
              </a:ext>
            </a:extLst>
          </p:cNvPr>
          <p:cNvSpPr>
            <a:spLocks noGrp="1"/>
          </p:cNvSpPr>
          <p:nvPr>
            <p:ph idx="1"/>
          </p:nvPr>
        </p:nvSpPr>
        <p:spPr>
          <a:xfrm>
            <a:off x="203200" y="2384443"/>
            <a:ext cx="11625943" cy="4263100"/>
          </a:xfrm>
        </p:spPr>
        <p:txBody>
          <a:bodyPr>
            <a:normAutofit/>
          </a:bodyPr>
          <a:lstStyle/>
          <a:p>
            <a:pPr marL="514350" indent="-514350">
              <a:buFont typeface="+mj-lt"/>
              <a:buAutoNum type="arabicPeriod"/>
            </a:pPr>
            <a:r>
              <a:rPr lang="en-ID" sz="1900" b="0" i="0" dirty="0" err="1">
                <a:effectLst/>
                <a:latin typeface="Open Sans" panose="020B0606030504020204" pitchFamily="34" charset="0"/>
              </a:rPr>
              <a:t>Lakukan</a:t>
            </a:r>
            <a:r>
              <a:rPr lang="en-ID" sz="1900" b="0" i="0" dirty="0">
                <a:effectLst/>
                <a:latin typeface="Open Sans" panose="020B0606030504020204" pitchFamily="34" charset="0"/>
              </a:rPr>
              <a:t> </a:t>
            </a:r>
            <a:r>
              <a:rPr lang="en-ID" sz="1900" b="0" i="0" dirty="0" err="1">
                <a:effectLst/>
                <a:latin typeface="Open Sans" panose="020B0606030504020204" pitchFamily="34" charset="0"/>
              </a:rPr>
              <a:t>Jelaskan</a:t>
            </a:r>
            <a:r>
              <a:rPr lang="en-ID" sz="1900" b="0" i="0" dirty="0">
                <a:effectLst/>
                <a:latin typeface="Open Sans" panose="020B0606030504020204" pitchFamily="34" charset="0"/>
              </a:rPr>
              <a:t> </a:t>
            </a:r>
            <a:r>
              <a:rPr lang="en-ID" sz="1900" b="0" i="0" dirty="0" err="1">
                <a:effectLst/>
                <a:latin typeface="Open Sans" panose="020B0606030504020204" pitchFamily="34" charset="0"/>
              </a:rPr>
              <a:t>tujuan</a:t>
            </a:r>
            <a:r>
              <a:rPr lang="en-ID" sz="1900" b="0" i="0" dirty="0">
                <a:effectLst/>
                <a:latin typeface="Open Sans" panose="020B0606030504020204" pitchFamily="34" charset="0"/>
              </a:rPr>
              <a:t> </a:t>
            </a:r>
            <a:r>
              <a:rPr lang="en-ID" sz="1900" b="0" i="0" dirty="0" err="1">
                <a:effectLst/>
                <a:latin typeface="Open Sans" panose="020B0606030504020204" pitchFamily="34" charset="0"/>
              </a:rPr>
              <a:t>negosiasi</a:t>
            </a:r>
            <a:r>
              <a:rPr lang="en-ID" sz="1900" b="0" i="0" dirty="0">
                <a:effectLst/>
                <a:latin typeface="Open Sans" panose="020B0606030504020204" pitchFamily="34" charset="0"/>
              </a:rPr>
              <a:t>, </a:t>
            </a:r>
            <a:r>
              <a:rPr lang="en-ID" sz="1900" b="0" i="0" dirty="0" err="1">
                <a:effectLst/>
                <a:latin typeface="Open Sans" panose="020B0606030504020204" pitchFamily="34" charset="0"/>
              </a:rPr>
              <a:t>bukan</a:t>
            </a:r>
            <a:r>
              <a:rPr lang="en-ID" sz="1900" b="0" i="0" dirty="0">
                <a:effectLst/>
                <a:latin typeface="Open Sans" panose="020B0606030504020204" pitchFamily="34" charset="0"/>
              </a:rPr>
              <a:t> </a:t>
            </a:r>
            <a:r>
              <a:rPr lang="en-ID" sz="1900" b="0" i="0" dirty="0" err="1">
                <a:effectLst/>
                <a:latin typeface="Open Sans" panose="020B0606030504020204" pitchFamily="34" charset="0"/>
              </a:rPr>
              <a:t>posisinya</a:t>
            </a:r>
            <a:r>
              <a:rPr lang="en-ID" sz="1900" b="0" i="0" dirty="0">
                <a:effectLst/>
                <a:latin typeface="Open Sans" panose="020B0606030504020204" pitchFamily="34" charset="0"/>
              </a:rPr>
              <a:t>. </a:t>
            </a:r>
          </a:p>
          <a:p>
            <a:pPr marL="514350" indent="-514350">
              <a:buFont typeface="+mj-lt"/>
              <a:buAutoNum type="arabicPeriod"/>
            </a:pPr>
            <a:r>
              <a:rPr lang="en-ID" sz="1900" b="0" i="0" dirty="0" err="1">
                <a:effectLst/>
                <a:latin typeface="Open Sans" panose="020B0606030504020204" pitchFamily="34" charset="0"/>
              </a:rPr>
              <a:t>Pastikan</a:t>
            </a:r>
            <a:r>
              <a:rPr lang="en-ID" sz="1900" b="0" i="0" dirty="0">
                <a:effectLst/>
                <a:latin typeface="Open Sans" panose="020B0606030504020204" pitchFamily="34" charset="0"/>
              </a:rPr>
              <a:t> </a:t>
            </a:r>
            <a:r>
              <a:rPr lang="en-ID" sz="1900" b="0" i="0" dirty="0" err="1">
                <a:effectLst/>
                <a:latin typeface="Open Sans" panose="020B0606030504020204" pitchFamily="34" charset="0"/>
              </a:rPr>
              <a:t>bahwa</a:t>
            </a:r>
            <a:r>
              <a:rPr lang="en-ID" sz="1900" b="0" i="0" dirty="0">
                <a:effectLst/>
                <a:latin typeface="Open Sans" panose="020B0606030504020204" pitchFamily="34" charset="0"/>
              </a:rPr>
              <a:t> Anda </a:t>
            </a:r>
            <a:r>
              <a:rPr lang="en-ID" sz="1900" b="0" i="0" dirty="0" err="1">
                <a:effectLst/>
                <a:latin typeface="Open Sans" panose="020B0606030504020204" pitchFamily="34" charset="0"/>
              </a:rPr>
              <a:t>mengetahui</a:t>
            </a:r>
            <a:r>
              <a:rPr lang="en-ID" sz="1900" b="0" i="0" dirty="0">
                <a:effectLst/>
                <a:latin typeface="Open Sans" panose="020B0606030504020204" pitchFamily="34" charset="0"/>
              </a:rPr>
              <a:t> </a:t>
            </a:r>
            <a:r>
              <a:rPr lang="en-ID" sz="1900" b="0" i="0" dirty="0" err="1">
                <a:effectLst/>
                <a:latin typeface="Open Sans" panose="020B0606030504020204" pitchFamily="34" charset="0"/>
              </a:rPr>
              <a:t>keinginan</a:t>
            </a:r>
            <a:r>
              <a:rPr lang="en-ID" sz="1900" b="0" i="0" dirty="0">
                <a:effectLst/>
                <a:latin typeface="Open Sans" panose="020B0606030504020204" pitchFamily="34" charset="0"/>
              </a:rPr>
              <a:t> orang lain.</a:t>
            </a:r>
          </a:p>
          <a:p>
            <a:pPr marL="514350" indent="-514350">
              <a:buFont typeface="+mj-lt"/>
              <a:buAutoNum type="arabicPeriod"/>
            </a:pPr>
            <a:r>
              <a:rPr lang="en-ID" sz="1900" b="0" i="0" dirty="0" err="1">
                <a:effectLst/>
                <a:latin typeface="Open Sans" panose="020B0606030504020204" pitchFamily="34" charset="0"/>
              </a:rPr>
              <a:t>Perlakukan</a:t>
            </a:r>
            <a:r>
              <a:rPr lang="en-ID" sz="1900" b="0" i="0" dirty="0">
                <a:effectLst/>
                <a:latin typeface="Open Sans" panose="020B0606030504020204" pitchFamily="34" charset="0"/>
              </a:rPr>
              <a:t> orang lain </a:t>
            </a:r>
            <a:r>
              <a:rPr lang="en-ID" sz="1900" b="0" i="0" dirty="0" err="1">
                <a:effectLst/>
                <a:latin typeface="Open Sans" panose="020B0606030504020204" pitchFamily="34" charset="0"/>
              </a:rPr>
              <a:t>sebagai</a:t>
            </a:r>
            <a:r>
              <a:rPr lang="en-ID" sz="1900" b="0" i="0" dirty="0">
                <a:effectLst/>
                <a:latin typeface="Open Sans" panose="020B0606030504020204" pitchFamily="34" charset="0"/>
              </a:rPr>
              <a:t> </a:t>
            </a:r>
            <a:r>
              <a:rPr lang="en-ID" sz="1900" b="0" i="0" dirty="0" err="1">
                <a:effectLst/>
                <a:latin typeface="Open Sans" panose="020B0606030504020204" pitchFamily="34" charset="0"/>
              </a:rPr>
              <a:t>teman</a:t>
            </a:r>
            <a:r>
              <a:rPr lang="en-ID" sz="1900" b="0" i="0" dirty="0">
                <a:effectLst/>
                <a:latin typeface="Open Sans" panose="020B0606030504020204" pitchFamily="34" charset="0"/>
              </a:rPr>
              <a:t> </a:t>
            </a:r>
            <a:r>
              <a:rPr lang="en-ID" sz="1900" b="0" i="0" dirty="0" err="1">
                <a:effectLst/>
                <a:latin typeface="Open Sans" panose="020B0606030504020204" pitchFamily="34" charset="0"/>
              </a:rPr>
              <a:t>dalam</a:t>
            </a:r>
            <a:r>
              <a:rPr lang="en-ID" sz="1900" b="0" i="0" dirty="0">
                <a:effectLst/>
                <a:latin typeface="Open Sans" panose="020B0606030504020204" pitchFamily="34" charset="0"/>
              </a:rPr>
              <a:t> </a:t>
            </a:r>
            <a:r>
              <a:rPr lang="en-ID" sz="1900" b="0" i="0" dirty="0" err="1">
                <a:effectLst/>
                <a:latin typeface="Open Sans" panose="020B0606030504020204" pitchFamily="34" charset="0"/>
              </a:rPr>
              <a:t>penyelesaian</a:t>
            </a:r>
            <a:r>
              <a:rPr lang="en-ID" sz="1900" b="0" i="0" dirty="0">
                <a:effectLst/>
                <a:latin typeface="Open Sans" panose="020B0606030504020204" pitchFamily="34" charset="0"/>
              </a:rPr>
              <a:t> </a:t>
            </a:r>
            <a:r>
              <a:rPr lang="en-ID" sz="1900" b="0" i="0" dirty="0" err="1">
                <a:effectLst/>
                <a:latin typeface="Open Sans" panose="020B0606030504020204" pitchFamily="34" charset="0"/>
              </a:rPr>
              <a:t>masalah</a:t>
            </a:r>
            <a:r>
              <a:rPr lang="en-ID" sz="1900" b="0" i="0" dirty="0">
                <a:effectLst/>
                <a:latin typeface="Open Sans" panose="020B0606030504020204" pitchFamily="34" charset="0"/>
              </a:rPr>
              <a:t>, </a:t>
            </a:r>
            <a:r>
              <a:rPr lang="en-ID" sz="1900" b="0" i="0" dirty="0" err="1">
                <a:effectLst/>
                <a:latin typeface="Open Sans" panose="020B0606030504020204" pitchFamily="34" charset="0"/>
              </a:rPr>
              <a:t>bukan</a:t>
            </a:r>
            <a:r>
              <a:rPr lang="en-ID" sz="1900" b="0" i="0" dirty="0">
                <a:effectLst/>
                <a:latin typeface="Open Sans" panose="020B0606030504020204" pitchFamily="34" charset="0"/>
              </a:rPr>
              <a:t> </a:t>
            </a:r>
            <a:r>
              <a:rPr lang="en-ID" sz="1900" b="0" i="0" dirty="0" err="1">
                <a:effectLst/>
                <a:latin typeface="Open Sans" panose="020B0606030504020204" pitchFamily="34" charset="0"/>
              </a:rPr>
              <a:t>sebagai</a:t>
            </a:r>
            <a:r>
              <a:rPr lang="en-ID" sz="1900" b="0" i="0" dirty="0">
                <a:effectLst/>
                <a:latin typeface="Open Sans" panose="020B0606030504020204" pitchFamily="34" charset="0"/>
              </a:rPr>
              <a:t> </a:t>
            </a:r>
            <a:r>
              <a:rPr lang="en-ID" sz="1900" b="0" i="0" dirty="0" err="1">
                <a:effectLst/>
                <a:latin typeface="Open Sans" panose="020B0606030504020204" pitchFamily="34" charset="0"/>
              </a:rPr>
              <a:t>musuh</a:t>
            </a:r>
            <a:r>
              <a:rPr lang="en-ID" sz="1900" b="0" i="0" dirty="0">
                <a:effectLst/>
                <a:latin typeface="Open Sans" panose="020B0606030504020204" pitchFamily="34" charset="0"/>
              </a:rPr>
              <a:t>. </a:t>
            </a:r>
          </a:p>
          <a:p>
            <a:pPr marL="514350" indent="-514350">
              <a:buFont typeface="+mj-lt"/>
              <a:buAutoNum type="arabicPeriod"/>
            </a:pPr>
            <a:r>
              <a:rPr lang="en-ID" sz="1900" b="0" i="0" dirty="0" err="1">
                <a:effectLst/>
                <a:latin typeface="Open Sans" panose="020B0606030504020204" pitchFamily="34" charset="0"/>
              </a:rPr>
              <a:t>Hadapi</a:t>
            </a:r>
            <a:r>
              <a:rPr lang="en-ID" sz="1900" b="0" i="0" dirty="0">
                <a:effectLst/>
                <a:latin typeface="Open Sans" panose="020B0606030504020204" pitchFamily="34" charset="0"/>
              </a:rPr>
              <a:t> </a:t>
            </a:r>
            <a:r>
              <a:rPr lang="en-ID" sz="1900" b="0" i="0" dirty="0" err="1">
                <a:effectLst/>
                <a:latin typeface="Open Sans" panose="020B0606030504020204" pitchFamily="34" charset="0"/>
              </a:rPr>
              <a:t>masalah</a:t>
            </a:r>
            <a:r>
              <a:rPr lang="en-ID" sz="1900" b="0" i="0" dirty="0">
                <a:effectLst/>
                <a:latin typeface="Open Sans" panose="020B0606030504020204" pitchFamily="34" charset="0"/>
              </a:rPr>
              <a:t> yang </a:t>
            </a:r>
            <a:r>
              <a:rPr lang="en-ID" sz="1900" b="0" i="0" dirty="0" err="1">
                <a:effectLst/>
                <a:latin typeface="Open Sans" panose="020B0606030504020204" pitchFamily="34" charset="0"/>
              </a:rPr>
              <a:t>ada</a:t>
            </a:r>
            <a:r>
              <a:rPr lang="en-ID" sz="1900" b="0" i="0" dirty="0">
                <a:effectLst/>
                <a:latin typeface="Open Sans" panose="020B0606030504020204" pitchFamily="34" charset="0"/>
              </a:rPr>
              <a:t>, </a:t>
            </a:r>
            <a:r>
              <a:rPr lang="en-ID" sz="1900" b="0" i="0" dirty="0" err="1">
                <a:effectLst/>
                <a:latin typeface="Open Sans" panose="020B0606030504020204" pitchFamily="34" charset="0"/>
              </a:rPr>
              <a:t>bukan</a:t>
            </a:r>
            <a:r>
              <a:rPr lang="en-ID" sz="1900" b="0" i="0" dirty="0">
                <a:effectLst/>
                <a:latin typeface="Open Sans" panose="020B0606030504020204" pitchFamily="34" charset="0"/>
              </a:rPr>
              <a:t> </a:t>
            </a:r>
            <a:r>
              <a:rPr lang="en-ID" sz="1900" b="0" i="0" dirty="0" err="1">
                <a:effectLst/>
                <a:latin typeface="Open Sans" panose="020B0606030504020204" pitchFamily="34" charset="0"/>
              </a:rPr>
              <a:t>orangnya</a:t>
            </a:r>
            <a:r>
              <a:rPr lang="en-ID" sz="1900" b="0" i="0" dirty="0">
                <a:effectLst/>
                <a:latin typeface="Open Sans" panose="020B0606030504020204" pitchFamily="34" charset="0"/>
              </a:rPr>
              <a:t>. </a:t>
            </a:r>
          </a:p>
          <a:p>
            <a:pPr marL="514350" indent="-514350">
              <a:buFont typeface="+mj-lt"/>
              <a:buAutoNum type="arabicPeriod"/>
            </a:pPr>
            <a:r>
              <a:rPr lang="en-ID" sz="1900" b="0" i="0" dirty="0" err="1">
                <a:effectLst/>
                <a:latin typeface="Open Sans" panose="020B0606030504020204" pitchFamily="34" charset="0"/>
              </a:rPr>
              <a:t>Ingat</a:t>
            </a:r>
            <a:r>
              <a:rPr lang="en-ID" sz="1900" b="0" i="0" dirty="0">
                <a:effectLst/>
                <a:latin typeface="Open Sans" panose="020B0606030504020204" pitchFamily="34" charset="0"/>
              </a:rPr>
              <a:t>, </a:t>
            </a:r>
            <a:r>
              <a:rPr lang="en-ID" sz="1900" b="0" i="0" dirty="0" err="1">
                <a:effectLst/>
                <a:latin typeface="Open Sans" panose="020B0606030504020204" pitchFamily="34" charset="0"/>
              </a:rPr>
              <a:t>bahwa</a:t>
            </a:r>
            <a:r>
              <a:rPr lang="en-ID" sz="1900" b="0" i="0" dirty="0">
                <a:effectLst/>
                <a:latin typeface="Open Sans" panose="020B0606030504020204" pitchFamily="34" charset="0"/>
              </a:rPr>
              <a:t> </a:t>
            </a:r>
            <a:r>
              <a:rPr lang="en-ID" sz="1900" b="0" i="0" dirty="0" err="1">
                <a:effectLst/>
                <a:latin typeface="Open Sans" panose="020B0606030504020204" pitchFamily="34" charset="0"/>
              </a:rPr>
              <a:t>setiap</a:t>
            </a:r>
            <a:r>
              <a:rPr lang="en-ID" sz="1900" b="0" i="0" dirty="0">
                <a:effectLst/>
                <a:latin typeface="Open Sans" panose="020B0606030504020204" pitchFamily="34" charset="0"/>
              </a:rPr>
              <a:t> orang </a:t>
            </a:r>
            <a:r>
              <a:rPr lang="en-ID" sz="1900" b="0" i="0" dirty="0" err="1">
                <a:effectLst/>
                <a:latin typeface="Open Sans" panose="020B0606030504020204" pitchFamily="34" charset="0"/>
              </a:rPr>
              <a:t>mengharapkan</a:t>
            </a:r>
            <a:r>
              <a:rPr lang="en-ID" sz="1900" b="0" i="0" dirty="0">
                <a:effectLst/>
                <a:latin typeface="Open Sans" panose="020B0606030504020204" pitchFamily="34" charset="0"/>
              </a:rPr>
              <a:t> </a:t>
            </a:r>
            <a:r>
              <a:rPr lang="en-ID" sz="1900" b="0" i="0" dirty="0" err="1">
                <a:effectLst/>
                <a:latin typeface="Open Sans" panose="020B0606030504020204" pitchFamily="34" charset="0"/>
              </a:rPr>
              <a:t>penyelesaian</a:t>
            </a:r>
            <a:r>
              <a:rPr lang="en-ID" sz="1900" b="0" i="0" dirty="0">
                <a:effectLst/>
                <a:latin typeface="Open Sans" panose="020B0606030504020204" pitchFamily="34" charset="0"/>
              </a:rPr>
              <a:t> yang </a:t>
            </a:r>
            <a:r>
              <a:rPr lang="en-ID" sz="1900" b="0" i="0" dirty="0" err="1">
                <a:effectLst/>
                <a:latin typeface="Open Sans" panose="020B0606030504020204" pitchFamily="34" charset="0"/>
              </a:rPr>
              <a:t>dapat</a:t>
            </a:r>
            <a:r>
              <a:rPr lang="en-ID" sz="1900" b="0" i="0" dirty="0">
                <a:effectLst/>
                <a:latin typeface="Open Sans" panose="020B0606030504020204" pitchFamily="34" charset="0"/>
              </a:rPr>
              <a:t> </a:t>
            </a:r>
            <a:r>
              <a:rPr lang="en-ID" sz="1900" b="0" i="0" dirty="0" err="1">
                <a:effectLst/>
                <a:latin typeface="Open Sans" panose="020B0606030504020204" pitchFamily="34" charset="0"/>
              </a:rPr>
              <a:t>diterima</a:t>
            </a:r>
            <a:r>
              <a:rPr lang="en-ID" sz="1900" b="0" i="0" dirty="0">
                <a:effectLst/>
                <a:latin typeface="Open Sans" panose="020B0606030504020204" pitchFamily="34" charset="0"/>
              </a:rPr>
              <a:t>, </a:t>
            </a:r>
            <a:r>
              <a:rPr lang="en-ID" sz="1900" b="0" i="0" dirty="0" err="1">
                <a:effectLst/>
                <a:latin typeface="Open Sans" panose="020B0606030504020204" pitchFamily="34" charset="0"/>
              </a:rPr>
              <a:t>jika</a:t>
            </a:r>
            <a:r>
              <a:rPr lang="en-ID" sz="1900" b="0" i="0" dirty="0">
                <a:effectLst/>
                <a:latin typeface="Open Sans" panose="020B0606030504020204" pitchFamily="34" charset="0"/>
              </a:rPr>
              <a:t> Anda </a:t>
            </a:r>
            <a:r>
              <a:rPr lang="en-ID" sz="1900" b="0" i="0" dirty="0" err="1">
                <a:effectLst/>
                <a:latin typeface="Open Sans" panose="020B0606030504020204" pitchFamily="34" charset="0"/>
              </a:rPr>
              <a:t>dapat</a:t>
            </a:r>
            <a:r>
              <a:rPr lang="en-ID" sz="1900" b="0" i="0" dirty="0">
                <a:effectLst/>
                <a:latin typeface="Open Sans" panose="020B0606030504020204" pitchFamily="34" charset="0"/>
              </a:rPr>
              <a:t> </a:t>
            </a:r>
            <a:r>
              <a:rPr lang="en-ID" sz="1900" b="0" i="0" dirty="0" err="1">
                <a:effectLst/>
                <a:latin typeface="Open Sans" panose="020B0606030504020204" pitchFamily="34" charset="0"/>
              </a:rPr>
              <a:t>menyajikan</a:t>
            </a:r>
            <a:r>
              <a:rPr lang="en-ID" sz="1900" b="0" i="0" dirty="0">
                <a:effectLst/>
                <a:latin typeface="Open Sans" panose="020B0606030504020204" pitchFamily="34" charset="0"/>
              </a:rPr>
              <a:t> </a:t>
            </a:r>
            <a:r>
              <a:rPr lang="en-ID" sz="1900" b="0" i="0" dirty="0" err="1">
                <a:effectLst/>
                <a:latin typeface="Open Sans" panose="020B0606030504020204" pitchFamily="34" charset="0"/>
              </a:rPr>
              <a:t>sesuatu</a:t>
            </a:r>
            <a:r>
              <a:rPr lang="en-ID" sz="1900" b="0" i="0" dirty="0">
                <a:effectLst/>
                <a:latin typeface="Open Sans" panose="020B0606030504020204" pitchFamily="34" charset="0"/>
              </a:rPr>
              <a:t> </a:t>
            </a:r>
            <a:r>
              <a:rPr lang="en-ID" sz="1900" b="0" i="0" dirty="0" err="1">
                <a:effectLst/>
                <a:latin typeface="Open Sans" panose="020B0606030504020204" pitchFamily="34" charset="0"/>
              </a:rPr>
              <a:t>dengan</a:t>
            </a:r>
            <a:r>
              <a:rPr lang="en-ID" sz="1900" b="0" i="0" dirty="0">
                <a:effectLst/>
                <a:latin typeface="Open Sans" panose="020B0606030504020204" pitchFamily="34" charset="0"/>
              </a:rPr>
              <a:t> </a:t>
            </a:r>
            <a:r>
              <a:rPr lang="en-ID" sz="1900" b="0" i="0" dirty="0" err="1">
                <a:effectLst/>
                <a:latin typeface="Open Sans" panose="020B0606030504020204" pitchFamily="34" charset="0"/>
              </a:rPr>
              <a:t>baik</a:t>
            </a:r>
            <a:r>
              <a:rPr lang="en-ID" sz="1900" b="0" i="0" dirty="0">
                <a:effectLst/>
                <a:latin typeface="Open Sans" panose="020B0606030504020204" pitchFamily="34" charset="0"/>
              </a:rPr>
              <a:t> dan </a:t>
            </a:r>
            <a:r>
              <a:rPr lang="en-ID" sz="1900" b="0" i="0" dirty="0" err="1">
                <a:effectLst/>
                <a:latin typeface="Open Sans" panose="020B0606030504020204" pitchFamily="34" charset="0"/>
              </a:rPr>
              <a:t>menarik</a:t>
            </a:r>
            <a:r>
              <a:rPr lang="en-ID" sz="1900" b="0" i="0" dirty="0">
                <a:effectLst/>
                <a:latin typeface="Open Sans" panose="020B0606030504020204" pitchFamily="34" charset="0"/>
              </a:rPr>
              <a:t>. </a:t>
            </a:r>
          </a:p>
          <a:p>
            <a:pPr marL="514350" indent="-514350">
              <a:buFont typeface="+mj-lt"/>
              <a:buAutoNum type="arabicPeriod"/>
            </a:pPr>
            <a:r>
              <a:rPr lang="en-ID" sz="1900" b="0" i="0" dirty="0" err="1">
                <a:effectLst/>
                <a:latin typeface="Open Sans" panose="020B0606030504020204" pitchFamily="34" charset="0"/>
              </a:rPr>
              <a:t>Dengarkan</a:t>
            </a:r>
            <a:r>
              <a:rPr lang="en-ID" sz="1900" b="0" i="0" dirty="0">
                <a:effectLst/>
                <a:latin typeface="Open Sans" panose="020B0606030504020204" pitchFamily="34" charset="0"/>
              </a:rPr>
              <a:t> </a:t>
            </a:r>
            <a:r>
              <a:rPr lang="en-ID" sz="1900" b="0" i="0" dirty="0" err="1">
                <a:effectLst/>
                <a:latin typeface="Open Sans" panose="020B0606030504020204" pitchFamily="34" charset="0"/>
              </a:rPr>
              <a:t>baik-baik</a:t>
            </a:r>
            <a:r>
              <a:rPr lang="en-ID" sz="1900" b="0" i="0" dirty="0">
                <a:effectLst/>
                <a:latin typeface="Open Sans" panose="020B0606030504020204" pitchFamily="34" charset="0"/>
              </a:rPr>
              <a:t> </a:t>
            </a:r>
            <a:r>
              <a:rPr lang="en-ID" sz="1900" b="0" i="0" dirty="0" err="1">
                <a:effectLst/>
                <a:latin typeface="Open Sans" panose="020B0606030504020204" pitchFamily="34" charset="0"/>
              </a:rPr>
              <a:t>apa</a:t>
            </a:r>
            <a:r>
              <a:rPr lang="en-ID" sz="1900" b="0" i="0" dirty="0">
                <a:effectLst/>
                <a:latin typeface="Open Sans" panose="020B0606030504020204" pitchFamily="34" charset="0"/>
              </a:rPr>
              <a:t> yang </a:t>
            </a:r>
            <a:r>
              <a:rPr lang="en-ID" sz="1900" b="0" i="0" dirty="0" err="1">
                <a:effectLst/>
                <a:latin typeface="Open Sans" panose="020B0606030504020204" pitchFamily="34" charset="0"/>
              </a:rPr>
              <a:t>dikatakan</a:t>
            </a:r>
            <a:r>
              <a:rPr lang="en-ID" sz="1900" b="0" i="0" dirty="0">
                <a:effectLst/>
                <a:latin typeface="Open Sans" panose="020B0606030504020204" pitchFamily="34" charset="0"/>
              </a:rPr>
              <a:t> dan </a:t>
            </a:r>
            <a:r>
              <a:rPr lang="en-ID" sz="1900" b="0" i="0" dirty="0" err="1">
                <a:effectLst/>
                <a:latin typeface="Open Sans" panose="020B0606030504020204" pitchFamily="34" charset="0"/>
              </a:rPr>
              <a:t>apa</a:t>
            </a:r>
            <a:r>
              <a:rPr lang="en-ID" sz="1900" b="0" i="0" dirty="0">
                <a:effectLst/>
                <a:latin typeface="Open Sans" panose="020B0606030504020204" pitchFamily="34" charset="0"/>
              </a:rPr>
              <a:t> yang </a:t>
            </a:r>
            <a:r>
              <a:rPr lang="en-ID" sz="1900" b="0" i="0" dirty="0" err="1">
                <a:effectLst/>
                <a:latin typeface="Open Sans" panose="020B0606030504020204" pitchFamily="34" charset="0"/>
              </a:rPr>
              <a:t>tidak</a:t>
            </a:r>
            <a:r>
              <a:rPr lang="en-ID" sz="1900" b="0" i="0" dirty="0">
                <a:effectLst/>
                <a:latin typeface="Open Sans" panose="020B0606030504020204" pitchFamily="34" charset="0"/>
              </a:rPr>
              <a:t>. </a:t>
            </a:r>
            <a:r>
              <a:rPr lang="en-ID" sz="1900" b="0" i="0" dirty="0" err="1">
                <a:effectLst/>
                <a:latin typeface="Open Sans" panose="020B0606030504020204" pitchFamily="34" charset="0"/>
              </a:rPr>
              <a:t>Perhatikan</a:t>
            </a:r>
            <a:r>
              <a:rPr lang="en-ID" sz="1900" b="0" i="0" dirty="0">
                <a:effectLst/>
                <a:latin typeface="Open Sans" panose="020B0606030504020204" pitchFamily="34" charset="0"/>
              </a:rPr>
              <a:t> </a:t>
            </a:r>
            <a:r>
              <a:rPr lang="en-ID" sz="1900" b="0" i="0" dirty="0" err="1">
                <a:effectLst/>
                <a:latin typeface="Open Sans" panose="020B0606030504020204" pitchFamily="34" charset="0"/>
              </a:rPr>
              <a:t>gerakan</a:t>
            </a:r>
            <a:r>
              <a:rPr lang="en-ID" sz="1900" b="0" i="0" dirty="0">
                <a:effectLst/>
                <a:latin typeface="Open Sans" panose="020B0606030504020204" pitchFamily="34" charset="0"/>
              </a:rPr>
              <a:t> </a:t>
            </a:r>
            <a:r>
              <a:rPr lang="en-ID" sz="1900" b="0" i="0" dirty="0" err="1">
                <a:effectLst/>
                <a:latin typeface="Open Sans" panose="020B0606030504020204" pitchFamily="34" charset="0"/>
              </a:rPr>
              <a:t>tubuhnya</a:t>
            </a:r>
            <a:r>
              <a:rPr lang="en-ID" sz="1900" b="0" i="0" dirty="0">
                <a:effectLst/>
                <a:latin typeface="Open Sans" panose="020B0606030504020204" pitchFamily="34" charset="0"/>
              </a:rPr>
              <a:t>. </a:t>
            </a:r>
          </a:p>
          <a:p>
            <a:pPr marL="514350" indent="-514350">
              <a:buFont typeface="+mj-lt"/>
              <a:buAutoNum type="arabicPeriod"/>
            </a:pPr>
            <a:r>
              <a:rPr lang="en-ID" sz="1900" b="0" i="0" dirty="0" err="1">
                <a:effectLst/>
                <a:latin typeface="Open Sans" panose="020B0606030504020204" pitchFamily="34" charset="0"/>
              </a:rPr>
              <a:t>Lakukan</a:t>
            </a:r>
            <a:r>
              <a:rPr lang="en-ID" sz="1900" b="0" i="0" dirty="0">
                <a:effectLst/>
                <a:latin typeface="Open Sans" panose="020B0606030504020204" pitchFamily="34" charset="0"/>
              </a:rPr>
              <a:t> </a:t>
            </a:r>
            <a:r>
              <a:rPr lang="en-ID" sz="1900" b="0" i="0" dirty="0" err="1">
                <a:effectLst/>
                <a:latin typeface="Open Sans" panose="020B0606030504020204" pitchFamily="34" charset="0"/>
              </a:rPr>
              <a:t>sesuatu</a:t>
            </a:r>
            <a:r>
              <a:rPr lang="en-ID" sz="1900" b="0" i="0" dirty="0">
                <a:effectLst/>
                <a:latin typeface="Open Sans" panose="020B0606030504020204" pitchFamily="34" charset="0"/>
              </a:rPr>
              <a:t> yang </a:t>
            </a:r>
            <a:r>
              <a:rPr lang="en-ID" sz="1900" b="0" i="0" dirty="0" err="1">
                <a:effectLst/>
                <a:latin typeface="Open Sans" panose="020B0606030504020204" pitchFamily="34" charset="0"/>
              </a:rPr>
              <a:t>sederhana</a:t>
            </a:r>
            <a:r>
              <a:rPr lang="en-ID" sz="1900" b="0" i="0" dirty="0">
                <a:effectLst/>
                <a:latin typeface="Open Sans" panose="020B0606030504020204" pitchFamily="34" charset="0"/>
              </a:rPr>
              <a:t>, </a:t>
            </a:r>
            <a:r>
              <a:rPr lang="en-ID" sz="1900" b="0" i="0" dirty="0" err="1">
                <a:effectLst/>
                <a:latin typeface="Open Sans" panose="020B0606030504020204" pitchFamily="34" charset="0"/>
              </a:rPr>
              <a:t>tidak</a:t>
            </a:r>
            <a:r>
              <a:rPr lang="en-ID" sz="1900" b="0" i="0" dirty="0">
                <a:effectLst/>
                <a:latin typeface="Open Sans" panose="020B0606030504020204" pitchFamily="34" charset="0"/>
              </a:rPr>
              <a:t> </a:t>
            </a:r>
            <a:r>
              <a:rPr lang="en-ID" sz="1900" b="0" i="0" dirty="0" err="1">
                <a:effectLst/>
                <a:latin typeface="Open Sans" panose="020B0606030504020204" pitchFamily="34" charset="0"/>
              </a:rPr>
              <a:t>berbelit-belit</a:t>
            </a:r>
            <a:r>
              <a:rPr lang="en-ID" sz="1900" b="0" i="0" dirty="0">
                <a:effectLst/>
                <a:latin typeface="Open Sans" panose="020B0606030504020204" pitchFamily="34" charset="0"/>
              </a:rPr>
              <a:t>.</a:t>
            </a:r>
            <a:endParaRPr lang="en-ID" sz="1900" dirty="0"/>
          </a:p>
        </p:txBody>
      </p:sp>
    </p:spTree>
    <p:extLst>
      <p:ext uri="{BB962C8B-B14F-4D97-AF65-F5344CB8AC3E}">
        <p14:creationId xmlns:p14="http://schemas.microsoft.com/office/powerpoint/2010/main" val="152861479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51786-B90C-55D4-1C4B-70C36275D782}"/>
              </a:ext>
            </a:extLst>
          </p:cNvPr>
          <p:cNvSpPr>
            <a:spLocks noGrp="1"/>
          </p:cNvSpPr>
          <p:nvPr>
            <p:ph type="title"/>
          </p:nvPr>
        </p:nvSpPr>
        <p:spPr>
          <a:xfrm>
            <a:off x="838200" y="669925"/>
            <a:ext cx="4508946" cy="1325563"/>
          </a:xfrm>
        </p:spPr>
        <p:txBody>
          <a:bodyPr anchor="b">
            <a:normAutofit/>
          </a:bodyPr>
          <a:lstStyle/>
          <a:p>
            <a:pPr algn="r"/>
            <a:r>
              <a:rPr lang="en-ID" dirty="0" err="1">
                <a:latin typeface="Open Sans" panose="020B0606030504020204" pitchFamily="34" charset="0"/>
              </a:rPr>
              <a:t>A</a:t>
            </a:r>
            <a:r>
              <a:rPr lang="en-ID" b="0" i="0" dirty="0" err="1">
                <a:effectLst/>
                <a:latin typeface="Open Sans" panose="020B0606030504020204" pitchFamily="34" charset="0"/>
              </a:rPr>
              <a:t>ntisipasi</a:t>
            </a:r>
            <a:r>
              <a:rPr lang="en-ID" b="0" i="0" dirty="0">
                <a:effectLst/>
                <a:latin typeface="Open Sans" panose="020B0606030504020204" pitchFamily="34" charset="0"/>
              </a:rPr>
              <a:t> </a:t>
            </a:r>
            <a:r>
              <a:rPr lang="en-ID" b="0" i="0" dirty="0" err="1">
                <a:effectLst/>
                <a:latin typeface="Open Sans" panose="020B0606030504020204" pitchFamily="34" charset="0"/>
              </a:rPr>
              <a:t>penolakan</a:t>
            </a:r>
            <a:r>
              <a:rPr lang="en-ID" b="0" i="0" dirty="0">
                <a:solidFill>
                  <a:schemeClr val="bg1"/>
                </a:solidFill>
                <a:effectLst/>
                <a:latin typeface="Open Sans" panose="020B0606030504020204" pitchFamily="34" charset="0"/>
              </a:rPr>
              <a:t>.</a:t>
            </a:r>
            <a:endParaRPr lang="en-ID" dirty="0">
              <a:solidFill>
                <a:schemeClr val="bg1"/>
              </a:solidFill>
            </a:endParaRPr>
          </a:p>
        </p:txBody>
      </p:sp>
      <p:sp>
        <p:nvSpPr>
          <p:cNvPr id="3" name="Content Placeholder 2">
            <a:extLst>
              <a:ext uri="{FF2B5EF4-FFF2-40B4-BE49-F238E27FC236}">
                <a16:creationId xmlns:a16="http://schemas.microsoft.com/office/drawing/2014/main" id="{1AA9095B-03DA-1A83-89F3-4362D134F87B}"/>
              </a:ext>
            </a:extLst>
          </p:cNvPr>
          <p:cNvSpPr>
            <a:spLocks noGrp="1"/>
          </p:cNvSpPr>
          <p:nvPr>
            <p:ph idx="1"/>
          </p:nvPr>
        </p:nvSpPr>
        <p:spPr>
          <a:xfrm>
            <a:off x="1392667" y="2398957"/>
            <a:ext cx="9406666" cy="3526144"/>
          </a:xfrm>
        </p:spPr>
        <p:txBody>
          <a:bodyPr>
            <a:normAutofit/>
          </a:bodyPr>
          <a:lstStyle/>
          <a:p>
            <a:pPr marL="514350" indent="-514350">
              <a:buFont typeface="+mj-lt"/>
              <a:buAutoNum type="arabicPeriod"/>
            </a:pPr>
            <a:r>
              <a:rPr lang="en-ID" sz="2000" b="0" i="0" dirty="0">
                <a:effectLst/>
                <a:latin typeface="Open Sans" panose="020B0606030504020204" pitchFamily="34" charset="0"/>
              </a:rPr>
              <a:t>Tahu </a:t>
            </a:r>
            <a:r>
              <a:rPr lang="en-ID" sz="2000" b="0" i="0" dirty="0" err="1">
                <a:effectLst/>
                <a:latin typeface="Open Sans" panose="020B0606030504020204" pitchFamily="34" charset="0"/>
              </a:rPr>
              <a:t>apa</a:t>
            </a:r>
            <a:r>
              <a:rPr lang="en-ID" sz="2000" b="0" i="0" dirty="0">
                <a:effectLst/>
                <a:latin typeface="Open Sans" panose="020B0606030504020204" pitchFamily="34" charset="0"/>
              </a:rPr>
              <a:t> yang </a:t>
            </a:r>
            <a:r>
              <a:rPr lang="en-ID" sz="2000" b="0" i="0" dirty="0" err="1">
                <a:effectLst/>
                <a:latin typeface="Open Sans" panose="020B0606030504020204" pitchFamily="34" charset="0"/>
              </a:rPr>
              <a:t>dapat</a:t>
            </a:r>
            <a:r>
              <a:rPr lang="en-ID" sz="2000" b="0" i="0" dirty="0">
                <a:effectLst/>
                <a:latin typeface="Open Sans" panose="020B0606030504020204" pitchFamily="34" charset="0"/>
              </a:rPr>
              <a:t> Anda </a:t>
            </a:r>
            <a:r>
              <a:rPr lang="en-ID" sz="2000" b="0" i="0" dirty="0" err="1">
                <a:effectLst/>
                <a:latin typeface="Open Sans" panose="020B0606030504020204" pitchFamily="34" charset="0"/>
              </a:rPr>
              <a:t>berikan</a:t>
            </a:r>
            <a:r>
              <a:rPr lang="en-ID" sz="2000" b="0" i="0" dirty="0">
                <a:effectLst/>
                <a:latin typeface="Open Sans" panose="020B0606030504020204" pitchFamily="34" charset="0"/>
              </a:rPr>
              <a:t>. </a:t>
            </a:r>
          </a:p>
          <a:p>
            <a:pPr marL="514350" indent="-514350">
              <a:buFont typeface="+mj-lt"/>
              <a:buAutoNum type="arabicPeriod"/>
            </a:pPr>
            <a:r>
              <a:rPr lang="en-ID" sz="2000" b="0" i="0" dirty="0" err="1">
                <a:effectLst/>
                <a:latin typeface="Open Sans" panose="020B0606030504020204" pitchFamily="34" charset="0"/>
              </a:rPr>
              <a:t>Tunjukkan</a:t>
            </a:r>
            <a:r>
              <a:rPr lang="en-ID" sz="2000" b="0" i="0" dirty="0">
                <a:effectLst/>
                <a:latin typeface="Open Sans" panose="020B0606030504020204" pitchFamily="34" charset="0"/>
              </a:rPr>
              <a:t> </a:t>
            </a:r>
            <a:r>
              <a:rPr lang="en-ID" sz="2000" b="0" i="0" dirty="0" err="1">
                <a:effectLst/>
                <a:latin typeface="Open Sans" panose="020B0606030504020204" pitchFamily="34" charset="0"/>
              </a:rPr>
              <a:t>beberapa</a:t>
            </a:r>
            <a:r>
              <a:rPr lang="en-ID" sz="2000" b="0" i="0" dirty="0">
                <a:effectLst/>
                <a:latin typeface="Open Sans" panose="020B0606030504020204" pitchFamily="34" charset="0"/>
              </a:rPr>
              <a:t> </a:t>
            </a:r>
            <a:r>
              <a:rPr lang="en-ID" sz="2000" b="0" i="0" dirty="0" err="1">
                <a:effectLst/>
                <a:latin typeface="Open Sans" panose="020B0606030504020204" pitchFamily="34" charset="0"/>
              </a:rPr>
              <a:t>alternatif</a:t>
            </a:r>
            <a:r>
              <a:rPr lang="en-ID" sz="2000" b="0" i="0" dirty="0">
                <a:effectLst/>
                <a:latin typeface="Open Sans" panose="020B0606030504020204" pitchFamily="34" charset="0"/>
              </a:rPr>
              <a:t> </a:t>
            </a:r>
            <a:r>
              <a:rPr lang="en-ID" sz="2000" b="0" i="0" dirty="0" err="1">
                <a:effectLst/>
                <a:latin typeface="Open Sans" panose="020B0606030504020204" pitchFamily="34" charset="0"/>
              </a:rPr>
              <a:t>pilihan</a:t>
            </a:r>
            <a:r>
              <a:rPr lang="en-ID" sz="2000" b="0" i="0" dirty="0">
                <a:effectLst/>
                <a:latin typeface="Open Sans" panose="020B0606030504020204" pitchFamily="34" charset="0"/>
              </a:rPr>
              <a:t>. </a:t>
            </a:r>
          </a:p>
          <a:p>
            <a:pPr marL="514350" indent="-514350">
              <a:buFont typeface="+mj-lt"/>
              <a:buAutoNum type="arabicPeriod"/>
            </a:pPr>
            <a:r>
              <a:rPr lang="en-ID" sz="2000" b="0" i="0" dirty="0" err="1">
                <a:effectLst/>
                <a:latin typeface="Open Sans" panose="020B0606030504020204" pitchFamily="34" charset="0"/>
              </a:rPr>
              <a:t>Tunjukkan</a:t>
            </a:r>
            <a:r>
              <a:rPr lang="en-ID" sz="2000" b="0" i="0" dirty="0">
                <a:effectLst/>
                <a:latin typeface="Open Sans" panose="020B0606030504020204" pitchFamily="34" charset="0"/>
              </a:rPr>
              <a:t> </a:t>
            </a:r>
            <a:r>
              <a:rPr lang="en-ID" sz="2000" b="0" i="0" dirty="0" err="1">
                <a:effectLst/>
                <a:latin typeface="Open Sans" panose="020B0606030504020204" pitchFamily="34" charset="0"/>
              </a:rPr>
              <a:t>keterbukaan</a:t>
            </a:r>
            <a:r>
              <a:rPr lang="en-ID" sz="2000" b="0" i="0" dirty="0">
                <a:effectLst/>
                <a:latin typeface="Open Sans" panose="020B0606030504020204" pitchFamily="34" charset="0"/>
              </a:rPr>
              <a:t> dan </a:t>
            </a:r>
            <a:r>
              <a:rPr lang="en-ID" sz="2000" b="0" i="0" dirty="0" err="1">
                <a:effectLst/>
                <a:latin typeface="Open Sans" panose="020B0606030504020204" pitchFamily="34" charset="0"/>
              </a:rPr>
              <a:t>ketaatan</a:t>
            </a:r>
            <a:r>
              <a:rPr lang="en-ID" sz="2000" b="0" i="0" dirty="0">
                <a:effectLst/>
                <a:latin typeface="Open Sans" panose="020B0606030504020204" pitchFamily="34" charset="0"/>
              </a:rPr>
              <a:t> </a:t>
            </a:r>
            <a:r>
              <a:rPr lang="en-ID" sz="2000" b="0" i="0" dirty="0" err="1">
                <a:effectLst/>
                <a:latin typeface="Open Sans" panose="020B0606030504020204" pitchFamily="34" charset="0"/>
              </a:rPr>
              <a:t>jika</a:t>
            </a:r>
            <a:r>
              <a:rPr lang="en-ID" sz="2000" b="0" i="0" dirty="0">
                <a:effectLst/>
                <a:latin typeface="Open Sans" panose="020B0606030504020204" pitchFamily="34" charset="0"/>
              </a:rPr>
              <a:t> orang lain </a:t>
            </a:r>
            <a:r>
              <a:rPr lang="en-ID" sz="2000" b="0" i="0" dirty="0" err="1">
                <a:effectLst/>
                <a:latin typeface="Open Sans" panose="020B0606030504020204" pitchFamily="34" charset="0"/>
              </a:rPr>
              <a:t>sepakat</a:t>
            </a:r>
            <a:r>
              <a:rPr lang="en-ID" sz="2000" b="0" i="0" dirty="0">
                <a:effectLst/>
                <a:latin typeface="Open Sans" panose="020B0606030504020204" pitchFamily="34" charset="0"/>
              </a:rPr>
              <a:t> </a:t>
            </a:r>
            <a:r>
              <a:rPr lang="en-ID" sz="2000" b="0" i="0" dirty="0" err="1">
                <a:effectLst/>
                <a:latin typeface="Open Sans" panose="020B0606030504020204" pitchFamily="34" charset="0"/>
              </a:rPr>
              <a:t>terhadap</a:t>
            </a:r>
            <a:r>
              <a:rPr lang="en-ID" sz="2000" b="0" i="0" dirty="0">
                <a:effectLst/>
                <a:latin typeface="Open Sans" panose="020B0606030504020204" pitchFamily="34" charset="0"/>
              </a:rPr>
              <a:t> </a:t>
            </a:r>
            <a:r>
              <a:rPr lang="en-ID" sz="2000" b="0" i="0" dirty="0" err="1">
                <a:effectLst/>
                <a:latin typeface="Open Sans" panose="020B0606030504020204" pitchFamily="34" charset="0"/>
              </a:rPr>
              <a:t>pendapat</a:t>
            </a:r>
            <a:r>
              <a:rPr lang="en-ID" sz="2000" b="0" i="0" dirty="0">
                <a:effectLst/>
                <a:latin typeface="Open Sans" panose="020B0606030504020204" pitchFamily="34" charset="0"/>
              </a:rPr>
              <a:t> Anda. </a:t>
            </a:r>
          </a:p>
          <a:p>
            <a:pPr marL="514350" indent="-514350">
              <a:buFont typeface="+mj-lt"/>
              <a:buAutoNum type="arabicPeriod"/>
            </a:pPr>
            <a:r>
              <a:rPr lang="en-ID" sz="2000" b="0" i="0" dirty="0" err="1">
                <a:effectLst/>
                <a:latin typeface="Open Sans" panose="020B0606030504020204" pitchFamily="34" charset="0"/>
              </a:rPr>
              <a:t>Bersikaplah</a:t>
            </a:r>
            <a:r>
              <a:rPr lang="en-ID" sz="2000" b="0" i="0" dirty="0">
                <a:effectLst/>
                <a:latin typeface="Open Sans" panose="020B0606030504020204" pitchFamily="34" charset="0"/>
              </a:rPr>
              <a:t> </a:t>
            </a:r>
            <a:r>
              <a:rPr lang="en-ID" sz="2000" b="0" i="0" dirty="0" err="1">
                <a:effectLst/>
                <a:latin typeface="Open Sans" panose="020B0606030504020204" pitchFamily="34" charset="0"/>
              </a:rPr>
              <a:t>asertif</a:t>
            </a:r>
            <a:r>
              <a:rPr lang="en-ID" sz="2000" b="0" i="0" dirty="0">
                <a:effectLst/>
                <a:latin typeface="Open Sans" panose="020B0606030504020204" pitchFamily="34" charset="0"/>
              </a:rPr>
              <a:t>, </a:t>
            </a:r>
            <a:r>
              <a:rPr lang="en-ID" sz="2000" b="0" i="0" dirty="0" err="1">
                <a:effectLst/>
                <a:latin typeface="Open Sans" panose="020B0606030504020204" pitchFamily="34" charset="0"/>
              </a:rPr>
              <a:t>bukan</a:t>
            </a:r>
            <a:r>
              <a:rPr lang="en-ID" sz="2000" b="0" i="0" dirty="0">
                <a:effectLst/>
                <a:latin typeface="Open Sans" panose="020B0606030504020204" pitchFamily="34" charset="0"/>
              </a:rPr>
              <a:t> </a:t>
            </a:r>
            <a:r>
              <a:rPr lang="en-ID" sz="2000" b="0" i="0" dirty="0" err="1">
                <a:effectLst/>
                <a:latin typeface="Open Sans" panose="020B0606030504020204" pitchFamily="34" charset="0"/>
              </a:rPr>
              <a:t>agresif</a:t>
            </a:r>
            <a:r>
              <a:rPr lang="en-ID" sz="2000" b="0" i="0" dirty="0">
                <a:effectLst/>
                <a:latin typeface="Open Sans" panose="020B0606030504020204" pitchFamily="34" charset="0"/>
              </a:rPr>
              <a:t>. </a:t>
            </a:r>
          </a:p>
          <a:p>
            <a:pPr marL="514350" indent="-514350">
              <a:buFont typeface="+mj-lt"/>
              <a:buAutoNum type="arabicPeriod"/>
            </a:pPr>
            <a:r>
              <a:rPr lang="en-ID" sz="2000" b="0" i="0" dirty="0">
                <a:effectLst/>
                <a:latin typeface="Open Sans" panose="020B0606030504020204" pitchFamily="34" charset="0"/>
              </a:rPr>
              <a:t>Hati-</a:t>
            </a:r>
            <a:r>
              <a:rPr lang="en-ID" sz="2000" b="0" i="0" dirty="0" err="1">
                <a:effectLst/>
                <a:latin typeface="Open Sans" panose="020B0606030504020204" pitchFamily="34" charset="0"/>
              </a:rPr>
              <a:t>hati</a:t>
            </a:r>
            <a:r>
              <a:rPr lang="en-ID" sz="2000" b="0" i="0" dirty="0">
                <a:effectLst/>
                <a:latin typeface="Open Sans" panose="020B0606030504020204" pitchFamily="34" charset="0"/>
              </a:rPr>
              <a:t>, Anda </a:t>
            </a:r>
            <a:r>
              <a:rPr lang="en-ID" sz="2000" b="0" i="0" dirty="0" err="1">
                <a:effectLst/>
                <a:latin typeface="Open Sans" panose="020B0606030504020204" pitchFamily="34" charset="0"/>
              </a:rPr>
              <a:t>mempunyai</a:t>
            </a:r>
            <a:r>
              <a:rPr lang="en-ID" sz="2000" b="0" i="0" dirty="0">
                <a:effectLst/>
                <a:latin typeface="Open Sans" panose="020B0606030504020204" pitchFamily="34" charset="0"/>
              </a:rPr>
              <a:t> </a:t>
            </a:r>
            <a:r>
              <a:rPr lang="en-ID" sz="2000" b="0" i="0" dirty="0" err="1">
                <a:effectLst/>
                <a:latin typeface="Open Sans" panose="020B0606030504020204" pitchFamily="34" charset="0"/>
              </a:rPr>
              <a:t>suatu</a:t>
            </a:r>
            <a:r>
              <a:rPr lang="en-ID" sz="2000" b="0" i="0" dirty="0">
                <a:effectLst/>
                <a:latin typeface="Open Sans" panose="020B0606030504020204" pitchFamily="34" charset="0"/>
              </a:rPr>
              <a:t> </a:t>
            </a:r>
            <a:r>
              <a:rPr lang="en-ID" sz="2000" b="0" i="0" dirty="0" err="1">
                <a:effectLst/>
                <a:latin typeface="Open Sans" panose="020B0606030504020204" pitchFamily="34" charset="0"/>
              </a:rPr>
              <a:t>kekuasaan</a:t>
            </a:r>
            <a:r>
              <a:rPr lang="en-ID" sz="2000" b="0" i="0" dirty="0">
                <a:effectLst/>
                <a:latin typeface="Open Sans" panose="020B0606030504020204" pitchFamily="34" charset="0"/>
              </a:rPr>
              <a:t> </a:t>
            </a:r>
            <a:r>
              <a:rPr lang="en-ID" sz="2000" b="0" i="0" dirty="0" err="1">
                <a:effectLst/>
                <a:latin typeface="Open Sans" panose="020B0606030504020204" pitchFamily="34" charset="0"/>
              </a:rPr>
              <a:t>untuk</a:t>
            </a:r>
            <a:r>
              <a:rPr lang="en-ID" sz="2000" b="0" i="0" dirty="0">
                <a:effectLst/>
                <a:latin typeface="Open Sans" panose="020B0606030504020204" pitchFamily="34" charset="0"/>
              </a:rPr>
              <a:t> </a:t>
            </a:r>
            <a:r>
              <a:rPr lang="en-ID" sz="2000" b="0" i="0" dirty="0" err="1">
                <a:effectLst/>
                <a:latin typeface="Open Sans" panose="020B0606030504020204" pitchFamily="34" charset="0"/>
              </a:rPr>
              <a:t>memutuskan</a:t>
            </a:r>
            <a:r>
              <a:rPr lang="en-ID" sz="2000" b="0" i="0" dirty="0">
                <a:effectLst/>
                <a:latin typeface="Open Sans" panose="020B0606030504020204" pitchFamily="34" charset="0"/>
              </a:rPr>
              <a:t>. </a:t>
            </a:r>
          </a:p>
          <a:p>
            <a:pPr marL="514350" indent="-514350">
              <a:buFont typeface="+mj-lt"/>
              <a:buAutoNum type="arabicPeriod"/>
            </a:pPr>
            <a:r>
              <a:rPr lang="en-ID" sz="2000" b="0" i="0" dirty="0" err="1">
                <a:effectLst/>
                <a:latin typeface="Open Sans" panose="020B0606030504020204" pitchFamily="34" charset="0"/>
              </a:rPr>
              <a:t>Pergunakan</a:t>
            </a:r>
            <a:r>
              <a:rPr lang="en-ID" sz="2000" b="0" i="0" dirty="0">
                <a:effectLst/>
                <a:latin typeface="Open Sans" panose="020B0606030504020204" pitchFamily="34" charset="0"/>
              </a:rPr>
              <a:t> </a:t>
            </a:r>
            <a:r>
              <a:rPr lang="en-ID" sz="2000" b="0" i="0" dirty="0" err="1">
                <a:effectLst/>
                <a:latin typeface="Open Sans" panose="020B0606030504020204" pitchFamily="34" charset="0"/>
              </a:rPr>
              <a:t>gerakan</a:t>
            </a:r>
            <a:r>
              <a:rPr lang="en-ID" sz="2000" b="0" i="0" dirty="0">
                <a:effectLst/>
                <a:latin typeface="Open Sans" panose="020B0606030504020204" pitchFamily="34" charset="0"/>
              </a:rPr>
              <a:t> </a:t>
            </a:r>
            <a:r>
              <a:rPr lang="en-ID" sz="2000" b="0" i="0" dirty="0" err="1">
                <a:effectLst/>
                <a:latin typeface="Open Sans" panose="020B0606030504020204" pitchFamily="34" charset="0"/>
              </a:rPr>
              <a:t>tubuh</a:t>
            </a:r>
            <a:r>
              <a:rPr lang="en-ID" sz="2000" b="0" i="0" dirty="0">
                <a:effectLst/>
                <a:latin typeface="Open Sans" panose="020B0606030504020204" pitchFamily="34" charset="0"/>
              </a:rPr>
              <a:t>, </a:t>
            </a:r>
            <a:r>
              <a:rPr lang="en-ID" sz="2000" b="0" i="0" dirty="0" err="1">
                <a:effectLst/>
                <a:latin typeface="Open Sans" panose="020B0606030504020204" pitchFamily="34" charset="0"/>
              </a:rPr>
              <a:t>jika</a:t>
            </a:r>
            <a:r>
              <a:rPr lang="en-ID" sz="2000" b="0" i="0" dirty="0">
                <a:effectLst/>
                <a:latin typeface="Open Sans" panose="020B0606030504020204" pitchFamily="34" charset="0"/>
              </a:rPr>
              <a:t> Anda </a:t>
            </a:r>
            <a:r>
              <a:rPr lang="en-ID" sz="2000" b="0" i="0" dirty="0" err="1">
                <a:effectLst/>
                <a:latin typeface="Open Sans" panose="020B0606030504020204" pitchFamily="34" charset="0"/>
              </a:rPr>
              <a:t>menyetujui</a:t>
            </a:r>
            <a:r>
              <a:rPr lang="en-ID" sz="2000" b="0" i="0" dirty="0">
                <a:effectLst/>
                <a:latin typeface="Open Sans" panose="020B0606030504020204" pitchFamily="34" charset="0"/>
              </a:rPr>
              <a:t> </a:t>
            </a:r>
            <a:r>
              <a:rPr lang="en-ID" sz="2000" b="0" i="0" dirty="0" err="1">
                <a:effectLst/>
                <a:latin typeface="Open Sans" panose="020B0606030504020204" pitchFamily="34" charset="0"/>
              </a:rPr>
              <a:t>atau</a:t>
            </a:r>
            <a:r>
              <a:rPr lang="en-ID" sz="2000" b="0" i="0" dirty="0">
                <a:effectLst/>
                <a:latin typeface="Open Sans" panose="020B0606030504020204" pitchFamily="34" charset="0"/>
              </a:rPr>
              <a:t> </a:t>
            </a:r>
            <a:r>
              <a:rPr lang="en-ID" sz="2000" b="0" i="0" dirty="0" err="1">
                <a:effectLst/>
                <a:latin typeface="Open Sans" panose="020B0606030504020204" pitchFamily="34" charset="0"/>
              </a:rPr>
              <a:t>tidak</a:t>
            </a:r>
            <a:r>
              <a:rPr lang="en-ID" sz="2000" b="0" i="0" dirty="0">
                <a:effectLst/>
                <a:latin typeface="Open Sans" panose="020B0606030504020204" pitchFamily="34" charset="0"/>
              </a:rPr>
              <a:t> </a:t>
            </a:r>
            <a:r>
              <a:rPr lang="en-ID" sz="2000" b="0" i="0" dirty="0" err="1">
                <a:effectLst/>
                <a:latin typeface="Open Sans" panose="020B0606030504020204" pitchFamily="34" charset="0"/>
              </a:rPr>
              <a:t>terhadap</a:t>
            </a:r>
            <a:r>
              <a:rPr lang="en-ID" sz="2000" b="0" i="0" dirty="0">
                <a:effectLst/>
                <a:latin typeface="Open Sans" panose="020B0606030504020204" pitchFamily="34" charset="0"/>
              </a:rPr>
              <a:t> </a:t>
            </a:r>
            <a:r>
              <a:rPr lang="en-ID" sz="2000" b="0" i="0" dirty="0" err="1">
                <a:effectLst/>
                <a:latin typeface="Open Sans" panose="020B0606030504020204" pitchFamily="34" charset="0"/>
              </a:rPr>
              <a:t>suatu</a:t>
            </a:r>
            <a:r>
              <a:rPr lang="en-ID" sz="2000" b="0" i="0" dirty="0">
                <a:effectLst/>
                <a:latin typeface="Open Sans" panose="020B0606030504020204" pitchFamily="34" charset="0"/>
              </a:rPr>
              <a:t> </a:t>
            </a:r>
            <a:r>
              <a:rPr lang="en-ID" sz="2000" b="0" i="0" dirty="0" err="1">
                <a:effectLst/>
                <a:latin typeface="Open Sans" panose="020B0606030504020204" pitchFamily="34" charset="0"/>
              </a:rPr>
              <a:t>pendapat</a:t>
            </a:r>
            <a:r>
              <a:rPr lang="en-ID" sz="2000" b="0" i="0" dirty="0">
                <a:effectLst/>
                <a:latin typeface="Open Sans" panose="020B0606030504020204" pitchFamily="34" charset="0"/>
              </a:rPr>
              <a:t>. </a:t>
            </a:r>
          </a:p>
          <a:p>
            <a:pPr marL="514350" indent="-514350">
              <a:buFont typeface="+mj-lt"/>
              <a:buAutoNum type="arabicPeriod"/>
            </a:pPr>
            <a:r>
              <a:rPr lang="en-ID" sz="2000" b="0" i="0" dirty="0" err="1">
                <a:effectLst/>
                <a:latin typeface="Open Sans" panose="020B0606030504020204" pitchFamily="34" charset="0"/>
              </a:rPr>
              <a:t>Konsisten</a:t>
            </a:r>
            <a:r>
              <a:rPr lang="en-ID" sz="2000" b="0" i="0" dirty="0">
                <a:effectLst/>
                <a:latin typeface="Open Sans" panose="020B0606030504020204" pitchFamily="34" charset="0"/>
              </a:rPr>
              <a:t> </a:t>
            </a:r>
            <a:r>
              <a:rPr lang="en-ID" sz="2000" b="0" i="0" dirty="0" err="1">
                <a:effectLst/>
                <a:latin typeface="Open Sans" panose="020B0606030504020204" pitchFamily="34" charset="0"/>
              </a:rPr>
              <a:t>terhadap</a:t>
            </a:r>
            <a:r>
              <a:rPr lang="en-ID" sz="2000" b="0" i="0" dirty="0">
                <a:effectLst/>
                <a:latin typeface="Open Sans" panose="020B0606030504020204" pitchFamily="34" charset="0"/>
              </a:rPr>
              <a:t> </a:t>
            </a:r>
            <a:r>
              <a:rPr lang="en-ID" sz="2000" b="0" i="0" dirty="0" err="1">
                <a:effectLst/>
                <a:latin typeface="Open Sans" panose="020B0606030504020204" pitchFamily="34" charset="0"/>
              </a:rPr>
              <a:t>apa</a:t>
            </a:r>
            <a:r>
              <a:rPr lang="en-ID" sz="2000" b="0" i="0" dirty="0">
                <a:effectLst/>
                <a:latin typeface="Open Sans" panose="020B0606030504020204" pitchFamily="34" charset="0"/>
              </a:rPr>
              <a:t> yang Anda </a:t>
            </a:r>
            <a:r>
              <a:rPr lang="en-ID" sz="2000" b="0" i="0" dirty="0" err="1">
                <a:effectLst/>
                <a:latin typeface="Open Sans" panose="020B0606030504020204" pitchFamily="34" charset="0"/>
              </a:rPr>
              <a:t>anggap</a:t>
            </a:r>
            <a:r>
              <a:rPr lang="en-ID" sz="2000" b="0" i="0" dirty="0">
                <a:effectLst/>
                <a:latin typeface="Open Sans" panose="020B0606030504020204" pitchFamily="34" charset="0"/>
              </a:rPr>
              <a:t> </a:t>
            </a:r>
            <a:r>
              <a:rPr lang="en-ID" sz="2000" b="0" i="0" dirty="0" err="1">
                <a:effectLst/>
                <a:latin typeface="Open Sans" panose="020B0606030504020204" pitchFamily="34" charset="0"/>
              </a:rPr>
              <a:t>benar</a:t>
            </a:r>
            <a:endParaRPr lang="en-ID" sz="2000" dirty="0"/>
          </a:p>
        </p:txBody>
      </p:sp>
    </p:spTree>
    <p:extLst>
      <p:ext uri="{BB962C8B-B14F-4D97-AF65-F5344CB8AC3E}">
        <p14:creationId xmlns:p14="http://schemas.microsoft.com/office/powerpoint/2010/main" val="421408994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5160B-2562-FD93-483A-E0FE185CFB08}"/>
              </a:ext>
            </a:extLst>
          </p:cNvPr>
          <p:cNvSpPr>
            <a:spLocks noGrp="1"/>
          </p:cNvSpPr>
          <p:nvPr>
            <p:ph type="title"/>
          </p:nvPr>
        </p:nvSpPr>
        <p:spPr>
          <a:xfrm>
            <a:off x="838200" y="669925"/>
            <a:ext cx="4508946" cy="1325563"/>
          </a:xfrm>
        </p:spPr>
        <p:txBody>
          <a:bodyPr anchor="b">
            <a:normAutofit/>
          </a:bodyPr>
          <a:lstStyle/>
          <a:p>
            <a:r>
              <a:rPr lang="en-ID" dirty="0" err="1">
                <a:latin typeface="Open Sans" panose="020B0606030504020204" pitchFamily="34" charset="0"/>
              </a:rPr>
              <a:t>A</a:t>
            </a:r>
            <a:r>
              <a:rPr lang="en-ID" b="0" i="0" dirty="0" err="1">
                <a:effectLst/>
                <a:latin typeface="Open Sans" panose="020B0606030504020204" pitchFamily="34" charset="0"/>
              </a:rPr>
              <a:t>ntisipasi</a:t>
            </a:r>
            <a:r>
              <a:rPr lang="en-ID" b="0" i="0" dirty="0">
                <a:effectLst/>
                <a:latin typeface="Open Sans" panose="020B0606030504020204" pitchFamily="34" charset="0"/>
              </a:rPr>
              <a:t> </a:t>
            </a:r>
            <a:r>
              <a:rPr lang="en-ID" b="0" i="0" dirty="0" err="1">
                <a:effectLst/>
                <a:latin typeface="Open Sans" panose="020B0606030504020204" pitchFamily="34" charset="0"/>
              </a:rPr>
              <a:t>penolakan</a:t>
            </a:r>
            <a:r>
              <a:rPr lang="en-ID" b="0" i="0" dirty="0">
                <a:effectLst/>
                <a:latin typeface="Open Sans" panose="020B0606030504020204" pitchFamily="34" charset="0"/>
              </a:rPr>
              <a:t>.</a:t>
            </a:r>
            <a:endParaRPr lang="en-ID" dirty="0"/>
          </a:p>
        </p:txBody>
      </p:sp>
      <p:sp>
        <p:nvSpPr>
          <p:cNvPr id="3" name="Content Placeholder 2">
            <a:extLst>
              <a:ext uri="{FF2B5EF4-FFF2-40B4-BE49-F238E27FC236}">
                <a16:creationId xmlns:a16="http://schemas.microsoft.com/office/drawing/2014/main" id="{7D89428C-59FD-B728-FAC7-88E5EE6B8F51}"/>
              </a:ext>
            </a:extLst>
          </p:cNvPr>
          <p:cNvSpPr>
            <a:spLocks noGrp="1"/>
          </p:cNvSpPr>
          <p:nvPr>
            <p:ph idx="1"/>
          </p:nvPr>
        </p:nvSpPr>
        <p:spPr>
          <a:xfrm>
            <a:off x="1392667" y="2398957"/>
            <a:ext cx="9406666" cy="3526144"/>
          </a:xfrm>
        </p:spPr>
        <p:txBody>
          <a:bodyPr>
            <a:normAutofit/>
          </a:bodyPr>
          <a:lstStyle/>
          <a:p>
            <a:pPr marL="514350" indent="-514350">
              <a:buFont typeface="+mj-lt"/>
              <a:buAutoNum type="arabicPeriod" startAt="8"/>
            </a:pPr>
            <a:r>
              <a:rPr lang="en-ID" sz="2000" b="0" i="0" dirty="0" err="1">
                <a:effectLst/>
                <a:latin typeface="Open Sans" panose="020B0606030504020204" pitchFamily="34" charset="0"/>
              </a:rPr>
              <a:t>Hindari</a:t>
            </a:r>
            <a:r>
              <a:rPr lang="en-ID" sz="2000" b="0" i="0" dirty="0">
                <a:effectLst/>
                <a:latin typeface="Open Sans" panose="020B0606030504020204" pitchFamily="34" charset="0"/>
              </a:rPr>
              <a:t> </a:t>
            </a:r>
            <a:r>
              <a:rPr lang="en-ID" sz="2000" b="0" i="0" dirty="0" err="1">
                <a:effectLst/>
                <a:latin typeface="Open Sans" panose="020B0606030504020204" pitchFamily="34" charset="0"/>
              </a:rPr>
              <a:t>Sikap</a:t>
            </a:r>
            <a:r>
              <a:rPr lang="en-ID" sz="2000" b="0" i="0" dirty="0">
                <a:effectLst/>
                <a:latin typeface="Open Sans" panose="020B0606030504020204" pitchFamily="34" charset="0"/>
              </a:rPr>
              <a:t> yang </a:t>
            </a:r>
            <a:r>
              <a:rPr lang="en-ID" sz="2000" b="0" i="0" dirty="0" err="1">
                <a:effectLst/>
                <a:latin typeface="Open Sans" panose="020B0606030504020204" pitchFamily="34" charset="0"/>
              </a:rPr>
              <a:t>tidak</a:t>
            </a:r>
            <a:r>
              <a:rPr lang="en-ID" sz="2000" b="0" i="0" dirty="0">
                <a:effectLst/>
                <a:latin typeface="Open Sans" panose="020B0606030504020204" pitchFamily="34" charset="0"/>
              </a:rPr>
              <a:t> </a:t>
            </a:r>
            <a:r>
              <a:rPr lang="en-ID" sz="2000" b="0" i="0" dirty="0" err="1">
                <a:effectLst/>
                <a:latin typeface="Open Sans" panose="020B0606030504020204" pitchFamily="34" charset="0"/>
              </a:rPr>
              <a:t>baik</a:t>
            </a:r>
            <a:r>
              <a:rPr lang="en-ID" sz="2000" b="0" i="0" dirty="0">
                <a:effectLst/>
                <a:latin typeface="Open Sans" panose="020B0606030504020204" pitchFamily="34" charset="0"/>
              </a:rPr>
              <a:t>, </a:t>
            </a:r>
            <a:r>
              <a:rPr lang="en-ID" sz="2000" b="0" i="0" dirty="0" err="1">
                <a:effectLst/>
                <a:latin typeface="Open Sans" panose="020B0606030504020204" pitchFamily="34" charset="0"/>
              </a:rPr>
              <a:t>seperti</a:t>
            </a:r>
            <a:r>
              <a:rPr lang="en-ID" sz="2000" b="0" i="0" dirty="0">
                <a:effectLst/>
                <a:latin typeface="Open Sans" panose="020B0606030504020204" pitchFamily="34" charset="0"/>
              </a:rPr>
              <a:t> </a:t>
            </a:r>
            <a:r>
              <a:rPr lang="en-ID" sz="2000" b="0" i="0" dirty="0" err="1">
                <a:effectLst/>
                <a:latin typeface="Open Sans" panose="020B0606030504020204" pitchFamily="34" charset="0"/>
              </a:rPr>
              <a:t>sinis</a:t>
            </a:r>
            <a:r>
              <a:rPr lang="en-ID" sz="2000" b="0" i="0" dirty="0">
                <a:effectLst/>
                <a:latin typeface="Open Sans" panose="020B0606030504020204" pitchFamily="34" charset="0"/>
              </a:rPr>
              <a:t>, </a:t>
            </a:r>
            <a:r>
              <a:rPr lang="en-ID" sz="2000" b="0" i="0" dirty="0" err="1">
                <a:effectLst/>
                <a:latin typeface="Open Sans" panose="020B0606030504020204" pitchFamily="34" charset="0"/>
              </a:rPr>
              <a:t>kasar</a:t>
            </a:r>
            <a:r>
              <a:rPr lang="en-ID" sz="2000" b="0" i="0" dirty="0">
                <a:effectLst/>
                <a:latin typeface="Open Sans" panose="020B0606030504020204" pitchFamily="34" charset="0"/>
              </a:rPr>
              <a:t>, dan </a:t>
            </a:r>
            <a:r>
              <a:rPr lang="en-ID" sz="2000" b="0" i="0" dirty="0" err="1">
                <a:effectLst/>
                <a:latin typeface="Open Sans" panose="020B0606030504020204" pitchFamily="34" charset="0"/>
              </a:rPr>
              <a:t>menyepelekan</a:t>
            </a:r>
            <a:r>
              <a:rPr lang="en-ID" sz="2000" b="0" i="0" dirty="0">
                <a:effectLst/>
                <a:latin typeface="Open Sans" panose="020B0606030504020204" pitchFamily="34" charset="0"/>
              </a:rPr>
              <a:t>. </a:t>
            </a:r>
          </a:p>
          <a:p>
            <a:pPr marL="514350" indent="-514350">
              <a:buFont typeface="+mj-lt"/>
              <a:buAutoNum type="arabicPeriod" startAt="8"/>
            </a:pPr>
            <a:r>
              <a:rPr lang="en-ID" sz="2000" b="0" i="0" dirty="0" err="1">
                <a:effectLst/>
                <a:latin typeface="Open Sans" panose="020B0606030504020204" pitchFamily="34" charset="0"/>
              </a:rPr>
              <a:t>Trik</a:t>
            </a:r>
            <a:r>
              <a:rPr lang="en-ID" sz="2000" b="0" i="0" dirty="0">
                <a:effectLst/>
                <a:latin typeface="Open Sans" panose="020B0606030504020204" pitchFamily="34" charset="0"/>
              </a:rPr>
              <a:t> yang </a:t>
            </a:r>
            <a:r>
              <a:rPr lang="en-ID" sz="2000" b="0" i="0" dirty="0" err="1">
                <a:effectLst/>
                <a:latin typeface="Open Sans" panose="020B0606030504020204" pitchFamily="34" charset="0"/>
              </a:rPr>
              <a:t>tidak</a:t>
            </a:r>
            <a:r>
              <a:rPr lang="en-ID" sz="2000" b="0" i="0" dirty="0">
                <a:effectLst/>
                <a:latin typeface="Open Sans" panose="020B0606030504020204" pitchFamily="34" charset="0"/>
              </a:rPr>
              <a:t> </a:t>
            </a:r>
            <a:r>
              <a:rPr lang="en-ID" sz="2000" b="0" i="0" dirty="0" err="1">
                <a:effectLst/>
                <a:latin typeface="Open Sans" panose="020B0606030504020204" pitchFamily="34" charset="0"/>
              </a:rPr>
              <a:t>baik</a:t>
            </a:r>
            <a:r>
              <a:rPr lang="en-ID" sz="2000" b="0" i="0" dirty="0">
                <a:effectLst/>
                <a:latin typeface="Open Sans" panose="020B0606030504020204" pitchFamily="34" charset="0"/>
              </a:rPr>
              <a:t>, </a:t>
            </a:r>
            <a:r>
              <a:rPr lang="en-ID" sz="2000" b="0" i="0" dirty="0" err="1">
                <a:effectLst/>
                <a:latin typeface="Open Sans" panose="020B0606030504020204" pitchFamily="34" charset="0"/>
              </a:rPr>
              <a:t>seperti</a:t>
            </a:r>
            <a:r>
              <a:rPr lang="en-ID" sz="2000" b="0" i="0" dirty="0">
                <a:effectLst/>
                <a:latin typeface="Open Sans" panose="020B0606030504020204" pitchFamily="34" charset="0"/>
              </a:rPr>
              <a:t> </a:t>
            </a:r>
            <a:r>
              <a:rPr lang="en-ID" sz="2000" b="0" i="0" dirty="0" err="1">
                <a:effectLst/>
                <a:latin typeface="Open Sans" panose="020B0606030504020204" pitchFamily="34" charset="0"/>
              </a:rPr>
              <a:t>manipulasi</a:t>
            </a:r>
            <a:r>
              <a:rPr lang="en-ID" sz="2000" b="0" i="0" dirty="0">
                <a:effectLst/>
                <a:latin typeface="Open Sans" panose="020B0606030504020204" pitchFamily="34" charset="0"/>
              </a:rPr>
              <a:t>. </a:t>
            </a:r>
          </a:p>
          <a:p>
            <a:pPr marL="514350" indent="-514350">
              <a:buFont typeface="+mj-lt"/>
              <a:buAutoNum type="arabicPeriod" startAt="8"/>
            </a:pPr>
            <a:r>
              <a:rPr lang="en-ID" sz="2000" b="0" i="0" dirty="0" err="1">
                <a:effectLst/>
                <a:latin typeface="Open Sans" panose="020B0606030504020204" pitchFamily="34" charset="0"/>
              </a:rPr>
              <a:t>Distorsi</a:t>
            </a:r>
            <a:r>
              <a:rPr lang="en-ID" sz="2000" b="0" i="0" dirty="0">
                <a:effectLst/>
                <a:latin typeface="Open Sans" panose="020B0606030504020204" pitchFamily="34" charset="0"/>
              </a:rPr>
              <a:t>. </a:t>
            </a:r>
          </a:p>
          <a:p>
            <a:pPr marL="514350" indent="-514350">
              <a:buFont typeface="+mj-lt"/>
              <a:buAutoNum type="arabicPeriod" startAt="8"/>
            </a:pPr>
            <a:r>
              <a:rPr lang="en-ID" sz="2000" b="0" i="0" dirty="0" err="1">
                <a:effectLst/>
                <a:latin typeface="Open Sans" panose="020B0606030504020204" pitchFamily="34" charset="0"/>
              </a:rPr>
              <a:t>Tergesa-gesa</a:t>
            </a:r>
            <a:r>
              <a:rPr lang="en-ID" sz="2000" b="0" i="0" dirty="0">
                <a:effectLst/>
                <a:latin typeface="Open Sans" panose="020B0606030504020204" pitchFamily="34" charset="0"/>
              </a:rPr>
              <a:t> </a:t>
            </a:r>
            <a:r>
              <a:rPr lang="en-ID" sz="2000" b="0" i="0" dirty="0" err="1">
                <a:effectLst/>
                <a:latin typeface="Open Sans" panose="020B0606030504020204" pitchFamily="34" charset="0"/>
              </a:rPr>
              <a:t>dalam</a:t>
            </a:r>
            <a:r>
              <a:rPr lang="en-ID" sz="2000" b="0" i="0" dirty="0">
                <a:effectLst/>
                <a:latin typeface="Open Sans" panose="020B0606030504020204" pitchFamily="34" charset="0"/>
              </a:rPr>
              <a:t> proses </a:t>
            </a:r>
            <a:r>
              <a:rPr lang="en-ID" sz="2000" b="0" i="0" dirty="0" err="1">
                <a:effectLst/>
                <a:latin typeface="Open Sans" panose="020B0606030504020204" pitchFamily="34" charset="0"/>
              </a:rPr>
              <a:t>negosiasi</a:t>
            </a:r>
            <a:r>
              <a:rPr lang="en-ID" sz="2000" b="0" i="0" dirty="0">
                <a:effectLst/>
                <a:latin typeface="Open Sans" panose="020B0606030504020204" pitchFamily="34" charset="0"/>
              </a:rPr>
              <a:t>. </a:t>
            </a:r>
          </a:p>
          <a:p>
            <a:pPr marL="514350" indent="-514350">
              <a:buFont typeface="+mj-lt"/>
              <a:buAutoNum type="arabicPeriod" startAt="8"/>
            </a:pPr>
            <a:r>
              <a:rPr lang="en-ID" sz="2000" b="0" i="0" dirty="0" err="1">
                <a:effectLst/>
                <a:latin typeface="Open Sans" panose="020B0606030504020204" pitchFamily="34" charset="0"/>
              </a:rPr>
              <a:t>Tidak</a:t>
            </a:r>
            <a:r>
              <a:rPr lang="en-ID" sz="2000" b="0" i="0" dirty="0">
                <a:effectLst/>
                <a:latin typeface="Open Sans" panose="020B0606030504020204" pitchFamily="34" charset="0"/>
              </a:rPr>
              <a:t> </a:t>
            </a:r>
            <a:r>
              <a:rPr lang="en-ID" sz="2000" b="0" i="0" dirty="0" err="1">
                <a:effectLst/>
                <a:latin typeface="Open Sans" panose="020B0606030504020204" pitchFamily="34" charset="0"/>
              </a:rPr>
              <a:t>berurutan</a:t>
            </a:r>
            <a:r>
              <a:rPr lang="en-ID" sz="2000" b="0" i="0" dirty="0">
                <a:effectLst/>
                <a:latin typeface="Open Sans" panose="020B0606030504020204" pitchFamily="34" charset="0"/>
              </a:rPr>
              <a:t>. </a:t>
            </a:r>
          </a:p>
          <a:p>
            <a:pPr marL="514350" indent="-514350">
              <a:buFont typeface="+mj-lt"/>
              <a:buAutoNum type="arabicPeriod" startAt="8"/>
            </a:pPr>
            <a:r>
              <a:rPr lang="en-ID" sz="2000" b="0" i="0" dirty="0" err="1">
                <a:effectLst/>
                <a:latin typeface="Open Sans" panose="020B0606030504020204" pitchFamily="34" charset="0"/>
              </a:rPr>
              <a:t>Membuat</a:t>
            </a:r>
            <a:r>
              <a:rPr lang="en-ID" sz="2000" b="0" i="0" dirty="0">
                <a:effectLst/>
                <a:latin typeface="Open Sans" panose="020B0606030504020204" pitchFamily="34" charset="0"/>
              </a:rPr>
              <a:t> </a:t>
            </a:r>
            <a:r>
              <a:rPr lang="en-ID" sz="2000" b="0" i="0" dirty="0" err="1">
                <a:effectLst/>
                <a:latin typeface="Open Sans" panose="020B0606030504020204" pitchFamily="34" charset="0"/>
              </a:rPr>
              <a:t>hanya</a:t>
            </a:r>
            <a:r>
              <a:rPr lang="en-ID" sz="2000" b="0" i="0" dirty="0">
                <a:effectLst/>
                <a:latin typeface="Open Sans" panose="020B0606030504020204" pitchFamily="34" charset="0"/>
              </a:rPr>
              <a:t> </a:t>
            </a:r>
            <a:r>
              <a:rPr lang="en-ID" sz="2000" b="0" i="0" dirty="0" err="1">
                <a:effectLst/>
                <a:latin typeface="Open Sans" panose="020B0606030504020204" pitchFamily="34" charset="0"/>
              </a:rPr>
              <a:t>satu</a:t>
            </a:r>
            <a:r>
              <a:rPr lang="en-ID" sz="2000" b="0" i="0" dirty="0">
                <a:effectLst/>
                <a:latin typeface="Open Sans" panose="020B0606030504020204" pitchFamily="34" charset="0"/>
              </a:rPr>
              <a:t> </a:t>
            </a:r>
            <a:r>
              <a:rPr lang="en-ID" sz="2000" b="0" i="0" dirty="0" err="1">
                <a:effectLst/>
                <a:latin typeface="Open Sans" panose="020B0606030504020204" pitchFamily="34" charset="0"/>
              </a:rPr>
              <a:t>pilihan</a:t>
            </a:r>
            <a:r>
              <a:rPr lang="en-ID" sz="2000" b="0" i="0" dirty="0">
                <a:effectLst/>
                <a:latin typeface="Open Sans" panose="020B0606030504020204" pitchFamily="34" charset="0"/>
              </a:rPr>
              <a:t>. </a:t>
            </a:r>
          </a:p>
          <a:p>
            <a:pPr marL="514350" indent="-514350">
              <a:buFont typeface="+mj-lt"/>
              <a:buAutoNum type="arabicPeriod" startAt="8"/>
            </a:pPr>
            <a:r>
              <a:rPr lang="en-ID" sz="2000" b="0" i="0" dirty="0" err="1">
                <a:effectLst/>
                <a:latin typeface="Open Sans" panose="020B0606030504020204" pitchFamily="34" charset="0"/>
              </a:rPr>
              <a:t>Memaksakan</a:t>
            </a:r>
            <a:r>
              <a:rPr lang="en-ID" sz="2000" b="0" i="0" dirty="0">
                <a:effectLst/>
                <a:latin typeface="Open Sans" panose="020B0606030504020204" pitchFamily="34" charset="0"/>
              </a:rPr>
              <a:t> </a:t>
            </a:r>
            <a:r>
              <a:rPr lang="en-ID" sz="2000" b="0" i="0" dirty="0" err="1">
                <a:effectLst/>
                <a:latin typeface="Open Sans" panose="020B0606030504020204" pitchFamily="34" charset="0"/>
              </a:rPr>
              <a:t>kehendak</a:t>
            </a:r>
            <a:r>
              <a:rPr lang="en-ID" sz="2000" b="0" i="0" dirty="0">
                <a:effectLst/>
                <a:latin typeface="Open Sans" panose="020B0606030504020204" pitchFamily="34" charset="0"/>
              </a:rPr>
              <a:t> </a:t>
            </a:r>
          </a:p>
          <a:p>
            <a:pPr marL="514350" indent="-514350">
              <a:buFont typeface="+mj-lt"/>
              <a:buAutoNum type="arabicPeriod" startAt="8"/>
            </a:pPr>
            <a:r>
              <a:rPr lang="en-ID" sz="2000" b="0" i="0" dirty="0" err="1">
                <a:effectLst/>
                <a:latin typeface="Open Sans" panose="020B0606030504020204" pitchFamily="34" charset="0"/>
              </a:rPr>
              <a:t>Berusaha</a:t>
            </a:r>
            <a:r>
              <a:rPr lang="en-ID" sz="2000" b="0" i="0" dirty="0">
                <a:effectLst/>
                <a:latin typeface="Open Sans" panose="020B0606030504020204" pitchFamily="34" charset="0"/>
              </a:rPr>
              <a:t> </a:t>
            </a:r>
            <a:r>
              <a:rPr lang="en-ID" sz="2000" b="0" i="0" dirty="0" err="1">
                <a:effectLst/>
                <a:latin typeface="Open Sans" panose="020B0606030504020204" pitchFamily="34" charset="0"/>
              </a:rPr>
              <a:t>menekankan</a:t>
            </a:r>
            <a:r>
              <a:rPr lang="en-ID" sz="2000" b="0" i="0" dirty="0">
                <a:effectLst/>
                <a:latin typeface="Open Sans" panose="020B0606030504020204" pitchFamily="34" charset="0"/>
              </a:rPr>
              <a:t> pada </a:t>
            </a:r>
            <a:r>
              <a:rPr lang="en-ID" sz="2000" b="0" i="0" dirty="0" err="1">
                <a:effectLst/>
                <a:latin typeface="Open Sans" panose="020B0606030504020204" pitchFamily="34" charset="0"/>
              </a:rPr>
              <a:t>satu</a:t>
            </a:r>
            <a:r>
              <a:rPr lang="en-ID" sz="2000" b="0" i="0" dirty="0">
                <a:effectLst/>
                <a:latin typeface="Open Sans" panose="020B0606030504020204" pitchFamily="34" charset="0"/>
              </a:rPr>
              <a:t> </a:t>
            </a:r>
            <a:r>
              <a:rPr lang="en-ID" sz="2000" b="0" i="0" dirty="0" err="1">
                <a:effectLst/>
                <a:latin typeface="Open Sans" panose="020B0606030504020204" pitchFamily="34" charset="0"/>
              </a:rPr>
              <a:t>pendapat</a:t>
            </a:r>
            <a:r>
              <a:rPr lang="en-ID" sz="2000" b="0" i="0" dirty="0">
                <a:effectLst/>
                <a:latin typeface="Open Sans" panose="020B0606030504020204" pitchFamily="34" charset="0"/>
              </a:rPr>
              <a:t>.</a:t>
            </a:r>
            <a:endParaRPr lang="en-ID" sz="2000" dirty="0"/>
          </a:p>
        </p:txBody>
      </p:sp>
    </p:spTree>
    <p:extLst>
      <p:ext uri="{BB962C8B-B14F-4D97-AF65-F5344CB8AC3E}">
        <p14:creationId xmlns:p14="http://schemas.microsoft.com/office/powerpoint/2010/main" val="256592474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67F60-3EAA-E3D5-178C-8015835B9B83}"/>
              </a:ext>
            </a:extLst>
          </p:cNvPr>
          <p:cNvSpPr>
            <a:spLocks noGrp="1"/>
          </p:cNvSpPr>
          <p:nvPr>
            <p:ph type="title"/>
          </p:nvPr>
        </p:nvSpPr>
        <p:spPr>
          <a:xfrm>
            <a:off x="1041400" y="1748452"/>
            <a:ext cx="4974771" cy="3587786"/>
          </a:xfrm>
        </p:spPr>
        <p:txBody>
          <a:bodyPr>
            <a:normAutofit/>
          </a:bodyPr>
          <a:lstStyle/>
          <a:p>
            <a:pPr algn="ctr"/>
            <a:r>
              <a:rPr lang="en-ID" b="0" i="0" dirty="0">
                <a:effectLst/>
                <a:latin typeface="Open Sans" panose="020B0606030504020204" pitchFamily="34" charset="0"/>
              </a:rPr>
              <a:t>TERIMA KASIH</a:t>
            </a:r>
            <a:br>
              <a:rPr lang="en-ID" dirty="0"/>
            </a:br>
            <a:endParaRPr lang="en-ID" dirty="0"/>
          </a:p>
        </p:txBody>
      </p:sp>
      <p:sp>
        <p:nvSpPr>
          <p:cNvPr id="5" name="Content Placeholder 4">
            <a:extLst>
              <a:ext uri="{FF2B5EF4-FFF2-40B4-BE49-F238E27FC236}">
                <a16:creationId xmlns:a16="http://schemas.microsoft.com/office/drawing/2014/main" id="{10111884-DED2-0FB7-873B-FF87A2EAB164}"/>
              </a:ext>
            </a:extLst>
          </p:cNvPr>
          <p:cNvSpPr>
            <a:spLocks noGrp="1"/>
          </p:cNvSpPr>
          <p:nvPr>
            <p:ph idx="1"/>
          </p:nvPr>
        </p:nvSpPr>
        <p:spPr/>
        <p:txBody>
          <a:bodyPr/>
          <a:lstStyle/>
          <a:p>
            <a:pPr algn="r"/>
            <a:endParaRPr lang="en-ID" dirty="0"/>
          </a:p>
        </p:txBody>
      </p:sp>
    </p:spTree>
    <p:extLst>
      <p:ext uri="{BB962C8B-B14F-4D97-AF65-F5344CB8AC3E}">
        <p14:creationId xmlns:p14="http://schemas.microsoft.com/office/powerpoint/2010/main" val="7960889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1DE1B-3D5E-4D72-BFB3-407E8A874E50}"/>
              </a:ext>
            </a:extLst>
          </p:cNvPr>
          <p:cNvSpPr>
            <a:spLocks noGrp="1"/>
          </p:cNvSpPr>
          <p:nvPr>
            <p:ph type="title"/>
          </p:nvPr>
        </p:nvSpPr>
        <p:spPr/>
        <p:txBody>
          <a:bodyPr>
            <a:normAutofit/>
          </a:bodyPr>
          <a:lstStyle/>
          <a:p>
            <a:r>
              <a:rPr lang="en-ID" b="1" i="0">
                <a:solidFill>
                  <a:srgbClr val="444444"/>
                </a:solidFill>
                <a:effectLst/>
                <a:latin typeface="Open Sans" panose="020B0606030504020204" pitchFamily="34" charset="0"/>
              </a:rPr>
              <a:t>Proses Manajemen Keperawatan,... (2)</a:t>
            </a:r>
            <a:endParaRPr lang="en-ID" dirty="0"/>
          </a:p>
        </p:txBody>
      </p:sp>
      <p:sp>
        <p:nvSpPr>
          <p:cNvPr id="3" name="Slide Number Placeholder 2">
            <a:extLst>
              <a:ext uri="{FF2B5EF4-FFF2-40B4-BE49-F238E27FC236}">
                <a16:creationId xmlns:a16="http://schemas.microsoft.com/office/drawing/2014/main" id="{F8E56C47-165D-456C-9431-4BD430A33336}"/>
              </a:ext>
            </a:extLst>
          </p:cNvPr>
          <p:cNvSpPr>
            <a:spLocks noGrp="1"/>
          </p:cNvSpPr>
          <p:nvPr>
            <p:ph type="sldNum" sz="quarter" idx="12"/>
          </p:nvPr>
        </p:nvSpPr>
        <p:spPr/>
        <p:txBody>
          <a:bodyPr/>
          <a:lstStyle/>
          <a:p>
            <a:fld id="{03DC2DEF-D2FE-4B45-ABA4-9F153FD1C98A}" type="slidenum">
              <a:rPr lang="en-US" smtClean="0"/>
              <a:t>9</a:t>
            </a:fld>
            <a:endParaRPr lang="en-US" dirty="0"/>
          </a:p>
        </p:txBody>
      </p:sp>
      <p:sp>
        <p:nvSpPr>
          <p:cNvPr id="5" name="Text Placeholder 4">
            <a:extLst>
              <a:ext uri="{FF2B5EF4-FFF2-40B4-BE49-F238E27FC236}">
                <a16:creationId xmlns:a16="http://schemas.microsoft.com/office/drawing/2014/main" id="{BE25ED41-6717-4CE9-86E0-2645D9324410}"/>
              </a:ext>
            </a:extLst>
          </p:cNvPr>
          <p:cNvSpPr>
            <a:spLocks noGrp="1"/>
          </p:cNvSpPr>
          <p:nvPr>
            <p:ph type="body" sz="quarter" idx="14"/>
          </p:nvPr>
        </p:nvSpPr>
        <p:spPr/>
        <p:txBody>
          <a:bodyPr>
            <a:normAutofit lnSpcReduction="10000"/>
          </a:bodyPr>
          <a:lstStyle/>
          <a:p>
            <a:pPr marL="457200" indent="-457200">
              <a:buFont typeface="+mj-lt"/>
              <a:buAutoNum type="arabicPeriod"/>
            </a:pPr>
            <a:r>
              <a:rPr lang="en-ID" b="0" i="0">
                <a:solidFill>
                  <a:srgbClr val="444444"/>
                </a:solidFill>
                <a:effectLst/>
                <a:latin typeface="Open Sans" panose="020B0606030504020204" pitchFamily="34" charset="0"/>
              </a:rPr>
              <a:t>Input</a:t>
            </a:r>
          </a:p>
          <a:p>
            <a:pPr marL="457200" indent="-457200">
              <a:buFont typeface="+mj-lt"/>
              <a:buAutoNum type="arabicPeriod"/>
            </a:pPr>
            <a:r>
              <a:rPr lang="en-ID" b="0" i="0">
                <a:solidFill>
                  <a:srgbClr val="444444"/>
                </a:solidFill>
                <a:effectLst/>
                <a:latin typeface="Open Sans" panose="020B0606030504020204" pitchFamily="34" charset="0"/>
              </a:rPr>
              <a:t>Proses</a:t>
            </a:r>
          </a:p>
          <a:p>
            <a:pPr marL="457200" indent="-457200">
              <a:buFont typeface="+mj-lt"/>
              <a:buAutoNum type="arabicPeriod"/>
            </a:pPr>
            <a:r>
              <a:rPr lang="en-ID" b="0" i="0">
                <a:solidFill>
                  <a:srgbClr val="444444"/>
                </a:solidFill>
                <a:effectLst/>
                <a:latin typeface="Open Sans" panose="020B0606030504020204" pitchFamily="34" charset="0"/>
              </a:rPr>
              <a:t>Informasi</a:t>
            </a:r>
          </a:p>
          <a:p>
            <a:pPr marL="457200" indent="-457200">
              <a:buFont typeface="+mj-lt"/>
              <a:buAutoNum type="arabicPeriod"/>
            </a:pPr>
            <a:r>
              <a:rPr lang="en-ID" b="0" i="0">
                <a:solidFill>
                  <a:srgbClr val="444444"/>
                </a:solidFill>
                <a:effectLst/>
                <a:latin typeface="Open Sans" panose="020B0606030504020204" pitchFamily="34" charset="0"/>
              </a:rPr>
              <a:t>Personel</a:t>
            </a:r>
          </a:p>
          <a:p>
            <a:pPr marL="457200" indent="-457200">
              <a:buFont typeface="+mj-lt"/>
              <a:buAutoNum type="arabicPeriod"/>
            </a:pPr>
            <a:r>
              <a:rPr lang="en-ID" b="0" i="0">
                <a:solidFill>
                  <a:srgbClr val="444444"/>
                </a:solidFill>
                <a:effectLst/>
                <a:latin typeface="Open Sans" panose="020B0606030504020204" pitchFamily="34" charset="0"/>
              </a:rPr>
              <a:t>Peralatan</a:t>
            </a:r>
          </a:p>
          <a:p>
            <a:pPr marL="457200" indent="-457200">
              <a:buFont typeface="+mj-lt"/>
              <a:buAutoNum type="arabicPeriod"/>
            </a:pPr>
            <a:r>
              <a:rPr lang="en-ID" b="0" i="0">
                <a:solidFill>
                  <a:srgbClr val="444444"/>
                </a:solidFill>
                <a:effectLst/>
                <a:latin typeface="Open Sans" panose="020B0606030504020204" pitchFamily="34" charset="0"/>
              </a:rPr>
              <a:t>Fasilitas</a:t>
            </a:r>
          </a:p>
          <a:p>
            <a:pPr marL="457200" indent="-457200">
              <a:buFont typeface="+mj-lt"/>
              <a:buAutoNum type="arabicPeriod"/>
            </a:pPr>
            <a:r>
              <a:rPr lang="en-ID" b="0" i="0">
                <a:solidFill>
                  <a:srgbClr val="444444"/>
                </a:solidFill>
                <a:effectLst/>
                <a:latin typeface="Open Sans" panose="020B0606030504020204" pitchFamily="34" charset="0"/>
              </a:rPr>
              <a:t>Kelompok High manajer</a:t>
            </a:r>
          </a:p>
          <a:p>
            <a:pPr marL="457200" indent="-457200">
              <a:buFont typeface="+mj-lt"/>
              <a:buAutoNum type="arabicPeriod"/>
            </a:pPr>
            <a:r>
              <a:rPr lang="en-ID" b="0" i="0">
                <a:solidFill>
                  <a:srgbClr val="444444"/>
                </a:solidFill>
                <a:effectLst/>
                <a:latin typeface="Open Sans" panose="020B0606030504020204" pitchFamily="34" charset="0"/>
              </a:rPr>
              <a:t>Kelompok Middle,</a:t>
            </a:r>
          </a:p>
          <a:p>
            <a:pPr marL="457200" indent="-457200">
              <a:buFont typeface="+mj-lt"/>
              <a:buAutoNum type="arabicPeriod"/>
            </a:pPr>
            <a:r>
              <a:rPr lang="en-ID" b="0" i="0">
                <a:solidFill>
                  <a:srgbClr val="444444"/>
                </a:solidFill>
                <a:effectLst/>
                <a:latin typeface="Open Sans" panose="020B0606030504020204" pitchFamily="34" charset="0"/>
              </a:rPr>
              <a:t>Low manajer</a:t>
            </a:r>
          </a:p>
          <a:p>
            <a:pPr marL="457200" indent="-457200">
              <a:buFont typeface="+mj-lt"/>
              <a:buAutoNum type="arabicPeriod"/>
            </a:pPr>
            <a:r>
              <a:rPr lang="en-ID" b="0" i="0">
                <a:solidFill>
                  <a:srgbClr val="444444"/>
                </a:solidFill>
                <a:effectLst/>
                <a:latin typeface="Open Sans" panose="020B0606030504020204" pitchFamily="34" charset="0"/>
              </a:rPr>
              <a:t>Perawat pelaksana</a:t>
            </a:r>
            <a:endParaRPr lang="en-ID" dirty="0"/>
          </a:p>
        </p:txBody>
      </p:sp>
      <p:pic>
        <p:nvPicPr>
          <p:cNvPr id="1026" name="Picture 2" descr="MANAJEMEN DAN KEPEMIMPINAN DALAM KEPERAWATAN">
            <a:extLst>
              <a:ext uri="{FF2B5EF4-FFF2-40B4-BE49-F238E27FC236}">
                <a16:creationId xmlns:a16="http://schemas.microsoft.com/office/drawing/2014/main" id="{B27CA5F4-9169-46F3-9782-B57F0D8A3388}"/>
              </a:ext>
            </a:extLst>
          </p:cNvPr>
          <p:cNvPicPr>
            <a:picLocks noGrp="1" noChangeAspect="1" noChangeArrowheads="1"/>
          </p:cNvPicPr>
          <p:nvPr>
            <p:ph type="chart" sz="quarter" idx="13"/>
          </p:nvPr>
        </p:nvPicPr>
        <p:blipFill>
          <a:blip r:embed="rId2">
            <a:extLst>
              <a:ext uri="{28A0092B-C50C-407E-A947-70E740481C1C}">
                <a14:useLocalDpi xmlns:a14="http://schemas.microsoft.com/office/drawing/2010/main" val="0"/>
              </a:ext>
            </a:extLst>
          </a:blip>
          <a:srcRect/>
          <a:stretch>
            <a:fillRect/>
          </a:stretch>
        </p:blipFill>
        <p:spPr bwMode="auto">
          <a:xfrm>
            <a:off x="5664200" y="1322363"/>
            <a:ext cx="4065588" cy="495182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FDB4A0D-87A7-40E3-A245-65213DCEFEB5}"/>
              </a:ext>
            </a:extLst>
          </p:cNvPr>
          <p:cNvSpPr/>
          <p:nvPr/>
        </p:nvSpPr>
        <p:spPr>
          <a:xfrm>
            <a:off x="5664200" y="5303520"/>
            <a:ext cx="4065588" cy="9706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D">
                <a:latin typeface="Abril Fatface" panose="02000503000000020003" pitchFamily="2" charset="0"/>
              </a:rPr>
              <a:t>Ayo Belajar Bersama Manajemen Keperawatan</a:t>
            </a:r>
            <a:endParaRPr lang="en-ID" dirty="0">
              <a:latin typeface="Abril Fatface" panose="02000503000000020003" pitchFamily="2" charset="0"/>
            </a:endParaRPr>
          </a:p>
        </p:txBody>
      </p:sp>
    </p:spTree>
    <p:extLst>
      <p:ext uri="{BB962C8B-B14F-4D97-AF65-F5344CB8AC3E}">
        <p14:creationId xmlns:p14="http://schemas.microsoft.com/office/powerpoint/2010/main" val="233994941"/>
      </p:ext>
    </p:extLst>
  </p:cSld>
  <p:clrMapOvr>
    <a:masterClrMapping/>
  </p:clrMapOvr>
</p:sld>
</file>

<file path=ppt/theme/theme1.xml><?xml version="1.0" encoding="utf-8"?>
<a:theme xmlns:a="http://schemas.openxmlformats.org/drawingml/2006/main" name="Office Theme">
  <a:themeElements>
    <a:clrScheme name="MSFT_Color_1">
      <a:dk1>
        <a:srgbClr val="32363F"/>
      </a:dk1>
      <a:lt1>
        <a:sysClr val="window" lastClr="FFFFFF"/>
      </a:lt1>
      <a:dk2>
        <a:srgbClr val="313C41"/>
      </a:dk2>
      <a:lt2>
        <a:srgbClr val="FFFFFF"/>
      </a:lt2>
      <a:accent1>
        <a:srgbClr val="2C85AE"/>
      </a:accent1>
      <a:accent2>
        <a:srgbClr val="5E5CA2"/>
      </a:accent2>
      <a:accent3>
        <a:srgbClr val="5268A5"/>
      </a:accent3>
      <a:accent4>
        <a:srgbClr val="4276AA"/>
      </a:accent4>
      <a:accent5>
        <a:srgbClr val="1891AB"/>
      </a:accent5>
      <a:accent6>
        <a:srgbClr val="00A09D"/>
      </a:accent6>
      <a:hlink>
        <a:srgbClr val="2C85AE"/>
      </a:hlink>
      <a:folHlink>
        <a:srgbClr val="00A09D"/>
      </a:folHlink>
    </a:clrScheme>
    <a:fontScheme name="MSFT_Font">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 title goes here" id="{A4715F0E-2373-46DF-8650-9CD6D2E73FF4}" vid="{7AE24D49-249C-4823-B15D-D301F3E6335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Classic bold block presentation</Template>
  <TotalTime>351</TotalTime>
  <Words>3856</Words>
  <Application>Microsoft Office PowerPoint</Application>
  <PresentationFormat>Widescreen</PresentationFormat>
  <Paragraphs>388</Paragraphs>
  <Slides>86</Slides>
  <Notes>0</Notes>
  <HiddenSlides>0</HiddenSlides>
  <MMClips>3</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86</vt:i4>
      </vt:variant>
    </vt:vector>
  </HeadingPairs>
  <TitlesOfParts>
    <vt:vector size="101" baseType="lpstr">
      <vt:lpstr>Abril Fatface</vt:lpstr>
      <vt:lpstr>ADLaM Display</vt:lpstr>
      <vt:lpstr>-apple-system</vt:lpstr>
      <vt:lpstr>Arial</vt:lpstr>
      <vt:lpstr>Calibri</vt:lpstr>
      <vt:lpstr>Calibri Light</vt:lpstr>
      <vt:lpstr>Google Sans</vt:lpstr>
      <vt:lpstr>Humnst777 Blk BT</vt:lpstr>
      <vt:lpstr>Karla</vt:lpstr>
      <vt:lpstr>Open Sans</vt:lpstr>
      <vt:lpstr>Poppins</vt:lpstr>
      <vt:lpstr>PT Sans</vt:lpstr>
      <vt:lpstr>Sabon Next LT</vt:lpstr>
      <vt:lpstr>Vesper Libre</vt:lpstr>
      <vt:lpstr>Office Theme</vt:lpstr>
      <vt:lpstr>"KONSEP MANAJEMEN KEPERAWATAN"</vt:lpstr>
      <vt:lpstr>Pengertian Manajemen </vt:lpstr>
      <vt:lpstr>Manajemen keperawatan</vt:lpstr>
      <vt:lpstr>FUNGSI-FUNGSI MANEJEMEN</vt:lpstr>
      <vt:lpstr>Fungsi Manajemen </vt:lpstr>
      <vt:lpstr>Prinsip-Prinsip Manajemen</vt:lpstr>
      <vt:lpstr>Prinsip-Prinsip Manajemen,... (lanj.)</vt:lpstr>
      <vt:lpstr>Proses Manajemen Keperawatan</vt:lpstr>
      <vt:lpstr>Proses Manajemen Keperawatan,... (2)</vt:lpstr>
      <vt:lpstr>Proses Manajemen Keperawatan,... (3)</vt:lpstr>
      <vt:lpstr>Mekanisme Timbal Balik</vt:lpstr>
      <vt:lpstr>UNSUR-UNSUR MANAJEMEN</vt:lpstr>
      <vt:lpstr>Prinsip-Prinsip yang Mendasari Manajemen Keperawatan</vt:lpstr>
      <vt:lpstr>Prinsip-Prinsip yang Mendasari Manajemen Keperawatan,...(2)</vt:lpstr>
      <vt:lpstr>Prinsip-Prinsip yang Mendasari Manajemen Keperawatan,...(3)</vt:lpstr>
      <vt:lpstr>Prinsip-Prinsip yang Mendasari Manajemen Keperawatan,...(4)</vt:lpstr>
      <vt:lpstr>Kerangka Konsep Manajemen Keperawatan</vt:lpstr>
      <vt:lpstr>Kerangka Konsep Manajemen Keperawatan,... (2)</vt:lpstr>
      <vt:lpstr>Filosofi Manajemen Keperawatan</vt:lpstr>
      <vt:lpstr>Filosofi Manajemen Keperawatan,... (2)</vt:lpstr>
      <vt:lpstr>    SEKIAN TERIMAKASIH</vt:lpstr>
      <vt:lpstr>KONSEP KOLABORASI DAN NEGOSIASI.</vt:lpstr>
      <vt:lpstr>Tujuan Pembelajaran </vt:lpstr>
      <vt:lpstr>Definisi Konsep Kolaborasi Dan  Negosiasi </vt:lpstr>
      <vt:lpstr>Nilai-nilai yang mendasari sebuah kolaborasi adalah: </vt:lpstr>
      <vt:lpstr>Komponen-komponen Kolaborasi Grey (1989)</vt:lpstr>
      <vt:lpstr>Manfaat Kolaborasi</vt:lpstr>
      <vt:lpstr>Manfaat Kolaborasi</vt:lpstr>
      <vt:lpstr>1. Membantu Memecahkan Masalah</vt:lpstr>
      <vt:lpstr>2. Mengetahui dan Menganalisis Potensi Diri</vt:lpstr>
      <vt:lpstr>3. Saling Berbagi Ilmu</vt:lpstr>
      <vt:lpstr>4. Meningkatkan Efisiensi Pekerjaan</vt:lpstr>
      <vt:lpstr>5. Kemudahan Berkomunikasi</vt:lpstr>
      <vt:lpstr>6. Mendapatkan Ide-Ide Baru</vt:lpstr>
      <vt:lpstr>Macam-Macam Kolaborasi</vt:lpstr>
      <vt:lpstr>1. Kolaborasi Primer</vt:lpstr>
      <vt:lpstr>2. Kolaborasi Sekunder</vt:lpstr>
      <vt:lpstr>3. Kolaborasi Tertier</vt:lpstr>
      <vt:lpstr>NEGOSIASI</vt:lpstr>
      <vt:lpstr>Pengertian </vt:lpstr>
      <vt:lpstr>Pengertian </vt:lpstr>
      <vt:lpstr>Pengertian </vt:lpstr>
      <vt:lpstr>Tujuan Negosiasi</vt:lpstr>
      <vt:lpstr>1. Mencapai kesepakatan bersama</vt:lpstr>
      <vt:lpstr>2. Mengurangi konflik dan perbedaan</vt:lpstr>
      <vt:lpstr>3. Saling menguntungkan berbagai pihak</vt:lpstr>
      <vt:lpstr>Tahap-tahap Negosiasi</vt:lpstr>
      <vt:lpstr>1. Perencanaan dan persiapan</vt:lpstr>
      <vt:lpstr>2. Menentukan aturan</vt:lpstr>
      <vt:lpstr>3. Penjelasan </vt:lpstr>
      <vt:lpstr>4. Tawar menawar dan penyelesaian masalah</vt:lpstr>
      <vt:lpstr>5. Penutupan dan implementasi</vt:lpstr>
      <vt:lpstr>Ada empat hal yang harus diperhatikan.</vt:lpstr>
      <vt:lpstr>Jenis-jenis Negosiasi</vt:lpstr>
      <vt:lpstr>Faktor Utama Negosiasi</vt:lpstr>
      <vt:lpstr>9 hambatan yang dihadapi dalam negosiasi</vt:lpstr>
      <vt:lpstr>1. Perbedaan pendapat atau kepentingan yang kuat:</vt:lpstr>
      <vt:lpstr>2. Kurangnya komunikasi yang efektif:</vt:lpstr>
      <vt:lpstr>3.Emosi yang tidak terkendali: </vt:lpstr>
      <vt:lpstr>4.Kurangnya informasi atau pengetahuan yang cukup: </vt:lpstr>
      <vt:lpstr>5.Kekuatan atau keseimbangan kekuasaan yang tidak merata:</vt:lpstr>
      <vt:lpstr>6.Terjebak dalam sikap kompetitif:</vt:lpstr>
      <vt:lpstr>7.Kurangnya waktu atau tekanan waktu yang tinggi: </vt:lpstr>
      <vt:lpstr>8.Budaya atau perbedaan bahasa: </vt:lpstr>
      <vt:lpstr>9.Kurangnya kepercayaan antara pihak-pihak: </vt:lpstr>
      <vt:lpstr>STRATEGI NEGOSIASISTRATEGI NEGOSIASI</vt:lpstr>
      <vt:lpstr>STRATEGI NEGOSIASI</vt:lpstr>
      <vt:lpstr>2. Strategi menang kalah (win-lose solution) </vt:lpstr>
      <vt:lpstr>3.Strategi kalah kalah (lose-lose solution)</vt:lpstr>
      <vt:lpstr> 9 taktik dalam bernegosiasi yang bisa dipakai dan juga dihindari : </vt:lpstr>
      <vt:lpstr>1. Mengeryit (The Wince) </vt:lpstr>
      <vt:lpstr>2. Berdiam (The Silence)</vt:lpstr>
      <vt:lpstr>3. Ikan Haring Merah (Red Herring)</vt:lpstr>
      <vt:lpstr>4Kelakuan Menghina (Outrageous Behaviour)</vt:lpstr>
      <vt:lpstr>5Yang Tertulis (The Written Word) </vt:lpstr>
      <vt:lpstr>6. Pertukaran (The Trade-off) </vt:lpstr>
      <vt:lpstr>7. Ultimatum (The Ultimatum)</vt:lpstr>
      <vt:lpstr>8. Berjalan Keluar (Walking Out)</vt:lpstr>
      <vt:lpstr>9.Kemampuan untuk Mengatakan “Tidak” (The Ability to Say “No”)</vt:lpstr>
      <vt:lpstr>Langkah-langkah Sebelum Negoisasi</vt:lpstr>
      <vt:lpstr>Strategi Negosiasi </vt:lpstr>
      <vt:lpstr>Strategi Negosiasi </vt:lpstr>
      <vt:lpstr>Kunci Sukses dalam Melakukan Negosiasi</vt:lpstr>
      <vt:lpstr>Antisipasi penolakan.</vt:lpstr>
      <vt:lpstr>Antisipasi penolakan.</vt:lpstr>
      <vt:lpstr>TERIMA KASIH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"KONSEP MANAJEMEN KEPERAWATAN"</dc:title>
  <dc:creator>hasto nsp</dc:creator>
  <cp:lastModifiedBy>hasto nsp</cp:lastModifiedBy>
  <cp:revision>9</cp:revision>
  <dcterms:created xsi:type="dcterms:W3CDTF">2021-09-02T01:29:21Z</dcterms:created>
  <dcterms:modified xsi:type="dcterms:W3CDTF">2024-09-11T14:51:15Z</dcterms:modified>
</cp:coreProperties>
</file>