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KONSEP DASAR PROMOSI KESEHATAN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WIWI KUSTIO PRILIANA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4. </a:t>
            </a:r>
            <a:r>
              <a:rPr lang="en-US" sz="2400" dirty="0" err="1" smtClean="0">
                <a:latin typeface="Arial Narrow" panose="020B0606020202030204" pitchFamily="34" charset="0"/>
              </a:rPr>
              <a:t>Genetika</a:t>
            </a:r>
            <a:r>
              <a:rPr lang="en-US" sz="2400" dirty="0" smtClean="0">
                <a:latin typeface="Arial Narrow" panose="020B0606020202030204" pitchFamily="34" charset="0"/>
              </a:rPr>
              <a:t> 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Keturunan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76540"/>
            <a:ext cx="10394707" cy="409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err="1" smtClean="0">
                <a:latin typeface="Arial Narrow" panose="020B0606020202030204" pitchFamily="34" charset="0"/>
              </a:rPr>
              <a:t>Faktor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genetik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berpengaruh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hanya</a:t>
            </a:r>
            <a:r>
              <a:rPr lang="en-US" cap="none" dirty="0" smtClean="0">
                <a:latin typeface="Arial Narrow" panose="020B0606020202030204" pitchFamily="34" charset="0"/>
              </a:rPr>
              <a:t> 5 % </a:t>
            </a:r>
            <a:r>
              <a:rPr lang="en-US" cap="none" dirty="0" err="1" smtClean="0">
                <a:latin typeface="Arial Narrow" panose="020B0606020202030204" pitchFamily="34" charset="0"/>
              </a:rPr>
              <a:t>terhadap</a:t>
            </a:r>
            <a:r>
              <a:rPr lang="en-US" cap="none" dirty="0" smtClean="0">
                <a:latin typeface="Arial Narrow" panose="020B0606020202030204" pitchFamily="34" charset="0"/>
              </a:rPr>
              <a:t> status 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. </a:t>
            </a:r>
            <a:r>
              <a:rPr lang="en-US" cap="none" dirty="0" err="1" smtClean="0">
                <a:latin typeface="Arial Narrow" panose="020B0606020202030204" pitchFamily="34" charset="0"/>
              </a:rPr>
              <a:t>Genetik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biasanya</a:t>
            </a:r>
            <a:r>
              <a:rPr lang="en-US" cap="none" dirty="0" smtClean="0">
                <a:latin typeface="Arial Narrow" panose="020B0606020202030204" pitchFamily="34" charset="0"/>
              </a:rPr>
              <a:t> di </a:t>
            </a:r>
            <a:r>
              <a:rPr lang="en-US" cap="none" dirty="0" err="1" smtClean="0">
                <a:latin typeface="Arial Narrow" panose="020B0606020202030204" pitchFamily="34" charset="0"/>
              </a:rPr>
              <a:t>kaitkan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adanya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kemiripan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anak-anak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orang </a:t>
            </a:r>
            <a:r>
              <a:rPr lang="en-US" cap="none" dirty="0" err="1" smtClean="0">
                <a:latin typeface="Arial Narrow" panose="020B0606020202030204" pitchFamily="34" charset="0"/>
              </a:rPr>
              <a:t>tuanya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hal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bentuk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tubuh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proposi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tubuh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percepatan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perkembangan</a:t>
            </a:r>
            <a:r>
              <a:rPr lang="en-US" cap="none" dirty="0" smtClean="0">
                <a:latin typeface="Arial Narrow" panose="020B0606020202030204" pitchFamily="34" charset="0"/>
              </a:rPr>
              <a:t>. </a:t>
            </a:r>
            <a:r>
              <a:rPr lang="en-US" cap="none" dirty="0" err="1" smtClean="0">
                <a:latin typeface="Arial Narrow" panose="020B0606020202030204" pitchFamily="34" charset="0"/>
              </a:rPr>
              <a:t>diamsusikan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bahwa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selain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aktifitas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nyata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dari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menentukan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pertumbuhan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kemiripan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ini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mencerminkan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pengaruh</a:t>
            </a:r>
            <a:r>
              <a:rPr lang="en-US" cap="none" dirty="0" smtClean="0">
                <a:latin typeface="Arial Narrow" panose="020B0606020202030204" pitchFamily="34" charset="0"/>
              </a:rPr>
              <a:t> gen yang di </a:t>
            </a:r>
            <a:r>
              <a:rPr lang="en-US" cap="none" dirty="0" err="1" smtClean="0">
                <a:latin typeface="Arial Narrow" panose="020B0606020202030204" pitchFamily="34" charset="0"/>
              </a:rPr>
              <a:t>kontribusi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oleh</a:t>
            </a:r>
            <a:r>
              <a:rPr lang="en-US" cap="none" dirty="0" smtClean="0">
                <a:latin typeface="Arial Narrow" panose="020B0606020202030204" pitchFamily="34" charset="0"/>
              </a:rPr>
              <a:t> orang </a:t>
            </a:r>
            <a:r>
              <a:rPr lang="en-US" cap="none" dirty="0" err="1" smtClean="0">
                <a:latin typeface="Arial Narrow" panose="020B0606020202030204" pitchFamily="34" charset="0"/>
              </a:rPr>
              <a:t>tuanya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kepada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keturunannya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secara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biologis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</a:rPr>
              <a:t>Faktor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ini</a:t>
            </a:r>
            <a:r>
              <a:rPr lang="en-US" cap="none" dirty="0">
                <a:latin typeface="Arial Narrow" panose="020B0606020202030204" pitchFamily="34" charset="0"/>
              </a:rPr>
              <a:t> paling </a:t>
            </a:r>
            <a:r>
              <a:rPr lang="en-US" cap="none" dirty="0" err="1">
                <a:latin typeface="Arial Narrow" panose="020B0606020202030204" pitchFamily="34" charset="0"/>
              </a:rPr>
              <a:t>kecil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pengaruhnya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terhadap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perorangan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atau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dibandingkan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dengan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faktor</a:t>
            </a:r>
            <a:r>
              <a:rPr lang="en-US" cap="none" dirty="0">
                <a:latin typeface="Arial Narrow" panose="020B0606020202030204" pitchFamily="34" charset="0"/>
              </a:rPr>
              <a:t> yang lain. </a:t>
            </a:r>
            <a:r>
              <a:rPr lang="en-US" cap="none" dirty="0" err="1">
                <a:latin typeface="Arial Narrow" panose="020B0606020202030204" pitchFamily="34" charset="0"/>
              </a:rPr>
              <a:t>Pengaruhnya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pada</a:t>
            </a:r>
            <a:r>
              <a:rPr lang="en-US" cap="none" dirty="0">
                <a:latin typeface="Arial Narrow" panose="020B0606020202030204" pitchFamily="34" charset="0"/>
              </a:rPr>
              <a:t> status 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perorangan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terjadi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secara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evolutif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paling </a:t>
            </a:r>
            <a:r>
              <a:rPr lang="en-US" cap="none" dirty="0" err="1">
                <a:latin typeface="Arial Narrow" panose="020B0606020202030204" pitchFamily="34" charset="0"/>
              </a:rPr>
              <a:t>sukar</a:t>
            </a:r>
            <a:r>
              <a:rPr lang="en-US" cap="none" dirty="0">
                <a:latin typeface="Arial Narrow" panose="020B0606020202030204" pitchFamily="34" charset="0"/>
              </a:rPr>
              <a:t> di </a:t>
            </a:r>
            <a:r>
              <a:rPr lang="en-US" cap="none" dirty="0" err="1">
                <a:latin typeface="Arial Narrow" panose="020B0606020202030204" pitchFamily="34" charset="0"/>
              </a:rPr>
              <a:t>deteksi</a:t>
            </a:r>
            <a:r>
              <a:rPr lang="en-US" cap="none" dirty="0">
                <a:latin typeface="Arial Narrow" panose="020B0606020202030204" pitchFamily="34" charset="0"/>
              </a:rPr>
              <a:t>. </a:t>
            </a:r>
            <a:r>
              <a:rPr lang="en-US" cap="none" dirty="0" err="1">
                <a:latin typeface="Arial Narrow" panose="020B0606020202030204" pitchFamily="34" charset="0"/>
              </a:rPr>
              <a:t>Untuk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itu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perlu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dilakukan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konseling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genetik</a:t>
            </a:r>
            <a:r>
              <a:rPr lang="en-US" cap="none" dirty="0">
                <a:latin typeface="Arial Narrow" panose="020B0606020202030204" pitchFamily="34" charset="0"/>
              </a:rPr>
              <a:t>. </a:t>
            </a:r>
            <a:r>
              <a:rPr lang="en-US" cap="none" dirty="0" err="1">
                <a:latin typeface="Arial Narrow" panose="020B0606020202030204" pitchFamily="34" charset="0"/>
              </a:rPr>
              <a:t>Untuk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kepentingan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masyarakat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atau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keluarga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faktor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genetik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perlu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mendapat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perhatian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dibidang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pencegahan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  <a:endParaRPr lang="en-U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9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S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emakin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besar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penduduk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memiliki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resiko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bawaan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maka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semakin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sulit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upaya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meningkatkan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derajat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oleh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karena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itu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perlu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adanya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konseling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perkawinan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baik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menghindari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bawaan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sebenarnya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dapat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dicegah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munculnya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  <a:r>
              <a:rPr lang="en-US" sz="2400" cap="none" dirty="0" err="1">
                <a:latin typeface="Arial Narrow" panose="020B0606020202030204" pitchFamily="34" charset="0"/>
              </a:rPr>
              <a:t>A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khir-akhir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ini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teknologi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kedokteran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semakin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maju.</a:t>
            </a:r>
            <a:r>
              <a:rPr lang="en-US" sz="2400" cap="none" dirty="0" err="1">
                <a:latin typeface="Arial Narrow" panose="020B0606020202030204" pitchFamily="34" charset="0"/>
              </a:rPr>
              <a:t>T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eknologi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kemampuan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tenaga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ahli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diarahkan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meningkatkan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upaya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mewujudkan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derajat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setinggi-tingginya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  <a:endParaRPr lang="en-US" sz="2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4294967295"/>
          </p:nvPr>
        </p:nvSpPr>
        <p:spPr>
          <a:xfrm>
            <a:off x="1524000" y="1"/>
            <a:ext cx="8686800" cy="6816725"/>
          </a:xfrm>
          <a:prstGeom prst="rect">
            <a:avLst/>
          </a:prstGeom>
        </p:spPr>
        <p:txBody>
          <a:bodyPr/>
          <a:lstStyle/>
          <a:p>
            <a:pPr marL="107950" indent="0">
              <a:buNone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1275"/>
            <a:ext cx="82296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ID" dirty="0"/>
          </a:p>
        </p:txBody>
      </p:sp>
      <p:pic>
        <p:nvPicPr>
          <p:cNvPr id="41988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550"/>
            <a:ext cx="11561275" cy="60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UPAYA PROMOSI KESEHATAN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37030"/>
            <a:ext cx="10394707" cy="3337556"/>
          </a:xfrm>
        </p:spPr>
        <p:txBody>
          <a:bodyPr>
            <a:normAutofit lnSpcReduction="10000"/>
          </a:bodyPr>
          <a:lstStyle/>
          <a:p>
            <a:r>
              <a:rPr lang="en-US" sz="1700" cap="none" dirty="0" err="1" smtClean="0">
                <a:latin typeface="Arial Narrow" panose="020B0606020202030204" pitchFamily="34" charset="0"/>
              </a:rPr>
              <a:t>Upaya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sekolah</a:t>
            </a:r>
            <a:r>
              <a:rPr lang="en-US" sz="1700" cap="none" dirty="0" smtClean="0">
                <a:latin typeface="Arial Narrow" panose="020B0606020202030204" pitchFamily="34" charset="0"/>
              </a:rPr>
              <a:t> ( UKS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enyuluhan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kesehatan</a:t>
            </a:r>
            <a:endParaRPr lang="en-US" sz="1700" cap="none" dirty="0" smtClean="0">
              <a:latin typeface="Arial Narrow" panose="020B0606020202030204" pitchFamily="34" charset="0"/>
            </a:endParaRP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embinaan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upaya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bersumberdaya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sz="1700" cap="none" dirty="0" smtClean="0">
                <a:latin typeface="Arial Narrow" panose="020B0606020202030204" pitchFamily="34" charset="0"/>
              </a:rPr>
              <a:t> ( UKBM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embinaan</a:t>
            </a:r>
            <a:r>
              <a:rPr lang="en-US" sz="1700" cap="none" dirty="0" smtClean="0">
                <a:latin typeface="Arial Narrow" panose="020B0606020202030204" pitchFamily="34" charset="0"/>
              </a:rPr>
              <a:t> SBH (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saka</a:t>
            </a:r>
            <a:r>
              <a:rPr lang="en-US" sz="1700" cap="none" dirty="0" smtClean="0">
                <a:latin typeface="Arial Narrow" panose="020B0606020202030204" pitchFamily="34" charset="0"/>
              </a:rPr>
              <a:t> bhakti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husada</a:t>
            </a:r>
            <a:r>
              <a:rPr lang="en-US" sz="1700" cap="none" dirty="0" smtClean="0">
                <a:latin typeface="Arial Narrow" panose="020B0606020202030204" pitchFamily="34" charset="0"/>
              </a:rPr>
              <a:t>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embinaan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kes</a:t>
            </a:r>
            <a:r>
              <a:rPr lang="en-US" sz="1700" cap="none" dirty="0" smtClean="0">
                <a:latin typeface="Arial Narrow" panose="020B0606020202030204" pitchFamily="34" charset="0"/>
              </a:rPr>
              <a:t> (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kawasan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tanpa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rokok</a:t>
            </a:r>
            <a:r>
              <a:rPr lang="en-US" sz="1700" cap="none" dirty="0" smtClean="0">
                <a:latin typeface="Arial Narrow" panose="020B0606020202030204" pitchFamily="34" charset="0"/>
              </a:rPr>
              <a:t>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embinaan</a:t>
            </a:r>
            <a:r>
              <a:rPr lang="en-US" sz="1700" cap="none" dirty="0" smtClean="0">
                <a:latin typeface="Arial Narrow" panose="020B0606020202030204" pitchFamily="34" charset="0"/>
              </a:rPr>
              <a:t> PHBS (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perilaku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hidup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bersih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sehat</a:t>
            </a:r>
            <a:r>
              <a:rPr lang="en-US" sz="1700" cap="none" dirty="0" smtClean="0">
                <a:latin typeface="Arial Narrow" panose="020B0606020202030204" pitchFamily="34" charset="0"/>
              </a:rPr>
              <a:t>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A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dvokasi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edukasi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germas</a:t>
            </a:r>
            <a:r>
              <a:rPr lang="en-US" sz="1700" cap="none" dirty="0" smtClean="0">
                <a:latin typeface="Arial Narrow" panose="020B0606020202030204" pitchFamily="34" charset="0"/>
              </a:rPr>
              <a:t> (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gerakan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hidup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sehat</a:t>
            </a:r>
            <a:r>
              <a:rPr lang="en-US" sz="1700" cap="none" dirty="0" smtClean="0">
                <a:latin typeface="Arial Narrow" panose="020B0606020202030204" pitchFamily="34" charset="0"/>
              </a:rPr>
              <a:t> )</a:t>
            </a:r>
          </a:p>
          <a:p>
            <a:r>
              <a:rPr lang="en-US" sz="1700" cap="none" dirty="0" err="1">
                <a:latin typeface="Arial Narrow" panose="020B0606020202030204" pitchFamily="34" charset="0"/>
              </a:rPr>
              <a:t>P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embinaan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desa</a:t>
            </a:r>
            <a:r>
              <a:rPr lang="en-US" sz="1700" cap="none" dirty="0" smtClean="0">
                <a:latin typeface="Arial Narrow" panose="020B0606020202030204" pitchFamily="34" charset="0"/>
              </a:rPr>
              <a:t> </a:t>
            </a:r>
            <a:r>
              <a:rPr lang="en-US" sz="1700" cap="none" dirty="0" err="1" smtClean="0">
                <a:latin typeface="Arial Narrow" panose="020B0606020202030204" pitchFamily="34" charset="0"/>
              </a:rPr>
              <a:t>siaga</a:t>
            </a:r>
            <a:endParaRPr lang="en-US" sz="1700" cap="none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9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24690"/>
            <a:ext cx="10396882" cy="959666"/>
          </a:xfrm>
        </p:spPr>
        <p:txBody>
          <a:bodyPr>
            <a:noAutofit/>
          </a:bodyPr>
          <a:lstStyle/>
          <a:p>
            <a:r>
              <a:rPr lang="en-US" sz="2400" cap="none" dirty="0" err="1"/>
              <a:t>F</a:t>
            </a:r>
            <a:r>
              <a:rPr lang="en-US" sz="2400" cap="none" dirty="0" err="1" smtClean="0"/>
              <a:t>aktor-faktor</a:t>
            </a:r>
            <a:r>
              <a:rPr lang="en-US" sz="2400" cap="none" dirty="0" smtClean="0"/>
              <a:t> yang </a:t>
            </a:r>
            <a:r>
              <a:rPr lang="en-US" sz="2400" cap="none" dirty="0" err="1" smtClean="0"/>
              <a:t>mempengaruhi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derajat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kesehatan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masyarakat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endParaRPr lang="en-US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58020"/>
            <a:ext cx="10394707" cy="4016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cap="none" dirty="0" smtClean="0">
                <a:latin typeface="Arial Narrow" panose="020B0606020202030204" pitchFamily="34" charset="0"/>
              </a:rPr>
              <a:t>Faktor faktor y yang mempengaruhi </a:t>
            </a:r>
            <a:r>
              <a:rPr lang="sv-SE" sz="2800" cap="none" dirty="0">
                <a:latin typeface="Arial Narrow" panose="020B0606020202030204" pitchFamily="34" charset="0"/>
              </a:rPr>
              <a:t> </a:t>
            </a:r>
            <a:r>
              <a:rPr lang="sv-SE" sz="2800" cap="none" dirty="0" smtClean="0">
                <a:latin typeface="Arial Narrow" panose="020B0606020202030204" pitchFamily="34" charset="0"/>
              </a:rPr>
              <a:t>status kesehatan masyarakat, yaitu </a:t>
            </a:r>
          </a:p>
          <a:p>
            <a:pPr marL="0" indent="0">
              <a:buNone/>
            </a:pPr>
            <a:r>
              <a:rPr lang="sv-SE" sz="2800" cap="none" dirty="0">
                <a:latin typeface="Arial Narrow" panose="020B0606020202030204" pitchFamily="34" charset="0"/>
              </a:rPr>
              <a:t>1. Kesehatan </a:t>
            </a:r>
            <a:r>
              <a:rPr lang="sv-SE" sz="2800" cap="none" dirty="0" smtClean="0">
                <a:latin typeface="Arial Narrow" panose="020B0606020202030204" pitchFamily="34" charset="0"/>
              </a:rPr>
              <a:t>Lingkungan</a:t>
            </a:r>
          </a:p>
          <a:p>
            <a:pPr marL="0" indent="0">
              <a:buNone/>
            </a:pPr>
            <a:r>
              <a:rPr lang="sv-SE" sz="2800" cap="none" dirty="0" smtClean="0">
                <a:latin typeface="Arial Narrow" panose="020B0606020202030204" pitchFamily="34" charset="0"/>
              </a:rPr>
              <a:t>2.Perilaku kesehatan</a:t>
            </a:r>
          </a:p>
          <a:p>
            <a:pPr marL="0" indent="0">
              <a:buNone/>
            </a:pPr>
            <a:r>
              <a:rPr lang="sv-SE" sz="2800" cap="none" dirty="0" smtClean="0">
                <a:latin typeface="Arial Narrow" panose="020B0606020202030204" pitchFamily="34" charset="0"/>
              </a:rPr>
              <a:t>3.Pelayanan kesehatan</a:t>
            </a:r>
          </a:p>
          <a:p>
            <a:pPr marL="0" indent="0">
              <a:buNone/>
            </a:pPr>
            <a:r>
              <a:rPr lang="sv-SE" sz="2800" cap="none" dirty="0" smtClean="0">
                <a:latin typeface="Arial Narrow" panose="020B0606020202030204" pitchFamily="34" charset="0"/>
              </a:rPr>
              <a:t>4..Genetik / keturunan.</a:t>
            </a:r>
            <a:endParaRPr lang="en-US" sz="28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36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787651"/>
            <a:ext cx="10394707" cy="4586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cap="none" dirty="0" smtClean="0">
                <a:latin typeface="Arial Narrow" panose="020B0606020202030204" pitchFamily="34" charset="0"/>
              </a:rPr>
              <a:t>1.Kesehatan </a:t>
            </a:r>
            <a:r>
              <a:rPr lang="en-US" b="1" cap="none" dirty="0" err="1">
                <a:latin typeface="Arial Narrow" panose="020B0606020202030204" pitchFamily="34" charset="0"/>
              </a:rPr>
              <a:t>Lingkungan</a:t>
            </a:r>
            <a:endParaRPr lang="en-US" b="1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-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adalah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suatu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kondisi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atau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keadaan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>
                <a:latin typeface="Arial Narrow" panose="020B0606020202030204" pitchFamily="34" charset="0"/>
              </a:rPr>
              <a:t>yang optimum </a:t>
            </a:r>
            <a:r>
              <a:rPr lang="en-US" cap="none" dirty="0" err="1">
                <a:latin typeface="Arial Narrow" panose="020B0606020202030204" pitchFamily="34" charset="0"/>
              </a:rPr>
              <a:t>sehingga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berpengaruh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positif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terhadap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terwujudnya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smtClean="0">
                <a:latin typeface="Arial Narrow" panose="020B0606020202030204" pitchFamily="34" charset="0"/>
              </a:rPr>
              <a:t>status 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>
                <a:latin typeface="Arial Narrow" panose="020B0606020202030204" pitchFamily="34" charset="0"/>
              </a:rPr>
              <a:t>yang </a:t>
            </a:r>
            <a:r>
              <a:rPr lang="en-US" cap="none" dirty="0" smtClean="0">
                <a:latin typeface="Arial Narrow" panose="020B0606020202030204" pitchFamily="34" charset="0"/>
              </a:rPr>
              <a:t>optimal.</a:t>
            </a: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-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menurut</a:t>
            </a:r>
            <a:r>
              <a:rPr lang="en-US" cap="none" dirty="0">
                <a:latin typeface="Arial Narrow" panose="020B0606020202030204" pitchFamily="34" charset="0"/>
              </a:rPr>
              <a:t> WHO </a:t>
            </a:r>
            <a:r>
              <a:rPr lang="en-US" cap="none" dirty="0" err="1">
                <a:latin typeface="Arial Narrow" panose="020B0606020202030204" pitchFamily="34" charset="0"/>
              </a:rPr>
              <a:t>adalah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ilmu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keterampilan</a:t>
            </a:r>
            <a:r>
              <a:rPr lang="en-US" cap="none" dirty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memusatkan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perhatiannya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pada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usaha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pengendalian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semua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faktor</a:t>
            </a:r>
            <a:r>
              <a:rPr lang="en-US" cap="none" dirty="0">
                <a:latin typeface="Arial Narrow" panose="020B0606020202030204" pitchFamily="34" charset="0"/>
              </a:rPr>
              <a:t> yang </a:t>
            </a:r>
            <a:r>
              <a:rPr lang="en-US" cap="none" dirty="0" err="1">
                <a:latin typeface="Arial Narrow" panose="020B0606020202030204" pitchFamily="34" charset="0"/>
              </a:rPr>
              <a:t>ada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pada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lingkungan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fisik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manusia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>
                <a:latin typeface="Arial Narrow" panose="020B0606020202030204" pitchFamily="34" charset="0"/>
              </a:rPr>
              <a:t>yang </a:t>
            </a:r>
            <a:r>
              <a:rPr lang="en-US" cap="none" dirty="0" err="1">
                <a:latin typeface="Arial Narrow" panose="020B0606020202030204" pitchFamily="34" charset="0"/>
              </a:rPr>
              <a:t>diperkirakan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menimbulkan</a:t>
            </a:r>
            <a:r>
              <a:rPr lang="en-US" cap="none" dirty="0">
                <a:latin typeface="Arial Narrow" panose="020B0606020202030204" pitchFamily="34" charset="0"/>
              </a:rPr>
              <a:t>/</a:t>
            </a:r>
            <a:r>
              <a:rPr lang="en-US" cap="none" dirty="0" err="1">
                <a:latin typeface="Arial Narrow" panose="020B0606020202030204" pitchFamily="34" charset="0"/>
              </a:rPr>
              <a:t>akan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menimbulkan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hal-hal</a:t>
            </a:r>
            <a:r>
              <a:rPr lang="en-US" cap="none" dirty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merugikan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perkembangan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fisiknya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kesehatannya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maupun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kelangsungan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hidupnya</a:t>
            </a:r>
            <a:endParaRPr lang="en-US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</a:rPr>
              <a:t>Ruang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lingkup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meliputi</a:t>
            </a:r>
            <a:r>
              <a:rPr lang="en-US" cap="none" dirty="0" smtClean="0">
                <a:latin typeface="Arial Narrow" panose="020B0606020202030204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cap="none" dirty="0" err="1" smtClean="0">
                <a:latin typeface="Arial Narrow" panose="020B0606020202030204" pitchFamily="34" charset="0"/>
              </a:rPr>
              <a:t>Perumahan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cap="none" dirty="0" err="1" smtClean="0">
                <a:latin typeface="Arial Narrow" panose="020B0606020202030204" pitchFamily="34" charset="0"/>
              </a:rPr>
              <a:t>Pengeloaan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sampah</a:t>
            </a:r>
            <a:endParaRPr lang="en-US" cap="none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cap="none" dirty="0" err="1">
                <a:latin typeface="Arial Narrow" panose="020B0606020202030204" pitchFamily="34" charset="0"/>
              </a:rPr>
              <a:t>Penyediaan</a:t>
            </a:r>
            <a:r>
              <a:rPr lang="en-US" cap="none" dirty="0">
                <a:latin typeface="Arial Narrow" panose="020B0606020202030204" pitchFamily="34" charset="0"/>
              </a:rPr>
              <a:t> air </a:t>
            </a:r>
            <a:r>
              <a:rPr lang="en-US" cap="none" dirty="0" err="1">
                <a:latin typeface="Arial Narrow" panose="020B0606020202030204" pitchFamily="34" charset="0"/>
              </a:rPr>
              <a:t>bersih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endParaRPr lang="en-US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3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281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31272"/>
            <a:ext cx="10394707" cy="4143314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2.. </a:t>
            </a:r>
            <a:r>
              <a:rPr lang="en-US" b="1" cap="none" dirty="0" err="1">
                <a:latin typeface="Arial Narrow" panose="020B0606020202030204" pitchFamily="34" charset="0"/>
              </a:rPr>
              <a:t>Perilaku</a:t>
            </a:r>
            <a:r>
              <a:rPr lang="en-US" b="1" cap="none" dirty="0">
                <a:latin typeface="Arial Narrow" panose="020B0606020202030204" pitchFamily="34" charset="0"/>
              </a:rPr>
              <a:t> </a:t>
            </a:r>
            <a:r>
              <a:rPr lang="en-US" b="1" cap="none" dirty="0" err="1">
                <a:latin typeface="Arial Narrow" panose="020B0606020202030204" pitchFamily="34" charset="0"/>
              </a:rPr>
              <a:t>Kesehatan</a:t>
            </a:r>
            <a:r>
              <a:rPr lang="en-US" b="1" cap="none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</a:rPr>
              <a:t>Perilaku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adalah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tanggapan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seseorang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terhadap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rangsangan</a:t>
            </a:r>
            <a:r>
              <a:rPr lang="en-US" cap="none" dirty="0">
                <a:latin typeface="Arial Narrow" panose="020B0606020202030204" pitchFamily="34" charset="0"/>
              </a:rPr>
              <a:t> yang </a:t>
            </a:r>
            <a:r>
              <a:rPr lang="en-US" cap="none" dirty="0" err="1">
                <a:latin typeface="Arial Narrow" panose="020B0606020202030204" pitchFamily="34" charset="0"/>
              </a:rPr>
              <a:t>berkaitan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sakit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penyakit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sistem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pelayanan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makanan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lingkungan</a:t>
            </a:r>
            <a:r>
              <a:rPr lang="en-US" cap="none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</a:rPr>
              <a:t>Menurut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Notoatmodjo,perilaku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terdiri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dari</a:t>
            </a:r>
            <a:r>
              <a:rPr lang="en-US" cap="none" dirty="0">
                <a:latin typeface="Arial Narrow" panose="020B0606020202030204" pitchFamily="34" charset="0"/>
              </a:rPr>
              <a:t> 4 </a:t>
            </a:r>
            <a:r>
              <a:rPr lang="en-US" cap="none" dirty="0" err="1">
                <a:latin typeface="Arial Narrow" panose="020B0606020202030204" pitchFamily="34" charset="0"/>
              </a:rPr>
              <a:t>unsur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yaitu</a:t>
            </a:r>
            <a:r>
              <a:rPr lang="en-US" cap="none" dirty="0">
                <a:latin typeface="Arial Narrow" panose="020B0606020202030204" pitchFamily="34" charset="0"/>
              </a:rPr>
              <a:t>: </a:t>
            </a:r>
            <a:r>
              <a:rPr lang="en-US" cap="none" dirty="0" err="1">
                <a:latin typeface="Arial Narrow" panose="020B0606020202030204" pitchFamily="34" charset="0"/>
              </a:rPr>
              <a:t>sakit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penyakit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sistem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pelayanan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kesehatan,makanan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lingkungan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9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29012"/>
          </a:xfrm>
        </p:spPr>
        <p:txBody>
          <a:bodyPr>
            <a:normAutofit fontScale="90000"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04524"/>
            <a:ext cx="10394707" cy="4270062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latin typeface="Arial Narrow" panose="020B0606020202030204" pitchFamily="34" charset="0"/>
              </a:rPr>
              <a:t>T</a:t>
            </a:r>
            <a:r>
              <a:rPr lang="en-US" cap="none" dirty="0" smtClean="0">
                <a:latin typeface="Arial Narrow" panose="020B0606020202030204" pitchFamily="34" charset="0"/>
              </a:rPr>
              <a:t>ingkat </a:t>
            </a:r>
            <a:r>
              <a:rPr lang="en-US" cap="none" dirty="0" err="1" smtClean="0">
                <a:latin typeface="Arial Narrow" panose="020B0606020202030204" pitchFamily="34" charset="0"/>
              </a:rPr>
              <a:t>pemberian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pelayanan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menyeluruh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atau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sesuai</a:t>
            </a:r>
            <a:endParaRPr lang="en-US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tingkat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pencegahan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yaitu</a:t>
            </a:r>
            <a:r>
              <a:rPr lang="en-US" cap="none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1.Perilaku </a:t>
            </a:r>
            <a:r>
              <a:rPr lang="en-US" cap="none" dirty="0" err="1">
                <a:latin typeface="Arial Narrow" panose="020B0606020202030204" pitchFamily="34" charset="0"/>
              </a:rPr>
              <a:t>peningkatan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pemeliharaan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(health promotion</a:t>
            </a:r>
          </a:p>
          <a:p>
            <a:pPr marL="0" indent="0">
              <a:buNone/>
            </a:pPr>
            <a:r>
              <a:rPr lang="en-US" cap="none" dirty="0">
                <a:latin typeface="Arial Narrow" panose="020B0606020202030204" pitchFamily="34" charset="0"/>
              </a:rPr>
              <a:t>behavior</a:t>
            </a:r>
            <a:r>
              <a:rPr lang="en-US" cap="none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cap="none" dirty="0">
                <a:latin typeface="Arial Narrow" panose="020B0606020202030204" pitchFamily="34" charset="0"/>
              </a:rPr>
              <a:t>2. </a:t>
            </a:r>
            <a:r>
              <a:rPr lang="en-US" cap="none" dirty="0" err="1">
                <a:latin typeface="Arial Narrow" panose="020B0606020202030204" pitchFamily="34" charset="0"/>
              </a:rPr>
              <a:t>Perilaku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pencegahan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penyakit</a:t>
            </a:r>
            <a:r>
              <a:rPr lang="en-US" cap="none" dirty="0">
                <a:latin typeface="Arial Narrow" panose="020B0606020202030204" pitchFamily="34" charset="0"/>
              </a:rPr>
              <a:t> (</a:t>
            </a:r>
            <a:r>
              <a:rPr lang="en-US" cap="none" dirty="0" err="1">
                <a:latin typeface="Arial Narrow" panose="020B0606020202030204" pitchFamily="34" charset="0"/>
              </a:rPr>
              <a:t>healt</a:t>
            </a:r>
            <a:r>
              <a:rPr lang="en-US" cap="none" dirty="0">
                <a:latin typeface="Arial Narrow" panose="020B0606020202030204" pitchFamily="34" charset="0"/>
              </a:rPr>
              <a:t> prevention behavior</a:t>
            </a:r>
            <a:r>
              <a:rPr lang="en-US" cap="none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cap="none" dirty="0">
                <a:latin typeface="Arial Narrow" panose="020B0606020202030204" pitchFamily="34" charset="0"/>
              </a:rPr>
              <a:t>3. </a:t>
            </a:r>
            <a:r>
              <a:rPr lang="en-US" cap="none" dirty="0" err="1">
                <a:latin typeface="Arial Narrow" panose="020B0606020202030204" pitchFamily="34" charset="0"/>
              </a:rPr>
              <a:t>Perilaku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pencarian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pengobatan</a:t>
            </a:r>
            <a:r>
              <a:rPr lang="en-US" cap="none" dirty="0">
                <a:latin typeface="Arial Narrow" panose="020B0606020202030204" pitchFamily="34" charset="0"/>
              </a:rPr>
              <a:t> (health seeking </a:t>
            </a:r>
            <a:r>
              <a:rPr lang="en-US" cap="none" dirty="0" smtClean="0">
                <a:latin typeface="Arial Narrow" panose="020B0606020202030204" pitchFamily="34" charset="0"/>
              </a:rPr>
              <a:t>behavior</a:t>
            </a: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4.Perilaku </a:t>
            </a:r>
            <a:r>
              <a:rPr lang="en-US" cap="none" dirty="0" err="1">
                <a:latin typeface="Arial Narrow" panose="020B0606020202030204" pitchFamily="34" charset="0"/>
              </a:rPr>
              <a:t>pemulihan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(health rehabilitation behavior)</a:t>
            </a:r>
          </a:p>
        </p:txBody>
      </p:sp>
    </p:spTree>
    <p:extLst>
      <p:ext uri="{BB962C8B-B14F-4D97-AF65-F5344CB8AC3E}">
        <p14:creationId xmlns:p14="http://schemas.microsoft.com/office/powerpoint/2010/main" val="4751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83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31272"/>
            <a:ext cx="10839261" cy="4143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3.Pelayanan </a:t>
            </a:r>
            <a:r>
              <a:rPr lang="en-US" sz="2400" b="1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b="1" cap="none" dirty="0" smtClean="0">
                <a:latin typeface="Arial Narrow" panose="020B0606020202030204" pitchFamily="34" charset="0"/>
              </a:rPr>
              <a:t> </a:t>
            </a:r>
            <a:endParaRPr lang="en-US" sz="2400" b="1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K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eberadaan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fasilitas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sangat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menentukan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pelayanan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pemulihan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pencegahan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terhadap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pengobatan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keperawatan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serta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kelompok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memerlukan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pelayanan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Ketersediaan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fasilitas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sangat</a:t>
            </a:r>
            <a:r>
              <a:rPr lang="en-US" sz="2400" cap="none" dirty="0" smtClean="0">
                <a:latin typeface="Arial Narrow" panose="020B0606020202030204" pitchFamily="34" charset="0"/>
              </a:rPr>
              <a:t> di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pengaruhi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oleh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lokasi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apakah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dapat</a:t>
            </a:r>
            <a:r>
              <a:rPr lang="en-US" sz="2400" cap="none" dirty="0" smtClean="0">
                <a:latin typeface="Arial Narrow" panose="020B0606020202030204" pitchFamily="34" charset="0"/>
              </a:rPr>
              <a:t> di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jangkau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atau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tidak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faktor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keturunan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merupakan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faktor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telah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ada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tubuh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manusia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di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bawa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sejak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lahir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misalnya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keturunan</a:t>
            </a:r>
            <a:r>
              <a:rPr lang="en-US" sz="2400" cap="none" dirty="0" smtClean="0">
                <a:latin typeface="Arial Narrow" panose="020B0606020202030204" pitchFamily="34" charset="0"/>
              </a:rPr>
              <a:t> diabetes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militus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asma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bronkial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sebagainya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9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255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48144"/>
            <a:ext cx="10394707" cy="3826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</a:rPr>
              <a:t>B</a:t>
            </a:r>
            <a:r>
              <a:rPr lang="en-US" cap="none" dirty="0" err="1" smtClean="0">
                <a:latin typeface="Arial Narrow" panose="020B0606020202030204" pitchFamily="34" charset="0"/>
              </a:rPr>
              <a:t>entuk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jenis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pelayanan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cap="none" dirty="0" smtClean="0">
                <a:latin typeface="Arial Narrow" panose="020B0606020202030204" pitchFamily="34" charset="0"/>
              </a:rPr>
              <a:t> di </a:t>
            </a:r>
            <a:r>
              <a:rPr lang="en-US" cap="none" dirty="0" err="1" smtClean="0">
                <a:latin typeface="Arial Narrow" panose="020B0606020202030204" pitchFamily="34" charset="0"/>
              </a:rPr>
              <a:t>tentukan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oleh</a:t>
            </a:r>
            <a:r>
              <a:rPr lang="en-US" cap="none" dirty="0" smtClean="0">
                <a:latin typeface="Arial Narrow" panose="020B0606020202030204" pitchFamily="34" charset="0"/>
              </a:rPr>
              <a:t> :</a:t>
            </a: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1.Pengoganisasian </a:t>
            </a:r>
            <a:r>
              <a:rPr lang="en-US" cap="none" dirty="0" err="1">
                <a:latin typeface="Arial Narrow" panose="020B0606020202030204" pitchFamily="34" charset="0"/>
              </a:rPr>
              <a:t>pelayanan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yaitu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apakah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dilakukan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sendiri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atau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bersama-sama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suatu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organisasi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2.Ruang </a:t>
            </a:r>
            <a:r>
              <a:rPr lang="en-US" cap="none" dirty="0" err="1">
                <a:latin typeface="Arial Narrow" panose="020B0606020202030204" pitchFamily="34" charset="0"/>
              </a:rPr>
              <a:t>lingkup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kegiatan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yaitu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apakah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hanya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mencakup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kegiatan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pemeliharaan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kegiatan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peningkatan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peningkatan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pencegah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penyakit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pengobatan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penyakit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pemulihan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atau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kombinasi</a:t>
            </a:r>
            <a:r>
              <a:rPr lang="en-US" cap="none" dirty="0">
                <a:latin typeface="Arial Narrow" panose="020B0606020202030204" pitchFamily="34" charset="0"/>
              </a:rPr>
              <a:t>.</a:t>
            </a:r>
            <a:endParaRPr lang="en-US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 Narrow" panose="020B0606020202030204" pitchFamily="34" charset="0"/>
              </a:rPr>
              <a:t>3.Sasaran </a:t>
            </a:r>
            <a:r>
              <a:rPr lang="en-US" cap="none" dirty="0" err="1">
                <a:latin typeface="Arial Narrow" panose="020B0606020202030204" pitchFamily="34" charset="0"/>
              </a:rPr>
              <a:t>pelayanan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kesehatan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</a:rPr>
              <a:t>yaitu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apakah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untuk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perseorangan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kelompok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ataupun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masyarakat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secara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keseluruhan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  <a:endParaRPr lang="en-US" cap="none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4646"/>
            <a:ext cx="10394707" cy="4079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F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aktor</a:t>
            </a:r>
            <a:r>
              <a:rPr lang="en-US" sz="2400" cap="none" dirty="0" smtClean="0">
                <a:latin typeface="Arial Narrow" panose="020B0606020202030204" pitchFamily="34" charset="0"/>
              </a:rPr>
              <a:t>-factor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mempengaruhi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penggunaan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pelayanan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yaitu</a:t>
            </a:r>
            <a:endParaRPr lang="en-US" sz="2400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Arial Narrow" panose="020B0606020202030204" pitchFamily="34" charset="0"/>
              </a:rPr>
              <a:t>1.Faktor </a:t>
            </a:r>
            <a:r>
              <a:rPr lang="en-US" sz="2400" cap="none" dirty="0">
                <a:latin typeface="Arial Narrow" panose="020B0606020202030204" pitchFamily="34" charset="0"/>
              </a:rPr>
              <a:t>regional </a:t>
            </a:r>
            <a:r>
              <a:rPr lang="en-US" sz="2400" cap="none" dirty="0" err="1">
                <a:latin typeface="Arial Narrow" panose="020B0606020202030204" pitchFamily="34" charset="0"/>
              </a:rPr>
              <a:t>dan</a:t>
            </a:r>
            <a:r>
              <a:rPr lang="en-US" sz="2400" cap="none" dirty="0">
                <a:latin typeface="Arial Narrow" panose="020B0606020202030204" pitchFamily="34" charset="0"/>
              </a:rPr>
              <a:t> residence</a:t>
            </a:r>
          </a:p>
          <a:p>
            <a:pPr marL="0" indent="0">
              <a:buNone/>
            </a:pPr>
            <a:r>
              <a:rPr lang="en-US" sz="2400" cap="none" dirty="0">
                <a:latin typeface="Arial Narrow" panose="020B0606020202030204" pitchFamily="34" charset="0"/>
              </a:rPr>
              <a:t>2. </a:t>
            </a:r>
            <a:r>
              <a:rPr lang="en-US" sz="2400" cap="none" dirty="0" err="1">
                <a:latin typeface="Arial Narrow" panose="020B0606020202030204" pitchFamily="34" charset="0"/>
              </a:rPr>
              <a:t>Faktor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dari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sistem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pelayanan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kesehatan</a:t>
            </a:r>
            <a:r>
              <a:rPr lang="en-US" sz="2400" cap="none" dirty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>
                <a:latin typeface="Arial Narrow" panose="020B0606020202030204" pitchFamily="34" charset="0"/>
              </a:rPr>
              <a:t>bersangkutan</a:t>
            </a:r>
            <a:r>
              <a:rPr lang="en-US" sz="2400" cap="none" dirty="0">
                <a:latin typeface="Arial Narrow" panose="020B0606020202030204" pitchFamily="34" charset="0"/>
              </a:rPr>
              <a:t>, </a:t>
            </a:r>
            <a:r>
              <a:rPr lang="en-US" sz="2400" cap="none" dirty="0" err="1">
                <a:latin typeface="Arial Narrow" panose="020B0606020202030204" pitchFamily="34" charset="0"/>
              </a:rPr>
              <a:t>yaitu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tipe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dari</a:t>
            </a:r>
            <a:endParaRPr lang="en-US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organisasi</a:t>
            </a:r>
            <a:r>
              <a:rPr lang="en-US" sz="2400" cap="none" dirty="0">
                <a:latin typeface="Arial Narrow" panose="020B0606020202030204" pitchFamily="34" charset="0"/>
              </a:rPr>
              <a:t>, </a:t>
            </a:r>
            <a:r>
              <a:rPr lang="en-US" sz="2400" cap="none" dirty="0" err="1">
                <a:latin typeface="Arial Narrow" panose="020B0606020202030204" pitchFamily="34" charset="0"/>
              </a:rPr>
              <a:t>kelengkapan</a:t>
            </a:r>
            <a:r>
              <a:rPr lang="en-US" sz="2400" cap="none" dirty="0">
                <a:latin typeface="Arial Narrow" panose="020B0606020202030204" pitchFamily="34" charset="0"/>
              </a:rPr>
              <a:t> program </a:t>
            </a:r>
            <a:r>
              <a:rPr lang="en-US" sz="2400" cap="none" dirty="0" err="1">
                <a:latin typeface="Arial Narrow" panose="020B0606020202030204" pitchFamily="34" charset="0"/>
              </a:rPr>
              <a:t>kesehatan</a:t>
            </a:r>
            <a:r>
              <a:rPr lang="en-US" sz="2400" cap="none" dirty="0">
                <a:latin typeface="Arial Narrow" panose="020B0606020202030204" pitchFamily="34" charset="0"/>
              </a:rPr>
              <a:t>, </a:t>
            </a:r>
            <a:r>
              <a:rPr lang="en-US" sz="2400" cap="none" dirty="0" err="1">
                <a:latin typeface="Arial Narrow" panose="020B0606020202030204" pitchFamily="34" charset="0"/>
              </a:rPr>
              <a:t>tersedianya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tenaga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fasilitas</a:t>
            </a:r>
            <a:endParaRPr lang="en-US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medis</a:t>
            </a:r>
            <a:r>
              <a:rPr lang="en-US" sz="2400" cap="none" dirty="0">
                <a:latin typeface="Arial Narrow" panose="020B0606020202030204" pitchFamily="34" charset="0"/>
              </a:rPr>
              <a:t>, </a:t>
            </a:r>
            <a:r>
              <a:rPr lang="en-US" sz="2400" cap="none" dirty="0" err="1">
                <a:latin typeface="Arial Narrow" panose="020B0606020202030204" pitchFamily="34" charset="0"/>
              </a:rPr>
              <a:t>teraturnya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pelayanan</a:t>
            </a:r>
            <a:r>
              <a:rPr lang="en-US" sz="2400" cap="none" dirty="0">
                <a:latin typeface="Arial Narrow" panose="020B0606020202030204" pitchFamily="34" charset="0"/>
              </a:rPr>
              <a:t>, </a:t>
            </a:r>
            <a:r>
              <a:rPr lang="en-US" sz="2400" cap="none" dirty="0" err="1">
                <a:latin typeface="Arial Narrow" panose="020B0606020202030204" pitchFamily="34" charset="0"/>
              </a:rPr>
              <a:t>hubungan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antara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dokter</a:t>
            </a:r>
            <a:r>
              <a:rPr lang="en-US" sz="2400" cap="none" dirty="0">
                <a:latin typeface="Arial Narrow" panose="020B0606020202030204" pitchFamily="34" charset="0"/>
              </a:rPr>
              <a:t>/ </a:t>
            </a:r>
            <a:r>
              <a:rPr lang="en-US" sz="2400" cap="none" dirty="0" err="1">
                <a:latin typeface="Arial Narrow" panose="020B0606020202030204" pitchFamily="34" charset="0"/>
              </a:rPr>
              <a:t>tenaga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kesehatan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lainnya</a:t>
            </a:r>
            <a:endParaRPr lang="en-US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 err="1">
                <a:latin typeface="Arial Narrow" panose="020B0606020202030204" pitchFamily="34" charset="0"/>
              </a:rPr>
              <a:t>dengan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penderita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adanya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asuransi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kesehatan</a:t>
            </a:r>
            <a:endParaRPr lang="en-US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Arial Narrow" panose="020B0606020202030204" pitchFamily="34" charset="0"/>
              </a:rPr>
              <a:t>3. </a:t>
            </a:r>
            <a:r>
              <a:rPr lang="en-US" sz="2400" cap="none" dirty="0" err="1">
                <a:latin typeface="Arial Narrow" panose="020B0606020202030204" pitchFamily="34" charset="0"/>
              </a:rPr>
              <a:t>Faktor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adanya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fasilitas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kesehatan</a:t>
            </a:r>
            <a:endParaRPr lang="en-US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Arial Narrow" panose="020B0606020202030204" pitchFamily="34" charset="0"/>
              </a:rPr>
              <a:t>4. </a:t>
            </a:r>
            <a:r>
              <a:rPr lang="en-US" sz="2400" cap="none" dirty="0" err="1">
                <a:latin typeface="Arial Narrow" panose="020B0606020202030204" pitchFamily="34" charset="0"/>
              </a:rPr>
              <a:t>Faktor-faktor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dari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konsumen</a:t>
            </a:r>
            <a:r>
              <a:rPr lang="en-US" sz="2400" cap="none" dirty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>
                <a:latin typeface="Arial Narrow" panose="020B0606020202030204" pitchFamily="34" charset="0"/>
              </a:rPr>
              <a:t>menggunakan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pelayanan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kesehatan</a:t>
            </a:r>
            <a:endParaRPr lang="en-US" sz="2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7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295</TotalTime>
  <Words>642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Impact</vt:lpstr>
      <vt:lpstr>Wingdings</vt:lpstr>
      <vt:lpstr>Main Event</vt:lpstr>
      <vt:lpstr>KONSEP DASAR PROMOSI KESEHATAN </vt:lpstr>
      <vt:lpstr>UPAYA PROMOSI KESEHATAN </vt:lpstr>
      <vt:lpstr>Faktor-faktor yang mempengaruhi derajat kesehatan masyarakat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Genetika  Atau Keturunan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PROMOSI KESEHATAN</dc:title>
  <dc:creator>USER</dc:creator>
  <cp:lastModifiedBy>USER</cp:lastModifiedBy>
  <cp:revision>19</cp:revision>
  <dcterms:created xsi:type="dcterms:W3CDTF">2024-09-17T01:32:26Z</dcterms:created>
  <dcterms:modified xsi:type="dcterms:W3CDTF">2024-09-19T01:42:31Z</dcterms:modified>
</cp:coreProperties>
</file>