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0" r:id="rId4"/>
    <p:sldId id="259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70" r:id="rId15"/>
    <p:sldId id="271" r:id="rId16"/>
    <p:sldId id="293" r:id="rId17"/>
    <p:sldId id="296" r:id="rId18"/>
    <p:sldId id="272" r:id="rId19"/>
    <p:sldId id="294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5143500" type="screen16x9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F9F"/>
    <a:srgbClr val="FFC901"/>
    <a:srgbClr val="2A000F"/>
    <a:srgbClr val="48001A"/>
    <a:srgbClr val="4400EE"/>
    <a:srgbClr val="6C1A00"/>
    <a:srgbClr val="58004E"/>
    <a:srgbClr val="FE9202"/>
    <a:srgbClr val="80008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1514F-EE4C-4E17-A1DD-21B6DB1F8C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580EA-5D04-404E-ABA6-B1D1DA7BBD2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E65BF76-71EE-42A9-A961-45FFD75587B5}" type="parTrans" cxnId="{366B287A-E98A-475A-9A85-573445B02C4E}">
      <dgm:prSet/>
      <dgm:spPr/>
      <dgm:t>
        <a:bodyPr/>
        <a:lstStyle/>
        <a:p>
          <a:endParaRPr lang="en-US"/>
        </a:p>
      </dgm:t>
    </dgm:pt>
    <dgm:pt modelId="{34351190-F612-478D-96A3-1ADE7A5E017F}" type="sibTrans" cxnId="{366B287A-E98A-475A-9A85-573445B02C4E}">
      <dgm:prSet/>
      <dgm:spPr/>
      <dgm:t>
        <a:bodyPr/>
        <a:lstStyle/>
        <a:p>
          <a:endParaRPr lang="en-US"/>
        </a:p>
      </dgm:t>
    </dgm:pt>
    <dgm:pt modelId="{E2F1D63A-6C02-4F79-B01D-E24A0FF547F6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Konsep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Manajemen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Home Care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FDF50F0-EF70-4958-A723-258F79107CB5}" type="parTrans" cxnId="{B3FFA8D0-6D6C-4D6F-999C-7E755914A5F3}">
      <dgm:prSet/>
      <dgm:spPr/>
      <dgm:t>
        <a:bodyPr/>
        <a:lstStyle/>
        <a:p>
          <a:endParaRPr lang="en-US"/>
        </a:p>
      </dgm:t>
    </dgm:pt>
    <dgm:pt modelId="{8515502C-341A-457F-A5BB-08BBF6F9D560}" type="sibTrans" cxnId="{B3FFA8D0-6D6C-4D6F-999C-7E755914A5F3}">
      <dgm:prSet/>
      <dgm:spPr/>
      <dgm:t>
        <a:bodyPr/>
        <a:lstStyle/>
        <a:p>
          <a:endParaRPr lang="en-US"/>
        </a:p>
      </dgm:t>
    </dgm:pt>
    <dgm:pt modelId="{5FCDBEA5-D50C-49E3-B372-AF97CFE0959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1DC8E0-189C-4A84-A0E7-89CE00676E91}" type="parTrans" cxnId="{07E9A66A-1830-46B3-9E8B-9887A84A95C9}">
      <dgm:prSet/>
      <dgm:spPr/>
      <dgm:t>
        <a:bodyPr/>
        <a:lstStyle/>
        <a:p>
          <a:endParaRPr lang="en-US"/>
        </a:p>
      </dgm:t>
    </dgm:pt>
    <dgm:pt modelId="{BE6B89DA-CEF4-467B-BF11-A70E893ACC1A}" type="sibTrans" cxnId="{07E9A66A-1830-46B3-9E8B-9887A84A95C9}">
      <dgm:prSet/>
      <dgm:spPr/>
      <dgm:t>
        <a:bodyPr/>
        <a:lstStyle/>
        <a:p>
          <a:endParaRPr lang="en-US"/>
        </a:p>
      </dgm:t>
    </dgm:pt>
    <dgm:pt modelId="{D9FDFC12-9E5A-4201-B597-B43241028FC3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Kegiatan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Home Care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42E4B9A-8190-4DB0-87B4-8269487C5325}" type="parTrans" cxnId="{4B92FF13-D475-48B4-810B-2723BCFE5023}">
      <dgm:prSet/>
      <dgm:spPr/>
      <dgm:t>
        <a:bodyPr/>
        <a:lstStyle/>
        <a:p>
          <a:endParaRPr lang="en-US"/>
        </a:p>
      </dgm:t>
    </dgm:pt>
    <dgm:pt modelId="{0FC519D8-2E2A-4E02-8C98-3B886EA54CD8}" type="sibTrans" cxnId="{4B92FF13-D475-48B4-810B-2723BCFE5023}">
      <dgm:prSet/>
      <dgm:spPr/>
      <dgm:t>
        <a:bodyPr/>
        <a:lstStyle/>
        <a:p>
          <a:endParaRPr lang="en-US"/>
        </a:p>
      </dgm:t>
    </dgm:pt>
    <dgm:pt modelId="{8FF6D701-0F70-44AA-8D44-FF85C6686270}" type="pres">
      <dgm:prSet presAssocID="{DCF1514F-EE4C-4E17-A1DD-21B6DB1F8C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6CDC79-17EB-4A20-9275-0785FF0BED43}" type="pres">
      <dgm:prSet presAssocID="{4E1580EA-5D04-404E-ABA6-B1D1DA7BBD2A}" presName="linNode" presStyleCnt="0"/>
      <dgm:spPr/>
    </dgm:pt>
    <dgm:pt modelId="{D6DFA21D-B567-4952-B322-2486C229C1F3}" type="pres">
      <dgm:prSet presAssocID="{4E1580EA-5D04-404E-ABA6-B1D1DA7BBD2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7D650-7FF2-4038-9F41-0FA0D475D48D}" type="pres">
      <dgm:prSet presAssocID="{4E1580EA-5D04-404E-ABA6-B1D1DA7BBD2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5F24E-71FF-4BA1-B856-67D751E19F08}" type="pres">
      <dgm:prSet presAssocID="{34351190-F612-478D-96A3-1ADE7A5E017F}" presName="spacing" presStyleCnt="0"/>
      <dgm:spPr/>
    </dgm:pt>
    <dgm:pt modelId="{28021932-5D9B-4C20-AC14-B81D7B8A141E}" type="pres">
      <dgm:prSet presAssocID="{5FCDBEA5-D50C-49E3-B372-AF97CFE09595}" presName="linNode" presStyleCnt="0"/>
      <dgm:spPr/>
    </dgm:pt>
    <dgm:pt modelId="{6FCFA425-F926-452D-B578-80D3E914EC56}" type="pres">
      <dgm:prSet presAssocID="{5FCDBEA5-D50C-49E3-B372-AF97CFE0959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9B2C-BBC1-46EF-AA1E-AF796E76AF2E}" type="pres">
      <dgm:prSet presAssocID="{5FCDBEA5-D50C-49E3-B372-AF97CFE0959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60D49-0AEB-4F02-9047-E64F70408FB5}" type="presOf" srcId="{E2F1D63A-6C02-4F79-B01D-E24A0FF547F6}" destId="{F777D650-7FF2-4038-9F41-0FA0D475D48D}" srcOrd="0" destOrd="0" presId="urn:microsoft.com/office/officeart/2005/8/layout/vList6"/>
    <dgm:cxn modelId="{CF128C15-6FAC-4A42-9774-7BC843806363}" type="presOf" srcId="{DCF1514F-EE4C-4E17-A1DD-21B6DB1F8C4B}" destId="{8FF6D701-0F70-44AA-8D44-FF85C6686270}" srcOrd="0" destOrd="0" presId="urn:microsoft.com/office/officeart/2005/8/layout/vList6"/>
    <dgm:cxn modelId="{4B92FF13-D475-48B4-810B-2723BCFE5023}" srcId="{5FCDBEA5-D50C-49E3-B372-AF97CFE09595}" destId="{D9FDFC12-9E5A-4201-B597-B43241028FC3}" srcOrd="0" destOrd="0" parTransId="{242E4B9A-8190-4DB0-87B4-8269487C5325}" sibTransId="{0FC519D8-2E2A-4E02-8C98-3B886EA54CD8}"/>
    <dgm:cxn modelId="{6B5CF540-6019-429A-AECA-DA5F6CD48A94}" type="presOf" srcId="{4E1580EA-5D04-404E-ABA6-B1D1DA7BBD2A}" destId="{D6DFA21D-B567-4952-B322-2486C229C1F3}" srcOrd="0" destOrd="0" presId="urn:microsoft.com/office/officeart/2005/8/layout/vList6"/>
    <dgm:cxn modelId="{EC73DEF0-D683-47DE-98B2-D477D2806C66}" type="presOf" srcId="{5FCDBEA5-D50C-49E3-B372-AF97CFE09595}" destId="{6FCFA425-F926-452D-B578-80D3E914EC56}" srcOrd="0" destOrd="0" presId="urn:microsoft.com/office/officeart/2005/8/layout/vList6"/>
    <dgm:cxn modelId="{07E9A66A-1830-46B3-9E8B-9887A84A95C9}" srcId="{DCF1514F-EE4C-4E17-A1DD-21B6DB1F8C4B}" destId="{5FCDBEA5-D50C-49E3-B372-AF97CFE09595}" srcOrd="1" destOrd="0" parTransId="{BF1DC8E0-189C-4A84-A0E7-89CE00676E91}" sibTransId="{BE6B89DA-CEF4-467B-BF11-A70E893ACC1A}"/>
    <dgm:cxn modelId="{366B287A-E98A-475A-9A85-573445B02C4E}" srcId="{DCF1514F-EE4C-4E17-A1DD-21B6DB1F8C4B}" destId="{4E1580EA-5D04-404E-ABA6-B1D1DA7BBD2A}" srcOrd="0" destOrd="0" parTransId="{9E65BF76-71EE-42A9-A961-45FFD75587B5}" sibTransId="{34351190-F612-478D-96A3-1ADE7A5E017F}"/>
    <dgm:cxn modelId="{B3FFA8D0-6D6C-4D6F-999C-7E755914A5F3}" srcId="{4E1580EA-5D04-404E-ABA6-B1D1DA7BBD2A}" destId="{E2F1D63A-6C02-4F79-B01D-E24A0FF547F6}" srcOrd="0" destOrd="0" parTransId="{DFDF50F0-EF70-4958-A723-258F79107CB5}" sibTransId="{8515502C-341A-457F-A5BB-08BBF6F9D560}"/>
    <dgm:cxn modelId="{C97FDF4A-6882-4B94-AABC-70425001DAEF}" type="presOf" srcId="{D9FDFC12-9E5A-4201-B597-B43241028FC3}" destId="{33CD9B2C-BBC1-46EF-AA1E-AF796E76AF2E}" srcOrd="0" destOrd="0" presId="urn:microsoft.com/office/officeart/2005/8/layout/vList6"/>
    <dgm:cxn modelId="{4AE589F6-9C6E-42F2-A582-D196189A6532}" type="presParOf" srcId="{8FF6D701-0F70-44AA-8D44-FF85C6686270}" destId="{536CDC79-17EB-4A20-9275-0785FF0BED43}" srcOrd="0" destOrd="0" presId="urn:microsoft.com/office/officeart/2005/8/layout/vList6"/>
    <dgm:cxn modelId="{4B08ECD0-21CC-4249-89E0-F754461FDB11}" type="presParOf" srcId="{536CDC79-17EB-4A20-9275-0785FF0BED43}" destId="{D6DFA21D-B567-4952-B322-2486C229C1F3}" srcOrd="0" destOrd="0" presId="urn:microsoft.com/office/officeart/2005/8/layout/vList6"/>
    <dgm:cxn modelId="{D5FC39D1-A719-492F-AD73-82C127C32C47}" type="presParOf" srcId="{536CDC79-17EB-4A20-9275-0785FF0BED43}" destId="{F777D650-7FF2-4038-9F41-0FA0D475D48D}" srcOrd="1" destOrd="0" presId="urn:microsoft.com/office/officeart/2005/8/layout/vList6"/>
    <dgm:cxn modelId="{34CCD649-2C8D-40E3-8036-3EA45D81EC68}" type="presParOf" srcId="{8FF6D701-0F70-44AA-8D44-FF85C6686270}" destId="{7BF5F24E-71FF-4BA1-B856-67D751E19F08}" srcOrd="1" destOrd="0" presId="urn:microsoft.com/office/officeart/2005/8/layout/vList6"/>
    <dgm:cxn modelId="{8BD675CB-2FF8-43E2-9FD6-6D96BA83A13C}" type="presParOf" srcId="{8FF6D701-0F70-44AA-8D44-FF85C6686270}" destId="{28021932-5D9B-4C20-AC14-B81D7B8A141E}" srcOrd="2" destOrd="0" presId="urn:microsoft.com/office/officeart/2005/8/layout/vList6"/>
    <dgm:cxn modelId="{93E830DE-5A1E-46D7-A9B6-0B696DC39D51}" type="presParOf" srcId="{28021932-5D9B-4C20-AC14-B81D7B8A141E}" destId="{6FCFA425-F926-452D-B578-80D3E914EC56}" srcOrd="0" destOrd="0" presId="urn:microsoft.com/office/officeart/2005/8/layout/vList6"/>
    <dgm:cxn modelId="{499B07F7-B3B2-4ACE-9297-8AD1A627F191}" type="presParOf" srcId="{28021932-5D9B-4C20-AC14-B81D7B8A141E}" destId="{33CD9B2C-BBC1-46EF-AA1E-AF796E76AF2E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14948-0EC3-45E8-B38A-3162F016C7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22768-9741-4726-94EE-6F0635982788}">
      <dgm:prSet phldrT="[Text]"/>
      <dgm:spPr>
        <a:solidFill>
          <a:srgbClr val="92D050"/>
        </a:solidFill>
        <a:ln w="28575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Membantu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klien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memelihara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status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kesehatan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kualitas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hidupnya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22F637-2783-4C7A-BDE7-1577BAB78968}" type="parTrans" cxnId="{E8C13F5E-88AE-4083-83C7-669DA0A624A1}">
      <dgm:prSet/>
      <dgm:spPr/>
      <dgm:t>
        <a:bodyPr/>
        <a:lstStyle/>
        <a:p>
          <a:endParaRPr lang="en-US"/>
        </a:p>
      </dgm:t>
    </dgm:pt>
    <dgm:pt modelId="{79858012-3203-4956-8318-9A6923E2F81A}" type="sibTrans" cxnId="{E8C13F5E-88AE-4083-83C7-669DA0A624A1}">
      <dgm:prSet/>
      <dgm:spPr/>
      <dgm:t>
        <a:bodyPr/>
        <a:lstStyle/>
        <a:p>
          <a:endParaRPr lang="en-US"/>
        </a:p>
      </dgm:t>
    </dgm:pt>
    <dgm:pt modelId="{9F65B0C0-A0BB-40B7-BE2D-8DBEB1CCBD3F}">
      <dgm:prSet phldrT="[Text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keadekuatan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&amp;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keefektifan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perawatan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pada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anggota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keluarga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dgn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masalah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kesehatan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kecacatan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343492-D678-4498-9BCD-DFAF47364690}" type="parTrans" cxnId="{5DD7362C-CA21-4814-A1F8-389641A3BB14}">
      <dgm:prSet/>
      <dgm:spPr/>
      <dgm:t>
        <a:bodyPr/>
        <a:lstStyle/>
        <a:p>
          <a:endParaRPr lang="en-US"/>
        </a:p>
      </dgm:t>
    </dgm:pt>
    <dgm:pt modelId="{58936D40-966D-42D0-B34A-AB03670B0D16}" type="sibTrans" cxnId="{5DD7362C-CA21-4814-A1F8-389641A3BB14}">
      <dgm:prSet/>
      <dgm:spPr/>
      <dgm:t>
        <a:bodyPr/>
        <a:lstStyle/>
        <a:p>
          <a:endParaRPr lang="en-US"/>
        </a:p>
      </dgm:t>
    </dgm:pt>
    <dgm:pt modelId="{EE0CF91A-FB3E-41E2-BCB4-237FC06A0EC5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Menguatkan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fungsi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keluarga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&amp;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kedekatan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antar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keluarga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616B05-847C-4F2A-87D7-8CA24740F28F}" type="parTrans" cxnId="{5F8CDD38-7511-4F04-B011-1CEC9C50B513}">
      <dgm:prSet/>
      <dgm:spPr/>
      <dgm:t>
        <a:bodyPr/>
        <a:lstStyle/>
        <a:p>
          <a:endParaRPr lang="en-US"/>
        </a:p>
      </dgm:t>
    </dgm:pt>
    <dgm:pt modelId="{63D0928F-A1F1-4740-9C99-EE9DE2123A7A}" type="sibTrans" cxnId="{5F8CDD38-7511-4F04-B011-1CEC9C50B513}">
      <dgm:prSet/>
      <dgm:spPr/>
      <dgm:t>
        <a:bodyPr/>
        <a:lstStyle/>
        <a:p>
          <a:endParaRPr lang="en-US"/>
        </a:p>
      </dgm:t>
    </dgm:pt>
    <dgm:pt modelId="{A4802ECB-15E9-4462-91D2-17EFD060ECC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Membantu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klien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tinggal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kembali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kerumah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&amp;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mendapatkan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perawatan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yg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diperlukan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rehabiilitasi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perawatan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paliatif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88D0C7-9221-411D-BE6A-D3A8828A377D}" type="parTrans" cxnId="{35D45FF8-D0CD-4E28-A456-C27D238AEB20}">
      <dgm:prSet/>
      <dgm:spPr/>
      <dgm:t>
        <a:bodyPr/>
        <a:lstStyle/>
        <a:p>
          <a:endParaRPr lang="en-US"/>
        </a:p>
      </dgm:t>
    </dgm:pt>
    <dgm:pt modelId="{1F2B2CDE-5437-4327-B1F7-B80116846631}" type="sibTrans" cxnId="{35D45FF8-D0CD-4E28-A456-C27D238AEB20}">
      <dgm:prSet/>
      <dgm:spPr/>
      <dgm:t>
        <a:bodyPr/>
        <a:lstStyle/>
        <a:p>
          <a:endParaRPr lang="en-US"/>
        </a:p>
      </dgm:t>
    </dgm:pt>
    <dgm:pt modelId="{5DC13485-CCA7-464D-BA1D-08D2FB004E3F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Biaya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kesehatan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lebih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terkendali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166CC-528B-4FAE-BC13-DA1A72CAD8BE}" type="parTrans" cxnId="{7694A4E2-3416-4AB8-A0F5-94AA834B8C12}">
      <dgm:prSet/>
      <dgm:spPr/>
      <dgm:t>
        <a:bodyPr/>
        <a:lstStyle/>
        <a:p>
          <a:endParaRPr lang="en-US"/>
        </a:p>
      </dgm:t>
    </dgm:pt>
    <dgm:pt modelId="{2F9E7104-CD92-48B3-9F38-C51BF46B4C61}" type="sibTrans" cxnId="{7694A4E2-3416-4AB8-A0F5-94AA834B8C12}">
      <dgm:prSet/>
      <dgm:spPr/>
      <dgm:t>
        <a:bodyPr/>
        <a:lstStyle/>
        <a:p>
          <a:endParaRPr lang="en-US"/>
        </a:p>
      </dgm:t>
    </dgm:pt>
    <dgm:pt modelId="{67312804-FF6D-42A4-BDEC-96B33DB89368}" type="pres">
      <dgm:prSet presAssocID="{F3614948-0EC3-45E8-B38A-3162F016C7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357ED-4A04-43CF-8D59-3249774B72B0}" type="pres">
      <dgm:prSet presAssocID="{B4222768-9741-4726-94EE-6F06359827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2C335-1E9E-4D05-811B-0C67F5E7DABA}" type="pres">
      <dgm:prSet presAssocID="{79858012-3203-4956-8318-9A6923E2F81A}" presName="sibTrans" presStyleCnt="0"/>
      <dgm:spPr/>
    </dgm:pt>
    <dgm:pt modelId="{043F3796-618B-4F6B-9E94-3FC94E47CD2C}" type="pres">
      <dgm:prSet presAssocID="{9F65B0C0-A0BB-40B7-BE2D-8DBEB1CCBD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D43B2-3B5A-48D7-9D6D-CF04C11ECC17}" type="pres">
      <dgm:prSet presAssocID="{58936D40-966D-42D0-B34A-AB03670B0D16}" presName="sibTrans" presStyleCnt="0"/>
      <dgm:spPr/>
    </dgm:pt>
    <dgm:pt modelId="{F1533438-F464-4A0A-9D57-ADFE81A7E862}" type="pres">
      <dgm:prSet presAssocID="{EE0CF91A-FB3E-41E2-BCB4-237FC06A0E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996AE-D583-48C6-8922-AFC09692E86B}" type="pres">
      <dgm:prSet presAssocID="{63D0928F-A1F1-4740-9C99-EE9DE2123A7A}" presName="sibTrans" presStyleCnt="0"/>
      <dgm:spPr/>
    </dgm:pt>
    <dgm:pt modelId="{E8EDC58D-B7EB-47AD-AACD-728180F2091B}" type="pres">
      <dgm:prSet presAssocID="{A4802ECB-15E9-4462-91D2-17EFD060EC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4012-ACDA-42E0-AC58-91BB2998FE14}" type="pres">
      <dgm:prSet presAssocID="{1F2B2CDE-5437-4327-B1F7-B80116846631}" presName="sibTrans" presStyleCnt="0"/>
      <dgm:spPr/>
    </dgm:pt>
    <dgm:pt modelId="{35112C3F-085F-4B16-BE72-E6D6EDD23FC5}" type="pres">
      <dgm:prSet presAssocID="{5DC13485-CCA7-464D-BA1D-08D2FB004E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13F5E-88AE-4083-83C7-669DA0A624A1}" srcId="{F3614948-0EC3-45E8-B38A-3162F016C7FE}" destId="{B4222768-9741-4726-94EE-6F0635982788}" srcOrd="0" destOrd="0" parTransId="{DA22F637-2783-4C7A-BDE7-1577BAB78968}" sibTransId="{79858012-3203-4956-8318-9A6923E2F81A}"/>
    <dgm:cxn modelId="{67069E08-E8AC-48A2-ADC6-0F249B93FAE2}" type="presOf" srcId="{A4802ECB-15E9-4462-91D2-17EFD060ECC5}" destId="{E8EDC58D-B7EB-47AD-AACD-728180F2091B}" srcOrd="0" destOrd="0" presId="urn:microsoft.com/office/officeart/2005/8/layout/default"/>
    <dgm:cxn modelId="{5DD7362C-CA21-4814-A1F8-389641A3BB14}" srcId="{F3614948-0EC3-45E8-B38A-3162F016C7FE}" destId="{9F65B0C0-A0BB-40B7-BE2D-8DBEB1CCBD3F}" srcOrd="1" destOrd="0" parTransId="{80343492-D678-4498-9BCD-DFAF47364690}" sibTransId="{58936D40-966D-42D0-B34A-AB03670B0D16}"/>
    <dgm:cxn modelId="{35D45FF8-D0CD-4E28-A456-C27D238AEB20}" srcId="{F3614948-0EC3-45E8-B38A-3162F016C7FE}" destId="{A4802ECB-15E9-4462-91D2-17EFD060ECC5}" srcOrd="3" destOrd="0" parTransId="{9688D0C7-9221-411D-BE6A-D3A8828A377D}" sibTransId="{1F2B2CDE-5437-4327-B1F7-B80116846631}"/>
    <dgm:cxn modelId="{5F8CDD38-7511-4F04-B011-1CEC9C50B513}" srcId="{F3614948-0EC3-45E8-B38A-3162F016C7FE}" destId="{EE0CF91A-FB3E-41E2-BCB4-237FC06A0EC5}" srcOrd="2" destOrd="0" parTransId="{E1616B05-847C-4F2A-87D7-8CA24740F28F}" sibTransId="{63D0928F-A1F1-4740-9C99-EE9DE2123A7A}"/>
    <dgm:cxn modelId="{7694A4E2-3416-4AB8-A0F5-94AA834B8C12}" srcId="{F3614948-0EC3-45E8-B38A-3162F016C7FE}" destId="{5DC13485-CCA7-464D-BA1D-08D2FB004E3F}" srcOrd="4" destOrd="0" parTransId="{A6D166CC-528B-4FAE-BC13-DA1A72CAD8BE}" sibTransId="{2F9E7104-CD92-48B3-9F38-C51BF46B4C61}"/>
    <dgm:cxn modelId="{36C6A7FD-C28F-4E99-B73C-9610D84396C1}" type="presOf" srcId="{B4222768-9741-4726-94EE-6F0635982788}" destId="{866357ED-4A04-43CF-8D59-3249774B72B0}" srcOrd="0" destOrd="0" presId="urn:microsoft.com/office/officeart/2005/8/layout/default"/>
    <dgm:cxn modelId="{FE0CD2AC-12F0-4030-90C9-411E1E0F89D5}" type="presOf" srcId="{9F65B0C0-A0BB-40B7-BE2D-8DBEB1CCBD3F}" destId="{043F3796-618B-4F6B-9E94-3FC94E47CD2C}" srcOrd="0" destOrd="0" presId="urn:microsoft.com/office/officeart/2005/8/layout/default"/>
    <dgm:cxn modelId="{8217008F-D14F-4CBB-BC91-CB2F5867CB0C}" type="presOf" srcId="{EE0CF91A-FB3E-41E2-BCB4-237FC06A0EC5}" destId="{F1533438-F464-4A0A-9D57-ADFE81A7E862}" srcOrd="0" destOrd="0" presId="urn:microsoft.com/office/officeart/2005/8/layout/default"/>
    <dgm:cxn modelId="{26822736-E489-4A21-A581-DCBE97FF9BE1}" type="presOf" srcId="{F3614948-0EC3-45E8-B38A-3162F016C7FE}" destId="{67312804-FF6D-42A4-BDEC-96B33DB89368}" srcOrd="0" destOrd="0" presId="urn:microsoft.com/office/officeart/2005/8/layout/default"/>
    <dgm:cxn modelId="{12448BFF-1C6C-465E-AEC4-6F628622BF60}" type="presOf" srcId="{5DC13485-CCA7-464D-BA1D-08D2FB004E3F}" destId="{35112C3F-085F-4B16-BE72-E6D6EDD23FC5}" srcOrd="0" destOrd="0" presId="urn:microsoft.com/office/officeart/2005/8/layout/default"/>
    <dgm:cxn modelId="{54DA418A-A51F-4C9D-92F4-2ABCB3522AA2}" type="presParOf" srcId="{67312804-FF6D-42A4-BDEC-96B33DB89368}" destId="{866357ED-4A04-43CF-8D59-3249774B72B0}" srcOrd="0" destOrd="0" presId="urn:microsoft.com/office/officeart/2005/8/layout/default"/>
    <dgm:cxn modelId="{D6F9A246-36A2-4FF5-936A-856BF7953699}" type="presParOf" srcId="{67312804-FF6D-42A4-BDEC-96B33DB89368}" destId="{36E2C335-1E9E-4D05-811B-0C67F5E7DABA}" srcOrd="1" destOrd="0" presId="urn:microsoft.com/office/officeart/2005/8/layout/default"/>
    <dgm:cxn modelId="{9189EE7F-09F6-4438-B3C7-5F88FD73C550}" type="presParOf" srcId="{67312804-FF6D-42A4-BDEC-96B33DB89368}" destId="{043F3796-618B-4F6B-9E94-3FC94E47CD2C}" srcOrd="2" destOrd="0" presId="urn:microsoft.com/office/officeart/2005/8/layout/default"/>
    <dgm:cxn modelId="{4B21578D-F2DA-4B89-A825-C0ABC5272E1A}" type="presParOf" srcId="{67312804-FF6D-42A4-BDEC-96B33DB89368}" destId="{95AD43B2-3B5A-48D7-9D6D-CF04C11ECC17}" srcOrd="3" destOrd="0" presId="urn:microsoft.com/office/officeart/2005/8/layout/default"/>
    <dgm:cxn modelId="{CA454DB1-E52E-4216-86EA-73D92C59974C}" type="presParOf" srcId="{67312804-FF6D-42A4-BDEC-96B33DB89368}" destId="{F1533438-F464-4A0A-9D57-ADFE81A7E862}" srcOrd="4" destOrd="0" presId="urn:microsoft.com/office/officeart/2005/8/layout/default"/>
    <dgm:cxn modelId="{1E134EBD-75AF-4A66-8B3A-7BE550015F78}" type="presParOf" srcId="{67312804-FF6D-42A4-BDEC-96B33DB89368}" destId="{495996AE-D583-48C6-8922-AFC09692E86B}" srcOrd="5" destOrd="0" presId="urn:microsoft.com/office/officeart/2005/8/layout/default"/>
    <dgm:cxn modelId="{F193FBC8-BC77-4AF8-BB0C-BD646634205D}" type="presParOf" srcId="{67312804-FF6D-42A4-BDEC-96B33DB89368}" destId="{E8EDC58D-B7EB-47AD-AACD-728180F2091B}" srcOrd="6" destOrd="0" presId="urn:microsoft.com/office/officeart/2005/8/layout/default"/>
    <dgm:cxn modelId="{FA5F0748-D3CD-4CC1-A2D8-9079D8537562}" type="presParOf" srcId="{67312804-FF6D-42A4-BDEC-96B33DB89368}" destId="{81E34012-ACDA-42E0-AC58-91BB2998FE14}" srcOrd="7" destOrd="0" presId="urn:microsoft.com/office/officeart/2005/8/layout/default"/>
    <dgm:cxn modelId="{953BB063-93A5-4CC8-B00B-A7BB1DB2004F}" type="presParOf" srcId="{67312804-FF6D-42A4-BDEC-96B33DB89368}" destId="{35112C3F-085F-4B16-BE72-E6D6EDD23FC5}" srcOrd="8" destOrd="0" presId="urn:microsoft.com/office/officeart/2005/8/layout/default"/>
  </dgm:cxnLst>
  <dgm:bg>
    <a:solidFill>
      <a:schemeClr val="accent3">
        <a:lumMod val="20000"/>
        <a:lumOff val="8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7704ED-0072-4D9D-9E6A-C4DA9A39C27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749D6E0-816A-4573-83EF-EE2E07218BDF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medik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Asuhan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Keperawatan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C18482C-6534-4A41-948C-560559BF4BAB}" type="parTrans" cxnId="{A1257A5F-C723-4764-8CD2-5EC4F5F7A84E}">
      <dgm:prSet/>
      <dgm:spPr/>
      <dgm:t>
        <a:bodyPr/>
        <a:lstStyle/>
        <a:p>
          <a:endParaRPr lang="en-US"/>
        </a:p>
      </dgm:t>
    </dgm:pt>
    <dgm:pt modelId="{663FE941-0B6C-4AD3-B79A-54BFF8045021}" type="sibTrans" cxnId="{A1257A5F-C723-4764-8CD2-5EC4F5F7A84E}">
      <dgm:prSet/>
      <dgm:spPr/>
      <dgm:t>
        <a:bodyPr/>
        <a:lstStyle/>
        <a:p>
          <a:endParaRPr lang="en-US"/>
        </a:p>
      </dgm:t>
    </dgm:pt>
    <dgm:pt modelId="{D2C36BC1-C084-429D-B250-A599E10530A1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Sosial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Upaya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Menciptakan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Lingkungan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Terapeutik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16216D6-40BD-4A50-9FB2-126F6FCC7C35}" type="parTrans" cxnId="{1068E86C-9101-4985-93B7-695F0131CC3C}">
      <dgm:prSet/>
      <dgm:spPr/>
      <dgm:t>
        <a:bodyPr/>
        <a:lstStyle/>
        <a:p>
          <a:endParaRPr lang="en-US"/>
        </a:p>
      </dgm:t>
    </dgm:pt>
    <dgm:pt modelId="{8EF80807-08FA-440E-9A05-2A1942621955}" type="sibTrans" cxnId="{1068E86C-9101-4985-93B7-695F0131CC3C}">
      <dgm:prSet/>
      <dgm:spPr/>
      <dgm:t>
        <a:bodyPr/>
        <a:lstStyle/>
        <a:p>
          <a:endParaRPr lang="en-US"/>
        </a:p>
      </dgm:t>
    </dgm:pt>
    <dgm:pt modelId="{3E3BB737-A3E9-41A9-8B9A-D546D8E7E2FC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Rehabilitasi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Terapi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Fisik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9058267-A305-48C8-8654-78B740C2653C}" type="parTrans" cxnId="{FCA97DDA-5E2F-4BC8-B7E3-DD5F9FE17B81}">
      <dgm:prSet/>
      <dgm:spPr/>
      <dgm:t>
        <a:bodyPr/>
        <a:lstStyle/>
        <a:p>
          <a:endParaRPr lang="en-US"/>
        </a:p>
      </dgm:t>
    </dgm:pt>
    <dgm:pt modelId="{4529B53D-590A-40F0-B75E-5ABA63257267}" type="sibTrans" cxnId="{FCA97DDA-5E2F-4BC8-B7E3-DD5F9FE17B81}">
      <dgm:prSet/>
      <dgm:spPr/>
      <dgm:t>
        <a:bodyPr/>
        <a:lstStyle/>
        <a:p>
          <a:endParaRPr lang="en-US"/>
        </a:p>
      </dgm:t>
    </dgm:pt>
    <dgm:pt modelId="{6015A22E-7765-445A-831A-F455BFCB6659}" type="pres">
      <dgm:prSet presAssocID="{3E7704ED-0072-4D9D-9E6A-C4DA9A39C278}" presName="compositeShape" presStyleCnt="0">
        <dgm:presLayoutVars>
          <dgm:dir/>
          <dgm:resizeHandles/>
        </dgm:presLayoutVars>
      </dgm:prSet>
      <dgm:spPr/>
    </dgm:pt>
    <dgm:pt modelId="{60294DE2-3AFA-4D46-ACF7-9BB28E19FB8A}" type="pres">
      <dgm:prSet presAssocID="{3E7704ED-0072-4D9D-9E6A-C4DA9A39C278}" presName="pyramid" presStyleLbl="node1" presStyleIdx="0" presStyleCnt="1"/>
      <dgm:spPr>
        <a:solidFill>
          <a:srgbClr val="FFAF9F"/>
        </a:solidFill>
      </dgm:spPr>
    </dgm:pt>
    <dgm:pt modelId="{9D42B10D-5715-4A50-99E9-A709C751C356}" type="pres">
      <dgm:prSet presAssocID="{3E7704ED-0072-4D9D-9E6A-C4DA9A39C278}" presName="theList" presStyleCnt="0"/>
      <dgm:spPr/>
    </dgm:pt>
    <dgm:pt modelId="{AD98C87C-F891-49ED-AB27-6C04F2EC1137}" type="pres">
      <dgm:prSet presAssocID="{1749D6E0-816A-4573-83EF-EE2E07218BDF}" presName="aNode" presStyleLbl="fgAcc1" presStyleIdx="0" presStyleCnt="3" custScaleX="167370" custLinFactNeighborX="34523" custLinFactNeighborY="-3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6F3-7A47-4F46-BE66-4EDD4E315075}" type="pres">
      <dgm:prSet presAssocID="{1749D6E0-816A-4573-83EF-EE2E07218BDF}" presName="aSpace" presStyleCnt="0"/>
      <dgm:spPr/>
    </dgm:pt>
    <dgm:pt modelId="{74288431-3B8A-4C19-8D3B-05BBE9083FBC}" type="pres">
      <dgm:prSet presAssocID="{D2C36BC1-C084-429D-B250-A599E10530A1}" presName="aNode" presStyleLbl="fgAcc1" presStyleIdx="1" presStyleCnt="3" custScaleX="182834" custLinFactNeighborX="42255" custLinFactNeighborY="6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5C027-F6CA-4C30-8275-DA506A747F2C}" type="pres">
      <dgm:prSet presAssocID="{D2C36BC1-C084-429D-B250-A599E10530A1}" presName="aSpace" presStyleCnt="0"/>
      <dgm:spPr/>
    </dgm:pt>
    <dgm:pt modelId="{62B3ABE9-8454-49CC-8393-2114B7F0A0A9}" type="pres">
      <dgm:prSet presAssocID="{3E3BB737-A3E9-41A9-8B9A-D546D8E7E2FC}" presName="aNode" presStyleLbl="fgAcc1" presStyleIdx="2" presStyleCnt="3" custScaleX="173888" custLinFactY="7713" custLinFactNeighborX="412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BF782-A658-4181-AFAE-962FA3207E38}" type="pres">
      <dgm:prSet presAssocID="{3E3BB737-A3E9-41A9-8B9A-D546D8E7E2FC}" presName="aSpace" presStyleCnt="0"/>
      <dgm:spPr/>
    </dgm:pt>
  </dgm:ptLst>
  <dgm:cxnLst>
    <dgm:cxn modelId="{830BF434-9305-4A7A-BCA7-F7F209660CB3}" type="presOf" srcId="{D2C36BC1-C084-429D-B250-A599E10530A1}" destId="{74288431-3B8A-4C19-8D3B-05BBE9083FBC}" srcOrd="0" destOrd="0" presId="urn:microsoft.com/office/officeart/2005/8/layout/pyramid2"/>
    <dgm:cxn modelId="{1068E86C-9101-4985-93B7-695F0131CC3C}" srcId="{3E7704ED-0072-4D9D-9E6A-C4DA9A39C278}" destId="{D2C36BC1-C084-429D-B250-A599E10530A1}" srcOrd="1" destOrd="0" parTransId="{916216D6-40BD-4A50-9FB2-126F6FCC7C35}" sibTransId="{8EF80807-08FA-440E-9A05-2A1942621955}"/>
    <dgm:cxn modelId="{B5EF5018-162C-463F-9FE9-2FBC5BF12736}" type="presOf" srcId="{3E7704ED-0072-4D9D-9E6A-C4DA9A39C278}" destId="{6015A22E-7765-445A-831A-F455BFCB6659}" srcOrd="0" destOrd="0" presId="urn:microsoft.com/office/officeart/2005/8/layout/pyramid2"/>
    <dgm:cxn modelId="{A1257A5F-C723-4764-8CD2-5EC4F5F7A84E}" srcId="{3E7704ED-0072-4D9D-9E6A-C4DA9A39C278}" destId="{1749D6E0-816A-4573-83EF-EE2E07218BDF}" srcOrd="0" destOrd="0" parTransId="{7C18482C-6534-4A41-948C-560559BF4BAB}" sibTransId="{663FE941-0B6C-4AD3-B79A-54BFF8045021}"/>
    <dgm:cxn modelId="{FCA97DDA-5E2F-4BC8-B7E3-DD5F9FE17B81}" srcId="{3E7704ED-0072-4D9D-9E6A-C4DA9A39C278}" destId="{3E3BB737-A3E9-41A9-8B9A-D546D8E7E2FC}" srcOrd="2" destOrd="0" parTransId="{59058267-A305-48C8-8654-78B740C2653C}" sibTransId="{4529B53D-590A-40F0-B75E-5ABA63257267}"/>
    <dgm:cxn modelId="{F7AFCA8A-EDA8-4971-B31A-7C9D5682084B}" type="presOf" srcId="{3E3BB737-A3E9-41A9-8B9A-D546D8E7E2FC}" destId="{62B3ABE9-8454-49CC-8393-2114B7F0A0A9}" srcOrd="0" destOrd="0" presId="urn:microsoft.com/office/officeart/2005/8/layout/pyramid2"/>
    <dgm:cxn modelId="{DBE278E1-24FF-4F9E-84F1-4C6825CB2840}" type="presOf" srcId="{1749D6E0-816A-4573-83EF-EE2E07218BDF}" destId="{AD98C87C-F891-49ED-AB27-6C04F2EC1137}" srcOrd="0" destOrd="0" presId="urn:microsoft.com/office/officeart/2005/8/layout/pyramid2"/>
    <dgm:cxn modelId="{01ED25A1-9484-41FF-B7CB-A7623062C5BA}" type="presParOf" srcId="{6015A22E-7765-445A-831A-F455BFCB6659}" destId="{60294DE2-3AFA-4D46-ACF7-9BB28E19FB8A}" srcOrd="0" destOrd="0" presId="urn:microsoft.com/office/officeart/2005/8/layout/pyramid2"/>
    <dgm:cxn modelId="{C9E73159-1F93-4BB0-B615-6DBF410C67EF}" type="presParOf" srcId="{6015A22E-7765-445A-831A-F455BFCB6659}" destId="{9D42B10D-5715-4A50-99E9-A709C751C356}" srcOrd="1" destOrd="0" presId="urn:microsoft.com/office/officeart/2005/8/layout/pyramid2"/>
    <dgm:cxn modelId="{7B09C943-0969-4E1B-818D-C0443FED8923}" type="presParOf" srcId="{9D42B10D-5715-4A50-99E9-A709C751C356}" destId="{AD98C87C-F891-49ED-AB27-6C04F2EC1137}" srcOrd="0" destOrd="0" presId="urn:microsoft.com/office/officeart/2005/8/layout/pyramid2"/>
    <dgm:cxn modelId="{E56A5408-9208-412C-B590-31B2645B6DF5}" type="presParOf" srcId="{9D42B10D-5715-4A50-99E9-A709C751C356}" destId="{8EFE76F3-7A47-4F46-BE66-4EDD4E315075}" srcOrd="1" destOrd="0" presId="urn:microsoft.com/office/officeart/2005/8/layout/pyramid2"/>
    <dgm:cxn modelId="{7F1DE9EA-BB37-4EF0-8BF3-984DC3379989}" type="presParOf" srcId="{9D42B10D-5715-4A50-99E9-A709C751C356}" destId="{74288431-3B8A-4C19-8D3B-05BBE9083FBC}" srcOrd="2" destOrd="0" presId="urn:microsoft.com/office/officeart/2005/8/layout/pyramid2"/>
    <dgm:cxn modelId="{BECE6A96-744C-467E-9630-902129826477}" type="presParOf" srcId="{9D42B10D-5715-4A50-99E9-A709C751C356}" destId="{2875C027-F6CA-4C30-8275-DA506A747F2C}" srcOrd="3" destOrd="0" presId="urn:microsoft.com/office/officeart/2005/8/layout/pyramid2"/>
    <dgm:cxn modelId="{DD68EB1B-C454-4E5B-A839-999889E868B4}" type="presParOf" srcId="{9D42B10D-5715-4A50-99E9-A709C751C356}" destId="{62B3ABE9-8454-49CC-8393-2114B7F0A0A9}" srcOrd="4" destOrd="0" presId="urn:microsoft.com/office/officeart/2005/8/layout/pyramid2"/>
    <dgm:cxn modelId="{13DA52DD-CF65-45BB-BF6D-B182DD8ACCD5}" type="presParOf" srcId="{9D42B10D-5715-4A50-99E9-A709C751C356}" destId="{7C9BF782-A658-4181-AFAE-962FA3207E38}" srcOrd="5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B429F2-B38C-4447-9C78-5BC60123FD6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B2D68-EBD3-461B-B3BB-20CCB883F202}">
      <dgm:prSet phldrT="[Text]" phldr="1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525DB2DA-5D3D-41A9-AF94-2DC0B29D5F18}" type="parTrans" cxnId="{C3468923-CCE9-4824-8A42-1340113AE20F}">
      <dgm:prSet/>
      <dgm:spPr/>
      <dgm:t>
        <a:bodyPr/>
        <a:lstStyle/>
        <a:p>
          <a:endParaRPr lang="en-US"/>
        </a:p>
      </dgm:t>
    </dgm:pt>
    <dgm:pt modelId="{89B4D25F-50B5-44E3-8067-C2D4FAA998F1}" type="sibTrans" cxnId="{C3468923-CCE9-4824-8A42-1340113AE20F}">
      <dgm:prSet/>
      <dgm:spPr/>
      <dgm:t>
        <a:bodyPr/>
        <a:lstStyle/>
        <a:p>
          <a:endParaRPr lang="en-US"/>
        </a:p>
      </dgm:t>
    </dgm:pt>
    <dgm:pt modelId="{0AD99537-C964-4103-91A9-B9A28119BB6F}">
      <dgm:prSet phldrT="[Text]"/>
      <dgm:spPr>
        <a:solidFill>
          <a:srgbClr val="FFAF9F">
            <a:alpha val="90000"/>
          </a:srgbClr>
        </a:solidFill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Informasi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Rujukan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3156ADB2-524C-4AF4-B4B5-F876CCCC97AC}" type="parTrans" cxnId="{9DE6AC3F-F97F-4D05-86BC-DF6E49353125}">
      <dgm:prSet/>
      <dgm:spPr/>
      <dgm:t>
        <a:bodyPr/>
        <a:lstStyle/>
        <a:p>
          <a:endParaRPr lang="en-US"/>
        </a:p>
      </dgm:t>
    </dgm:pt>
    <dgm:pt modelId="{E4C4DCC6-E422-4EA8-86AF-8F3177B570E4}" type="sibTrans" cxnId="{9DE6AC3F-F97F-4D05-86BC-DF6E49353125}">
      <dgm:prSet/>
      <dgm:spPr/>
      <dgm:t>
        <a:bodyPr/>
        <a:lstStyle/>
        <a:p>
          <a:endParaRPr lang="en-US"/>
        </a:p>
      </dgm:t>
    </dgm:pt>
    <dgm:pt modelId="{8D573282-790D-4A67-8C56-9132D999CF0B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Pendidikan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Pelatihan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Penyuluhan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Keehatan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CADB14A-BC28-4AC1-9AF6-74779720DA4E}" type="parTrans" cxnId="{DADBCDBF-4C0E-475F-9290-82548778AC23}">
      <dgm:prSet/>
      <dgm:spPr/>
      <dgm:t>
        <a:bodyPr/>
        <a:lstStyle/>
        <a:p>
          <a:endParaRPr lang="en-US"/>
        </a:p>
      </dgm:t>
    </dgm:pt>
    <dgm:pt modelId="{3228A0F7-1A85-443F-9B87-DDE843C0EF5F}" type="sibTrans" cxnId="{DADBCDBF-4C0E-475F-9290-82548778AC23}">
      <dgm:prSet/>
      <dgm:spPr/>
      <dgm:t>
        <a:bodyPr/>
        <a:lstStyle/>
        <a:p>
          <a:endParaRPr lang="en-US"/>
        </a:p>
      </dgm:t>
    </dgm:pt>
    <dgm:pt modelId="{50CAE6FD-F258-402D-BA5F-75E1808F8971}">
      <dgm:prSet phldrT="[Text]" phldr="1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E798DC57-2E94-46D0-A78B-5DFE4F5B2A6C}" type="parTrans" cxnId="{48CA725D-161A-42EF-9946-8D7DF7057BB6}">
      <dgm:prSet/>
      <dgm:spPr/>
      <dgm:t>
        <a:bodyPr/>
        <a:lstStyle/>
        <a:p>
          <a:endParaRPr lang="en-US"/>
        </a:p>
      </dgm:t>
    </dgm:pt>
    <dgm:pt modelId="{3246AD35-719D-4517-AA0E-93991D07251D}" type="sibTrans" cxnId="{48CA725D-161A-42EF-9946-8D7DF7057BB6}">
      <dgm:prSet/>
      <dgm:spPr/>
      <dgm:t>
        <a:bodyPr/>
        <a:lstStyle/>
        <a:p>
          <a:endParaRPr lang="en-US"/>
        </a:p>
      </dgm:t>
    </dgm:pt>
    <dgm:pt modelId="{7239E7C9-28F2-421D-BECE-32A420942A4C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Higiene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Sanitasi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Perorangan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serta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Lingkungan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68F6868-CC46-4F6F-8F76-E56B6DF11F8E}" type="parTrans" cxnId="{7E0185F5-2825-4C5A-8E75-AC2725CD08AC}">
      <dgm:prSet/>
      <dgm:spPr/>
      <dgm:t>
        <a:bodyPr/>
        <a:lstStyle/>
        <a:p>
          <a:endParaRPr lang="en-US"/>
        </a:p>
      </dgm:t>
    </dgm:pt>
    <dgm:pt modelId="{5C216F98-9656-48CF-987D-2F6A7223AF5E}" type="sibTrans" cxnId="{7E0185F5-2825-4C5A-8E75-AC2725CD08AC}">
      <dgm:prSet/>
      <dgm:spPr/>
      <dgm:t>
        <a:bodyPr/>
        <a:lstStyle/>
        <a:p>
          <a:endParaRPr lang="en-US"/>
        </a:p>
      </dgm:t>
    </dgm:pt>
    <dgm:pt modelId="{6391FCCE-95E3-410C-BE1E-AF1C5B4BC6A2}">
      <dgm:prSet phldrT="[Text]"/>
      <dgm:spPr>
        <a:solidFill>
          <a:srgbClr val="FFAF9F">
            <a:alpha val="90000"/>
          </a:srgbClr>
        </a:solidFill>
      </dgm:spPr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Pelayanan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Perbaikan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Kegiatan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Sosial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8806A128-9C3A-4B0F-9A39-6601BB417870}" type="parTrans" cxnId="{2273D030-005D-499C-B892-DA911B4FEC90}">
      <dgm:prSet/>
      <dgm:spPr/>
      <dgm:t>
        <a:bodyPr/>
        <a:lstStyle/>
        <a:p>
          <a:endParaRPr lang="en-US"/>
        </a:p>
      </dgm:t>
    </dgm:pt>
    <dgm:pt modelId="{1B67CA81-6D77-473A-83D7-EEC18F63D9D1}" type="sibTrans" cxnId="{2273D030-005D-499C-B892-DA911B4FEC90}">
      <dgm:prSet/>
      <dgm:spPr/>
      <dgm:t>
        <a:bodyPr/>
        <a:lstStyle/>
        <a:p>
          <a:endParaRPr lang="en-US"/>
        </a:p>
      </dgm:t>
    </dgm:pt>
    <dgm:pt modelId="{05850BA2-8B52-4671-80EA-D0CE859FFC57}" type="pres">
      <dgm:prSet presAssocID="{06B429F2-B38C-4447-9C78-5BC60123FD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1DB0AC-8D3D-4B79-B0CE-0AED89AB4641}" type="pres">
      <dgm:prSet presAssocID="{D1DB2D68-EBD3-461B-B3BB-20CCB883F202}" presName="root" presStyleCnt="0"/>
      <dgm:spPr/>
    </dgm:pt>
    <dgm:pt modelId="{6F58AC73-0F07-45B7-80C7-630F245E37FD}" type="pres">
      <dgm:prSet presAssocID="{D1DB2D68-EBD3-461B-B3BB-20CCB883F202}" presName="rootComposite" presStyleCnt="0"/>
      <dgm:spPr/>
    </dgm:pt>
    <dgm:pt modelId="{A2131418-07D6-4458-9E57-D8BB7CDA5D79}" type="pres">
      <dgm:prSet presAssocID="{D1DB2D68-EBD3-461B-B3BB-20CCB883F202}" presName="rootText" presStyleLbl="node1" presStyleIdx="0" presStyleCnt="2"/>
      <dgm:spPr/>
      <dgm:t>
        <a:bodyPr/>
        <a:lstStyle/>
        <a:p>
          <a:endParaRPr lang="en-US"/>
        </a:p>
      </dgm:t>
    </dgm:pt>
    <dgm:pt modelId="{5BF28746-C23B-435B-BB71-F29F01AC7024}" type="pres">
      <dgm:prSet presAssocID="{D1DB2D68-EBD3-461B-B3BB-20CCB883F202}" presName="rootConnector" presStyleLbl="node1" presStyleIdx="0" presStyleCnt="2"/>
      <dgm:spPr/>
      <dgm:t>
        <a:bodyPr/>
        <a:lstStyle/>
        <a:p>
          <a:endParaRPr lang="en-US"/>
        </a:p>
      </dgm:t>
    </dgm:pt>
    <dgm:pt modelId="{FE2D719A-D05B-41C7-9465-339980F6F4B0}" type="pres">
      <dgm:prSet presAssocID="{D1DB2D68-EBD3-461B-B3BB-20CCB883F202}" presName="childShape" presStyleCnt="0"/>
      <dgm:spPr/>
    </dgm:pt>
    <dgm:pt modelId="{CCF3BF70-5B8A-43A6-B71D-3B1074388253}" type="pres">
      <dgm:prSet presAssocID="{3156ADB2-524C-4AF4-B4B5-F876CCCC97A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115CDD1-8E66-4A99-A7FF-D65798C05EF6}" type="pres">
      <dgm:prSet presAssocID="{0AD99537-C964-4103-91A9-B9A28119BB6F}" presName="childText" presStyleLbl="bgAcc1" presStyleIdx="0" presStyleCnt="4" custScaleX="141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7475-E69A-47F8-877B-6C75B2327369}" type="pres">
      <dgm:prSet presAssocID="{FCADB14A-BC28-4AC1-9AF6-74779720DA4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961795F-AB43-4FD4-B5E8-D10160DF9714}" type="pres">
      <dgm:prSet presAssocID="{8D573282-790D-4A67-8C56-9132D999CF0B}" presName="childText" presStyleLbl="bgAcc1" presStyleIdx="1" presStyleCnt="4" custScaleX="157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4047B-E845-4CD8-BD13-C34675C9C108}" type="pres">
      <dgm:prSet presAssocID="{50CAE6FD-F258-402D-BA5F-75E1808F8971}" presName="root" presStyleCnt="0"/>
      <dgm:spPr/>
    </dgm:pt>
    <dgm:pt modelId="{CDA16AAF-0F81-42F0-9844-91CAE25A3FCD}" type="pres">
      <dgm:prSet presAssocID="{50CAE6FD-F258-402D-BA5F-75E1808F8971}" presName="rootComposite" presStyleCnt="0"/>
      <dgm:spPr/>
    </dgm:pt>
    <dgm:pt modelId="{A32CD23A-5F45-4D9D-8467-2AA46E829F06}" type="pres">
      <dgm:prSet presAssocID="{50CAE6FD-F258-402D-BA5F-75E1808F8971}" presName="rootText" presStyleLbl="node1" presStyleIdx="1" presStyleCnt="2"/>
      <dgm:spPr/>
      <dgm:t>
        <a:bodyPr/>
        <a:lstStyle/>
        <a:p>
          <a:endParaRPr lang="en-US"/>
        </a:p>
      </dgm:t>
    </dgm:pt>
    <dgm:pt modelId="{54055F29-4662-46ED-8E4F-AD317E7A2828}" type="pres">
      <dgm:prSet presAssocID="{50CAE6FD-F258-402D-BA5F-75E1808F8971}" presName="rootConnector" presStyleLbl="node1" presStyleIdx="1" presStyleCnt="2"/>
      <dgm:spPr/>
      <dgm:t>
        <a:bodyPr/>
        <a:lstStyle/>
        <a:p>
          <a:endParaRPr lang="en-US"/>
        </a:p>
      </dgm:t>
    </dgm:pt>
    <dgm:pt modelId="{C1B04B14-9876-496B-B59A-3229C65312E4}" type="pres">
      <dgm:prSet presAssocID="{50CAE6FD-F258-402D-BA5F-75E1808F8971}" presName="childShape" presStyleCnt="0"/>
      <dgm:spPr/>
    </dgm:pt>
    <dgm:pt modelId="{9824282A-870B-40E9-992D-0600CCFCC6C6}" type="pres">
      <dgm:prSet presAssocID="{B68F6868-CC46-4F6F-8F76-E56B6DF11F8E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736C0D3-51DB-4871-9870-0D2F127EE2BE}" type="pres">
      <dgm:prSet presAssocID="{7239E7C9-28F2-421D-BECE-32A420942A4C}" presName="childText" presStyleLbl="bgAcc1" presStyleIdx="2" presStyleCnt="4" custScaleX="160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95377-3FF2-4416-87C8-3BD6C314FB48}" type="pres">
      <dgm:prSet presAssocID="{8806A128-9C3A-4B0F-9A39-6601BB417870}" presName="Name13" presStyleLbl="parChTrans1D2" presStyleIdx="3" presStyleCnt="4"/>
      <dgm:spPr/>
      <dgm:t>
        <a:bodyPr/>
        <a:lstStyle/>
        <a:p>
          <a:endParaRPr lang="en-US"/>
        </a:p>
      </dgm:t>
    </dgm:pt>
    <dgm:pt modelId="{F05F4DBF-CC6B-41AC-9984-5C406EE9BF79}" type="pres">
      <dgm:prSet presAssocID="{6391FCCE-95E3-410C-BE1E-AF1C5B4BC6A2}" presName="childText" presStyleLbl="bgAcc1" presStyleIdx="3" presStyleCnt="4" custScaleX="203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D1B41-5E3F-4175-B617-3FEF4D92CC09}" type="presOf" srcId="{FCADB14A-BC28-4AC1-9AF6-74779720DA4E}" destId="{6DA97475-E69A-47F8-877B-6C75B2327369}" srcOrd="0" destOrd="0" presId="urn:microsoft.com/office/officeart/2005/8/layout/hierarchy3"/>
    <dgm:cxn modelId="{7E0185F5-2825-4C5A-8E75-AC2725CD08AC}" srcId="{50CAE6FD-F258-402D-BA5F-75E1808F8971}" destId="{7239E7C9-28F2-421D-BECE-32A420942A4C}" srcOrd="0" destOrd="0" parTransId="{B68F6868-CC46-4F6F-8F76-E56B6DF11F8E}" sibTransId="{5C216F98-9656-48CF-987D-2F6A7223AF5E}"/>
    <dgm:cxn modelId="{C3468923-CCE9-4824-8A42-1340113AE20F}" srcId="{06B429F2-B38C-4447-9C78-5BC60123FD61}" destId="{D1DB2D68-EBD3-461B-B3BB-20CCB883F202}" srcOrd="0" destOrd="0" parTransId="{525DB2DA-5D3D-41A9-AF94-2DC0B29D5F18}" sibTransId="{89B4D25F-50B5-44E3-8067-C2D4FAA998F1}"/>
    <dgm:cxn modelId="{4E1BD830-FD08-4DBB-95A2-9C212DC5519D}" type="presOf" srcId="{8D573282-790D-4A67-8C56-9132D999CF0B}" destId="{8961795F-AB43-4FD4-B5E8-D10160DF9714}" srcOrd="0" destOrd="0" presId="urn:microsoft.com/office/officeart/2005/8/layout/hierarchy3"/>
    <dgm:cxn modelId="{EC7F51BE-E791-4170-9881-99B3561BC602}" type="presOf" srcId="{6391FCCE-95E3-410C-BE1E-AF1C5B4BC6A2}" destId="{F05F4DBF-CC6B-41AC-9984-5C406EE9BF79}" srcOrd="0" destOrd="0" presId="urn:microsoft.com/office/officeart/2005/8/layout/hierarchy3"/>
    <dgm:cxn modelId="{8D8853D9-41F6-4408-AA6D-070DA94687CF}" type="presOf" srcId="{D1DB2D68-EBD3-461B-B3BB-20CCB883F202}" destId="{A2131418-07D6-4458-9E57-D8BB7CDA5D79}" srcOrd="0" destOrd="0" presId="urn:microsoft.com/office/officeart/2005/8/layout/hierarchy3"/>
    <dgm:cxn modelId="{AC256BC7-2446-440A-A561-940CE4A7CF47}" type="presOf" srcId="{06B429F2-B38C-4447-9C78-5BC60123FD61}" destId="{05850BA2-8B52-4671-80EA-D0CE859FFC57}" srcOrd="0" destOrd="0" presId="urn:microsoft.com/office/officeart/2005/8/layout/hierarchy3"/>
    <dgm:cxn modelId="{5F4B6F68-EAD3-4960-A178-4F7456C9FE9C}" type="presOf" srcId="{3156ADB2-524C-4AF4-B4B5-F876CCCC97AC}" destId="{CCF3BF70-5B8A-43A6-B71D-3B1074388253}" srcOrd="0" destOrd="0" presId="urn:microsoft.com/office/officeart/2005/8/layout/hierarchy3"/>
    <dgm:cxn modelId="{3886345D-62CF-469F-8CA9-F4BD72545172}" type="presOf" srcId="{50CAE6FD-F258-402D-BA5F-75E1808F8971}" destId="{A32CD23A-5F45-4D9D-8467-2AA46E829F06}" srcOrd="0" destOrd="0" presId="urn:microsoft.com/office/officeart/2005/8/layout/hierarchy3"/>
    <dgm:cxn modelId="{C6C5E57C-126D-4246-94EA-B29A1F5D7791}" type="presOf" srcId="{8806A128-9C3A-4B0F-9A39-6601BB417870}" destId="{2A295377-3FF2-4416-87C8-3BD6C314FB48}" srcOrd="0" destOrd="0" presId="urn:microsoft.com/office/officeart/2005/8/layout/hierarchy3"/>
    <dgm:cxn modelId="{3C99F015-F454-42F4-A9E5-B8A86EE10F9F}" type="presOf" srcId="{50CAE6FD-F258-402D-BA5F-75E1808F8971}" destId="{54055F29-4662-46ED-8E4F-AD317E7A2828}" srcOrd="1" destOrd="0" presId="urn:microsoft.com/office/officeart/2005/8/layout/hierarchy3"/>
    <dgm:cxn modelId="{2273D030-005D-499C-B892-DA911B4FEC90}" srcId="{50CAE6FD-F258-402D-BA5F-75E1808F8971}" destId="{6391FCCE-95E3-410C-BE1E-AF1C5B4BC6A2}" srcOrd="1" destOrd="0" parTransId="{8806A128-9C3A-4B0F-9A39-6601BB417870}" sibTransId="{1B67CA81-6D77-473A-83D7-EEC18F63D9D1}"/>
    <dgm:cxn modelId="{9DE6AC3F-F97F-4D05-86BC-DF6E49353125}" srcId="{D1DB2D68-EBD3-461B-B3BB-20CCB883F202}" destId="{0AD99537-C964-4103-91A9-B9A28119BB6F}" srcOrd="0" destOrd="0" parTransId="{3156ADB2-524C-4AF4-B4B5-F876CCCC97AC}" sibTransId="{E4C4DCC6-E422-4EA8-86AF-8F3177B570E4}"/>
    <dgm:cxn modelId="{B6DC339B-0252-4F73-BF66-010466F4095F}" type="presOf" srcId="{D1DB2D68-EBD3-461B-B3BB-20CCB883F202}" destId="{5BF28746-C23B-435B-BB71-F29F01AC7024}" srcOrd="1" destOrd="0" presId="urn:microsoft.com/office/officeart/2005/8/layout/hierarchy3"/>
    <dgm:cxn modelId="{AAA80286-111F-4950-9DBE-A662A9E2F602}" type="presOf" srcId="{B68F6868-CC46-4F6F-8F76-E56B6DF11F8E}" destId="{9824282A-870B-40E9-992D-0600CCFCC6C6}" srcOrd="0" destOrd="0" presId="urn:microsoft.com/office/officeart/2005/8/layout/hierarchy3"/>
    <dgm:cxn modelId="{48CA725D-161A-42EF-9946-8D7DF7057BB6}" srcId="{06B429F2-B38C-4447-9C78-5BC60123FD61}" destId="{50CAE6FD-F258-402D-BA5F-75E1808F8971}" srcOrd="1" destOrd="0" parTransId="{E798DC57-2E94-46D0-A78B-5DFE4F5B2A6C}" sibTransId="{3246AD35-719D-4517-AA0E-93991D07251D}"/>
    <dgm:cxn modelId="{DADBCDBF-4C0E-475F-9290-82548778AC23}" srcId="{D1DB2D68-EBD3-461B-B3BB-20CCB883F202}" destId="{8D573282-790D-4A67-8C56-9132D999CF0B}" srcOrd="1" destOrd="0" parTransId="{FCADB14A-BC28-4AC1-9AF6-74779720DA4E}" sibTransId="{3228A0F7-1A85-443F-9B87-DDE843C0EF5F}"/>
    <dgm:cxn modelId="{FF66CC4D-C42E-4D5D-81A4-98825130C216}" type="presOf" srcId="{0AD99537-C964-4103-91A9-B9A28119BB6F}" destId="{7115CDD1-8E66-4A99-A7FF-D65798C05EF6}" srcOrd="0" destOrd="0" presId="urn:microsoft.com/office/officeart/2005/8/layout/hierarchy3"/>
    <dgm:cxn modelId="{E11FBDB5-F2F8-41E1-A2DB-24683CCAB0B3}" type="presOf" srcId="{7239E7C9-28F2-421D-BECE-32A420942A4C}" destId="{1736C0D3-51DB-4871-9870-0D2F127EE2BE}" srcOrd="0" destOrd="0" presId="urn:microsoft.com/office/officeart/2005/8/layout/hierarchy3"/>
    <dgm:cxn modelId="{16D03BBA-4DCB-4E14-B207-B9291634D044}" type="presParOf" srcId="{05850BA2-8B52-4671-80EA-D0CE859FFC57}" destId="{5C1DB0AC-8D3D-4B79-B0CE-0AED89AB4641}" srcOrd="0" destOrd="0" presId="urn:microsoft.com/office/officeart/2005/8/layout/hierarchy3"/>
    <dgm:cxn modelId="{BA3D7531-8301-4AAD-9658-5A4723F1A8A8}" type="presParOf" srcId="{5C1DB0AC-8D3D-4B79-B0CE-0AED89AB4641}" destId="{6F58AC73-0F07-45B7-80C7-630F245E37FD}" srcOrd="0" destOrd="0" presId="urn:microsoft.com/office/officeart/2005/8/layout/hierarchy3"/>
    <dgm:cxn modelId="{91CAB319-79F9-45FE-9515-564EDA50F7E1}" type="presParOf" srcId="{6F58AC73-0F07-45B7-80C7-630F245E37FD}" destId="{A2131418-07D6-4458-9E57-D8BB7CDA5D79}" srcOrd="0" destOrd="0" presId="urn:microsoft.com/office/officeart/2005/8/layout/hierarchy3"/>
    <dgm:cxn modelId="{1F4084E4-9F0F-47AF-B012-5AE017BD0E42}" type="presParOf" srcId="{6F58AC73-0F07-45B7-80C7-630F245E37FD}" destId="{5BF28746-C23B-435B-BB71-F29F01AC7024}" srcOrd="1" destOrd="0" presId="urn:microsoft.com/office/officeart/2005/8/layout/hierarchy3"/>
    <dgm:cxn modelId="{48A225FA-26C7-42BB-8F74-500756017513}" type="presParOf" srcId="{5C1DB0AC-8D3D-4B79-B0CE-0AED89AB4641}" destId="{FE2D719A-D05B-41C7-9465-339980F6F4B0}" srcOrd="1" destOrd="0" presId="urn:microsoft.com/office/officeart/2005/8/layout/hierarchy3"/>
    <dgm:cxn modelId="{B3998560-2888-47C8-89D5-B8DB33FAA5C3}" type="presParOf" srcId="{FE2D719A-D05B-41C7-9465-339980F6F4B0}" destId="{CCF3BF70-5B8A-43A6-B71D-3B1074388253}" srcOrd="0" destOrd="0" presId="urn:microsoft.com/office/officeart/2005/8/layout/hierarchy3"/>
    <dgm:cxn modelId="{8A1EBAC7-2DFD-4181-891F-287E756D5C52}" type="presParOf" srcId="{FE2D719A-D05B-41C7-9465-339980F6F4B0}" destId="{7115CDD1-8E66-4A99-A7FF-D65798C05EF6}" srcOrd="1" destOrd="0" presId="urn:microsoft.com/office/officeart/2005/8/layout/hierarchy3"/>
    <dgm:cxn modelId="{8E72A7F4-A61A-4A73-9837-9599FA34074A}" type="presParOf" srcId="{FE2D719A-D05B-41C7-9465-339980F6F4B0}" destId="{6DA97475-E69A-47F8-877B-6C75B2327369}" srcOrd="2" destOrd="0" presId="urn:microsoft.com/office/officeart/2005/8/layout/hierarchy3"/>
    <dgm:cxn modelId="{394F5C37-5552-4284-987B-60EC4D387602}" type="presParOf" srcId="{FE2D719A-D05B-41C7-9465-339980F6F4B0}" destId="{8961795F-AB43-4FD4-B5E8-D10160DF9714}" srcOrd="3" destOrd="0" presId="urn:microsoft.com/office/officeart/2005/8/layout/hierarchy3"/>
    <dgm:cxn modelId="{06BBF588-C7A9-458B-88B7-492EBF7C7458}" type="presParOf" srcId="{05850BA2-8B52-4671-80EA-D0CE859FFC57}" destId="{2ED4047B-E845-4CD8-BD13-C34675C9C108}" srcOrd="1" destOrd="0" presId="urn:microsoft.com/office/officeart/2005/8/layout/hierarchy3"/>
    <dgm:cxn modelId="{9E62FF43-0773-457C-AB66-22288C13676B}" type="presParOf" srcId="{2ED4047B-E845-4CD8-BD13-C34675C9C108}" destId="{CDA16AAF-0F81-42F0-9844-91CAE25A3FCD}" srcOrd="0" destOrd="0" presId="urn:microsoft.com/office/officeart/2005/8/layout/hierarchy3"/>
    <dgm:cxn modelId="{A7488381-BA0D-4584-ABBE-3F106533D78A}" type="presParOf" srcId="{CDA16AAF-0F81-42F0-9844-91CAE25A3FCD}" destId="{A32CD23A-5F45-4D9D-8467-2AA46E829F06}" srcOrd="0" destOrd="0" presId="urn:microsoft.com/office/officeart/2005/8/layout/hierarchy3"/>
    <dgm:cxn modelId="{6851B71F-BE26-45A4-A21F-30B4699D1ED6}" type="presParOf" srcId="{CDA16AAF-0F81-42F0-9844-91CAE25A3FCD}" destId="{54055F29-4662-46ED-8E4F-AD317E7A2828}" srcOrd="1" destOrd="0" presId="urn:microsoft.com/office/officeart/2005/8/layout/hierarchy3"/>
    <dgm:cxn modelId="{9EDF6563-20C7-4575-A59A-CE33BE6E0EAE}" type="presParOf" srcId="{2ED4047B-E845-4CD8-BD13-C34675C9C108}" destId="{C1B04B14-9876-496B-B59A-3229C65312E4}" srcOrd="1" destOrd="0" presId="urn:microsoft.com/office/officeart/2005/8/layout/hierarchy3"/>
    <dgm:cxn modelId="{900A3DA5-2DC1-4ADD-B98A-66E3C436179C}" type="presParOf" srcId="{C1B04B14-9876-496B-B59A-3229C65312E4}" destId="{9824282A-870B-40E9-992D-0600CCFCC6C6}" srcOrd="0" destOrd="0" presId="urn:microsoft.com/office/officeart/2005/8/layout/hierarchy3"/>
    <dgm:cxn modelId="{B1E4F712-3FF2-4F9A-9220-E3995942B19C}" type="presParOf" srcId="{C1B04B14-9876-496B-B59A-3229C65312E4}" destId="{1736C0D3-51DB-4871-9870-0D2F127EE2BE}" srcOrd="1" destOrd="0" presId="urn:microsoft.com/office/officeart/2005/8/layout/hierarchy3"/>
    <dgm:cxn modelId="{99B838D5-1216-4ABF-803B-459C31080782}" type="presParOf" srcId="{C1B04B14-9876-496B-B59A-3229C65312E4}" destId="{2A295377-3FF2-4416-87C8-3BD6C314FB48}" srcOrd="2" destOrd="0" presId="urn:microsoft.com/office/officeart/2005/8/layout/hierarchy3"/>
    <dgm:cxn modelId="{9AAC02A8-D54B-44FA-BE3F-BFC86CF9540E}" type="presParOf" srcId="{C1B04B14-9876-496B-B59A-3229C65312E4}" destId="{F05F4DBF-CC6B-41AC-9984-5C406EE9BF79}" srcOrd="3" destOrd="0" presId="urn:microsoft.com/office/officeart/2005/8/layout/hierarchy3"/>
  </dgm:cxnLst>
  <dgm:bg>
    <a:solidFill>
      <a:schemeClr val="accent3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EF46-8BEA-4379-871D-0FED0B3900B9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FB128-8AAE-4F29-917F-866933BB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4965" y="1800401"/>
            <a:ext cx="7631835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964" y="3640685"/>
            <a:ext cx="7631836" cy="64239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9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20" y="291492"/>
            <a:ext cx="822960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9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15" y="433880"/>
            <a:ext cx="625268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9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215" y="1044700"/>
            <a:ext cx="625268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284776"/>
            <a:ext cx="8076896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9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644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3680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644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3680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0"/>
            <a:ext cx="3886200" cy="18859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Home Care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409950"/>
            <a:ext cx="3429000" cy="1219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Nurlina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Aprilia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M.Kep.,Ns.,Sp.Kep.Kom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+ Gambar Kartun Seorang Perawat - Miki Kartu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9" y="1200150"/>
            <a:ext cx="13716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281175"/>
            <a:ext cx="4837918" cy="76352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79" y="1276351"/>
            <a:ext cx="4040188" cy="457200"/>
          </a:xfrm>
          <a:solidFill>
            <a:srgbClr val="FFAF9F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79" y="1809750"/>
            <a:ext cx="4040188" cy="990600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276350"/>
            <a:ext cx="4041775" cy="457200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809750"/>
            <a:ext cx="4041775" cy="3124200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Terpenuhinya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mandiri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pemeliharaan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keperaeatan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erawat Medis - Home | 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76550"/>
            <a:ext cx="154613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85750"/>
            <a:ext cx="4982220" cy="7635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Nyoman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Cakra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2006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263" y="1276350"/>
          <a:ext cx="8245475" cy="358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4982220" cy="10550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Lingkup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Nyoman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Cakra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2006)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263" y="1503363"/>
          <a:ext cx="8245475" cy="335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erawat Medis - Home | Facebook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00150"/>
            <a:ext cx="2133600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91492"/>
            <a:ext cx="4829820" cy="76352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263" y="1503363"/>
          <a:ext cx="8245475" cy="335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Perawat Medis - Home | Facebook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00150"/>
            <a:ext cx="1219200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3950"/>
            <a:ext cx="5111750" cy="3733800"/>
          </a:xfr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Gagal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jantung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Oksigenasi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Perlukaan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Kronis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Melitus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Perkemihan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Pemulihan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Terapi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Persyarafan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HIV/AIDS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33550"/>
            <a:ext cx="3008313" cy="2861073"/>
          </a:xfrm>
          <a:solidFill>
            <a:srgbClr val="FFAF9F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dilayani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(Rice, 2001)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1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33550"/>
            <a:ext cx="5111750" cy="2861073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 Partum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mental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terminal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obstruktif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kronis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14551"/>
            <a:ext cx="3008313" cy="1828800"/>
          </a:xfrm>
          <a:solidFill>
            <a:srgbClr val="FFAF9F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91492"/>
            <a:ext cx="4982220" cy="76352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Health Nursing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466434" cy="3509773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askep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berkualitas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rumahnya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intermitten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parttime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/care giver,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komunitas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askep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praktik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Cost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kualita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tatanan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kondusif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kepuasan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self care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kooperatif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kebulatan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care giver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sehat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dukung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multi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91492"/>
            <a:ext cx="4982220" cy="763526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246070" cy="3509773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Menyediakan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restorasi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paliatif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bentul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self care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Mengembangka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/care giver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self care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penyesuaian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koping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ketidakmampuan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Mengintegrasikan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/care giver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pendukung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05979"/>
            <a:ext cx="4876800" cy="85725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Lingkup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Care 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Nuryandari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2004)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Menciptakan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Terapeutik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Rujukan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Penyuluhan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Higiene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Sanitasi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Perorangan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Perbaikan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91492"/>
            <a:ext cx="4906020" cy="7635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Lingkup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Praktik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246070" cy="3509773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komprehensif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dokumentasi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rujukan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permintaan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bertanggungjawab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pembiayaan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62321"/>
            <a:ext cx="4563460" cy="7092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263" y="1503363"/>
          <a:ext cx="8245475" cy="335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284776"/>
            <a:ext cx="487997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6350"/>
            <a:ext cx="4348467" cy="457199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85950"/>
            <a:ext cx="4348467" cy="29718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mengkolaborasikan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Mengkoordinir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Memantau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76351"/>
            <a:ext cx="4343400" cy="4572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Pelaksana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5950"/>
            <a:ext cx="4343400" cy="28956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komprehensif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50"/>
            <a:ext cx="5264150" cy="34290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observasi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koping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pemeliharaan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Melalukan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Mendokumentasikan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0"/>
            <a:ext cx="3008313" cy="1523999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Pelaksana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rawat Medis - Home | Faceboo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28950"/>
            <a:ext cx="154613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84776"/>
            <a:ext cx="4803774" cy="7635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Pengelola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276351"/>
            <a:ext cx="4040188" cy="457200"/>
          </a:xfr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Pengelola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33550"/>
            <a:ext cx="4348467" cy="340995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Mengkoordinasi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home care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berkesinambungan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3950"/>
            <a:ext cx="4343400" cy="685800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Keuangan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5950"/>
            <a:ext cx="4343400" cy="2971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Mengkoordimasi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home care</a:t>
            </a:r>
          </a:p>
          <a:p>
            <a:pPr algn="l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pengelolaan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home care</a:t>
            </a:r>
          </a:p>
          <a:p>
            <a:pPr algn="l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keetrampilan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home care </a:t>
            </a:r>
          </a:p>
          <a:p>
            <a:pPr algn="l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home care</a:t>
            </a:r>
          </a:p>
          <a:p>
            <a:pPr algn="l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asministrasi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123951"/>
            <a:ext cx="4040188" cy="4572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81150"/>
            <a:ext cx="4348467" cy="356235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Mengkoordinasikan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home care</a:t>
            </a: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SDM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pembinaan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home care</a:t>
            </a: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47750"/>
            <a:ext cx="4343400" cy="60960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Penanggung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57350"/>
            <a:ext cx="4343400" cy="3200400"/>
          </a:xfrm>
          <a:solidFill>
            <a:srgbClr val="FFC90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Mengkoordinasikan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trhadap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pembinaan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pelaksanana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tugasnya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200151"/>
            <a:ext cx="4040188" cy="3810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Pelaksana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81150"/>
            <a:ext cx="4348467" cy="356235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diagnosa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diagnosa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intervensi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Mengevaluasi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berpedoman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renpra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dokumentasi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rekam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selesai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00151"/>
            <a:ext cx="4041775" cy="381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Konsulen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57350"/>
            <a:ext cx="4343400" cy="32766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konsultasi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/advice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kewenangannya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advokasi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tindakan2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kewenangannya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Memeriksa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diagnosa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284776"/>
            <a:ext cx="4879975" cy="763525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Pemberi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Allender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Spradley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2001)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2551"/>
            <a:ext cx="4040188" cy="381000"/>
          </a:xfrm>
          <a:solidFill>
            <a:srgbClr val="FFC90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85950"/>
            <a:ext cx="4348467" cy="30480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kpd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dibayar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Diperkirakan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dirawat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2551"/>
            <a:ext cx="4041775" cy="381000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5950"/>
            <a:ext cx="4343400" cy="304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memperhatikan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dituntut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menguasai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standard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0" cy="1610915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 2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05979"/>
            <a:ext cx="4876800" cy="85725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 Care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33799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Seleksi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Bayi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maternal)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Cidera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cidera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gagal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Stroke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Amputasi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Ketergantungan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3799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g.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Luka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kronis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kandung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Nutrisi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j.   Post partum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reproduksi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Psikiatri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tangga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4950"/>
            <a:ext cx="5340350" cy="3352800"/>
          </a:xfrm>
          <a:solidFill>
            <a:srgbClr val="FFAF9F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fisik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psikologis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ekonomi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Sumber2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81150"/>
            <a:ext cx="3008313" cy="301347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09750"/>
            <a:ext cx="5111750" cy="2784873"/>
          </a:xfrm>
          <a:solidFill>
            <a:srgbClr val="FFAF9F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kunjungan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Menyeleksi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sumber2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4950"/>
            <a:ext cx="3008313" cy="3089673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0" cy="1763315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OUTLINE 1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2550"/>
            <a:ext cx="5111750" cy="3242073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tersedia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kpd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Mengkoordinasikan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rujukan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2756297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Koordinasi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2550"/>
            <a:ext cx="5111750" cy="3242073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Memonitor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sembuh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rujuk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meninggal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menolak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kepuasan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teratur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93727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Pemantauan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9" y="284776"/>
            <a:ext cx="4803775" cy="763525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Asuhan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200151"/>
            <a:ext cx="4040188" cy="4572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85950"/>
            <a:ext cx="4272267" cy="29718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Riwayat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Spiritual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pemenuhan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sehari2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merawat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00151"/>
            <a:ext cx="4041775" cy="4572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Diagnosa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5950"/>
            <a:ext cx="4343400" cy="1676400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Aktual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Risiko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90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Prioritas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komprehensif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00151"/>
            <a:ext cx="4041775" cy="3810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Implementasi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57350"/>
            <a:ext cx="4343400" cy="32766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luka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ssitem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pernafasan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eliminasi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nutrisi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pengobatan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kolaborasi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2088" y="0"/>
            <a:ext cx="1191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81150"/>
            <a:ext cx="7772400" cy="2438400"/>
          </a:xfrm>
          <a:solidFill>
            <a:srgbClr val="FFAF9F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2800" b="1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efektifitas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efisiensi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sz="2800" dirty="0" smtClean="0">
              <a:solidFill>
                <a:srgbClr val="2A000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2800" dirty="0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A000F"/>
                </a:solidFill>
                <a:latin typeface="Times New Roman" pitchFamily="18" charset="0"/>
                <a:cs typeface="Times New Roman" pitchFamily="18" charset="0"/>
              </a:rPr>
              <a:t>asuhan</a:t>
            </a:r>
            <a:endParaRPr lang="en-US" sz="2800" dirty="0" smtClean="0">
              <a:solidFill>
                <a:srgbClr val="2A00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9" y="284776"/>
            <a:ext cx="480377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Pencatatan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Pelaporan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Home Care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2551"/>
            <a:ext cx="4040188" cy="4572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Pencatatan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36806"/>
            <a:ext cx="4040188" cy="2744744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Persetujuan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kunjungan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pengobatan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time,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Rujukan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Penghentian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2551"/>
            <a:ext cx="4041775" cy="457200"/>
          </a:xfrm>
          <a:solidFill>
            <a:srgbClr val="FFC901"/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Pencatatan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Askep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36806"/>
            <a:ext cx="4041775" cy="1677944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asuhan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2550"/>
            <a:ext cx="4040188" cy="533399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Pelaporan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Care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Kabupaten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Dinkes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Provinsi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Depkes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76351"/>
            <a:ext cx="4041775" cy="457200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09750"/>
            <a:ext cx="4267200" cy="31242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kunjungan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pengobatan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dirujuk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meninggal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kematian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Tingkat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omecare l Perawat Homecare l Tenaga Medis l Perawat Lansia - Homecare Med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30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85750"/>
            <a:ext cx="5029200" cy="763526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Persyaratan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276350"/>
            <a:ext cx="8246070" cy="3585973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bertanggungjawab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pendamping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berinteraksi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pengelola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Bersedia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menandatangani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persetujuan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(Informed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Concent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syarat2nya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Bersedia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pengelola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memenuhi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tanggungjawab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91492"/>
            <a:ext cx="4982220" cy="7635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246070" cy="35814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rawat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rawat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diperiksa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dokter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layak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dirawat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ditempat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tdk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Pengkajian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hrs bersama2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kesepakatan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Selanjutnya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pelaksana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dikoordinir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dikendalikan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periodik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monitoring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kesepakatan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belum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91492"/>
            <a:ext cx="4906020" cy="7635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458200" cy="27432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Universal Precaution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Infection control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depent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on patient disease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Diskusi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pencegahan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erawat thailand Stok Vektor, Ilustrasi Perawat thailand Bebas Royalti |  Depositphotos®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12395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281175"/>
            <a:ext cx="6252708" cy="72534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 Care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C901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berkesinambungan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komprehensif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memulihkan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memaksimalkan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meminimalkan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Depkes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2002)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olistik Homecare | Healthcare Services at Ho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600200" cy="971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91492"/>
            <a:ext cx="5105400" cy="76352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46070" cy="28194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disesuaikan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dipelajari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play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029200" cy="1076325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2550"/>
            <a:ext cx="5111750" cy="3242073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 Care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Documentation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Koordinator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Finansial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Advocacy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1"/>
            <a:ext cx="3008313" cy="1371599"/>
          </a:xfrm>
          <a:solidFill>
            <a:srgbClr val="FFAF9F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Tanggung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Home Care Nurse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asa perawat pekalongan - Home | Facebo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00350"/>
            <a:ext cx="172968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91492"/>
            <a:ext cx="5058420" cy="76352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Pustaka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Dirjen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2002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Wijayanto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W.T 2020, Home Care Ala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Medical Centre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S.M &amp; Bailey, N.C.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Komalasari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R. (2004). Manual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(Home Care Manual).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Terjemahan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Jakarta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Penerbit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Kedokteran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EGC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4150"/>
            <a:ext cx="7772400" cy="2209800"/>
          </a:xfrm>
          <a:solidFill>
            <a:srgbClr val="92D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00151"/>
            <a:ext cx="7772400" cy="12192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Terima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PT - Home Care PowerPoint Presentation, free download - ID:408785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19350"/>
            <a:ext cx="5334000" cy="24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15" y="209550"/>
            <a:ext cx="6252689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Depkes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2002)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215" y="895350"/>
            <a:ext cx="6252689" cy="39624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pelatihan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rentang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berkesinambungan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komprehensif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memulihkan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memaksimalkan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meminimalkan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terminal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91492"/>
            <a:ext cx="4982220" cy="763526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276350"/>
            <a:ext cx="8246070" cy="358597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direncanakan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dikoordinasi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disediakan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diorganisir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home care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integral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dihadapi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91492"/>
            <a:ext cx="4906020" cy="763526"/>
          </a:xfrm>
        </p:spPr>
        <p:txBody>
          <a:bodyPr/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……….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246070" cy="350977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Discharge Planning.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komunitas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menangani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perpaduan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terpilih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spesialis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komunitas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gerontologi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psikiatri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maternitas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medikal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4982220" cy="10550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Faktor2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Depkes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2002)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2550"/>
            <a:ext cx="8246070" cy="3509773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Kasus2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terminal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tdk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tdk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efisien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Institusi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stadium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kesembuhan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Keterbatasan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membiayai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kasus2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degeneratif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lama.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Makin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kasus2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 :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stroke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komplikasi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kelumpuhan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rehabilitasi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91492"/>
            <a:ext cx="4906020" cy="763526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berorientasi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profit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Merasakan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lama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lbh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tdk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menguntungkan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merasakan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dirawat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Institusi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tdk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menikmati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aturan2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ditetapkan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dirumah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dirasakan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nyaman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dibandingkan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perawtaan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mempercepat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kesembuh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1801</Words>
  <Application>Microsoft Office PowerPoint</Application>
  <PresentationFormat>On-screen Show (16:9)</PresentationFormat>
  <Paragraphs>296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Manajemen Pelayanan Home Care </vt:lpstr>
      <vt:lpstr>Outline</vt:lpstr>
      <vt:lpstr>Slide 3</vt:lpstr>
      <vt:lpstr>Home Care</vt:lpstr>
      <vt:lpstr>Perawatan Kesehatan (Depkes, 2002)</vt:lpstr>
      <vt:lpstr>Con’t……….</vt:lpstr>
      <vt:lpstr>Con’t ……….</vt:lpstr>
      <vt:lpstr>Faktor2 yg Mendorong Perkembangan Perawatan Kesehatan di Rumah (Depkes 2002)</vt:lpstr>
      <vt:lpstr>Con’t ……….</vt:lpstr>
      <vt:lpstr>Tujuan Home Care</vt:lpstr>
      <vt:lpstr>Tujuan Perawatan Kesehatan di Rumah (Nyoman Cakra, 2006)</vt:lpstr>
      <vt:lpstr>Lingkup Perawatan Kesehatan di Rumah (Nyoman Cakra, 2006)</vt:lpstr>
      <vt:lpstr>Con’t ……….</vt:lpstr>
      <vt:lpstr>Slide 14</vt:lpstr>
      <vt:lpstr>Slide 15</vt:lpstr>
      <vt:lpstr>Prinsip Home Health Nursing</vt:lpstr>
      <vt:lpstr>Con’t ……….</vt:lpstr>
      <vt:lpstr>Ruang Lingkup Home Care (Nuryandari, 2004)</vt:lpstr>
      <vt:lpstr>Lingkup Praktik  Keperawatan di Rumah</vt:lpstr>
      <vt:lpstr>Peran &amp; Fungsi Perawat Home Care</vt:lpstr>
      <vt:lpstr>Slide 21</vt:lpstr>
      <vt:lpstr>Standar Uraian Tugas dan Fungsi Pengelola Home Care</vt:lpstr>
      <vt:lpstr>Slide 23</vt:lpstr>
      <vt:lpstr>Slide 24</vt:lpstr>
      <vt:lpstr>Pemberi Layanan Keperawatan di Rumah (Allender &amp; Spradley, 2001)</vt:lpstr>
      <vt:lpstr>Slide 26</vt:lpstr>
      <vt:lpstr>Manajemen Kasus  Home Care</vt:lpstr>
      <vt:lpstr>Slide 28</vt:lpstr>
      <vt:lpstr>Slide 29</vt:lpstr>
      <vt:lpstr>Slide 30</vt:lpstr>
      <vt:lpstr>Slide 31</vt:lpstr>
      <vt:lpstr>Asuhan Keperawatan</vt:lpstr>
      <vt:lpstr>Slide 33</vt:lpstr>
      <vt:lpstr>Slide 34</vt:lpstr>
      <vt:lpstr>Pencatatan dan Pelaporan Home Care</vt:lpstr>
      <vt:lpstr>Slide 36</vt:lpstr>
      <vt:lpstr>Persyaratan Klien untuk Menerima Pelayanan Keperawatan di Rumah </vt:lpstr>
      <vt:lpstr>Mekanisme Keperawatan Kesehatan di Rumah</vt:lpstr>
      <vt:lpstr>Pengawasan Infeksi  di Rumah</vt:lpstr>
      <vt:lpstr>Pendidikan Kesehatan pada Klien di rumah</vt:lpstr>
      <vt:lpstr>Pemberian Pelayanan  Keperawatan di rumah </vt:lpstr>
      <vt:lpstr>Daftar Pustaka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2021-08-16T23:22:50Z</dcterms:modified>
</cp:coreProperties>
</file>