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67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01924A-B0C7-4F1B-9752-20124E4FB94E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8053713-51F6-4354-9D28-4030884DE9A8}">
      <dgm:prSet phldrT="[Text]" custT="1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1.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Pendahuluan</a:t>
          </a:r>
          <a:endParaRPr lang="en-US" sz="2800" b="1" dirty="0">
            <a:solidFill>
              <a:schemeClr val="tx1"/>
            </a:solidFill>
            <a:latin typeface="Bell MT" pitchFamily="18" charset="0"/>
          </a:endParaRPr>
        </a:p>
      </dgm:t>
    </dgm:pt>
    <dgm:pt modelId="{BE766ADE-3557-49A2-AB7C-AC2050B90DA7}" type="parTrans" cxnId="{22890492-091B-4FF2-86EC-A137A1C2A7A3}">
      <dgm:prSet/>
      <dgm:spPr/>
      <dgm:t>
        <a:bodyPr/>
        <a:lstStyle/>
        <a:p>
          <a:endParaRPr lang="en-US"/>
        </a:p>
      </dgm:t>
    </dgm:pt>
    <dgm:pt modelId="{D5E2AA2D-C163-40EC-A683-4D2C8CBC0FFE}" type="sibTrans" cxnId="{22890492-091B-4FF2-86EC-A137A1C2A7A3}">
      <dgm:prSet/>
      <dgm:spPr/>
      <dgm:t>
        <a:bodyPr/>
        <a:lstStyle/>
        <a:p>
          <a:endParaRPr lang="en-US"/>
        </a:p>
      </dgm:t>
    </dgm:pt>
    <dgm:pt modelId="{CEC5139D-882A-4B9F-A857-9A606CA217A4}">
      <dgm:prSet phldrT="[Text]" custT="1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2. Hal-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hal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yg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perlu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diperhatikan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dalam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pengambilan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keputusan</a:t>
          </a:r>
          <a:endParaRPr lang="en-US" sz="2800" b="1" dirty="0">
            <a:solidFill>
              <a:schemeClr val="tx1"/>
            </a:solidFill>
            <a:latin typeface="Bell MT" pitchFamily="18" charset="0"/>
          </a:endParaRPr>
        </a:p>
      </dgm:t>
    </dgm:pt>
    <dgm:pt modelId="{0A5B6846-4BF7-4A55-8A1E-B219E10B60D4}" type="parTrans" cxnId="{B9AA50CA-8199-4C94-AE49-B9417D823AF8}">
      <dgm:prSet/>
      <dgm:spPr/>
      <dgm:t>
        <a:bodyPr/>
        <a:lstStyle/>
        <a:p>
          <a:endParaRPr lang="en-US"/>
        </a:p>
      </dgm:t>
    </dgm:pt>
    <dgm:pt modelId="{BDDE25F6-EF49-4836-99E0-A31B1B0A4CC6}" type="sibTrans" cxnId="{B9AA50CA-8199-4C94-AE49-B9417D823AF8}">
      <dgm:prSet/>
      <dgm:spPr/>
      <dgm:t>
        <a:bodyPr/>
        <a:lstStyle/>
        <a:p>
          <a:endParaRPr lang="en-US"/>
        </a:p>
      </dgm:t>
    </dgm:pt>
    <dgm:pt modelId="{EED49475-83C9-4EC9-B3F6-29DBC4437B3D}">
      <dgm:prSet phldrT="[Text]" custT="1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3.Langkah-langkah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pengambilan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keputusan</a:t>
          </a:r>
          <a:r>
            <a:rPr lang="en-US" sz="2800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Bell MT" pitchFamily="18" charset="0"/>
            </a:rPr>
            <a:t>klinik</a:t>
          </a:r>
          <a:endParaRPr lang="en-US" sz="2800" b="1" dirty="0">
            <a:solidFill>
              <a:schemeClr val="tx1"/>
            </a:solidFill>
            <a:latin typeface="Bell MT" pitchFamily="18" charset="0"/>
          </a:endParaRPr>
        </a:p>
      </dgm:t>
    </dgm:pt>
    <dgm:pt modelId="{3F47C8D9-E67D-4E76-9717-10433AE74460}" type="parTrans" cxnId="{92B71EDC-F649-49F1-86CA-E579AD63F7E0}">
      <dgm:prSet/>
      <dgm:spPr/>
      <dgm:t>
        <a:bodyPr/>
        <a:lstStyle/>
        <a:p>
          <a:endParaRPr lang="en-US"/>
        </a:p>
      </dgm:t>
    </dgm:pt>
    <dgm:pt modelId="{6BA90917-F6B0-48C6-B45F-AB9B4C2BEF23}" type="sibTrans" cxnId="{92B71EDC-F649-49F1-86CA-E579AD63F7E0}">
      <dgm:prSet/>
      <dgm:spPr/>
      <dgm:t>
        <a:bodyPr/>
        <a:lstStyle/>
        <a:p>
          <a:endParaRPr lang="en-US"/>
        </a:p>
      </dgm:t>
    </dgm:pt>
    <dgm:pt modelId="{E20BBB63-9E47-4A90-98C9-3F082CC0F0DB}">
      <dgm:prSet phldrT="[Text]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b="1" dirty="0">
              <a:solidFill>
                <a:schemeClr val="tx1"/>
              </a:solidFill>
              <a:latin typeface="Bell MT" pitchFamily="18" charset="0"/>
            </a:rPr>
            <a:t>4. 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Faktor</a:t>
          </a:r>
          <a:r>
            <a:rPr lang="en-US" b="1" dirty="0">
              <a:solidFill>
                <a:schemeClr val="tx1"/>
              </a:solidFill>
              <a:latin typeface="Bell MT" pitchFamily="18" charset="0"/>
            </a:rPr>
            <a:t>-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faktor</a:t>
          </a:r>
          <a:r>
            <a:rPr lang="en-US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yg</a:t>
          </a:r>
          <a:r>
            <a:rPr lang="en-US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berpengaruh</a:t>
          </a:r>
          <a:r>
            <a:rPr lang="en-US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pada</a:t>
          </a:r>
          <a:r>
            <a:rPr lang="en-US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pengambilan</a:t>
          </a:r>
          <a:r>
            <a:rPr lang="en-US" b="1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b="1" dirty="0" err="1">
              <a:solidFill>
                <a:schemeClr val="tx1"/>
              </a:solidFill>
              <a:latin typeface="Bell MT" pitchFamily="18" charset="0"/>
            </a:rPr>
            <a:t>keputusan</a:t>
          </a:r>
          <a:endParaRPr lang="en-US" b="1" dirty="0">
            <a:solidFill>
              <a:schemeClr val="tx1"/>
            </a:solidFill>
            <a:latin typeface="Bell MT" pitchFamily="18" charset="0"/>
          </a:endParaRPr>
        </a:p>
      </dgm:t>
    </dgm:pt>
    <dgm:pt modelId="{B445BA56-CD70-4E62-9CAB-D7EBF875E2F5}" type="parTrans" cxnId="{B769D6F3-7A75-48A7-B541-D7E32A26E89E}">
      <dgm:prSet/>
      <dgm:spPr/>
      <dgm:t>
        <a:bodyPr/>
        <a:lstStyle/>
        <a:p>
          <a:endParaRPr lang="en-US"/>
        </a:p>
      </dgm:t>
    </dgm:pt>
    <dgm:pt modelId="{F7812748-6276-45B1-AF0F-01D17D1C0A49}" type="sibTrans" cxnId="{B769D6F3-7A75-48A7-B541-D7E32A26E89E}">
      <dgm:prSet/>
      <dgm:spPr/>
      <dgm:t>
        <a:bodyPr/>
        <a:lstStyle/>
        <a:p>
          <a:endParaRPr lang="en-US"/>
        </a:p>
      </dgm:t>
    </dgm:pt>
    <dgm:pt modelId="{0D00CC2D-7DB8-4229-A0A2-2B1286DB17D5}" type="pres">
      <dgm:prSet presAssocID="{9001924A-B0C7-4F1B-9752-20124E4FB94E}" presName="matrix" presStyleCnt="0">
        <dgm:presLayoutVars>
          <dgm:chMax val="1"/>
          <dgm:dir/>
          <dgm:resizeHandles val="exact"/>
        </dgm:presLayoutVars>
      </dgm:prSet>
      <dgm:spPr/>
    </dgm:pt>
    <dgm:pt modelId="{1A766B9A-5F91-4DE3-82C3-479B4B5CE42C}" type="pres">
      <dgm:prSet presAssocID="{9001924A-B0C7-4F1B-9752-20124E4FB94E}" presName="diamond" presStyleLbl="bgShp" presStyleIdx="0" presStyleCnt="1"/>
      <dgm:spPr/>
    </dgm:pt>
    <dgm:pt modelId="{4541C5A0-D082-43DC-B9F3-8E94FC2DA185}" type="pres">
      <dgm:prSet presAssocID="{9001924A-B0C7-4F1B-9752-20124E4FB94E}" presName="quad1" presStyleLbl="node1" presStyleIdx="0" presStyleCnt="4" custScaleX="209434" custLinFactNeighborX="-74585" custLinFactNeighborY="7792">
        <dgm:presLayoutVars>
          <dgm:chMax val="0"/>
          <dgm:chPref val="0"/>
          <dgm:bulletEnabled val="1"/>
        </dgm:presLayoutVars>
      </dgm:prSet>
      <dgm:spPr/>
    </dgm:pt>
    <dgm:pt modelId="{6DE40E7B-B130-4C89-BE03-90DC10375731}" type="pres">
      <dgm:prSet presAssocID="{9001924A-B0C7-4F1B-9752-20124E4FB94E}" presName="quad2" presStyleLbl="node1" presStyleIdx="1" presStyleCnt="4" custScaleX="247888" custLinFactNeighborX="91283" custLinFactNeighborY="10019">
        <dgm:presLayoutVars>
          <dgm:chMax val="0"/>
          <dgm:chPref val="0"/>
          <dgm:bulletEnabled val="1"/>
        </dgm:presLayoutVars>
      </dgm:prSet>
      <dgm:spPr/>
    </dgm:pt>
    <dgm:pt modelId="{AB1460EE-4EF0-4D8A-B1A2-10DCC392309E}" type="pres">
      <dgm:prSet presAssocID="{9001924A-B0C7-4F1B-9752-20124E4FB94E}" presName="quad3" presStyleLbl="node1" presStyleIdx="2" presStyleCnt="4" custScaleX="207044" custLinFactNeighborX="-70133" custLinFactNeighborY="6679">
        <dgm:presLayoutVars>
          <dgm:chMax val="0"/>
          <dgm:chPref val="0"/>
          <dgm:bulletEnabled val="1"/>
        </dgm:presLayoutVars>
      </dgm:prSet>
      <dgm:spPr/>
    </dgm:pt>
    <dgm:pt modelId="{A4579179-4C71-4AE8-8090-1703A8BBBDCC}" type="pres">
      <dgm:prSet presAssocID="{9001924A-B0C7-4F1B-9752-20124E4FB94E}" presName="quad4" presStyleLbl="node1" presStyleIdx="3" presStyleCnt="4" custScaleX="245499" custLinFactNeighborX="92397" custLinFactNeighborY="7793">
        <dgm:presLayoutVars>
          <dgm:chMax val="0"/>
          <dgm:chPref val="0"/>
          <dgm:bulletEnabled val="1"/>
        </dgm:presLayoutVars>
      </dgm:prSet>
      <dgm:spPr/>
    </dgm:pt>
  </dgm:ptLst>
  <dgm:cxnLst>
    <dgm:cxn modelId="{D78A7E16-DB8F-4F2E-817F-64A9DCF55781}" type="presOf" srcId="{9001924A-B0C7-4F1B-9752-20124E4FB94E}" destId="{0D00CC2D-7DB8-4229-A0A2-2B1286DB17D5}" srcOrd="0" destOrd="0" presId="urn:microsoft.com/office/officeart/2005/8/layout/matrix3"/>
    <dgm:cxn modelId="{44655C62-CFB9-4DD9-8355-D8481E572214}" type="presOf" srcId="{E20BBB63-9E47-4A90-98C9-3F082CC0F0DB}" destId="{A4579179-4C71-4AE8-8090-1703A8BBBDCC}" srcOrd="0" destOrd="0" presId="urn:microsoft.com/office/officeart/2005/8/layout/matrix3"/>
    <dgm:cxn modelId="{7220F743-6060-4C76-B57D-020DC4DCFBFC}" type="presOf" srcId="{EED49475-83C9-4EC9-B3F6-29DBC4437B3D}" destId="{AB1460EE-4EF0-4D8A-B1A2-10DCC392309E}" srcOrd="0" destOrd="0" presId="urn:microsoft.com/office/officeart/2005/8/layout/matrix3"/>
    <dgm:cxn modelId="{22890492-091B-4FF2-86EC-A137A1C2A7A3}" srcId="{9001924A-B0C7-4F1B-9752-20124E4FB94E}" destId="{68053713-51F6-4354-9D28-4030884DE9A8}" srcOrd="0" destOrd="0" parTransId="{BE766ADE-3557-49A2-AB7C-AC2050B90DA7}" sibTransId="{D5E2AA2D-C163-40EC-A683-4D2C8CBC0FFE}"/>
    <dgm:cxn modelId="{20C375C6-5615-4CEB-8C22-CD78BED33D1B}" type="presOf" srcId="{CEC5139D-882A-4B9F-A857-9A606CA217A4}" destId="{6DE40E7B-B130-4C89-BE03-90DC10375731}" srcOrd="0" destOrd="0" presId="urn:microsoft.com/office/officeart/2005/8/layout/matrix3"/>
    <dgm:cxn modelId="{B9AA50CA-8199-4C94-AE49-B9417D823AF8}" srcId="{9001924A-B0C7-4F1B-9752-20124E4FB94E}" destId="{CEC5139D-882A-4B9F-A857-9A606CA217A4}" srcOrd="1" destOrd="0" parTransId="{0A5B6846-4BF7-4A55-8A1E-B219E10B60D4}" sibTransId="{BDDE25F6-EF49-4836-99E0-A31B1B0A4CC6}"/>
    <dgm:cxn modelId="{EA5780DB-08E9-4B9D-B60B-F740B62F31E6}" type="presOf" srcId="{68053713-51F6-4354-9D28-4030884DE9A8}" destId="{4541C5A0-D082-43DC-B9F3-8E94FC2DA185}" srcOrd="0" destOrd="0" presId="urn:microsoft.com/office/officeart/2005/8/layout/matrix3"/>
    <dgm:cxn modelId="{92B71EDC-F649-49F1-86CA-E579AD63F7E0}" srcId="{9001924A-B0C7-4F1B-9752-20124E4FB94E}" destId="{EED49475-83C9-4EC9-B3F6-29DBC4437B3D}" srcOrd="2" destOrd="0" parTransId="{3F47C8D9-E67D-4E76-9717-10433AE74460}" sibTransId="{6BA90917-F6B0-48C6-B45F-AB9B4C2BEF23}"/>
    <dgm:cxn modelId="{B769D6F3-7A75-48A7-B541-D7E32A26E89E}" srcId="{9001924A-B0C7-4F1B-9752-20124E4FB94E}" destId="{E20BBB63-9E47-4A90-98C9-3F082CC0F0DB}" srcOrd="3" destOrd="0" parTransId="{B445BA56-CD70-4E62-9CAB-D7EBF875E2F5}" sibTransId="{F7812748-6276-45B1-AF0F-01D17D1C0A49}"/>
    <dgm:cxn modelId="{4BBE1FFD-13A2-4A55-86C9-95F6CD3768B5}" type="presParOf" srcId="{0D00CC2D-7DB8-4229-A0A2-2B1286DB17D5}" destId="{1A766B9A-5F91-4DE3-82C3-479B4B5CE42C}" srcOrd="0" destOrd="0" presId="urn:microsoft.com/office/officeart/2005/8/layout/matrix3"/>
    <dgm:cxn modelId="{FE14282B-DD40-415B-A156-12183A6706B6}" type="presParOf" srcId="{0D00CC2D-7DB8-4229-A0A2-2B1286DB17D5}" destId="{4541C5A0-D082-43DC-B9F3-8E94FC2DA185}" srcOrd="1" destOrd="0" presId="urn:microsoft.com/office/officeart/2005/8/layout/matrix3"/>
    <dgm:cxn modelId="{A44AB99E-ED7B-4D1A-A842-4ADDC0BDE4B5}" type="presParOf" srcId="{0D00CC2D-7DB8-4229-A0A2-2B1286DB17D5}" destId="{6DE40E7B-B130-4C89-BE03-90DC10375731}" srcOrd="2" destOrd="0" presId="urn:microsoft.com/office/officeart/2005/8/layout/matrix3"/>
    <dgm:cxn modelId="{D25CED85-51A0-48C5-94DF-4C6FFBA7BA8B}" type="presParOf" srcId="{0D00CC2D-7DB8-4229-A0A2-2B1286DB17D5}" destId="{AB1460EE-4EF0-4D8A-B1A2-10DCC392309E}" srcOrd="3" destOrd="0" presId="urn:microsoft.com/office/officeart/2005/8/layout/matrix3"/>
    <dgm:cxn modelId="{9C922FE5-7E1C-4C11-AFCA-55719025BCBB}" type="presParOf" srcId="{0D00CC2D-7DB8-4229-A0A2-2B1286DB17D5}" destId="{A4579179-4C71-4AE8-8090-1703A8BBBDCC}" srcOrd="4" destOrd="0" presId="urn:microsoft.com/office/officeart/2005/8/layout/matrix3"/>
  </dgm:cxnLst>
  <dgm:bg>
    <a:solidFill>
      <a:schemeClr val="accent6">
        <a:lumMod val="20000"/>
        <a:lumOff val="80000"/>
      </a:schemeClr>
    </a:solidFill>
  </dgm:bg>
  <dgm:whole>
    <a:ln>
      <a:solidFill>
        <a:schemeClr val="tx1">
          <a:lumMod val="75000"/>
          <a:lumOff val="2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4AD000-7ABD-4913-94C1-6C2E9036CC1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02000F-8AB0-40CD-9F30-63A4563B7FD1}">
      <dgm:prSet phldrT="[Text]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Penilaian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Pengumpulan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Informasi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4BE52175-8D84-4555-9454-E56AD0D5AF07}" type="parTrans" cxnId="{17C5A906-2198-4AD2-A0D2-38AEDBB7CF14}">
      <dgm:prSet/>
      <dgm:spPr/>
      <dgm:t>
        <a:bodyPr/>
        <a:lstStyle/>
        <a:p>
          <a:endParaRPr lang="en-US"/>
        </a:p>
      </dgm:t>
    </dgm:pt>
    <dgm:pt modelId="{49E91526-17F4-4CBA-B3DB-2AB78D66E183}" type="sibTrans" cxnId="{17C5A906-2198-4AD2-A0D2-38AEDBB7CF14}">
      <dgm:prSet/>
      <dgm:spPr/>
      <dgm:t>
        <a:bodyPr/>
        <a:lstStyle/>
        <a:p>
          <a:endParaRPr lang="en-US"/>
        </a:p>
      </dgm:t>
    </dgm:pt>
    <dgm:pt modelId="{B75AA1F1-E271-4A00-B626-5AFDBAF21197}">
      <dgm:prSet phldrT="[Text]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Diagnosis (</a:t>
          </a:r>
          <a:r>
            <a:rPr lang="en-US" dirty="0" err="1">
              <a:solidFill>
                <a:schemeClr val="tx1"/>
              </a:solidFill>
            </a:rPr>
            <a:t>Menyimpulkan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hasil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pemeriksaan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6A9B25E8-63D2-4686-84E7-41712824EF3C}" type="parTrans" cxnId="{44F51FBB-78E2-4899-8197-B8722BCF3B0F}">
      <dgm:prSet/>
      <dgm:spPr/>
      <dgm:t>
        <a:bodyPr/>
        <a:lstStyle/>
        <a:p>
          <a:endParaRPr lang="en-US"/>
        </a:p>
      </dgm:t>
    </dgm:pt>
    <dgm:pt modelId="{D79B9486-0D90-45BF-BBAE-07D53B152FFE}" type="sibTrans" cxnId="{44F51FBB-78E2-4899-8197-B8722BCF3B0F}">
      <dgm:prSet/>
      <dgm:spPr/>
      <dgm:t>
        <a:bodyPr/>
        <a:lstStyle/>
        <a:p>
          <a:endParaRPr lang="en-US"/>
        </a:p>
      </dgm:t>
    </dgm:pt>
    <dgm:pt modelId="{0C4EEB96-BBD1-4126-9750-0420B37AFC80}">
      <dgm:prSet phldrT="[Text]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Perencanaan</a:t>
          </a:r>
          <a:endParaRPr lang="en-US" dirty="0">
            <a:solidFill>
              <a:schemeClr val="tx1"/>
            </a:solidFill>
          </a:endParaRPr>
        </a:p>
        <a:p>
          <a:r>
            <a:rPr lang="en-US" dirty="0">
              <a:solidFill>
                <a:schemeClr val="tx1"/>
              </a:solidFill>
            </a:rPr>
            <a:t>(</a:t>
          </a:r>
          <a:r>
            <a:rPr lang="en-US" dirty="0" err="1">
              <a:solidFill>
                <a:schemeClr val="tx1"/>
              </a:solidFill>
            </a:rPr>
            <a:t>Pengembangan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Rencana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85D6B98C-8619-45ED-AF83-874446A4A5CB}" type="parTrans" cxnId="{4D4B685B-6E1A-4BB1-8E66-FEA3C9EE40BC}">
      <dgm:prSet/>
      <dgm:spPr/>
      <dgm:t>
        <a:bodyPr/>
        <a:lstStyle/>
        <a:p>
          <a:endParaRPr lang="en-US"/>
        </a:p>
      </dgm:t>
    </dgm:pt>
    <dgm:pt modelId="{3AE23E7A-6773-464E-9C8E-00BD63536384}" type="sibTrans" cxnId="{4D4B685B-6E1A-4BB1-8E66-FEA3C9EE40BC}">
      <dgm:prSet/>
      <dgm:spPr/>
      <dgm:t>
        <a:bodyPr/>
        <a:lstStyle/>
        <a:p>
          <a:endParaRPr lang="en-US"/>
        </a:p>
      </dgm:t>
    </dgm:pt>
    <dgm:pt modelId="{E61B388F-78FF-4624-8C83-8CD358DBF9F4}">
      <dgm:prSet phldrT="[Text]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Intervensi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Melaksanakan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Rencana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3635289D-B614-4548-BF74-D738AF1B4612}" type="parTrans" cxnId="{93907757-225F-45FD-8110-B37E0AE668F3}">
      <dgm:prSet/>
      <dgm:spPr/>
      <dgm:t>
        <a:bodyPr/>
        <a:lstStyle/>
        <a:p>
          <a:endParaRPr lang="en-US"/>
        </a:p>
      </dgm:t>
    </dgm:pt>
    <dgm:pt modelId="{494AD991-5E7A-4E11-B93C-278027E16F3D}" type="sibTrans" cxnId="{93907757-225F-45FD-8110-B37E0AE668F3}">
      <dgm:prSet/>
      <dgm:spPr/>
      <dgm:t>
        <a:bodyPr/>
        <a:lstStyle/>
        <a:p>
          <a:endParaRPr lang="en-US"/>
        </a:p>
      </dgm:t>
    </dgm:pt>
    <dgm:pt modelId="{A56553BB-42DF-4F66-848E-20738E38D878}">
      <dgm:prSet phldrT="[Text]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dirty="0" err="1">
              <a:solidFill>
                <a:schemeClr val="tx1"/>
              </a:solidFill>
            </a:rPr>
            <a:t>Evaluasi</a:t>
          </a:r>
          <a:r>
            <a:rPr lang="en-US" dirty="0">
              <a:solidFill>
                <a:schemeClr val="tx1"/>
              </a:solidFill>
            </a:rPr>
            <a:t> (</a:t>
          </a:r>
          <a:r>
            <a:rPr lang="en-US" dirty="0" err="1">
              <a:solidFill>
                <a:schemeClr val="tx1"/>
              </a:solidFill>
            </a:rPr>
            <a:t>Mengevaluasi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Rencana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Asuhan</a:t>
          </a:r>
          <a:r>
            <a:rPr lang="en-US" dirty="0">
              <a:solidFill>
                <a:schemeClr val="tx1"/>
              </a:solidFill>
            </a:rPr>
            <a:t>)</a:t>
          </a:r>
        </a:p>
      </dgm:t>
    </dgm:pt>
    <dgm:pt modelId="{292D151E-E8AE-4890-BEE5-3D9CA9F54225}" type="parTrans" cxnId="{7165619D-8131-4B95-8E3B-85BCB0E1AE8A}">
      <dgm:prSet/>
      <dgm:spPr/>
      <dgm:t>
        <a:bodyPr/>
        <a:lstStyle/>
        <a:p>
          <a:endParaRPr lang="en-US"/>
        </a:p>
      </dgm:t>
    </dgm:pt>
    <dgm:pt modelId="{CFB43838-5ED6-4D98-B37D-AAA8F513E42B}" type="sibTrans" cxnId="{7165619D-8131-4B95-8E3B-85BCB0E1AE8A}">
      <dgm:prSet/>
      <dgm:spPr/>
      <dgm:t>
        <a:bodyPr/>
        <a:lstStyle/>
        <a:p>
          <a:endParaRPr lang="en-US"/>
        </a:p>
      </dgm:t>
    </dgm:pt>
    <dgm:pt modelId="{2A08D137-9846-4913-AC51-7DD7285D4868}" type="pres">
      <dgm:prSet presAssocID="{C94AD000-7ABD-4913-94C1-6C2E9036CC1F}" presName="diagram" presStyleCnt="0">
        <dgm:presLayoutVars>
          <dgm:dir/>
          <dgm:resizeHandles val="exact"/>
        </dgm:presLayoutVars>
      </dgm:prSet>
      <dgm:spPr/>
    </dgm:pt>
    <dgm:pt modelId="{8B462986-A8F5-4427-80A2-3E20ACA7142B}" type="pres">
      <dgm:prSet presAssocID="{5D02000F-8AB0-40CD-9F30-63A4563B7FD1}" presName="node" presStyleLbl="node1" presStyleIdx="0" presStyleCnt="5">
        <dgm:presLayoutVars>
          <dgm:bulletEnabled val="1"/>
        </dgm:presLayoutVars>
      </dgm:prSet>
      <dgm:spPr/>
    </dgm:pt>
    <dgm:pt modelId="{96917245-7637-4316-8A25-3AC1D113D236}" type="pres">
      <dgm:prSet presAssocID="{49E91526-17F4-4CBA-B3DB-2AB78D66E183}" presName="sibTrans" presStyleCnt="0"/>
      <dgm:spPr/>
    </dgm:pt>
    <dgm:pt modelId="{2BB43F50-7212-4AF4-B857-1EE7943B367E}" type="pres">
      <dgm:prSet presAssocID="{B75AA1F1-E271-4A00-B626-5AFDBAF21197}" presName="node" presStyleLbl="node1" presStyleIdx="1" presStyleCnt="5">
        <dgm:presLayoutVars>
          <dgm:bulletEnabled val="1"/>
        </dgm:presLayoutVars>
      </dgm:prSet>
      <dgm:spPr/>
    </dgm:pt>
    <dgm:pt modelId="{C2523482-6823-4C6B-B61E-581705C9D55F}" type="pres">
      <dgm:prSet presAssocID="{D79B9486-0D90-45BF-BBAE-07D53B152FFE}" presName="sibTrans" presStyleCnt="0"/>
      <dgm:spPr/>
    </dgm:pt>
    <dgm:pt modelId="{B757D1C8-1C16-4346-A2EF-61CBC2F1118C}" type="pres">
      <dgm:prSet presAssocID="{0C4EEB96-BBD1-4126-9750-0420B37AFC80}" presName="node" presStyleLbl="node1" presStyleIdx="2" presStyleCnt="5">
        <dgm:presLayoutVars>
          <dgm:bulletEnabled val="1"/>
        </dgm:presLayoutVars>
      </dgm:prSet>
      <dgm:spPr/>
    </dgm:pt>
    <dgm:pt modelId="{C4179FB0-C603-460D-B72E-F827588A69D9}" type="pres">
      <dgm:prSet presAssocID="{3AE23E7A-6773-464E-9C8E-00BD63536384}" presName="sibTrans" presStyleCnt="0"/>
      <dgm:spPr/>
    </dgm:pt>
    <dgm:pt modelId="{DFB47C17-3506-4CF6-A737-0D8F633F60B8}" type="pres">
      <dgm:prSet presAssocID="{E61B388F-78FF-4624-8C83-8CD358DBF9F4}" presName="node" presStyleLbl="node1" presStyleIdx="3" presStyleCnt="5">
        <dgm:presLayoutVars>
          <dgm:bulletEnabled val="1"/>
        </dgm:presLayoutVars>
      </dgm:prSet>
      <dgm:spPr/>
    </dgm:pt>
    <dgm:pt modelId="{4671A91E-D646-43F0-9B24-9B5CF0390C1A}" type="pres">
      <dgm:prSet presAssocID="{494AD991-5E7A-4E11-B93C-278027E16F3D}" presName="sibTrans" presStyleCnt="0"/>
      <dgm:spPr/>
    </dgm:pt>
    <dgm:pt modelId="{B98A2D4D-6651-4AB7-8F48-5B1CA03EBF3B}" type="pres">
      <dgm:prSet presAssocID="{A56553BB-42DF-4F66-848E-20738E38D878}" presName="node" presStyleLbl="node1" presStyleIdx="4" presStyleCnt="5">
        <dgm:presLayoutVars>
          <dgm:bulletEnabled val="1"/>
        </dgm:presLayoutVars>
      </dgm:prSet>
      <dgm:spPr/>
    </dgm:pt>
  </dgm:ptLst>
  <dgm:cxnLst>
    <dgm:cxn modelId="{17C5A906-2198-4AD2-A0D2-38AEDBB7CF14}" srcId="{C94AD000-7ABD-4913-94C1-6C2E9036CC1F}" destId="{5D02000F-8AB0-40CD-9F30-63A4563B7FD1}" srcOrd="0" destOrd="0" parTransId="{4BE52175-8D84-4555-9454-E56AD0D5AF07}" sibTransId="{49E91526-17F4-4CBA-B3DB-2AB78D66E183}"/>
    <dgm:cxn modelId="{56B23733-D01B-45D1-A1A4-5726F8525F26}" type="presOf" srcId="{E61B388F-78FF-4624-8C83-8CD358DBF9F4}" destId="{DFB47C17-3506-4CF6-A737-0D8F633F60B8}" srcOrd="0" destOrd="0" presId="urn:microsoft.com/office/officeart/2005/8/layout/default"/>
    <dgm:cxn modelId="{4D4B685B-6E1A-4BB1-8E66-FEA3C9EE40BC}" srcId="{C94AD000-7ABD-4913-94C1-6C2E9036CC1F}" destId="{0C4EEB96-BBD1-4126-9750-0420B37AFC80}" srcOrd="2" destOrd="0" parTransId="{85D6B98C-8619-45ED-AF83-874446A4A5CB}" sibTransId="{3AE23E7A-6773-464E-9C8E-00BD63536384}"/>
    <dgm:cxn modelId="{5FDD4966-C3DC-4894-85C8-F584E0FF0459}" type="presOf" srcId="{0C4EEB96-BBD1-4126-9750-0420B37AFC80}" destId="{B757D1C8-1C16-4346-A2EF-61CBC2F1118C}" srcOrd="0" destOrd="0" presId="urn:microsoft.com/office/officeart/2005/8/layout/default"/>
    <dgm:cxn modelId="{93907757-225F-45FD-8110-B37E0AE668F3}" srcId="{C94AD000-7ABD-4913-94C1-6C2E9036CC1F}" destId="{E61B388F-78FF-4624-8C83-8CD358DBF9F4}" srcOrd="3" destOrd="0" parTransId="{3635289D-B614-4548-BF74-D738AF1B4612}" sibTransId="{494AD991-5E7A-4E11-B93C-278027E16F3D}"/>
    <dgm:cxn modelId="{DE09268C-9483-472F-BECB-D24D8F8F2B3B}" type="presOf" srcId="{B75AA1F1-E271-4A00-B626-5AFDBAF21197}" destId="{2BB43F50-7212-4AF4-B857-1EE7943B367E}" srcOrd="0" destOrd="0" presId="urn:microsoft.com/office/officeart/2005/8/layout/default"/>
    <dgm:cxn modelId="{7165619D-8131-4B95-8E3B-85BCB0E1AE8A}" srcId="{C94AD000-7ABD-4913-94C1-6C2E9036CC1F}" destId="{A56553BB-42DF-4F66-848E-20738E38D878}" srcOrd="4" destOrd="0" parTransId="{292D151E-E8AE-4890-BEE5-3D9CA9F54225}" sibTransId="{CFB43838-5ED6-4D98-B37D-AAA8F513E42B}"/>
    <dgm:cxn modelId="{3F68CFA4-6262-4157-8F31-8FD979B4535E}" type="presOf" srcId="{5D02000F-8AB0-40CD-9F30-63A4563B7FD1}" destId="{8B462986-A8F5-4427-80A2-3E20ACA7142B}" srcOrd="0" destOrd="0" presId="urn:microsoft.com/office/officeart/2005/8/layout/default"/>
    <dgm:cxn modelId="{966406BB-6FC0-4AF5-9F7C-055BB74FAC1D}" type="presOf" srcId="{A56553BB-42DF-4F66-848E-20738E38D878}" destId="{B98A2D4D-6651-4AB7-8F48-5B1CA03EBF3B}" srcOrd="0" destOrd="0" presId="urn:microsoft.com/office/officeart/2005/8/layout/default"/>
    <dgm:cxn modelId="{44F51FBB-78E2-4899-8197-B8722BCF3B0F}" srcId="{C94AD000-7ABD-4913-94C1-6C2E9036CC1F}" destId="{B75AA1F1-E271-4A00-B626-5AFDBAF21197}" srcOrd="1" destOrd="0" parTransId="{6A9B25E8-63D2-4686-84E7-41712824EF3C}" sibTransId="{D79B9486-0D90-45BF-BBAE-07D53B152FFE}"/>
    <dgm:cxn modelId="{0BA815F5-7AC9-46EC-B2C9-6027A12F7196}" type="presOf" srcId="{C94AD000-7ABD-4913-94C1-6C2E9036CC1F}" destId="{2A08D137-9846-4913-AC51-7DD7285D4868}" srcOrd="0" destOrd="0" presId="urn:microsoft.com/office/officeart/2005/8/layout/default"/>
    <dgm:cxn modelId="{88FB745E-F79D-4DB9-B520-C6159E24DDFE}" type="presParOf" srcId="{2A08D137-9846-4913-AC51-7DD7285D4868}" destId="{8B462986-A8F5-4427-80A2-3E20ACA7142B}" srcOrd="0" destOrd="0" presId="urn:microsoft.com/office/officeart/2005/8/layout/default"/>
    <dgm:cxn modelId="{F9DEB397-95C8-4ED4-8AD6-FAC8E5897B74}" type="presParOf" srcId="{2A08D137-9846-4913-AC51-7DD7285D4868}" destId="{96917245-7637-4316-8A25-3AC1D113D236}" srcOrd="1" destOrd="0" presId="urn:microsoft.com/office/officeart/2005/8/layout/default"/>
    <dgm:cxn modelId="{C7723EF8-4D79-4467-B9C5-D66C3339EB8B}" type="presParOf" srcId="{2A08D137-9846-4913-AC51-7DD7285D4868}" destId="{2BB43F50-7212-4AF4-B857-1EE7943B367E}" srcOrd="2" destOrd="0" presId="urn:microsoft.com/office/officeart/2005/8/layout/default"/>
    <dgm:cxn modelId="{22BE2410-DBD8-4BA8-87FE-3E9EBEC01C09}" type="presParOf" srcId="{2A08D137-9846-4913-AC51-7DD7285D4868}" destId="{C2523482-6823-4C6B-B61E-581705C9D55F}" srcOrd="3" destOrd="0" presId="urn:microsoft.com/office/officeart/2005/8/layout/default"/>
    <dgm:cxn modelId="{58BBC181-723A-4384-9ED9-5D4EE237E756}" type="presParOf" srcId="{2A08D137-9846-4913-AC51-7DD7285D4868}" destId="{B757D1C8-1C16-4346-A2EF-61CBC2F1118C}" srcOrd="4" destOrd="0" presId="urn:microsoft.com/office/officeart/2005/8/layout/default"/>
    <dgm:cxn modelId="{0CE62352-D545-4059-B9FB-77BDBE5AF00E}" type="presParOf" srcId="{2A08D137-9846-4913-AC51-7DD7285D4868}" destId="{C4179FB0-C603-460D-B72E-F827588A69D9}" srcOrd="5" destOrd="0" presId="urn:microsoft.com/office/officeart/2005/8/layout/default"/>
    <dgm:cxn modelId="{6F8D4934-5A7B-4439-AC7C-650C5F86D7B5}" type="presParOf" srcId="{2A08D137-9846-4913-AC51-7DD7285D4868}" destId="{DFB47C17-3506-4CF6-A737-0D8F633F60B8}" srcOrd="6" destOrd="0" presId="urn:microsoft.com/office/officeart/2005/8/layout/default"/>
    <dgm:cxn modelId="{76E74A63-9B73-40F8-BAD1-088756015B24}" type="presParOf" srcId="{2A08D137-9846-4913-AC51-7DD7285D4868}" destId="{4671A91E-D646-43F0-9B24-9B5CF0390C1A}" srcOrd="7" destOrd="0" presId="urn:microsoft.com/office/officeart/2005/8/layout/default"/>
    <dgm:cxn modelId="{FCAD3424-3648-4DA1-AADC-CD99F6AF9D01}" type="presParOf" srcId="{2A08D137-9846-4913-AC51-7DD7285D4868}" destId="{B98A2D4D-6651-4AB7-8F48-5B1CA03EBF3B}" srcOrd="8" destOrd="0" presId="urn:microsoft.com/office/officeart/2005/8/layout/default"/>
  </dgm:cxnLst>
  <dgm:bg>
    <a:solidFill>
      <a:schemeClr val="accent4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BE8A6FC-8981-4C3B-80D2-A50C68B813F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C536BED-6A93-4348-B557-8F4133EBF534}">
      <dgm:prSet phldrT="[Text]" custT="1"/>
      <dgm:spPr>
        <a:solidFill>
          <a:srgbClr val="92D05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3200" dirty="0" err="1"/>
            <a:t>Masalah</a:t>
          </a:r>
          <a:endParaRPr lang="en-US" sz="3200" dirty="0"/>
        </a:p>
      </dgm:t>
    </dgm:pt>
    <dgm:pt modelId="{6848A50C-D88F-4342-AEF1-B687F61DAC6D}" type="parTrans" cxnId="{562C3EEE-DEEB-4C86-B30D-1EB9D5460BBA}">
      <dgm:prSet/>
      <dgm:spPr/>
      <dgm:t>
        <a:bodyPr/>
        <a:lstStyle/>
        <a:p>
          <a:endParaRPr lang="en-US"/>
        </a:p>
      </dgm:t>
    </dgm:pt>
    <dgm:pt modelId="{7E2B138B-50B9-4B1A-9403-8121AEF60891}" type="sibTrans" cxnId="{562C3EEE-DEEB-4C86-B30D-1EB9D5460BBA}">
      <dgm:prSet/>
      <dgm:spPr/>
      <dgm:t>
        <a:bodyPr/>
        <a:lstStyle/>
        <a:p>
          <a:endParaRPr lang="en-US"/>
        </a:p>
      </dgm:t>
    </dgm:pt>
    <dgm:pt modelId="{59DB4D56-43F1-4F81-9C92-CF581FE69638}">
      <dgm:prSet phldrT="[Text]" custT="1"/>
      <dgm:spPr>
        <a:solidFill>
          <a:srgbClr val="FFCCFF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3200" dirty="0" err="1"/>
            <a:t>Pengambilan</a:t>
          </a:r>
          <a:r>
            <a:rPr lang="en-US" sz="3200" dirty="0"/>
            <a:t> </a:t>
          </a:r>
          <a:r>
            <a:rPr lang="en-US" sz="3200" dirty="0" err="1"/>
            <a:t>Keputusan</a:t>
          </a:r>
          <a:endParaRPr lang="en-US" sz="3200" dirty="0"/>
        </a:p>
      </dgm:t>
    </dgm:pt>
    <dgm:pt modelId="{10138AE6-6999-40FC-B694-AEC79EB1D10E}" type="parTrans" cxnId="{5809728F-93CB-48E7-9AA1-23732717BDC3}">
      <dgm:prSet/>
      <dgm:spPr/>
      <dgm:t>
        <a:bodyPr/>
        <a:lstStyle/>
        <a:p>
          <a:endParaRPr lang="en-US"/>
        </a:p>
      </dgm:t>
    </dgm:pt>
    <dgm:pt modelId="{80E8074A-E0A0-4175-85E1-929A34CC1465}" type="sibTrans" cxnId="{5809728F-93CB-48E7-9AA1-23732717BDC3}">
      <dgm:prSet/>
      <dgm:spPr/>
      <dgm:t>
        <a:bodyPr/>
        <a:lstStyle/>
        <a:p>
          <a:endParaRPr lang="en-US"/>
        </a:p>
      </dgm:t>
    </dgm:pt>
    <dgm:pt modelId="{CD87B03D-CE4E-4EED-8DCA-A6B97F0DDDC5}">
      <dgm:prSet phldrT="[Text]" custT="1"/>
      <dgm:spPr>
        <a:solidFill>
          <a:srgbClr val="FF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pPr algn="ctr"/>
          <a:r>
            <a:rPr lang="en-US" sz="3200" dirty="0" err="1"/>
            <a:t>Berpikir</a:t>
          </a:r>
          <a:r>
            <a:rPr lang="en-US" sz="3200" dirty="0"/>
            <a:t> </a:t>
          </a:r>
          <a:r>
            <a:rPr lang="en-US" sz="3200" dirty="0" err="1"/>
            <a:t>Kritis</a:t>
          </a:r>
          <a:endParaRPr lang="en-US" sz="3200" dirty="0"/>
        </a:p>
      </dgm:t>
    </dgm:pt>
    <dgm:pt modelId="{0926FFDF-0B96-4DA9-AA5B-2173DE0A3E2B}" type="parTrans" cxnId="{C7A0E609-F92F-438D-A2C3-B5D84B11B962}">
      <dgm:prSet/>
      <dgm:spPr/>
      <dgm:t>
        <a:bodyPr/>
        <a:lstStyle/>
        <a:p>
          <a:endParaRPr lang="en-US"/>
        </a:p>
      </dgm:t>
    </dgm:pt>
    <dgm:pt modelId="{B634D4A4-2C7F-486B-90E4-35CA548AD72C}" type="sibTrans" cxnId="{C7A0E609-F92F-438D-A2C3-B5D84B11B962}">
      <dgm:prSet/>
      <dgm:spPr/>
      <dgm:t>
        <a:bodyPr/>
        <a:lstStyle/>
        <a:p>
          <a:endParaRPr lang="en-US"/>
        </a:p>
      </dgm:t>
    </dgm:pt>
    <dgm:pt modelId="{567D4EA1-4CC2-496C-B2CB-12E1FDF0ECE5}" type="pres">
      <dgm:prSet presAssocID="{8BE8A6FC-8981-4C3B-80D2-A50C68B813FA}" presName="compositeShape" presStyleCnt="0">
        <dgm:presLayoutVars>
          <dgm:chMax val="7"/>
          <dgm:dir/>
          <dgm:resizeHandles val="exact"/>
        </dgm:presLayoutVars>
      </dgm:prSet>
      <dgm:spPr/>
    </dgm:pt>
    <dgm:pt modelId="{16ACFBFC-0DD3-4A5E-9E51-7A2C09137D41}" type="pres">
      <dgm:prSet presAssocID="{9C536BED-6A93-4348-B557-8F4133EBF534}" presName="circ1" presStyleLbl="vennNode1" presStyleIdx="0" presStyleCnt="3" custScaleX="94219"/>
      <dgm:spPr/>
    </dgm:pt>
    <dgm:pt modelId="{D9B2128B-DB66-4BAF-A0FF-9B53EA9141D9}" type="pres">
      <dgm:prSet presAssocID="{9C536BED-6A93-4348-B557-8F4133EBF53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3213C16-258C-4B06-92E4-B8B286522DFD}" type="pres">
      <dgm:prSet presAssocID="{59DB4D56-43F1-4F81-9C92-CF581FE69638}" presName="circ2" presStyleLbl="vennNode1" presStyleIdx="1" presStyleCnt="3" custScaleX="151222" custLinFactNeighborX="0" custLinFactNeighborY="-2170"/>
      <dgm:spPr/>
    </dgm:pt>
    <dgm:pt modelId="{267EC235-E0D4-4A5F-A659-024C9E3C98DE}" type="pres">
      <dgm:prSet presAssocID="{59DB4D56-43F1-4F81-9C92-CF581FE6963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D290AC7-287E-4412-B0FB-A5243544D85C}" type="pres">
      <dgm:prSet presAssocID="{CD87B03D-CE4E-4EED-8DCA-A6B97F0DDDC5}" presName="circ3" presStyleLbl="vennNode1" presStyleIdx="2" presStyleCnt="3" custScaleX="101890" custLinFactNeighborX="-16642" custLinFactNeighborY="-2895"/>
      <dgm:spPr/>
    </dgm:pt>
    <dgm:pt modelId="{34FF51A1-BE0F-4118-A70C-612945265EF8}" type="pres">
      <dgm:prSet presAssocID="{CD87B03D-CE4E-4EED-8DCA-A6B97F0DDDC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7A0E609-F92F-438D-A2C3-B5D84B11B962}" srcId="{8BE8A6FC-8981-4C3B-80D2-A50C68B813FA}" destId="{CD87B03D-CE4E-4EED-8DCA-A6B97F0DDDC5}" srcOrd="2" destOrd="0" parTransId="{0926FFDF-0B96-4DA9-AA5B-2173DE0A3E2B}" sibTransId="{B634D4A4-2C7F-486B-90E4-35CA548AD72C}"/>
    <dgm:cxn modelId="{EA88C635-439F-4F89-B475-A4B59D513A32}" type="presOf" srcId="{9C536BED-6A93-4348-B557-8F4133EBF534}" destId="{D9B2128B-DB66-4BAF-A0FF-9B53EA9141D9}" srcOrd="1" destOrd="0" presId="urn:microsoft.com/office/officeart/2005/8/layout/venn1"/>
    <dgm:cxn modelId="{85226063-639A-4D68-AFF9-E1B6042C1E77}" type="presOf" srcId="{9C536BED-6A93-4348-B557-8F4133EBF534}" destId="{16ACFBFC-0DD3-4A5E-9E51-7A2C09137D41}" srcOrd="0" destOrd="0" presId="urn:microsoft.com/office/officeart/2005/8/layout/venn1"/>
    <dgm:cxn modelId="{F767B54D-3077-4EE3-8765-83A0D84F6B50}" type="presOf" srcId="{59DB4D56-43F1-4F81-9C92-CF581FE69638}" destId="{A3213C16-258C-4B06-92E4-B8B286522DFD}" srcOrd="0" destOrd="0" presId="urn:microsoft.com/office/officeart/2005/8/layout/venn1"/>
    <dgm:cxn modelId="{9E0D5D53-A49D-4A64-B79F-C25BC20ECDAA}" type="presOf" srcId="{8BE8A6FC-8981-4C3B-80D2-A50C68B813FA}" destId="{567D4EA1-4CC2-496C-B2CB-12E1FDF0ECE5}" srcOrd="0" destOrd="0" presId="urn:microsoft.com/office/officeart/2005/8/layout/venn1"/>
    <dgm:cxn modelId="{7648AB84-92F7-40B1-9F38-E09721445EAB}" type="presOf" srcId="{CD87B03D-CE4E-4EED-8DCA-A6B97F0DDDC5}" destId="{ED290AC7-287E-4412-B0FB-A5243544D85C}" srcOrd="0" destOrd="0" presId="urn:microsoft.com/office/officeart/2005/8/layout/venn1"/>
    <dgm:cxn modelId="{5809728F-93CB-48E7-9AA1-23732717BDC3}" srcId="{8BE8A6FC-8981-4C3B-80D2-A50C68B813FA}" destId="{59DB4D56-43F1-4F81-9C92-CF581FE69638}" srcOrd="1" destOrd="0" parTransId="{10138AE6-6999-40FC-B694-AEC79EB1D10E}" sibTransId="{80E8074A-E0A0-4175-85E1-929A34CC1465}"/>
    <dgm:cxn modelId="{4D41FED2-3CD4-42A8-A38A-20417BEBDB94}" type="presOf" srcId="{59DB4D56-43F1-4F81-9C92-CF581FE69638}" destId="{267EC235-E0D4-4A5F-A659-024C9E3C98DE}" srcOrd="1" destOrd="0" presId="urn:microsoft.com/office/officeart/2005/8/layout/venn1"/>
    <dgm:cxn modelId="{562C3EEE-DEEB-4C86-B30D-1EB9D5460BBA}" srcId="{8BE8A6FC-8981-4C3B-80D2-A50C68B813FA}" destId="{9C536BED-6A93-4348-B557-8F4133EBF534}" srcOrd="0" destOrd="0" parTransId="{6848A50C-D88F-4342-AEF1-B687F61DAC6D}" sibTransId="{7E2B138B-50B9-4B1A-9403-8121AEF60891}"/>
    <dgm:cxn modelId="{07EB1FFC-8AFF-4A0A-B9C6-44ACA9A51154}" type="presOf" srcId="{CD87B03D-CE4E-4EED-8DCA-A6B97F0DDDC5}" destId="{34FF51A1-BE0F-4118-A70C-612945265EF8}" srcOrd="1" destOrd="0" presId="urn:microsoft.com/office/officeart/2005/8/layout/venn1"/>
    <dgm:cxn modelId="{27AAB102-E535-40E5-8E68-19B190ACDFFF}" type="presParOf" srcId="{567D4EA1-4CC2-496C-B2CB-12E1FDF0ECE5}" destId="{16ACFBFC-0DD3-4A5E-9E51-7A2C09137D41}" srcOrd="0" destOrd="0" presId="urn:microsoft.com/office/officeart/2005/8/layout/venn1"/>
    <dgm:cxn modelId="{F960F74C-2A13-4783-A134-1A32505B26C7}" type="presParOf" srcId="{567D4EA1-4CC2-496C-B2CB-12E1FDF0ECE5}" destId="{D9B2128B-DB66-4BAF-A0FF-9B53EA9141D9}" srcOrd="1" destOrd="0" presId="urn:microsoft.com/office/officeart/2005/8/layout/venn1"/>
    <dgm:cxn modelId="{0AE38430-DB0C-4228-9EDD-D42F134C10E1}" type="presParOf" srcId="{567D4EA1-4CC2-496C-B2CB-12E1FDF0ECE5}" destId="{A3213C16-258C-4B06-92E4-B8B286522DFD}" srcOrd="2" destOrd="0" presId="urn:microsoft.com/office/officeart/2005/8/layout/venn1"/>
    <dgm:cxn modelId="{BEADDCB6-9E54-4A68-9547-BEE4CE17BCD3}" type="presParOf" srcId="{567D4EA1-4CC2-496C-B2CB-12E1FDF0ECE5}" destId="{267EC235-E0D4-4A5F-A659-024C9E3C98DE}" srcOrd="3" destOrd="0" presId="urn:microsoft.com/office/officeart/2005/8/layout/venn1"/>
    <dgm:cxn modelId="{52473064-6D97-4D68-8C09-D3D422E49222}" type="presParOf" srcId="{567D4EA1-4CC2-496C-B2CB-12E1FDF0ECE5}" destId="{ED290AC7-287E-4412-B0FB-A5243544D85C}" srcOrd="4" destOrd="0" presId="urn:microsoft.com/office/officeart/2005/8/layout/venn1"/>
    <dgm:cxn modelId="{9E2CC229-D209-481C-A9DE-C0BC214D642C}" type="presParOf" srcId="{567D4EA1-4CC2-496C-B2CB-12E1FDF0ECE5}" destId="{34FF51A1-BE0F-4118-A70C-612945265EF8}" srcOrd="5" destOrd="0" presId="urn:microsoft.com/office/officeart/2005/8/layout/venn1"/>
  </dgm:cxnLst>
  <dgm:bg>
    <a:solidFill>
      <a:schemeClr val="accent6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E0D86E7-7030-47B5-B7F3-6C76B4405D38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B14C0C-2302-4D06-8F16-AA650CF57098}">
      <dgm:prSet phldrT="[Text]" phldr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en-US"/>
        </a:p>
      </dgm:t>
    </dgm:pt>
    <dgm:pt modelId="{C9E4CCCF-C63C-4345-91F2-9C736919EFAD}" type="parTrans" cxnId="{2312D913-F2FB-445B-A8A7-9F13DE69806D}">
      <dgm:prSet/>
      <dgm:spPr/>
      <dgm:t>
        <a:bodyPr/>
        <a:lstStyle/>
        <a:p>
          <a:endParaRPr lang="en-US"/>
        </a:p>
      </dgm:t>
    </dgm:pt>
    <dgm:pt modelId="{9EE7F806-48E9-4E4E-9495-093B392185ED}" type="sibTrans" cxnId="{2312D913-F2FB-445B-A8A7-9F13DE69806D}">
      <dgm:prSet/>
      <dgm:spPr/>
      <dgm:t>
        <a:bodyPr/>
        <a:lstStyle/>
        <a:p>
          <a:endParaRPr lang="en-US"/>
        </a:p>
      </dgm:t>
    </dgm:pt>
    <dgm:pt modelId="{EFDBF238-F7F7-4271-A1C4-AE4764E3CF4D}">
      <dgm:prSet phldrT="[Text]" custT="1"/>
      <dgm:spPr>
        <a:solidFill>
          <a:schemeClr val="accent6">
            <a:lumMod val="60000"/>
            <a:lumOff val="40000"/>
            <a:alpha val="90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3600" b="1" dirty="0" err="1">
              <a:latin typeface="Bell MT" pitchFamily="18" charset="0"/>
            </a:rPr>
            <a:t>Usia</a:t>
          </a:r>
          <a:endParaRPr lang="en-US" sz="3600" b="1" dirty="0">
            <a:latin typeface="Bell MT" pitchFamily="18" charset="0"/>
          </a:endParaRPr>
        </a:p>
      </dgm:t>
    </dgm:pt>
    <dgm:pt modelId="{844EB9A9-DDAD-4700-9095-9E49888E7657}" type="parTrans" cxnId="{E5605EC4-F65D-4628-985E-B5A59CB7E914}">
      <dgm:prSet/>
      <dgm:spPr/>
      <dgm:t>
        <a:bodyPr/>
        <a:lstStyle/>
        <a:p>
          <a:endParaRPr lang="en-US"/>
        </a:p>
      </dgm:t>
    </dgm:pt>
    <dgm:pt modelId="{944A1C05-E9CD-488B-884C-52ACF35BB2D4}" type="sibTrans" cxnId="{E5605EC4-F65D-4628-985E-B5A59CB7E914}">
      <dgm:prSet/>
      <dgm:spPr/>
      <dgm:t>
        <a:bodyPr/>
        <a:lstStyle/>
        <a:p>
          <a:endParaRPr lang="en-US"/>
        </a:p>
      </dgm:t>
    </dgm:pt>
    <dgm:pt modelId="{0A35AB09-98B7-4CFD-B375-FA957E038105}">
      <dgm:prSet phldrT="[Text]" phldr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en-US" dirty="0"/>
        </a:p>
      </dgm:t>
    </dgm:pt>
    <dgm:pt modelId="{D74CE435-AA17-45CD-8140-1E180242A405}" type="parTrans" cxnId="{EE5F1D1E-CA18-4AC9-9EED-FF0D4253B5D4}">
      <dgm:prSet/>
      <dgm:spPr/>
      <dgm:t>
        <a:bodyPr/>
        <a:lstStyle/>
        <a:p>
          <a:endParaRPr lang="en-US"/>
        </a:p>
      </dgm:t>
    </dgm:pt>
    <dgm:pt modelId="{BF9CFF9F-B56C-4657-B520-03CC7399BBB3}" type="sibTrans" cxnId="{EE5F1D1E-CA18-4AC9-9EED-FF0D4253B5D4}">
      <dgm:prSet/>
      <dgm:spPr/>
      <dgm:t>
        <a:bodyPr/>
        <a:lstStyle/>
        <a:p>
          <a:endParaRPr lang="en-US"/>
        </a:p>
      </dgm:t>
    </dgm:pt>
    <dgm:pt modelId="{312D4A4F-D70A-4539-89C9-393E2009AC9C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3600" b="1" dirty="0" err="1">
              <a:latin typeface="Bell MT" pitchFamily="18" charset="0"/>
            </a:rPr>
            <a:t>Pendidikan</a:t>
          </a:r>
          <a:endParaRPr lang="en-US" sz="3600" b="1" dirty="0">
            <a:latin typeface="Bell MT" pitchFamily="18" charset="0"/>
          </a:endParaRPr>
        </a:p>
      </dgm:t>
    </dgm:pt>
    <dgm:pt modelId="{06361E31-FA30-4B2C-B422-749A37C42F68}" type="parTrans" cxnId="{318FA543-BF34-49CB-BD9F-1C14AE5CFCCC}">
      <dgm:prSet/>
      <dgm:spPr/>
      <dgm:t>
        <a:bodyPr/>
        <a:lstStyle/>
        <a:p>
          <a:endParaRPr lang="en-US"/>
        </a:p>
      </dgm:t>
    </dgm:pt>
    <dgm:pt modelId="{A6136F37-A5E0-4D4D-8B9A-5149ADF77DBB}" type="sibTrans" cxnId="{318FA543-BF34-49CB-BD9F-1C14AE5CFCCC}">
      <dgm:prSet/>
      <dgm:spPr/>
      <dgm:t>
        <a:bodyPr/>
        <a:lstStyle/>
        <a:p>
          <a:endParaRPr lang="en-US"/>
        </a:p>
      </dgm:t>
    </dgm:pt>
    <dgm:pt modelId="{8BE85A50-9319-4238-A9CA-E7CB4D8C3011}">
      <dgm:prSet phldrT="[Text]" phldr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en-US"/>
        </a:p>
      </dgm:t>
    </dgm:pt>
    <dgm:pt modelId="{110307D9-99A0-4F6B-8068-D0490B93D1F2}" type="parTrans" cxnId="{C94BC567-78BF-473C-9BD8-8A92BE5B6E13}">
      <dgm:prSet/>
      <dgm:spPr/>
      <dgm:t>
        <a:bodyPr/>
        <a:lstStyle/>
        <a:p>
          <a:endParaRPr lang="en-US"/>
        </a:p>
      </dgm:t>
    </dgm:pt>
    <dgm:pt modelId="{435E6F66-2F6B-47C8-85C9-E608F8E956A5}" type="sibTrans" cxnId="{C94BC567-78BF-473C-9BD8-8A92BE5B6E13}">
      <dgm:prSet/>
      <dgm:spPr/>
      <dgm:t>
        <a:bodyPr/>
        <a:lstStyle/>
        <a:p>
          <a:endParaRPr lang="en-US"/>
        </a:p>
      </dgm:t>
    </dgm:pt>
    <dgm:pt modelId="{3F224460-3ABD-4904-B211-1430722E5CD4}">
      <dgm:prSet phldrT="[Text]"/>
      <dgm:spPr>
        <a:solidFill>
          <a:schemeClr val="accent6">
            <a:lumMod val="60000"/>
            <a:lumOff val="40000"/>
            <a:alpha val="90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b="1" dirty="0" err="1"/>
            <a:t>Tempat</a:t>
          </a:r>
          <a:r>
            <a:rPr lang="en-US" b="1" dirty="0"/>
            <a:t> </a:t>
          </a:r>
          <a:r>
            <a:rPr lang="en-US" b="1" dirty="0" err="1"/>
            <a:t>Bekerja</a:t>
          </a:r>
          <a:endParaRPr lang="en-US" b="1" dirty="0"/>
        </a:p>
      </dgm:t>
    </dgm:pt>
    <dgm:pt modelId="{6B3E25BC-4D4F-4159-8A81-139C44ECDB9C}" type="parTrans" cxnId="{85ED05ED-D8AF-4109-B8AA-D54C206ECDB7}">
      <dgm:prSet/>
      <dgm:spPr/>
      <dgm:t>
        <a:bodyPr/>
        <a:lstStyle/>
        <a:p>
          <a:endParaRPr lang="en-US"/>
        </a:p>
      </dgm:t>
    </dgm:pt>
    <dgm:pt modelId="{92DF7F82-1579-4425-A745-F42612D54BD6}" type="sibTrans" cxnId="{85ED05ED-D8AF-4109-B8AA-D54C206ECDB7}">
      <dgm:prSet/>
      <dgm:spPr/>
      <dgm:t>
        <a:bodyPr/>
        <a:lstStyle/>
        <a:p>
          <a:endParaRPr lang="en-US"/>
        </a:p>
      </dgm:t>
    </dgm:pt>
    <dgm:pt modelId="{38BA1904-5286-4E86-BD40-59B82D691B89}">
      <dgm:prSet phldrT="[Text]" phldr="1"/>
      <dgm:spPr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en-US"/>
        </a:p>
      </dgm:t>
    </dgm:pt>
    <dgm:pt modelId="{44EDB990-7C63-44A9-BB51-D6395174DA56}" type="parTrans" cxnId="{3A733C51-7A8B-479A-B47E-43E77A40979C}">
      <dgm:prSet/>
      <dgm:spPr/>
      <dgm:t>
        <a:bodyPr/>
        <a:lstStyle/>
        <a:p>
          <a:endParaRPr lang="en-US"/>
        </a:p>
      </dgm:t>
    </dgm:pt>
    <dgm:pt modelId="{603FAEA2-1CF3-4D65-9D01-3BE20C3E99CD}" type="sibTrans" cxnId="{3A733C51-7A8B-479A-B47E-43E77A40979C}">
      <dgm:prSet/>
      <dgm:spPr/>
      <dgm:t>
        <a:bodyPr/>
        <a:lstStyle/>
        <a:p>
          <a:endParaRPr lang="en-US"/>
        </a:p>
      </dgm:t>
    </dgm:pt>
    <dgm:pt modelId="{F9CC2C80-AA75-4163-AAA7-25FA79079D92}">
      <dgm:prSet phldrT="[Text]" custT="1"/>
      <dgm:spPr>
        <a:solidFill>
          <a:srgbClr val="FFFF00"/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r>
            <a:rPr lang="en-US" sz="3200" b="1" dirty="0">
              <a:latin typeface="Bell MT" pitchFamily="18" charset="0"/>
            </a:rPr>
            <a:t>Lama </a:t>
          </a:r>
          <a:r>
            <a:rPr lang="en-US" sz="3200" b="1" dirty="0" err="1">
              <a:latin typeface="Bell MT" pitchFamily="18" charset="0"/>
            </a:rPr>
            <a:t>Kerja</a:t>
          </a:r>
          <a:endParaRPr lang="en-US" sz="3200" b="1" dirty="0">
            <a:latin typeface="Bell MT" pitchFamily="18" charset="0"/>
          </a:endParaRPr>
        </a:p>
      </dgm:t>
    </dgm:pt>
    <dgm:pt modelId="{B7DB7952-3157-4B1A-B1DD-4AE9F8F3FE6A}" type="parTrans" cxnId="{98617559-70F6-4828-9F02-C6CECA4BF785}">
      <dgm:prSet/>
      <dgm:spPr/>
      <dgm:t>
        <a:bodyPr/>
        <a:lstStyle/>
        <a:p>
          <a:endParaRPr lang="en-US"/>
        </a:p>
      </dgm:t>
    </dgm:pt>
    <dgm:pt modelId="{2B4C72E5-D6DE-4409-BE1C-4F6E3360D357}" type="sibTrans" cxnId="{98617559-70F6-4828-9F02-C6CECA4BF785}">
      <dgm:prSet/>
      <dgm:spPr/>
      <dgm:t>
        <a:bodyPr/>
        <a:lstStyle/>
        <a:p>
          <a:endParaRPr lang="en-US"/>
        </a:p>
      </dgm:t>
    </dgm:pt>
    <dgm:pt modelId="{A1F2A3DB-6CD1-4A53-B5A6-30FE2B454BE9}" type="pres">
      <dgm:prSet presAssocID="{4E0D86E7-7030-47B5-B7F3-6C76B4405D38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C8908293-20BE-421F-85CF-BC8815CFF638}" type="pres">
      <dgm:prSet presAssocID="{4E0D86E7-7030-47B5-B7F3-6C76B4405D38}" presName="children" presStyleCnt="0"/>
      <dgm:spPr/>
    </dgm:pt>
    <dgm:pt modelId="{52985A41-B1B7-48D9-BDD6-E1A5152864C0}" type="pres">
      <dgm:prSet presAssocID="{4E0D86E7-7030-47B5-B7F3-6C76B4405D38}" presName="child1group" presStyleCnt="0"/>
      <dgm:spPr/>
    </dgm:pt>
    <dgm:pt modelId="{56BA56A1-1E59-451D-A1C1-99052F0EED76}" type="pres">
      <dgm:prSet presAssocID="{4E0D86E7-7030-47B5-B7F3-6C76B4405D38}" presName="child1" presStyleLbl="bgAcc1" presStyleIdx="0" presStyleCnt="4" custScaleX="164360" custLinFactNeighborX="-7910" custLinFactNeighborY="-2713"/>
      <dgm:spPr/>
    </dgm:pt>
    <dgm:pt modelId="{8FC8DEAA-9A76-46BA-B66D-77A07824F82E}" type="pres">
      <dgm:prSet presAssocID="{4E0D86E7-7030-47B5-B7F3-6C76B4405D38}" presName="child1Text" presStyleLbl="bgAcc1" presStyleIdx="0" presStyleCnt="4">
        <dgm:presLayoutVars>
          <dgm:bulletEnabled val="1"/>
        </dgm:presLayoutVars>
      </dgm:prSet>
      <dgm:spPr/>
    </dgm:pt>
    <dgm:pt modelId="{54E2B379-AD8E-4327-B57F-C9E644C4283C}" type="pres">
      <dgm:prSet presAssocID="{4E0D86E7-7030-47B5-B7F3-6C76B4405D38}" presName="child2group" presStyleCnt="0"/>
      <dgm:spPr/>
    </dgm:pt>
    <dgm:pt modelId="{666980C3-B388-4A96-BF86-A20DC517420D}" type="pres">
      <dgm:prSet presAssocID="{4E0D86E7-7030-47B5-B7F3-6C76B4405D38}" presName="child2" presStyleLbl="bgAcc1" presStyleIdx="1" presStyleCnt="4" custScaleX="197984" custLinFactNeighborX="25487" custLinFactNeighborY="4070"/>
      <dgm:spPr/>
    </dgm:pt>
    <dgm:pt modelId="{4B1F677A-16C1-4EE5-977C-6F766220ECCD}" type="pres">
      <dgm:prSet presAssocID="{4E0D86E7-7030-47B5-B7F3-6C76B4405D38}" presName="child2Text" presStyleLbl="bgAcc1" presStyleIdx="1" presStyleCnt="4">
        <dgm:presLayoutVars>
          <dgm:bulletEnabled val="1"/>
        </dgm:presLayoutVars>
      </dgm:prSet>
      <dgm:spPr/>
    </dgm:pt>
    <dgm:pt modelId="{F270530F-12CB-489C-8CB5-12FC0B865DD8}" type="pres">
      <dgm:prSet presAssocID="{4E0D86E7-7030-47B5-B7F3-6C76B4405D38}" presName="child3group" presStyleCnt="0"/>
      <dgm:spPr/>
    </dgm:pt>
    <dgm:pt modelId="{CEB22CC5-05E9-49CE-A54A-5418D2E7B92F}" type="pres">
      <dgm:prSet presAssocID="{4E0D86E7-7030-47B5-B7F3-6C76B4405D38}" presName="child3" presStyleLbl="bgAcc1" presStyleIdx="2" presStyleCnt="4" custScaleX="155800" custLinFactNeighborX="36912" custLinFactNeighborY="-6784"/>
      <dgm:spPr/>
    </dgm:pt>
    <dgm:pt modelId="{EF5EE04B-EEB0-49F0-8CA1-985BB86A9D9E}" type="pres">
      <dgm:prSet presAssocID="{4E0D86E7-7030-47B5-B7F3-6C76B4405D38}" presName="child3Text" presStyleLbl="bgAcc1" presStyleIdx="2" presStyleCnt="4">
        <dgm:presLayoutVars>
          <dgm:bulletEnabled val="1"/>
        </dgm:presLayoutVars>
      </dgm:prSet>
      <dgm:spPr/>
    </dgm:pt>
    <dgm:pt modelId="{F879ADF6-B091-475B-B3F9-620DA3F31E4A}" type="pres">
      <dgm:prSet presAssocID="{4E0D86E7-7030-47B5-B7F3-6C76B4405D38}" presName="child4group" presStyleCnt="0"/>
      <dgm:spPr/>
    </dgm:pt>
    <dgm:pt modelId="{4FBABD0C-34C2-4709-AA37-575D91386767}" type="pres">
      <dgm:prSet presAssocID="{4E0D86E7-7030-47B5-B7F3-6C76B4405D38}" presName="child4" presStyleLbl="bgAcc1" presStyleIdx="3" presStyleCnt="4" custScaleX="216730"/>
      <dgm:spPr/>
    </dgm:pt>
    <dgm:pt modelId="{D46B32DD-CA52-43E0-9BA4-4B2E3FD8D56E}" type="pres">
      <dgm:prSet presAssocID="{4E0D86E7-7030-47B5-B7F3-6C76B4405D38}" presName="child4Text" presStyleLbl="bgAcc1" presStyleIdx="3" presStyleCnt="4">
        <dgm:presLayoutVars>
          <dgm:bulletEnabled val="1"/>
        </dgm:presLayoutVars>
      </dgm:prSet>
      <dgm:spPr/>
    </dgm:pt>
    <dgm:pt modelId="{2B5551CD-15D1-409D-8E33-DAB03E0940B4}" type="pres">
      <dgm:prSet presAssocID="{4E0D86E7-7030-47B5-B7F3-6C76B4405D38}" presName="childPlaceholder" presStyleCnt="0"/>
      <dgm:spPr/>
    </dgm:pt>
    <dgm:pt modelId="{2535434A-8784-4C8F-9C25-75196D376891}" type="pres">
      <dgm:prSet presAssocID="{4E0D86E7-7030-47B5-B7F3-6C76B4405D38}" presName="circle" presStyleCnt="0"/>
      <dgm:spPr/>
    </dgm:pt>
    <dgm:pt modelId="{0923BCB1-A8C9-42CB-AB1B-E3F363DCDB80}" type="pres">
      <dgm:prSet presAssocID="{4E0D86E7-7030-47B5-B7F3-6C76B4405D38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4256C300-CAE2-4B4E-A891-4065EF0528DD}" type="pres">
      <dgm:prSet presAssocID="{4E0D86E7-7030-47B5-B7F3-6C76B4405D38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3793F5BE-EBEE-41C9-B2F0-2915B075DB6A}" type="pres">
      <dgm:prSet presAssocID="{4E0D86E7-7030-47B5-B7F3-6C76B4405D38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5113B19-3E16-433B-8A61-CB9ED900E093}" type="pres">
      <dgm:prSet presAssocID="{4E0D86E7-7030-47B5-B7F3-6C76B4405D38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FA8D0F89-1830-4ECC-A471-C89B52F87611}" type="pres">
      <dgm:prSet presAssocID="{4E0D86E7-7030-47B5-B7F3-6C76B4405D38}" presName="quadrantPlaceholder" presStyleCnt="0"/>
      <dgm:spPr/>
    </dgm:pt>
    <dgm:pt modelId="{5F6D1DED-A729-465F-9211-AFF4902358B0}" type="pres">
      <dgm:prSet presAssocID="{4E0D86E7-7030-47B5-B7F3-6C76B4405D38}" presName="center1" presStyleLbl="fgShp" presStyleIdx="0" presStyleCnt="2"/>
      <dgm:spPr/>
    </dgm:pt>
    <dgm:pt modelId="{EB8542D5-CBD6-4E01-8697-CCF575F27472}" type="pres">
      <dgm:prSet presAssocID="{4E0D86E7-7030-47B5-B7F3-6C76B4405D38}" presName="center2" presStyleLbl="fgShp" presStyleIdx="1" presStyleCnt="2"/>
      <dgm:spPr/>
    </dgm:pt>
  </dgm:ptLst>
  <dgm:cxnLst>
    <dgm:cxn modelId="{E47BF209-592F-4833-95A6-EAA228D342B9}" type="presOf" srcId="{3F224460-3ABD-4904-B211-1430722E5CD4}" destId="{EF5EE04B-EEB0-49F0-8CA1-985BB86A9D9E}" srcOrd="1" destOrd="0" presId="urn:microsoft.com/office/officeart/2005/8/layout/cycle4"/>
    <dgm:cxn modelId="{2312D913-F2FB-445B-A8A7-9F13DE69806D}" srcId="{4E0D86E7-7030-47B5-B7F3-6C76B4405D38}" destId="{43B14C0C-2302-4D06-8F16-AA650CF57098}" srcOrd="0" destOrd="0" parTransId="{C9E4CCCF-C63C-4345-91F2-9C736919EFAD}" sibTransId="{9EE7F806-48E9-4E4E-9495-093B392185ED}"/>
    <dgm:cxn modelId="{D5896616-CC10-42A3-9937-ABBF8140F757}" type="presOf" srcId="{EFDBF238-F7F7-4271-A1C4-AE4764E3CF4D}" destId="{8FC8DEAA-9A76-46BA-B66D-77A07824F82E}" srcOrd="1" destOrd="0" presId="urn:microsoft.com/office/officeart/2005/8/layout/cycle4"/>
    <dgm:cxn modelId="{EE5F1D1E-CA18-4AC9-9EED-FF0D4253B5D4}" srcId="{4E0D86E7-7030-47B5-B7F3-6C76B4405D38}" destId="{0A35AB09-98B7-4CFD-B375-FA957E038105}" srcOrd="1" destOrd="0" parTransId="{D74CE435-AA17-45CD-8140-1E180242A405}" sibTransId="{BF9CFF9F-B56C-4657-B520-03CC7399BBB3}"/>
    <dgm:cxn modelId="{55F3A434-7058-4C44-A799-69AC2069D720}" type="presOf" srcId="{EFDBF238-F7F7-4271-A1C4-AE4764E3CF4D}" destId="{56BA56A1-1E59-451D-A1C1-99052F0EED76}" srcOrd="0" destOrd="0" presId="urn:microsoft.com/office/officeart/2005/8/layout/cycle4"/>
    <dgm:cxn modelId="{318FA543-BF34-49CB-BD9F-1C14AE5CFCCC}" srcId="{0A35AB09-98B7-4CFD-B375-FA957E038105}" destId="{312D4A4F-D70A-4539-89C9-393E2009AC9C}" srcOrd="0" destOrd="0" parTransId="{06361E31-FA30-4B2C-B422-749A37C42F68}" sibTransId="{A6136F37-A5E0-4D4D-8B9A-5149ADF77DBB}"/>
    <dgm:cxn modelId="{C94BC567-78BF-473C-9BD8-8A92BE5B6E13}" srcId="{4E0D86E7-7030-47B5-B7F3-6C76B4405D38}" destId="{8BE85A50-9319-4238-A9CA-E7CB4D8C3011}" srcOrd="2" destOrd="0" parTransId="{110307D9-99A0-4F6B-8068-D0490B93D1F2}" sibTransId="{435E6F66-2F6B-47C8-85C9-E608F8E956A5}"/>
    <dgm:cxn modelId="{3A733C51-7A8B-479A-B47E-43E77A40979C}" srcId="{4E0D86E7-7030-47B5-B7F3-6C76B4405D38}" destId="{38BA1904-5286-4E86-BD40-59B82D691B89}" srcOrd="3" destOrd="0" parTransId="{44EDB990-7C63-44A9-BB51-D6395174DA56}" sibTransId="{603FAEA2-1CF3-4D65-9D01-3BE20C3E99CD}"/>
    <dgm:cxn modelId="{042B9152-624F-43DD-BFE6-72AE76CB59D2}" type="presOf" srcId="{312D4A4F-D70A-4539-89C9-393E2009AC9C}" destId="{4B1F677A-16C1-4EE5-977C-6F766220ECCD}" srcOrd="1" destOrd="0" presId="urn:microsoft.com/office/officeart/2005/8/layout/cycle4"/>
    <dgm:cxn modelId="{6DA2E877-1534-48A1-9EA0-E93BB433AB85}" type="presOf" srcId="{0A35AB09-98B7-4CFD-B375-FA957E038105}" destId="{4256C300-CAE2-4B4E-A891-4065EF0528DD}" srcOrd="0" destOrd="0" presId="urn:microsoft.com/office/officeart/2005/8/layout/cycle4"/>
    <dgm:cxn modelId="{7798F258-6BCE-4618-9AF9-6DE72A29A33F}" type="presOf" srcId="{3F224460-3ABD-4904-B211-1430722E5CD4}" destId="{CEB22CC5-05E9-49CE-A54A-5418D2E7B92F}" srcOrd="0" destOrd="0" presId="urn:microsoft.com/office/officeart/2005/8/layout/cycle4"/>
    <dgm:cxn modelId="{54B94D59-7CF9-43C0-9617-D634D11C9176}" type="presOf" srcId="{8BE85A50-9319-4238-A9CA-E7CB4D8C3011}" destId="{3793F5BE-EBEE-41C9-B2F0-2915B075DB6A}" srcOrd="0" destOrd="0" presId="urn:microsoft.com/office/officeart/2005/8/layout/cycle4"/>
    <dgm:cxn modelId="{98617559-70F6-4828-9F02-C6CECA4BF785}" srcId="{38BA1904-5286-4E86-BD40-59B82D691B89}" destId="{F9CC2C80-AA75-4163-AAA7-25FA79079D92}" srcOrd="0" destOrd="0" parTransId="{B7DB7952-3157-4B1A-B1DD-4AE9F8F3FE6A}" sibTransId="{2B4C72E5-D6DE-4409-BE1C-4F6E3360D357}"/>
    <dgm:cxn modelId="{8E3F0694-6857-4CB0-A463-05B50465FB2D}" type="presOf" srcId="{43B14C0C-2302-4D06-8F16-AA650CF57098}" destId="{0923BCB1-A8C9-42CB-AB1B-E3F363DCDB80}" srcOrd="0" destOrd="0" presId="urn:microsoft.com/office/officeart/2005/8/layout/cycle4"/>
    <dgm:cxn modelId="{E5605EC4-F65D-4628-985E-B5A59CB7E914}" srcId="{43B14C0C-2302-4D06-8F16-AA650CF57098}" destId="{EFDBF238-F7F7-4271-A1C4-AE4764E3CF4D}" srcOrd="0" destOrd="0" parTransId="{844EB9A9-DDAD-4700-9095-9E49888E7657}" sibTransId="{944A1C05-E9CD-488B-884C-52ACF35BB2D4}"/>
    <dgm:cxn modelId="{30FC29D6-D434-4D76-9F9A-54244635B461}" type="presOf" srcId="{4E0D86E7-7030-47B5-B7F3-6C76B4405D38}" destId="{A1F2A3DB-6CD1-4A53-B5A6-30FE2B454BE9}" srcOrd="0" destOrd="0" presId="urn:microsoft.com/office/officeart/2005/8/layout/cycle4"/>
    <dgm:cxn modelId="{68FCCEE0-8B9A-489A-A599-0CE626D95765}" type="presOf" srcId="{F9CC2C80-AA75-4163-AAA7-25FA79079D92}" destId="{D46B32DD-CA52-43E0-9BA4-4B2E3FD8D56E}" srcOrd="1" destOrd="0" presId="urn:microsoft.com/office/officeart/2005/8/layout/cycle4"/>
    <dgm:cxn modelId="{8B9E8DEA-3C96-44AA-92CA-A5616883882F}" type="presOf" srcId="{F9CC2C80-AA75-4163-AAA7-25FA79079D92}" destId="{4FBABD0C-34C2-4709-AA37-575D91386767}" srcOrd="0" destOrd="0" presId="urn:microsoft.com/office/officeart/2005/8/layout/cycle4"/>
    <dgm:cxn modelId="{85ED05ED-D8AF-4109-B8AA-D54C206ECDB7}" srcId="{8BE85A50-9319-4238-A9CA-E7CB4D8C3011}" destId="{3F224460-3ABD-4904-B211-1430722E5CD4}" srcOrd="0" destOrd="0" parTransId="{6B3E25BC-4D4F-4159-8A81-139C44ECDB9C}" sibTransId="{92DF7F82-1579-4425-A745-F42612D54BD6}"/>
    <dgm:cxn modelId="{B0D420F2-3B5A-425D-8D44-0C9F070E354C}" type="presOf" srcId="{38BA1904-5286-4E86-BD40-59B82D691B89}" destId="{B5113B19-3E16-433B-8A61-CB9ED900E093}" srcOrd="0" destOrd="0" presId="urn:microsoft.com/office/officeart/2005/8/layout/cycle4"/>
    <dgm:cxn modelId="{1B33F6FC-91DC-441B-911D-6339F26024D6}" type="presOf" srcId="{312D4A4F-D70A-4539-89C9-393E2009AC9C}" destId="{666980C3-B388-4A96-BF86-A20DC517420D}" srcOrd="0" destOrd="0" presId="urn:microsoft.com/office/officeart/2005/8/layout/cycle4"/>
    <dgm:cxn modelId="{161F5E95-8235-4ED3-90EE-3974418BB1AD}" type="presParOf" srcId="{A1F2A3DB-6CD1-4A53-B5A6-30FE2B454BE9}" destId="{C8908293-20BE-421F-85CF-BC8815CFF638}" srcOrd="0" destOrd="0" presId="urn:microsoft.com/office/officeart/2005/8/layout/cycle4"/>
    <dgm:cxn modelId="{C1D6EB3F-97D8-4375-924C-D5F8728F72B5}" type="presParOf" srcId="{C8908293-20BE-421F-85CF-BC8815CFF638}" destId="{52985A41-B1B7-48D9-BDD6-E1A5152864C0}" srcOrd="0" destOrd="0" presId="urn:microsoft.com/office/officeart/2005/8/layout/cycle4"/>
    <dgm:cxn modelId="{F3D2415A-473D-4A0A-8707-D3838896F5D1}" type="presParOf" srcId="{52985A41-B1B7-48D9-BDD6-E1A5152864C0}" destId="{56BA56A1-1E59-451D-A1C1-99052F0EED76}" srcOrd="0" destOrd="0" presId="urn:microsoft.com/office/officeart/2005/8/layout/cycle4"/>
    <dgm:cxn modelId="{781BB608-03D0-4C06-A422-ADEA00A1D3C4}" type="presParOf" srcId="{52985A41-B1B7-48D9-BDD6-E1A5152864C0}" destId="{8FC8DEAA-9A76-46BA-B66D-77A07824F82E}" srcOrd="1" destOrd="0" presId="urn:microsoft.com/office/officeart/2005/8/layout/cycle4"/>
    <dgm:cxn modelId="{63BBE245-0CC0-48CA-B9A5-7CD7E4DAC39E}" type="presParOf" srcId="{C8908293-20BE-421F-85CF-BC8815CFF638}" destId="{54E2B379-AD8E-4327-B57F-C9E644C4283C}" srcOrd="1" destOrd="0" presId="urn:microsoft.com/office/officeart/2005/8/layout/cycle4"/>
    <dgm:cxn modelId="{7CBCAC61-86E0-4CF4-99DD-BCB4519C4B55}" type="presParOf" srcId="{54E2B379-AD8E-4327-B57F-C9E644C4283C}" destId="{666980C3-B388-4A96-BF86-A20DC517420D}" srcOrd="0" destOrd="0" presId="urn:microsoft.com/office/officeart/2005/8/layout/cycle4"/>
    <dgm:cxn modelId="{FA0ABF8C-BEB5-45A1-B7DA-C16BC47A8470}" type="presParOf" srcId="{54E2B379-AD8E-4327-B57F-C9E644C4283C}" destId="{4B1F677A-16C1-4EE5-977C-6F766220ECCD}" srcOrd="1" destOrd="0" presId="urn:microsoft.com/office/officeart/2005/8/layout/cycle4"/>
    <dgm:cxn modelId="{384C516F-5C78-4975-A33B-C0CEDC168021}" type="presParOf" srcId="{C8908293-20BE-421F-85CF-BC8815CFF638}" destId="{F270530F-12CB-489C-8CB5-12FC0B865DD8}" srcOrd="2" destOrd="0" presId="urn:microsoft.com/office/officeart/2005/8/layout/cycle4"/>
    <dgm:cxn modelId="{E998F23E-7F79-4A22-8EB0-3AACE6C69ED6}" type="presParOf" srcId="{F270530F-12CB-489C-8CB5-12FC0B865DD8}" destId="{CEB22CC5-05E9-49CE-A54A-5418D2E7B92F}" srcOrd="0" destOrd="0" presId="urn:microsoft.com/office/officeart/2005/8/layout/cycle4"/>
    <dgm:cxn modelId="{4F1D4510-CD58-4883-83CD-E5E81639F8B8}" type="presParOf" srcId="{F270530F-12CB-489C-8CB5-12FC0B865DD8}" destId="{EF5EE04B-EEB0-49F0-8CA1-985BB86A9D9E}" srcOrd="1" destOrd="0" presId="urn:microsoft.com/office/officeart/2005/8/layout/cycle4"/>
    <dgm:cxn modelId="{0366D6B0-D4C7-4116-925C-F34E0EBB9380}" type="presParOf" srcId="{C8908293-20BE-421F-85CF-BC8815CFF638}" destId="{F879ADF6-B091-475B-B3F9-620DA3F31E4A}" srcOrd="3" destOrd="0" presId="urn:microsoft.com/office/officeart/2005/8/layout/cycle4"/>
    <dgm:cxn modelId="{2EDADE6A-DD16-4F50-B6E6-4813461EF03D}" type="presParOf" srcId="{F879ADF6-B091-475B-B3F9-620DA3F31E4A}" destId="{4FBABD0C-34C2-4709-AA37-575D91386767}" srcOrd="0" destOrd="0" presId="urn:microsoft.com/office/officeart/2005/8/layout/cycle4"/>
    <dgm:cxn modelId="{8630303D-DA14-4EE9-9852-79DAC7C69D21}" type="presParOf" srcId="{F879ADF6-B091-475B-B3F9-620DA3F31E4A}" destId="{D46B32DD-CA52-43E0-9BA4-4B2E3FD8D56E}" srcOrd="1" destOrd="0" presId="urn:microsoft.com/office/officeart/2005/8/layout/cycle4"/>
    <dgm:cxn modelId="{7847DEDA-4E05-492D-B981-55594843AA1C}" type="presParOf" srcId="{C8908293-20BE-421F-85CF-BC8815CFF638}" destId="{2B5551CD-15D1-409D-8E33-DAB03E0940B4}" srcOrd="4" destOrd="0" presId="urn:microsoft.com/office/officeart/2005/8/layout/cycle4"/>
    <dgm:cxn modelId="{AF678CA0-F5D4-442D-8593-6B019930A10C}" type="presParOf" srcId="{A1F2A3DB-6CD1-4A53-B5A6-30FE2B454BE9}" destId="{2535434A-8784-4C8F-9C25-75196D376891}" srcOrd="1" destOrd="0" presId="urn:microsoft.com/office/officeart/2005/8/layout/cycle4"/>
    <dgm:cxn modelId="{CD242FC3-4CE6-46D8-AE57-BDC78B9C2ECE}" type="presParOf" srcId="{2535434A-8784-4C8F-9C25-75196D376891}" destId="{0923BCB1-A8C9-42CB-AB1B-E3F363DCDB80}" srcOrd="0" destOrd="0" presId="urn:microsoft.com/office/officeart/2005/8/layout/cycle4"/>
    <dgm:cxn modelId="{4AF38C3B-C9E1-46B6-B74A-64B2221EB24C}" type="presParOf" srcId="{2535434A-8784-4C8F-9C25-75196D376891}" destId="{4256C300-CAE2-4B4E-A891-4065EF0528DD}" srcOrd="1" destOrd="0" presId="urn:microsoft.com/office/officeart/2005/8/layout/cycle4"/>
    <dgm:cxn modelId="{4ABC3E4E-1001-454B-92A5-07ACBF93BFA4}" type="presParOf" srcId="{2535434A-8784-4C8F-9C25-75196D376891}" destId="{3793F5BE-EBEE-41C9-B2F0-2915B075DB6A}" srcOrd="2" destOrd="0" presId="urn:microsoft.com/office/officeart/2005/8/layout/cycle4"/>
    <dgm:cxn modelId="{4EAB16B5-9EA6-4741-B92D-0F0F64323424}" type="presParOf" srcId="{2535434A-8784-4C8F-9C25-75196D376891}" destId="{B5113B19-3E16-433B-8A61-CB9ED900E093}" srcOrd="3" destOrd="0" presId="urn:microsoft.com/office/officeart/2005/8/layout/cycle4"/>
    <dgm:cxn modelId="{0B3B3A4F-A3BA-42F4-A91D-1272DEBB4D5D}" type="presParOf" srcId="{2535434A-8784-4C8F-9C25-75196D376891}" destId="{FA8D0F89-1830-4ECC-A471-C89B52F87611}" srcOrd="4" destOrd="0" presId="urn:microsoft.com/office/officeart/2005/8/layout/cycle4"/>
    <dgm:cxn modelId="{3FEC09E2-1032-4067-A195-7733CC1014D1}" type="presParOf" srcId="{A1F2A3DB-6CD1-4A53-B5A6-30FE2B454BE9}" destId="{5F6D1DED-A729-465F-9211-AFF4902358B0}" srcOrd="2" destOrd="0" presId="urn:microsoft.com/office/officeart/2005/8/layout/cycle4"/>
    <dgm:cxn modelId="{9E698F20-9221-453B-A22B-09C080A2DA7D}" type="presParOf" srcId="{A1F2A3DB-6CD1-4A53-B5A6-30FE2B454BE9}" destId="{EB8542D5-CBD6-4E01-8697-CCF575F27472}" srcOrd="3" destOrd="0" presId="urn:microsoft.com/office/officeart/2005/8/layout/cycle4"/>
  </dgm:cxnLst>
  <dgm:bg>
    <a:solidFill>
      <a:schemeClr val="accent6">
        <a:lumMod val="20000"/>
        <a:lumOff val="80000"/>
      </a:schemeClr>
    </a:solidFill>
  </dgm:bg>
  <dgm:whole>
    <a:ln>
      <a:solidFill>
        <a:schemeClr val="tx1">
          <a:lumMod val="75000"/>
          <a:lumOff val="25000"/>
        </a:schemeClr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66B9A-5F91-4DE3-82C3-479B4B5CE42C}">
      <dsp:nvSpPr>
        <dsp:cNvPr id="0" name=""/>
        <dsp:cNvSpPr/>
      </dsp:nvSpPr>
      <dsp:spPr>
        <a:xfrm>
          <a:off x="2899362" y="0"/>
          <a:ext cx="4387850" cy="4387850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41C5A0-D082-43DC-B9F3-8E94FC2DA185}">
      <dsp:nvSpPr>
        <dsp:cNvPr id="0" name=""/>
        <dsp:cNvSpPr/>
      </dsp:nvSpPr>
      <dsp:spPr>
        <a:xfrm>
          <a:off x="1103513" y="550187"/>
          <a:ext cx="3583963" cy="171126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1.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Pendahuluan</a:t>
          </a:r>
          <a:endParaRPr lang="en-US" sz="28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187050" y="633724"/>
        <a:ext cx="3416889" cy="1544187"/>
      </dsp:txXfrm>
    </dsp:sp>
    <dsp:sp modelId="{6DE40E7B-B130-4C89-BE03-90DC10375731}">
      <dsp:nvSpPr>
        <dsp:cNvPr id="0" name=""/>
        <dsp:cNvSpPr/>
      </dsp:nvSpPr>
      <dsp:spPr>
        <a:xfrm>
          <a:off x="5455821" y="588297"/>
          <a:ext cx="4242011" cy="171126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2. Hal-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hal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yg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perlu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diperhatikan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dalam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pengambilan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keputusan</a:t>
          </a:r>
          <a:endParaRPr lang="en-US" sz="28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5539358" y="671834"/>
        <a:ext cx="4074937" cy="1544187"/>
      </dsp:txXfrm>
    </dsp:sp>
    <dsp:sp modelId="{AB1460EE-4EF0-4D8A-B1A2-10DCC392309E}">
      <dsp:nvSpPr>
        <dsp:cNvPr id="0" name=""/>
        <dsp:cNvSpPr/>
      </dsp:nvSpPr>
      <dsp:spPr>
        <a:xfrm>
          <a:off x="1200148" y="2374037"/>
          <a:ext cx="3543064" cy="171126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3.Langkah-langkah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pengambilan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keputusan</a:t>
          </a:r>
          <a:r>
            <a:rPr lang="en-US" sz="28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Bell MT" pitchFamily="18" charset="0"/>
            </a:rPr>
            <a:t>klinik</a:t>
          </a:r>
          <a:endParaRPr lang="en-US" sz="28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1283685" y="2457574"/>
        <a:ext cx="3375990" cy="1544187"/>
      </dsp:txXfrm>
    </dsp:sp>
    <dsp:sp modelId="{A4579179-4C71-4AE8-8090-1703A8BBBDCC}">
      <dsp:nvSpPr>
        <dsp:cNvPr id="0" name=""/>
        <dsp:cNvSpPr/>
      </dsp:nvSpPr>
      <dsp:spPr>
        <a:xfrm>
          <a:off x="5495325" y="2393101"/>
          <a:ext cx="4201129" cy="1711261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4. 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Faktor</a:t>
          </a: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-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faktor</a:t>
          </a: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yg</a:t>
          </a: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berpengaruh</a:t>
          </a: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pada</a:t>
          </a: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pengambilan</a:t>
          </a:r>
          <a:r>
            <a:rPr lang="en-US" sz="2900" b="1" kern="1200" dirty="0">
              <a:solidFill>
                <a:schemeClr val="tx1"/>
              </a:solidFill>
              <a:latin typeface="Bell MT" pitchFamily="18" charset="0"/>
            </a:rPr>
            <a:t> </a:t>
          </a:r>
          <a:r>
            <a:rPr lang="en-US" sz="2900" b="1" kern="1200" dirty="0" err="1">
              <a:solidFill>
                <a:schemeClr val="tx1"/>
              </a:solidFill>
              <a:latin typeface="Bell MT" pitchFamily="18" charset="0"/>
            </a:rPr>
            <a:t>keputusan</a:t>
          </a:r>
          <a:endParaRPr lang="en-US" sz="2900" b="1" kern="1200" dirty="0">
            <a:solidFill>
              <a:schemeClr val="tx1"/>
            </a:solidFill>
            <a:latin typeface="Bell MT" pitchFamily="18" charset="0"/>
          </a:endParaRPr>
        </a:p>
      </dsp:txBody>
      <dsp:txXfrm>
        <a:off x="5578862" y="2476638"/>
        <a:ext cx="4034055" cy="15441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462986-A8F5-4427-80A2-3E20ACA7142B}">
      <dsp:nvSpPr>
        <dsp:cNvPr id="0" name=""/>
        <dsp:cNvSpPr/>
      </dsp:nvSpPr>
      <dsp:spPr>
        <a:xfrm>
          <a:off x="0" y="57943"/>
          <a:ext cx="3286125" cy="197167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chemeClr val="tx1"/>
              </a:solidFill>
            </a:rPr>
            <a:t>Penilaian</a:t>
          </a:r>
          <a:r>
            <a:rPr lang="en-US" sz="3200" kern="1200" dirty="0">
              <a:solidFill>
                <a:schemeClr val="tx1"/>
              </a:solidFill>
            </a:rPr>
            <a:t> (</a:t>
          </a:r>
          <a:r>
            <a:rPr lang="en-US" sz="3200" kern="1200" dirty="0" err="1">
              <a:solidFill>
                <a:schemeClr val="tx1"/>
              </a:solidFill>
            </a:rPr>
            <a:t>Pengumpulan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Informasi</a:t>
          </a:r>
          <a:r>
            <a:rPr lang="en-US" sz="3200" kern="1200" dirty="0">
              <a:solidFill>
                <a:schemeClr val="tx1"/>
              </a:solidFill>
            </a:rPr>
            <a:t>)</a:t>
          </a:r>
        </a:p>
      </dsp:txBody>
      <dsp:txXfrm>
        <a:off x="0" y="57943"/>
        <a:ext cx="3286125" cy="1971675"/>
      </dsp:txXfrm>
    </dsp:sp>
    <dsp:sp modelId="{2BB43F50-7212-4AF4-B857-1EE7943B367E}">
      <dsp:nvSpPr>
        <dsp:cNvPr id="0" name=""/>
        <dsp:cNvSpPr/>
      </dsp:nvSpPr>
      <dsp:spPr>
        <a:xfrm>
          <a:off x="3614737" y="57943"/>
          <a:ext cx="3286125" cy="197167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Diagnosis (</a:t>
          </a:r>
          <a:r>
            <a:rPr lang="en-US" sz="3200" kern="1200" dirty="0" err="1">
              <a:solidFill>
                <a:schemeClr val="tx1"/>
              </a:solidFill>
            </a:rPr>
            <a:t>Menyimpulkan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hasil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pemeriksaan</a:t>
          </a:r>
          <a:r>
            <a:rPr lang="en-US" sz="3200" kern="1200" dirty="0">
              <a:solidFill>
                <a:schemeClr val="tx1"/>
              </a:solidFill>
            </a:rPr>
            <a:t>)</a:t>
          </a:r>
        </a:p>
      </dsp:txBody>
      <dsp:txXfrm>
        <a:off x="3614737" y="57943"/>
        <a:ext cx="3286125" cy="1971675"/>
      </dsp:txXfrm>
    </dsp:sp>
    <dsp:sp modelId="{B757D1C8-1C16-4346-A2EF-61CBC2F1118C}">
      <dsp:nvSpPr>
        <dsp:cNvPr id="0" name=""/>
        <dsp:cNvSpPr/>
      </dsp:nvSpPr>
      <dsp:spPr>
        <a:xfrm>
          <a:off x="7229475" y="57943"/>
          <a:ext cx="3286125" cy="197167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chemeClr val="tx1"/>
              </a:solidFill>
            </a:rPr>
            <a:t>Perencanaan</a:t>
          </a:r>
          <a:endParaRPr lang="en-US" sz="3200" kern="1200" dirty="0">
            <a:solidFill>
              <a:schemeClr val="tx1"/>
            </a:solidFill>
          </a:endParaRP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tx1"/>
              </a:solidFill>
            </a:rPr>
            <a:t>(</a:t>
          </a:r>
          <a:r>
            <a:rPr lang="en-US" sz="3200" kern="1200" dirty="0" err="1">
              <a:solidFill>
                <a:schemeClr val="tx1"/>
              </a:solidFill>
            </a:rPr>
            <a:t>Pengembangan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Rencana</a:t>
          </a:r>
          <a:r>
            <a:rPr lang="en-US" sz="3200" kern="1200" dirty="0">
              <a:solidFill>
                <a:schemeClr val="tx1"/>
              </a:solidFill>
            </a:rPr>
            <a:t>)</a:t>
          </a:r>
        </a:p>
      </dsp:txBody>
      <dsp:txXfrm>
        <a:off x="7229475" y="57943"/>
        <a:ext cx="3286125" cy="1971675"/>
      </dsp:txXfrm>
    </dsp:sp>
    <dsp:sp modelId="{DFB47C17-3506-4CF6-A737-0D8F633F60B8}">
      <dsp:nvSpPr>
        <dsp:cNvPr id="0" name=""/>
        <dsp:cNvSpPr/>
      </dsp:nvSpPr>
      <dsp:spPr>
        <a:xfrm>
          <a:off x="1807368" y="2358231"/>
          <a:ext cx="3286125" cy="197167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chemeClr val="tx1"/>
              </a:solidFill>
            </a:rPr>
            <a:t>Intervensi</a:t>
          </a:r>
          <a:r>
            <a:rPr lang="en-US" sz="3200" kern="1200" dirty="0">
              <a:solidFill>
                <a:schemeClr val="tx1"/>
              </a:solidFill>
            </a:rPr>
            <a:t> (</a:t>
          </a:r>
          <a:r>
            <a:rPr lang="en-US" sz="3200" kern="1200" dirty="0" err="1">
              <a:solidFill>
                <a:schemeClr val="tx1"/>
              </a:solidFill>
            </a:rPr>
            <a:t>Melaksanakan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Rencana</a:t>
          </a:r>
          <a:r>
            <a:rPr lang="en-US" sz="3200" kern="1200" dirty="0">
              <a:solidFill>
                <a:schemeClr val="tx1"/>
              </a:solidFill>
            </a:rPr>
            <a:t>)</a:t>
          </a:r>
        </a:p>
      </dsp:txBody>
      <dsp:txXfrm>
        <a:off x="1807368" y="2358231"/>
        <a:ext cx="3286125" cy="1971675"/>
      </dsp:txXfrm>
    </dsp:sp>
    <dsp:sp modelId="{B98A2D4D-6651-4AB7-8F48-5B1CA03EBF3B}">
      <dsp:nvSpPr>
        <dsp:cNvPr id="0" name=""/>
        <dsp:cNvSpPr/>
      </dsp:nvSpPr>
      <dsp:spPr>
        <a:xfrm>
          <a:off x="5422106" y="2358231"/>
          <a:ext cx="3286125" cy="1971675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>
              <a:solidFill>
                <a:schemeClr val="tx1"/>
              </a:solidFill>
            </a:rPr>
            <a:t>Evaluasi</a:t>
          </a:r>
          <a:r>
            <a:rPr lang="en-US" sz="3200" kern="1200" dirty="0">
              <a:solidFill>
                <a:schemeClr val="tx1"/>
              </a:solidFill>
            </a:rPr>
            <a:t> (</a:t>
          </a:r>
          <a:r>
            <a:rPr lang="en-US" sz="3200" kern="1200" dirty="0" err="1">
              <a:solidFill>
                <a:schemeClr val="tx1"/>
              </a:solidFill>
            </a:rPr>
            <a:t>Mengevaluasi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Rencana</a:t>
          </a:r>
          <a:r>
            <a:rPr lang="en-US" sz="3200" kern="1200" dirty="0">
              <a:solidFill>
                <a:schemeClr val="tx1"/>
              </a:solidFill>
            </a:rPr>
            <a:t> </a:t>
          </a:r>
          <a:r>
            <a:rPr lang="en-US" sz="3200" kern="1200" dirty="0" err="1">
              <a:solidFill>
                <a:schemeClr val="tx1"/>
              </a:solidFill>
            </a:rPr>
            <a:t>Asuhan</a:t>
          </a:r>
          <a:r>
            <a:rPr lang="en-US" sz="3200" kern="1200" dirty="0">
              <a:solidFill>
                <a:schemeClr val="tx1"/>
              </a:solidFill>
            </a:rPr>
            <a:t>)</a:t>
          </a:r>
        </a:p>
      </dsp:txBody>
      <dsp:txXfrm>
        <a:off x="5422106" y="2358231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CFBFC-0DD3-4A5E-9E51-7A2C09137D41}">
      <dsp:nvSpPr>
        <dsp:cNvPr id="0" name=""/>
        <dsp:cNvSpPr/>
      </dsp:nvSpPr>
      <dsp:spPr>
        <a:xfrm>
          <a:off x="3742844" y="123182"/>
          <a:ext cx="2401271" cy="2548606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Masalah</a:t>
          </a:r>
          <a:endParaRPr lang="en-US" sz="3200" kern="1200" dirty="0"/>
        </a:p>
      </dsp:txBody>
      <dsp:txXfrm>
        <a:off x="4063014" y="569188"/>
        <a:ext cx="1760932" cy="1146872"/>
      </dsp:txXfrm>
    </dsp:sp>
    <dsp:sp modelId="{A3213C16-258C-4B06-92E4-B8B286522DFD}">
      <dsp:nvSpPr>
        <dsp:cNvPr id="0" name=""/>
        <dsp:cNvSpPr/>
      </dsp:nvSpPr>
      <dsp:spPr>
        <a:xfrm>
          <a:off x="3936075" y="1660756"/>
          <a:ext cx="3854052" cy="2548606"/>
        </a:xfrm>
        <a:prstGeom prst="ellipse">
          <a:avLst/>
        </a:prstGeom>
        <a:solidFill>
          <a:srgbClr val="FFCCFF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Pengambilan</a:t>
          </a:r>
          <a:r>
            <a:rPr lang="en-US" sz="3200" kern="1200" dirty="0"/>
            <a:t> </a:t>
          </a:r>
          <a:r>
            <a:rPr lang="en-US" sz="3200" kern="1200" dirty="0" err="1"/>
            <a:t>Keputusan</a:t>
          </a:r>
          <a:endParaRPr lang="en-US" sz="3200" kern="1200" dirty="0"/>
        </a:p>
      </dsp:txBody>
      <dsp:txXfrm>
        <a:off x="5114773" y="2319146"/>
        <a:ext cx="2312431" cy="1401733"/>
      </dsp:txXfrm>
    </dsp:sp>
    <dsp:sp modelId="{ED290AC7-287E-4412-B0FB-A5243544D85C}">
      <dsp:nvSpPr>
        <dsp:cNvPr id="0" name=""/>
        <dsp:cNvSpPr/>
      </dsp:nvSpPr>
      <dsp:spPr>
        <a:xfrm>
          <a:off x="2301332" y="1642279"/>
          <a:ext cx="2596774" cy="2548606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Berpikir</a:t>
          </a:r>
          <a:r>
            <a:rPr lang="en-US" sz="3200" kern="1200" dirty="0"/>
            <a:t> </a:t>
          </a:r>
          <a:r>
            <a:rPr lang="en-US" sz="3200" kern="1200" dirty="0" err="1"/>
            <a:t>Kritis</a:t>
          </a:r>
          <a:endParaRPr lang="en-US" sz="3200" kern="1200" dirty="0"/>
        </a:p>
      </dsp:txBody>
      <dsp:txXfrm>
        <a:off x="2545861" y="2300669"/>
        <a:ext cx="1558064" cy="140173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B22CC5-05E9-49CE-A54A-5418D2E7B92F}">
      <dsp:nvSpPr>
        <dsp:cNvPr id="0" name=""/>
        <dsp:cNvSpPr/>
      </dsp:nvSpPr>
      <dsp:spPr>
        <a:xfrm>
          <a:off x="6239232" y="2888483"/>
          <a:ext cx="3377117" cy="1404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b="1" kern="1200" dirty="0" err="1"/>
            <a:t>Tempat</a:t>
          </a:r>
          <a:r>
            <a:rPr lang="en-US" sz="2700" b="1" kern="1200" dirty="0"/>
            <a:t> </a:t>
          </a:r>
          <a:r>
            <a:rPr lang="en-US" sz="2700" b="1" kern="1200" dirty="0" err="1"/>
            <a:t>Bekerja</a:t>
          </a:r>
          <a:endParaRPr lang="en-US" sz="2700" b="1" kern="1200" dirty="0"/>
        </a:p>
      </dsp:txBody>
      <dsp:txXfrm>
        <a:off x="7283212" y="3270355"/>
        <a:ext cx="2302294" cy="991396"/>
      </dsp:txXfrm>
    </dsp:sp>
    <dsp:sp modelId="{4FBABD0C-34C2-4709-AA37-575D91386767}">
      <dsp:nvSpPr>
        <dsp:cNvPr id="0" name=""/>
        <dsp:cNvSpPr/>
      </dsp:nvSpPr>
      <dsp:spPr>
        <a:xfrm>
          <a:off x="1242163" y="2983738"/>
          <a:ext cx="4697834" cy="140411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1" kern="1200" dirty="0">
              <a:latin typeface="Bell MT" pitchFamily="18" charset="0"/>
            </a:rPr>
            <a:t>Lama </a:t>
          </a:r>
          <a:r>
            <a:rPr lang="en-US" sz="3200" b="1" kern="1200" dirty="0" err="1">
              <a:latin typeface="Bell MT" pitchFamily="18" charset="0"/>
            </a:rPr>
            <a:t>Kerja</a:t>
          </a:r>
          <a:endParaRPr lang="en-US" sz="3200" b="1" kern="1200" dirty="0">
            <a:latin typeface="Bell MT" pitchFamily="18" charset="0"/>
          </a:endParaRPr>
        </a:p>
      </dsp:txBody>
      <dsp:txXfrm>
        <a:off x="1273007" y="3365610"/>
        <a:ext cx="3226796" cy="991396"/>
      </dsp:txXfrm>
    </dsp:sp>
    <dsp:sp modelId="{666980C3-B388-4A96-BF86-A20DC517420D}">
      <dsp:nvSpPr>
        <dsp:cNvPr id="0" name=""/>
        <dsp:cNvSpPr/>
      </dsp:nvSpPr>
      <dsp:spPr>
        <a:xfrm>
          <a:off x="5534395" y="57147"/>
          <a:ext cx="4291497" cy="1404112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b="1" kern="1200" dirty="0" err="1">
              <a:latin typeface="Bell MT" pitchFamily="18" charset="0"/>
            </a:rPr>
            <a:t>Pendidikan</a:t>
          </a:r>
          <a:endParaRPr lang="en-US" sz="3600" b="1" kern="1200" dirty="0">
            <a:latin typeface="Bell MT" pitchFamily="18" charset="0"/>
          </a:endParaRPr>
        </a:p>
      </dsp:txBody>
      <dsp:txXfrm>
        <a:off x="6852688" y="87991"/>
        <a:ext cx="2942359" cy="991396"/>
      </dsp:txXfrm>
    </dsp:sp>
    <dsp:sp modelId="{56BA56A1-1E59-451D-A1C1-99052F0EED76}">
      <dsp:nvSpPr>
        <dsp:cNvPr id="0" name=""/>
        <dsp:cNvSpPr/>
      </dsp:nvSpPr>
      <dsp:spPr>
        <a:xfrm>
          <a:off x="1638291" y="0"/>
          <a:ext cx="3562663" cy="1404112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600" b="1" kern="1200" dirty="0" err="1">
              <a:latin typeface="Bell MT" pitchFamily="18" charset="0"/>
            </a:rPr>
            <a:t>Usia</a:t>
          </a:r>
          <a:endParaRPr lang="en-US" sz="3600" b="1" kern="1200" dirty="0">
            <a:latin typeface="Bell MT" pitchFamily="18" charset="0"/>
          </a:endParaRPr>
        </a:p>
      </dsp:txBody>
      <dsp:txXfrm>
        <a:off x="1669135" y="30844"/>
        <a:ext cx="2432176" cy="991396"/>
      </dsp:txXfrm>
    </dsp:sp>
    <dsp:sp modelId="{0923BCB1-A8C9-42CB-AB1B-E3F363DCDB80}">
      <dsp:nvSpPr>
        <dsp:cNvPr id="0" name=""/>
        <dsp:cNvSpPr/>
      </dsp:nvSpPr>
      <dsp:spPr>
        <a:xfrm>
          <a:off x="3313982" y="250107"/>
          <a:ext cx="1899939" cy="189993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>
        <a:off x="3870461" y="806586"/>
        <a:ext cx="1343460" cy="1343460"/>
      </dsp:txXfrm>
    </dsp:sp>
    <dsp:sp modelId="{4256C300-CAE2-4B4E-A891-4065EF0528DD}">
      <dsp:nvSpPr>
        <dsp:cNvPr id="0" name=""/>
        <dsp:cNvSpPr/>
      </dsp:nvSpPr>
      <dsp:spPr>
        <a:xfrm rot="5400000">
          <a:off x="5301678" y="250107"/>
          <a:ext cx="1899939" cy="189993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</dsp:txBody>
      <dsp:txXfrm rot="-5400000">
        <a:off x="5301678" y="806586"/>
        <a:ext cx="1343460" cy="1343460"/>
      </dsp:txXfrm>
    </dsp:sp>
    <dsp:sp modelId="{3793F5BE-EBEE-41C9-B2F0-2915B075DB6A}">
      <dsp:nvSpPr>
        <dsp:cNvPr id="0" name=""/>
        <dsp:cNvSpPr/>
      </dsp:nvSpPr>
      <dsp:spPr>
        <a:xfrm rot="10800000">
          <a:off x="5301678" y="2237803"/>
          <a:ext cx="1899939" cy="189993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 rot="10800000">
        <a:off x="5301678" y="2237803"/>
        <a:ext cx="1343460" cy="1343460"/>
      </dsp:txXfrm>
    </dsp:sp>
    <dsp:sp modelId="{B5113B19-3E16-433B-8A61-CB9ED900E093}">
      <dsp:nvSpPr>
        <dsp:cNvPr id="0" name=""/>
        <dsp:cNvSpPr/>
      </dsp:nvSpPr>
      <dsp:spPr>
        <a:xfrm rot="16200000">
          <a:off x="3313982" y="2237803"/>
          <a:ext cx="1899939" cy="189993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>
              <a:lumMod val="75000"/>
              <a:lumOff val="2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/>
        </a:p>
      </dsp:txBody>
      <dsp:txXfrm rot="5400000">
        <a:off x="3870461" y="2237803"/>
        <a:ext cx="1343460" cy="1343460"/>
      </dsp:txXfrm>
    </dsp:sp>
    <dsp:sp modelId="{5F6D1DED-A729-465F-9211-AFF4902358B0}">
      <dsp:nvSpPr>
        <dsp:cNvPr id="0" name=""/>
        <dsp:cNvSpPr/>
      </dsp:nvSpPr>
      <dsp:spPr>
        <a:xfrm>
          <a:off x="4929808" y="1799018"/>
          <a:ext cx="655983" cy="57042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8542D5-CBD6-4E01-8697-CCF575F27472}">
      <dsp:nvSpPr>
        <dsp:cNvPr id="0" name=""/>
        <dsp:cNvSpPr/>
      </dsp:nvSpPr>
      <dsp:spPr>
        <a:xfrm rot="10800000">
          <a:off x="4929808" y="2018411"/>
          <a:ext cx="655983" cy="57042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53B29-3356-43D4-9E98-8A2C85C861EF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3"/>
            <a:ext cx="2971800" cy="46569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FE10F9-FADD-4E6F-84C5-EA429388B2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2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5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789611"/>
            <a:ext cx="10515600" cy="4387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76D79ED-3FA7-4EF8-964B-EB8BCFAB02F8}" type="datetimeFigureOut">
              <a:rPr lang="en-US" smtClean="0"/>
              <a:pPr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610475" y="4914981"/>
            <a:ext cx="896556" cy="32439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-2113768" y="2546065"/>
            <a:ext cx="3888671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m</a:t>
            </a:r>
            <a:r>
              <a:rPr lang="bs-Latn-BA" sz="1200" dirty="0">
                <a:solidFill>
                  <a:schemeClr val="bg1">
                    <a:lumMod val="65000"/>
                  </a:schemeClr>
                </a:solidFill>
              </a:rPr>
              <a:t>ore PowerPoint templates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bs-Latn-BA" sz="1200" b="1" baseline="0" dirty="0">
                <a:solidFill>
                  <a:schemeClr val="bg1">
                    <a:lumMod val="65000"/>
                  </a:schemeClr>
                </a:solidFill>
              </a:rPr>
              <a:t>prezentr.com</a:t>
            </a:r>
            <a:r>
              <a:rPr lang="bs-Latn-BA" sz="1200" baseline="0" dirty="0">
                <a:solidFill>
                  <a:schemeClr val="bg1">
                    <a:lumMod val="65000"/>
                  </a:schemeClr>
                </a:solidFill>
              </a:rPr>
              <a:t>!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52843"/>
            <a:ext cx="9144000" cy="1525587"/>
          </a:xfrm>
          <a:solidFill>
            <a:srgbClr val="92D050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tx1"/>
                </a:solidFill>
                <a:latin typeface="Bell MT" pitchFamily="18" charset="0"/>
              </a:rPr>
              <a:t>PENGAMBILAN KEPUTUSAN KLINIS </a:t>
            </a:r>
            <a:br>
              <a:rPr lang="en-US" sz="3600" dirty="0">
                <a:solidFill>
                  <a:schemeClr val="tx1"/>
                </a:solidFill>
                <a:latin typeface="Bell MT" pitchFamily="18" charset="0"/>
              </a:rPr>
            </a:br>
            <a:r>
              <a:rPr lang="en-US" sz="3600" dirty="0">
                <a:solidFill>
                  <a:schemeClr val="tx1"/>
                </a:solidFill>
                <a:latin typeface="Bell MT" pitchFamily="18" charset="0"/>
              </a:rPr>
              <a:t>DI DALAM SETTING </a:t>
            </a:r>
            <a:br>
              <a:rPr lang="en-US" sz="3600" dirty="0">
                <a:solidFill>
                  <a:schemeClr val="tx1"/>
                </a:solidFill>
                <a:latin typeface="Bell MT" pitchFamily="18" charset="0"/>
              </a:rPr>
            </a:br>
            <a:r>
              <a:rPr lang="en-US" sz="3600" dirty="0">
                <a:solidFill>
                  <a:schemeClr val="tx1"/>
                </a:solidFill>
                <a:latin typeface="Bell MT" pitchFamily="18" charset="0"/>
              </a:rPr>
              <a:t>PELAYANAN HOME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48250"/>
            <a:ext cx="9144000" cy="108585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en-US" sz="3600" b="1" dirty="0" err="1">
                <a:latin typeface="Bell MT" pitchFamily="18" charset="0"/>
              </a:rPr>
              <a:t>Oleh</a:t>
            </a:r>
            <a:r>
              <a:rPr lang="en-US" sz="3600" b="1" dirty="0">
                <a:latin typeface="Bell MT" pitchFamily="18" charset="0"/>
              </a:rPr>
              <a:t> :</a:t>
            </a:r>
          </a:p>
          <a:p>
            <a:r>
              <a:rPr lang="en-US" sz="3600" b="1" dirty="0">
                <a:latin typeface="Bell MT" pitchFamily="18" charset="0"/>
              </a:rPr>
              <a:t>Eva </a:t>
            </a:r>
            <a:r>
              <a:rPr lang="en-US" sz="3600" b="1" dirty="0" err="1">
                <a:latin typeface="Bell MT" pitchFamily="18" charset="0"/>
              </a:rPr>
              <a:t>Nurlina</a:t>
            </a:r>
            <a:r>
              <a:rPr lang="en-US" sz="3600" b="1" dirty="0">
                <a:latin typeface="Bell MT" pitchFamily="18" charset="0"/>
              </a:rPr>
              <a:t> </a:t>
            </a:r>
            <a:r>
              <a:rPr lang="en-US" sz="3600" b="1" dirty="0" err="1">
                <a:latin typeface="Bell MT" pitchFamily="18" charset="0"/>
              </a:rPr>
              <a:t>Aprilia</a:t>
            </a:r>
            <a:r>
              <a:rPr lang="en-US" sz="3600" b="1" dirty="0">
                <a:latin typeface="Bell MT" pitchFamily="18" charset="0"/>
              </a:rPr>
              <a:t>, </a:t>
            </a:r>
            <a:r>
              <a:rPr lang="en-US" sz="3600" b="1" dirty="0" err="1">
                <a:latin typeface="Bell MT" pitchFamily="18" charset="0"/>
              </a:rPr>
              <a:t>M.Kep.,Ns.,Sp.Kep.Kom</a:t>
            </a:r>
            <a:endParaRPr lang="en-US" sz="3600" b="1" dirty="0">
              <a:latin typeface="Bell MT" pitchFamily="18" charset="0"/>
            </a:endParaRPr>
          </a:p>
        </p:txBody>
      </p:sp>
      <p:pic>
        <p:nvPicPr>
          <p:cNvPr id="4" name="Picture 3" descr="https://rsrcjogja.com/wp-content/uploads/2018/08/homecare-logo-biru-500px-500x458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2667000"/>
            <a:ext cx="1981200" cy="2266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1"/>
                </a:solidFill>
              </a:rPr>
              <a:t>Pengambilan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keputusan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klinik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berhubungan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dgn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beberapa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faktor</a:t>
            </a:r>
            <a:r>
              <a:rPr lang="en-US" sz="3200" dirty="0">
                <a:solidFill>
                  <a:schemeClr val="tx1"/>
                </a:solidFill>
              </a:rPr>
              <a:t>….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789113"/>
          <a:ext cx="105156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44525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Con’t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162051"/>
            <a:ext cx="5157787" cy="60960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err="1"/>
              <a:t>Usia</a:t>
            </a:r>
            <a:endParaRPr lang="en-US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81200"/>
            <a:ext cx="5157787" cy="45339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indikator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.</a:t>
            </a:r>
          </a:p>
          <a:p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bertambah</a:t>
            </a:r>
            <a:r>
              <a:rPr lang="en-US" dirty="0"/>
              <a:t>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bertanggungjawab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berpengalaman</a:t>
            </a:r>
            <a:r>
              <a:rPr lang="en-US" dirty="0"/>
              <a:t>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181101"/>
            <a:ext cx="5183188" cy="64770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err="1"/>
              <a:t>Pendidikan</a:t>
            </a:r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00250"/>
            <a:ext cx="5183188" cy="45339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seseorang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 </a:t>
            </a:r>
          </a:p>
          <a:p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independen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perawatan</a:t>
            </a:r>
            <a:r>
              <a:rPr lang="en-US" dirty="0"/>
              <a:t>. </a:t>
            </a:r>
          </a:p>
        </p:txBody>
      </p:sp>
      <p:pic>
        <p:nvPicPr>
          <p:cNvPr id="7" name="Picture 6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262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Con’t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181101"/>
            <a:ext cx="5157787" cy="60960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Bell MT" pitchFamily="18" charset="0"/>
              </a:rPr>
              <a:t>Lama </a:t>
            </a:r>
            <a:r>
              <a:rPr lang="en-US" sz="3200" dirty="0" err="1">
                <a:latin typeface="Bell MT" pitchFamily="18" charset="0"/>
              </a:rPr>
              <a:t>Kerja</a:t>
            </a:r>
            <a:r>
              <a:rPr lang="en-US" sz="3200" dirty="0">
                <a:latin typeface="Bell MT" pitchFamily="18" charset="0"/>
              </a:rPr>
              <a:t> </a:t>
            </a:r>
            <a:r>
              <a:rPr lang="en-US" sz="3200" dirty="0" err="1">
                <a:latin typeface="Bell MT" pitchFamily="18" charset="0"/>
              </a:rPr>
              <a:t>Perawat</a:t>
            </a:r>
            <a:r>
              <a:rPr lang="en-US" sz="3200" dirty="0">
                <a:latin typeface="Bell MT" pitchFamily="18" charset="0"/>
              </a:rPr>
              <a:t>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038350"/>
            <a:ext cx="5157787" cy="447675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. </a:t>
            </a:r>
          </a:p>
          <a:p>
            <a:r>
              <a:rPr lang="en-US" dirty="0"/>
              <a:t>Hal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terampil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terbiasa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krn</a:t>
            </a:r>
            <a:r>
              <a:rPr lang="en-US" dirty="0"/>
              <a:t> </a:t>
            </a:r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membantu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serupa</a:t>
            </a:r>
            <a:r>
              <a:rPr lang="en-US" dirty="0"/>
              <a:t> </a:t>
            </a:r>
            <a:r>
              <a:rPr lang="en-US" dirty="0" err="1"/>
              <a:t>dimasa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datang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219201"/>
            <a:ext cx="5183188" cy="628650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Bell MT" pitchFamily="18" charset="0"/>
              </a:rPr>
              <a:t>Tempat</a:t>
            </a:r>
            <a:r>
              <a:rPr lang="en-US" sz="3200" dirty="0">
                <a:latin typeface="Bell MT" pitchFamily="18" charset="0"/>
              </a:rPr>
              <a:t> </a:t>
            </a:r>
            <a:r>
              <a:rPr lang="en-US" sz="3200" dirty="0" err="1">
                <a:latin typeface="Bell MT" pitchFamily="18" charset="0"/>
              </a:rPr>
              <a:t>Bekerja</a:t>
            </a:r>
            <a:endParaRPr lang="en-US" sz="3200" dirty="0">
              <a:latin typeface="Bell MT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057400"/>
            <a:ext cx="5183188" cy="43815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kompetisi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,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. 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7" name="Picture 6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erawat Profesional yang Mengamalkan Butir-Butir Pancasila - Kompasiana.co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24654" y="4038825"/>
            <a:ext cx="1648196" cy="28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502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3600" dirty="0" err="1">
                <a:solidFill>
                  <a:schemeClr val="tx1"/>
                </a:solidFill>
              </a:rPr>
              <a:t>Tahapan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dalam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Pengambilan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Keputusan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390650"/>
            <a:ext cx="11430000" cy="518160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u="sng" dirty="0" err="1"/>
              <a:t>Menurut</a:t>
            </a:r>
            <a:r>
              <a:rPr lang="en-US" b="1" u="sng" dirty="0"/>
              <a:t>  Cooke &amp; Slack </a:t>
            </a:r>
          </a:p>
          <a:p>
            <a:pPr marL="514350" indent="-514350">
              <a:buAutoNum type="arabicPeriod"/>
            </a:pPr>
            <a:r>
              <a:rPr lang="en-US" b="1" dirty="0" err="1"/>
              <a:t>Observasi</a:t>
            </a:r>
            <a:endParaRPr lang="en-US" b="1" dirty="0"/>
          </a:p>
          <a:p>
            <a:pPr marL="514350" indent="-514350">
              <a:buNone/>
            </a:pPr>
            <a:r>
              <a:rPr lang="en-US" dirty="0"/>
              <a:t>     </a:t>
            </a:r>
            <a:r>
              <a:rPr lang="en-US" dirty="0" err="1"/>
              <a:t>Memperhatikan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keliru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. </a:t>
            </a:r>
          </a:p>
          <a:p>
            <a:pPr marL="514350" indent="-514350">
              <a:buNone/>
            </a:pPr>
            <a:r>
              <a:rPr lang="en-US" b="1" dirty="0"/>
              <a:t>2.</a:t>
            </a:r>
            <a:r>
              <a:rPr lang="en-US" dirty="0">
                <a:solidFill>
                  <a:srgbClr val="00B0F0"/>
                </a:solidFill>
              </a:rPr>
              <a:t>  </a:t>
            </a:r>
            <a:r>
              <a:rPr lang="en-US" b="1" dirty="0" err="1"/>
              <a:t>Mengenali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endParaRPr lang="en-US" b="1" dirty="0"/>
          </a:p>
          <a:p>
            <a:pPr marL="514350" indent="-514350">
              <a:buNone/>
            </a:pPr>
            <a:r>
              <a:rPr lang="en-US" dirty="0"/>
              <a:t>     </a:t>
            </a:r>
            <a:r>
              <a:rPr lang="en-US" dirty="0" err="1"/>
              <a:t>Setelah</a:t>
            </a:r>
            <a:r>
              <a:rPr lang="en-US" dirty="0"/>
              <a:t> data-data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terkumpul</a:t>
            </a:r>
            <a:r>
              <a:rPr lang="en-US" dirty="0"/>
              <a:t>,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segera</a:t>
            </a:r>
            <a:r>
              <a:rPr lang="en-US" dirty="0"/>
              <a:t> </a:t>
            </a:r>
            <a:r>
              <a:rPr lang="en-US" dirty="0" err="1"/>
              <a:t>ditentukan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endParaRPr lang="en-US" dirty="0"/>
          </a:p>
          <a:p>
            <a:pPr marL="514350" indent="-514350">
              <a:buAutoNum type="arabicPeriod" startAt="3"/>
            </a:pPr>
            <a:r>
              <a:rPr lang="en-US" b="1" dirty="0" err="1"/>
              <a:t>Menetapkan</a:t>
            </a:r>
            <a:r>
              <a:rPr lang="en-US" b="1" dirty="0"/>
              <a:t> </a:t>
            </a:r>
            <a:r>
              <a:rPr lang="en-US" b="1" dirty="0" err="1"/>
              <a:t>tujuan</a:t>
            </a:r>
            <a:r>
              <a:rPr lang="en-US" b="1" dirty="0"/>
              <a:t> </a:t>
            </a:r>
          </a:p>
          <a:p>
            <a:pPr marL="514350" indent="-514350">
              <a:buNone/>
            </a:pPr>
            <a:r>
              <a:rPr lang="en-US" dirty="0"/>
              <a:t>    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mengidentifikasi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pPr marL="514350" indent="-514350">
              <a:buAutoNum type="arabicPeriod" startAt="4"/>
            </a:pPr>
            <a:r>
              <a:rPr lang="en-US" b="1" dirty="0" err="1"/>
              <a:t>Memahami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 </a:t>
            </a:r>
          </a:p>
          <a:p>
            <a:pPr marL="514350" indent="-514350">
              <a:buNone/>
            </a:pPr>
            <a:r>
              <a:rPr lang="en-US" dirty="0"/>
              <a:t>    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 </a:t>
            </a:r>
            <a:r>
              <a:rPr lang="en-US" dirty="0" err="1"/>
              <a:t>akar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. </a:t>
            </a:r>
          </a:p>
        </p:txBody>
      </p:sp>
      <p:pic>
        <p:nvPicPr>
          <p:cNvPr id="4" name="Picture 3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525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Con’t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23950"/>
            <a:ext cx="11163300" cy="535305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/>
              <a:t>5.</a:t>
            </a:r>
            <a:r>
              <a:rPr lang="en-US" dirty="0"/>
              <a:t> </a:t>
            </a:r>
            <a:r>
              <a:rPr lang="en-US" b="1" dirty="0" err="1"/>
              <a:t>Menentukan</a:t>
            </a:r>
            <a:r>
              <a:rPr lang="en-US" b="1" dirty="0"/>
              <a:t> </a:t>
            </a:r>
            <a:r>
              <a:rPr lang="en-US" b="1" dirty="0" err="1"/>
              <a:t>Pilihan-pilihan</a:t>
            </a:r>
            <a:endParaRPr lang="en-US" b="1" dirty="0"/>
          </a:p>
          <a:p>
            <a:pPr>
              <a:buNone/>
            </a:pPr>
            <a:r>
              <a:rPr lang="en-US" b="1" dirty="0"/>
              <a:t>6. </a:t>
            </a:r>
            <a:r>
              <a:rPr lang="en-US" b="1" dirty="0" err="1"/>
              <a:t>Mengevaluasi</a:t>
            </a:r>
            <a:r>
              <a:rPr lang="en-US" b="1" dirty="0"/>
              <a:t> </a:t>
            </a:r>
            <a:r>
              <a:rPr lang="en-US" b="1" dirty="0" err="1"/>
              <a:t>Pilihan-pilihan</a:t>
            </a:r>
            <a:endParaRPr lang="en-US" b="1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ketepatan</a:t>
            </a:r>
            <a:r>
              <a:rPr lang="en-US" dirty="0"/>
              <a:t> masing2 </a:t>
            </a:r>
            <a:r>
              <a:rPr lang="en-US" dirty="0" err="1"/>
              <a:t>pilihan</a:t>
            </a:r>
            <a:r>
              <a:rPr lang="en-US" dirty="0"/>
              <a:t>   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endParaRPr lang="en-US" dirty="0"/>
          </a:p>
          <a:p>
            <a:pPr>
              <a:buNone/>
            </a:pPr>
            <a:r>
              <a:rPr lang="en-US" b="1" dirty="0"/>
              <a:t>7. </a:t>
            </a:r>
            <a:r>
              <a:rPr lang="en-US" b="1" dirty="0" err="1"/>
              <a:t>Memilih</a:t>
            </a:r>
            <a:endParaRPr lang="en-US" b="1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tersedia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menjanjikan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kepuasan</a:t>
            </a:r>
            <a:endParaRPr lang="en-US" dirty="0"/>
          </a:p>
          <a:p>
            <a:pPr>
              <a:buNone/>
            </a:pPr>
            <a:r>
              <a:rPr lang="en-US" b="1" dirty="0"/>
              <a:t>8. </a:t>
            </a:r>
            <a:r>
              <a:rPr lang="en-US" b="1" dirty="0" err="1"/>
              <a:t>Menerapkan</a:t>
            </a:r>
            <a:endParaRPr lang="en-US" b="1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Melibatkan</a:t>
            </a:r>
            <a:r>
              <a:rPr lang="en-US" dirty="0"/>
              <a:t> perubahan2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krn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.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bergantung</a:t>
            </a:r>
            <a:r>
              <a:rPr lang="en-US" dirty="0"/>
              <a:t> pd </a:t>
            </a:r>
            <a:r>
              <a:rPr lang="en-US" dirty="0" err="1"/>
              <a:t>keterampilan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individu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sejauh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kesesuaian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penerapan</a:t>
            </a:r>
            <a:endParaRPr lang="en-US" dirty="0"/>
          </a:p>
          <a:p>
            <a:pPr>
              <a:buNone/>
            </a:pPr>
            <a:r>
              <a:rPr lang="en-US" b="1" dirty="0"/>
              <a:t>9. </a:t>
            </a:r>
            <a:r>
              <a:rPr lang="en-US" b="1" dirty="0" err="1"/>
              <a:t>Memonitor</a:t>
            </a:r>
            <a:endParaRPr lang="en-US" b="1" dirty="0"/>
          </a:p>
          <a:p>
            <a:pPr>
              <a:buNone/>
            </a:pPr>
            <a:r>
              <a:rPr lang="en-US" dirty="0"/>
              <a:t>   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diterapkan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dimonitor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efektivitas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sesungguhnya</a:t>
            </a:r>
            <a:endParaRPr lang="en-US" dirty="0"/>
          </a:p>
        </p:txBody>
      </p:sp>
      <p:pic>
        <p:nvPicPr>
          <p:cNvPr id="4" name="Picture 3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4175"/>
            <a:ext cx="10515600" cy="68262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tx1"/>
                </a:solidFill>
              </a:rPr>
              <a:t>Kesimpulan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276350"/>
            <a:ext cx="11449050" cy="5295900"/>
          </a:xfrm>
          <a:solidFill>
            <a:srgbClr val="FFFF00"/>
          </a:solidFill>
        </p:spPr>
        <p:txBody>
          <a:bodyPr>
            <a:normAutofit fontScale="92500"/>
          </a:bodyPr>
          <a:lstStyle/>
          <a:p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keberadaannya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.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mencakup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membuktikan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memperlihatkan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terbaik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tertetu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Ketepatan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dipengaruhi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kompetensi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berkomunikasi</a:t>
            </a:r>
            <a:r>
              <a:rPr lang="en-US" dirty="0"/>
              <a:t>,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dirinya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kepercayaan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profesionalisme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. </a:t>
            </a:r>
          </a:p>
        </p:txBody>
      </p:sp>
      <p:pic>
        <p:nvPicPr>
          <p:cNvPr id="4" name="Picture 3" descr="Perawat Medis - Perawat Medis updated their profile picture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193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Daftar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Pustaka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76350"/>
            <a:ext cx="11468100" cy="5257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/>
              <a:t>Anwar,H</a:t>
            </a:r>
            <a:r>
              <a:rPr lang="en-US" dirty="0"/>
              <a:t>.(2014).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Mutu</a:t>
            </a:r>
            <a:r>
              <a:rPr lang="en-US" dirty="0"/>
              <a:t> </a:t>
            </a:r>
            <a:r>
              <a:rPr lang="en-US" dirty="0" err="1"/>
              <a:t>Madrasah</a:t>
            </a:r>
            <a:r>
              <a:rPr lang="en-US" dirty="0"/>
              <a:t>.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Islam,8(1)</a:t>
            </a:r>
          </a:p>
          <a:p>
            <a:r>
              <a:rPr lang="en-US" dirty="0"/>
              <a:t> </a:t>
            </a:r>
            <a:r>
              <a:rPr lang="en-US" dirty="0" err="1"/>
              <a:t>Deniati,K.,Anugrahwati,R.,&amp;Suminarti,T</a:t>
            </a:r>
            <a:r>
              <a:rPr lang="en-US" dirty="0"/>
              <a:t>.(2018).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Kritis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Hermina</a:t>
            </a:r>
            <a:r>
              <a:rPr lang="en-US" dirty="0"/>
              <a:t> </a:t>
            </a:r>
            <a:r>
              <a:rPr lang="en-US" dirty="0" err="1"/>
              <a:t>Bekasi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2016.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Holistik</a:t>
            </a:r>
            <a:r>
              <a:rPr lang="en-US" dirty="0"/>
              <a:t> (The Journal of Holistic Healthcare), 12(1), 21-25</a:t>
            </a:r>
          </a:p>
          <a:p>
            <a:r>
              <a:rPr lang="en-US" dirty="0" err="1"/>
              <a:t>Erianti,S.,Machmud,R</a:t>
            </a:r>
            <a:r>
              <a:rPr lang="en-US" dirty="0"/>
              <a:t>.,&amp; </a:t>
            </a:r>
            <a:r>
              <a:rPr lang="en-US" dirty="0" err="1"/>
              <a:t>Harmawati</a:t>
            </a:r>
            <a:r>
              <a:rPr lang="en-US" dirty="0"/>
              <a:t> (2019). </a:t>
            </a:r>
            <a:r>
              <a:rPr lang="en-US" dirty="0" err="1"/>
              <a:t>Determinan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Klinik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RSUD </a:t>
            </a:r>
            <a:r>
              <a:rPr lang="en-US" dirty="0" err="1"/>
              <a:t>Arifin</a:t>
            </a:r>
            <a:r>
              <a:rPr lang="en-US" dirty="0"/>
              <a:t> </a:t>
            </a:r>
            <a:r>
              <a:rPr lang="en-US" dirty="0" err="1"/>
              <a:t>Achmad</a:t>
            </a:r>
            <a:r>
              <a:rPr lang="en-US" dirty="0"/>
              <a:t> </a:t>
            </a:r>
            <a:r>
              <a:rPr lang="en-US" dirty="0" err="1"/>
              <a:t>Provinsi</a:t>
            </a:r>
            <a:r>
              <a:rPr lang="en-US" dirty="0"/>
              <a:t> Riau.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, 5(3)</a:t>
            </a:r>
          </a:p>
          <a:p>
            <a:r>
              <a:rPr lang="en-US" dirty="0" err="1"/>
              <a:t>Kusnadi,D</a:t>
            </a:r>
            <a:r>
              <a:rPr lang="en-US" dirty="0"/>
              <a:t>. (2015).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. 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Universitas</a:t>
            </a:r>
            <a:r>
              <a:rPr lang="en-US" dirty="0"/>
              <a:t> Batanghari Jambi 15(2)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0050"/>
            <a:ext cx="10515600" cy="60960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/>
              <a:t>Mugianti,S</a:t>
            </a:r>
            <a:r>
              <a:rPr lang="en-US" dirty="0"/>
              <a:t>. </a:t>
            </a:r>
            <a:r>
              <a:rPr lang="en-US" dirty="0" err="1"/>
              <a:t>Desember</a:t>
            </a:r>
            <a:r>
              <a:rPr lang="en-US" dirty="0"/>
              <a:t> (2016).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 </a:t>
            </a:r>
            <a:r>
              <a:rPr lang="en-US" dirty="0" err="1"/>
              <a:t>Kebayoran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/>
              <a:t>. Jakarta Selatan</a:t>
            </a:r>
          </a:p>
          <a:p>
            <a:r>
              <a:rPr lang="en-US" dirty="0" err="1"/>
              <a:t>Pashar,I.,Dwiantoro.I</a:t>
            </a:r>
            <a:r>
              <a:rPr lang="en-US" dirty="0"/>
              <a:t>.,(2020). </a:t>
            </a:r>
            <a:r>
              <a:rPr lang="en-US" dirty="0" err="1"/>
              <a:t>Pengaruh</a:t>
            </a:r>
            <a:r>
              <a:rPr lang="en-US" dirty="0"/>
              <a:t> Empowerment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Perawat</a:t>
            </a:r>
            <a:r>
              <a:rPr lang="en-US" dirty="0"/>
              <a:t> : </a:t>
            </a:r>
            <a:r>
              <a:rPr lang="en-US" dirty="0" err="1"/>
              <a:t>Kajian</a:t>
            </a:r>
            <a:r>
              <a:rPr lang="en-US" dirty="0"/>
              <a:t> Literature review. Journal of Holistic Nursing Science. 7(2) 124-132</a:t>
            </a:r>
          </a:p>
          <a:p>
            <a:r>
              <a:rPr lang="en-US" dirty="0" err="1"/>
              <a:t>Purwati,E,I,I</a:t>
            </a:r>
            <a:r>
              <a:rPr lang="en-US" dirty="0"/>
              <a:t>. </a:t>
            </a:r>
            <a:r>
              <a:rPr lang="en-US" dirty="0" err="1"/>
              <a:t>Nuryadi</a:t>
            </a:r>
            <a:r>
              <a:rPr lang="en-US" dirty="0"/>
              <a:t>, </a:t>
            </a:r>
            <a:r>
              <a:rPr lang="en-US" dirty="0" err="1"/>
              <a:t>Herawati,Y.T</a:t>
            </a:r>
            <a:r>
              <a:rPr lang="en-US" dirty="0"/>
              <a:t>. (2017).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Rujukan</a:t>
            </a:r>
            <a:r>
              <a:rPr lang="en-US" dirty="0"/>
              <a:t> </a:t>
            </a:r>
            <a:r>
              <a:rPr lang="en-US" dirty="0" err="1"/>
              <a:t>Puskesmas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Fasilitas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Tingkat </a:t>
            </a:r>
            <a:r>
              <a:rPr lang="en-US" dirty="0" err="1"/>
              <a:t>Pertama</a:t>
            </a:r>
            <a:r>
              <a:rPr lang="en-US" dirty="0"/>
              <a:t>. E-</a:t>
            </a:r>
            <a:r>
              <a:rPr lang="en-US" dirty="0" err="1"/>
              <a:t>Jurnal</a:t>
            </a:r>
            <a:r>
              <a:rPr lang="en-US" dirty="0"/>
              <a:t> </a:t>
            </a:r>
            <a:r>
              <a:rPr lang="en-US" dirty="0" err="1"/>
              <a:t>Pustaka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5(2)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9100"/>
            <a:ext cx="10515600" cy="57578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6600" b="1" dirty="0">
              <a:latin typeface="Bell MT" pitchFamily="18" charset="0"/>
            </a:endParaRPr>
          </a:p>
          <a:p>
            <a:pPr algn="ctr">
              <a:buNone/>
            </a:pPr>
            <a:endParaRPr lang="en-US" sz="6600" b="1" dirty="0">
              <a:latin typeface="Bell MT" pitchFamily="18" charset="0"/>
            </a:endParaRPr>
          </a:p>
          <a:p>
            <a:pPr algn="ctr">
              <a:buNone/>
            </a:pPr>
            <a:endParaRPr lang="en-US" sz="6600" b="1" dirty="0">
              <a:latin typeface="Bell MT" pitchFamily="18" charset="0"/>
            </a:endParaRPr>
          </a:p>
          <a:p>
            <a:pPr algn="ctr">
              <a:buNone/>
            </a:pPr>
            <a:endParaRPr lang="en-US" sz="6600" b="1" dirty="0">
              <a:latin typeface="Bell MT" pitchFamily="18" charset="0"/>
            </a:endParaRPr>
          </a:p>
          <a:p>
            <a:pPr algn="ctr">
              <a:buNone/>
            </a:pPr>
            <a:r>
              <a:rPr lang="en-US" sz="6600" b="1" dirty="0">
                <a:latin typeface="Bell MT" pitchFamily="18" charset="0"/>
              </a:rPr>
              <a:t>_TERIMA KASIH_</a:t>
            </a:r>
          </a:p>
        </p:txBody>
      </p:sp>
      <p:pic>
        <p:nvPicPr>
          <p:cNvPr id="4" name="Picture 3" descr="Ilustrasi RMOL Jakarta com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2000" cy="44196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Outline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789113"/>
          <a:ext cx="105156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Perawat Medis - Perawat Medis updated their profile picture.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0"/>
            <a:ext cx="244030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Layanan Perawatan Di Rumah, Perawatan Kesehatan, Keperawatan Home Care  gambar 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339573" y="0"/>
            <a:ext cx="1852427" cy="177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997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1. </a:t>
            </a:r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Pendahuluan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862513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mendasar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praktisi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asuhan</a:t>
            </a:r>
            <a:r>
              <a:rPr lang="en-US" dirty="0"/>
              <a:t> </a:t>
            </a:r>
            <a:r>
              <a:rPr lang="en-US" dirty="0" err="1"/>
              <a:t>keperawatan</a:t>
            </a:r>
            <a:r>
              <a:rPr lang="en-US" dirty="0"/>
              <a:t>, TETAPI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merencanakan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Perawat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efektif</a:t>
            </a:r>
            <a:r>
              <a:rPr lang="en-US" dirty="0"/>
              <a:t>,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pelaksana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sbg</a:t>
            </a:r>
            <a:r>
              <a:rPr lang="en-US" dirty="0"/>
              <a:t> </a:t>
            </a:r>
            <a:r>
              <a:rPr lang="en-US" dirty="0" err="1"/>
              <a:t>pimpinan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33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Con’t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 ……….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550"/>
            <a:ext cx="10515600" cy="518160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anjuran</a:t>
            </a:r>
            <a:r>
              <a:rPr lang="en-US" dirty="0"/>
              <a:t> WHO,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evidence based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praktiknya</a:t>
            </a:r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Seorang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klinis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dihadapkan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misalnya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panik</a:t>
            </a:r>
            <a:r>
              <a:rPr lang="en-US" dirty="0"/>
              <a:t>, </a:t>
            </a:r>
            <a:r>
              <a:rPr lang="en-US" dirty="0" err="1"/>
              <a:t>membingungkan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cepat</a:t>
            </a:r>
            <a:r>
              <a:rPr lang="en-US" dirty="0"/>
              <a:t> (</a:t>
            </a:r>
            <a:r>
              <a:rPr lang="en-US" dirty="0" err="1"/>
              <a:t>Kondisi</a:t>
            </a:r>
            <a:r>
              <a:rPr lang="en-US" dirty="0"/>
              <a:t> emergency) </a:t>
            </a:r>
            <a:r>
              <a:rPr lang="en-US" dirty="0" err="1"/>
              <a:t>maka</a:t>
            </a:r>
            <a:r>
              <a:rPr lang="en-US" dirty="0"/>
              <a:t> 2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diperhatikan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:</a:t>
            </a:r>
          </a:p>
          <a:p>
            <a:pPr marL="514350" indent="-514350">
              <a:buAutoNum type="arabicPeriod"/>
            </a:pPr>
            <a:r>
              <a:rPr lang="en-US" dirty="0" err="1"/>
              <a:t>Mempertimbangkan</a:t>
            </a:r>
            <a:r>
              <a:rPr lang="en-US" dirty="0"/>
              <a:t> 1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pengalmaan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lampau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 dirty="0"/>
              <a:t> </a:t>
            </a:r>
            <a:r>
              <a:rPr lang="en-US" dirty="0" err="1"/>
              <a:t>Meninjau</a:t>
            </a:r>
            <a:r>
              <a:rPr lang="en-US" dirty="0"/>
              <a:t> </a:t>
            </a:r>
            <a:r>
              <a:rPr lang="en-US" dirty="0" err="1"/>
              <a:t>simpanan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relevan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mecari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</p:txBody>
      </p:sp>
      <p:pic>
        <p:nvPicPr>
          <p:cNvPr id="4" name="Picture 3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333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172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2. Hal-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hal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yang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perlu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diperhatikan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dlm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pengambilan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keputusan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klinis</a:t>
            </a:r>
            <a:endParaRPr lang="en-US" sz="4000" dirty="0">
              <a:solidFill>
                <a:schemeClr val="tx1"/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/>
              <a:t>A. </a:t>
            </a:r>
            <a:r>
              <a:rPr lang="en-US" u="sng" dirty="0" err="1"/>
              <a:t>Pengambilan</a:t>
            </a:r>
            <a:r>
              <a:rPr lang="en-US" u="sng" dirty="0"/>
              <a:t> </a:t>
            </a:r>
            <a:r>
              <a:rPr lang="en-US" u="sng" dirty="0" err="1"/>
              <a:t>keputusan</a:t>
            </a:r>
            <a:r>
              <a:rPr lang="en-US" u="sng" dirty="0"/>
              <a:t> </a:t>
            </a:r>
            <a:r>
              <a:rPr lang="en-US" u="sng" dirty="0" err="1"/>
              <a:t>tidak</a:t>
            </a:r>
            <a:r>
              <a:rPr lang="en-US" u="sng" dirty="0"/>
              <a:t> </a:t>
            </a:r>
            <a:r>
              <a:rPr lang="en-US" u="sng" dirty="0" err="1"/>
              <a:t>terjadi</a:t>
            </a:r>
            <a:r>
              <a:rPr lang="en-US" u="sng" dirty="0"/>
              <a:t> </a:t>
            </a:r>
            <a:r>
              <a:rPr lang="en-US" u="sng" dirty="0" err="1"/>
              <a:t>secara</a:t>
            </a:r>
            <a:r>
              <a:rPr lang="en-US" u="sng" dirty="0"/>
              <a:t> </a:t>
            </a:r>
            <a:r>
              <a:rPr lang="en-US" u="sng" dirty="0" err="1"/>
              <a:t>kebetulan</a:t>
            </a:r>
            <a:r>
              <a:rPr lang="en-US" u="sng" dirty="0"/>
              <a:t> </a:t>
            </a:r>
            <a:r>
              <a:rPr lang="en-US" u="sng" dirty="0" err="1"/>
              <a:t>dan</a:t>
            </a:r>
            <a:r>
              <a:rPr lang="en-US" u="sng" dirty="0"/>
              <a:t> “</a:t>
            </a:r>
            <a:r>
              <a:rPr lang="en-US" u="sng" dirty="0" err="1"/>
              <a:t>Asal</a:t>
            </a:r>
            <a:r>
              <a:rPr lang="en-US" u="sng" dirty="0"/>
              <a:t>” </a:t>
            </a:r>
            <a:r>
              <a:rPr lang="en-US" u="sng" dirty="0" err="1"/>
              <a:t>tapi</a:t>
            </a:r>
            <a:r>
              <a:rPr lang="en-US" u="sng" dirty="0"/>
              <a:t> </a:t>
            </a:r>
            <a:r>
              <a:rPr lang="en-US" u="sng" dirty="0" err="1"/>
              <a:t>harus</a:t>
            </a:r>
            <a:r>
              <a:rPr lang="en-US" u="sng" dirty="0"/>
              <a:t> </a:t>
            </a:r>
            <a:r>
              <a:rPr lang="en-US" u="sng" dirty="0" err="1"/>
              <a:t>berdasarkan</a:t>
            </a:r>
            <a:r>
              <a:rPr lang="en-US" u="sng" dirty="0"/>
              <a:t> </a:t>
            </a:r>
            <a:r>
              <a:rPr lang="en-US" u="sng" dirty="0" err="1"/>
              <a:t>pada</a:t>
            </a:r>
            <a:r>
              <a:rPr lang="en-US" u="sng" dirty="0"/>
              <a:t> </a:t>
            </a:r>
            <a:r>
              <a:rPr lang="en-US" u="sng" dirty="0" err="1"/>
              <a:t>sistematika</a:t>
            </a:r>
            <a:r>
              <a:rPr lang="en-US" u="sng" dirty="0"/>
              <a:t> </a:t>
            </a:r>
            <a:r>
              <a:rPr lang="en-US" u="sng" dirty="0" err="1"/>
              <a:t>tertentu</a:t>
            </a:r>
            <a:r>
              <a:rPr lang="en-US" dirty="0"/>
              <a:t>, </a:t>
            </a:r>
            <a:r>
              <a:rPr lang="en-US" dirty="0" err="1"/>
              <a:t>yaitu</a:t>
            </a:r>
            <a:endParaRPr lang="en-US" dirty="0"/>
          </a:p>
          <a:p>
            <a:pPr>
              <a:buNone/>
            </a:pPr>
            <a:r>
              <a:rPr lang="en-US" dirty="0"/>
              <a:t>   1.   </a:t>
            </a:r>
            <a:r>
              <a:rPr lang="en-US" dirty="0" err="1"/>
              <a:t>Tersedianya</a:t>
            </a:r>
            <a:r>
              <a:rPr lang="en-US" dirty="0"/>
              <a:t> sumber2 </a:t>
            </a:r>
            <a:r>
              <a:rPr lang="en-US" dirty="0" err="1"/>
              <a:t>utk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    	</a:t>
            </a:r>
            <a:r>
              <a:rPr lang="en-US" dirty="0" err="1"/>
              <a:t>diambil</a:t>
            </a:r>
            <a:endParaRPr lang="en-US" dirty="0"/>
          </a:p>
          <a:p>
            <a:pPr>
              <a:buNone/>
            </a:pPr>
            <a:r>
              <a:rPr lang="en-US" dirty="0"/>
              <a:t>   2.   </a:t>
            </a:r>
            <a:r>
              <a:rPr lang="en-US" dirty="0" err="1"/>
              <a:t>Kualifikasi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tersedia</a:t>
            </a:r>
            <a:endParaRPr lang="en-US" dirty="0"/>
          </a:p>
          <a:p>
            <a:pPr>
              <a:buNone/>
            </a:pPr>
            <a:r>
              <a:rPr lang="en-US" dirty="0"/>
              <a:t>   3.   </a:t>
            </a:r>
            <a:r>
              <a:rPr lang="en-US" dirty="0" err="1"/>
              <a:t>Falsafah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dianut</a:t>
            </a:r>
            <a:r>
              <a:rPr lang="en-US" dirty="0"/>
              <a:t> </a:t>
            </a:r>
            <a:r>
              <a:rPr lang="en-US" dirty="0" err="1"/>
              <a:t>organisasi</a:t>
            </a:r>
            <a:endParaRPr lang="en-US" dirty="0"/>
          </a:p>
          <a:p>
            <a:pPr>
              <a:buNone/>
            </a:pPr>
            <a:r>
              <a:rPr lang="en-US" dirty="0"/>
              <a:t>   4.   </a:t>
            </a:r>
            <a:r>
              <a:rPr lang="en-US" dirty="0" err="1"/>
              <a:t>Situasi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internal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eksternal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  	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administrasi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manajemen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	</a:t>
            </a:r>
            <a:r>
              <a:rPr lang="en-US" dirty="0" err="1"/>
              <a:t>organisasi</a:t>
            </a:r>
            <a:endParaRPr lang="en-US" dirty="0"/>
          </a:p>
        </p:txBody>
      </p:sp>
      <p:pic>
        <p:nvPicPr>
          <p:cNvPr id="4" name="Picture 3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pPr algn="l"/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Con’t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 ……….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/>
              <a:t>B.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diketahui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jelas</a:t>
            </a:r>
            <a:endParaRPr lang="en-US" dirty="0"/>
          </a:p>
          <a:p>
            <a:pPr>
              <a:buNone/>
            </a:pPr>
            <a:r>
              <a:rPr lang="en-US" dirty="0"/>
              <a:t>C.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fakta-fakta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   </a:t>
            </a:r>
            <a:r>
              <a:rPr lang="en-US" dirty="0" err="1"/>
              <a:t>terkumpul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sistematis</a:t>
            </a:r>
            <a:endParaRPr lang="en-US" dirty="0"/>
          </a:p>
          <a:p>
            <a:pPr>
              <a:buNone/>
            </a:pPr>
            <a:r>
              <a:rPr lang="en-US" dirty="0"/>
              <a:t>D.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dianalisa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matang</a:t>
            </a:r>
            <a:endParaRPr lang="en-US" dirty="0"/>
          </a:p>
        </p:txBody>
      </p:sp>
      <p:pic>
        <p:nvPicPr>
          <p:cNvPr id="4" name="Picture 3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2" y="0"/>
            <a:ext cx="1852427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Perawat Medis - Perawat Medis updated their profile picture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4229100"/>
            <a:ext cx="20193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3.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Langkah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-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langkah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br>
              <a:rPr lang="en-US" sz="4000" dirty="0">
                <a:solidFill>
                  <a:schemeClr val="tx1"/>
                </a:solidFill>
                <a:latin typeface="Bell MT" pitchFamily="18" charset="0"/>
              </a:rPr>
            </a:b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Pengambilan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Keputusan</a:t>
            </a:r>
            <a:r>
              <a:rPr lang="en-US" sz="4000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sz="4000" dirty="0" err="1">
                <a:solidFill>
                  <a:schemeClr val="tx1"/>
                </a:solidFill>
                <a:latin typeface="Bell MT" pitchFamily="18" charset="0"/>
              </a:rPr>
              <a:t>Klinik</a:t>
            </a:r>
            <a:endParaRPr lang="en-US" sz="4000" dirty="0">
              <a:solidFill>
                <a:schemeClr val="tx1"/>
              </a:solidFill>
              <a:latin typeface="Bell MT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789113"/>
          <a:ext cx="105156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ayanan Perawatan Di Rumah, Perawatan Kesehatan, Keperawatan Home Care  gambar 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Bagan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Pemecahan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Masalah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Pengambilan</a:t>
            </a:r>
            <a:r>
              <a:rPr lang="en-US" dirty="0">
                <a:solidFill>
                  <a:schemeClr val="tx1"/>
                </a:solidFill>
                <a:latin typeface="Bell MT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Bell MT" pitchFamily="18" charset="0"/>
              </a:rPr>
              <a:t>Keputusan</a:t>
            </a:r>
            <a:endParaRPr lang="en-US" dirty="0">
              <a:solidFill>
                <a:schemeClr val="tx1"/>
              </a:solidFill>
              <a:latin typeface="Bell MT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789113"/>
          <a:ext cx="10515600" cy="4387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Layanan Perawatan Di Rumah, Perawatan Kesehatan, Keperawatan Home Care  gambar 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339572" y="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Perawat Profesional yang Mengamalkan Butir-Butir Pancasila - Kompasiana.com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00100" y="1752600"/>
            <a:ext cx="21526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873125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Faktor2 </a:t>
            </a:r>
            <a:r>
              <a:rPr lang="en-US" sz="3600" dirty="0" err="1">
                <a:solidFill>
                  <a:schemeClr val="tx1"/>
                </a:solidFill>
              </a:rPr>
              <a:t>yg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berpengaruh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 err="1">
                <a:solidFill>
                  <a:schemeClr val="tx1"/>
                </a:solidFill>
              </a:rPr>
              <a:t>pada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Pengambilan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Keputusan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300163"/>
            <a:ext cx="5157787" cy="823912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Bell MT" pitchFamily="18" charset="0"/>
              </a:rPr>
              <a:t>Faktor</a:t>
            </a:r>
            <a:r>
              <a:rPr lang="en-US" sz="3200" dirty="0">
                <a:latin typeface="Bell MT" pitchFamily="18" charset="0"/>
              </a:rPr>
              <a:t> Internal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247900"/>
            <a:ext cx="5157787" cy="43434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emosional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fisik</a:t>
            </a:r>
            <a:endParaRPr lang="en-US" dirty="0"/>
          </a:p>
          <a:p>
            <a:r>
              <a:rPr lang="en-US" dirty="0" err="1"/>
              <a:t>Karakteristik</a:t>
            </a:r>
            <a:r>
              <a:rPr lang="en-US" dirty="0"/>
              <a:t> Personal</a:t>
            </a:r>
          </a:p>
          <a:p>
            <a:r>
              <a:rPr lang="en-US" dirty="0" err="1"/>
              <a:t>Kultural</a:t>
            </a:r>
            <a:endParaRPr lang="en-US" dirty="0"/>
          </a:p>
          <a:p>
            <a:r>
              <a:rPr lang="en-US" dirty="0" err="1"/>
              <a:t>Sosial</a:t>
            </a:r>
            <a:endParaRPr lang="en-US" dirty="0"/>
          </a:p>
          <a:p>
            <a:r>
              <a:rPr lang="en-US" dirty="0" err="1"/>
              <a:t>Latar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</a:t>
            </a:r>
            <a:r>
              <a:rPr lang="en-US" dirty="0" err="1"/>
              <a:t>filosofi</a:t>
            </a:r>
            <a:endParaRPr lang="en-US" dirty="0"/>
          </a:p>
          <a:p>
            <a:r>
              <a:rPr lang="en-US" dirty="0" err="1"/>
              <a:t>Pengalaman</a:t>
            </a:r>
            <a:r>
              <a:rPr lang="en-US" dirty="0"/>
              <a:t> </a:t>
            </a:r>
            <a:r>
              <a:rPr lang="en-US" dirty="0" err="1"/>
              <a:t>masa</a:t>
            </a:r>
            <a:r>
              <a:rPr lang="en-US" dirty="0"/>
              <a:t> </a:t>
            </a:r>
            <a:r>
              <a:rPr lang="en-US" dirty="0" err="1"/>
              <a:t>lalu</a:t>
            </a:r>
            <a:endParaRPr lang="en-US" dirty="0"/>
          </a:p>
          <a:p>
            <a:r>
              <a:rPr lang="en-US" dirty="0" err="1"/>
              <a:t>Minat</a:t>
            </a:r>
            <a:endParaRPr lang="en-US" dirty="0"/>
          </a:p>
          <a:p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sikap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dimiliki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319213"/>
            <a:ext cx="5183188" cy="823912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US" sz="3200" dirty="0" err="1">
                <a:latin typeface="Bell MT" pitchFamily="18" charset="0"/>
              </a:rPr>
              <a:t>Faktor</a:t>
            </a:r>
            <a:r>
              <a:rPr lang="en-US" sz="3200" dirty="0">
                <a:latin typeface="Bell MT" pitchFamily="18" charset="0"/>
              </a:rPr>
              <a:t> </a:t>
            </a:r>
            <a:r>
              <a:rPr lang="en-US" sz="3200" dirty="0" err="1">
                <a:latin typeface="Bell MT" pitchFamily="18" charset="0"/>
              </a:rPr>
              <a:t>Eksternal</a:t>
            </a:r>
            <a:endParaRPr lang="en-US" sz="3200" dirty="0">
              <a:latin typeface="Bell MT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86000"/>
            <a:ext cx="5183188" cy="428625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waktu</a:t>
            </a:r>
            <a:endParaRPr lang="en-US" dirty="0"/>
          </a:p>
          <a:p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tsb</a:t>
            </a:r>
            <a:r>
              <a:rPr lang="en-US" dirty="0"/>
              <a:t> </a:t>
            </a:r>
            <a:r>
              <a:rPr lang="en-US" dirty="0" err="1"/>
              <a:t>dpt</a:t>
            </a:r>
            <a:r>
              <a:rPr lang="en-US" dirty="0"/>
              <a:t> </a:t>
            </a:r>
            <a:r>
              <a:rPr lang="en-US" dirty="0" err="1"/>
              <a:t>dilakukan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7" name="Picture 6" descr="Layanan Perawatan Di Rumah, Perawatan Kesehatan, Keperawatan Home Care  gambar 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9573" y="5048250"/>
            <a:ext cx="1852427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Perawat Profesional yang Mengamalkan Butir-Butir Pancasila - Kompasiana.com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2154" y="2781412"/>
            <a:ext cx="1543792" cy="28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ome-Health-Care-PowerPoint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rebuchet MS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ome Health Care-PowerPoint-Template" id="{388DB5CA-985B-44B0-BC59-288DEBEC0FCE}" vid="{EB8E6BAB-00FF-498A-B1A9-CB459A2DCE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Home-Health-Care-PowerPoint-Template</Template>
  <TotalTime>223</TotalTime>
  <Words>971</Words>
  <Application>Microsoft Office PowerPoint</Application>
  <PresentationFormat>Widescreen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Bell MT</vt:lpstr>
      <vt:lpstr>Calibri</vt:lpstr>
      <vt:lpstr>Trebuchet MS</vt:lpstr>
      <vt:lpstr>Home-Health-Care-PowerPoint-Template</vt:lpstr>
      <vt:lpstr>PENGAMBILAN KEPUTUSAN KLINIS  DI DALAM SETTING  PELAYANAN HOME CARE</vt:lpstr>
      <vt:lpstr>Outline</vt:lpstr>
      <vt:lpstr>1. Pendahuluan</vt:lpstr>
      <vt:lpstr>Con’t ……….</vt:lpstr>
      <vt:lpstr>2. Hal-hal yang perlu diperhatikan dlm pengambilan keputusan klinis</vt:lpstr>
      <vt:lpstr>Con’t ……….</vt:lpstr>
      <vt:lpstr>3. Langkah-langkah  Pengambilan Keputusan Klinik</vt:lpstr>
      <vt:lpstr>Bagan. Pemecahan Masalah dan Pengambilan Keputusan</vt:lpstr>
      <vt:lpstr>Faktor2 yg berpengaruh  pada Pengambilan Keputusan</vt:lpstr>
      <vt:lpstr>Pengambilan keputusan klinik berhubungan dgn beberapa faktor….</vt:lpstr>
      <vt:lpstr>Con’t</vt:lpstr>
      <vt:lpstr>Con’t</vt:lpstr>
      <vt:lpstr>Tahapan dalam Pengambilan Keputusan</vt:lpstr>
      <vt:lpstr>Con’t </vt:lpstr>
      <vt:lpstr>Kesimpulan</vt:lpstr>
      <vt:lpstr>Daftar Pustaka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User</dc:creator>
  <cp:lastModifiedBy>HP</cp:lastModifiedBy>
  <cp:revision>30</cp:revision>
  <dcterms:created xsi:type="dcterms:W3CDTF">2021-07-30T13:10:03Z</dcterms:created>
  <dcterms:modified xsi:type="dcterms:W3CDTF">2024-08-27T00:39:38Z</dcterms:modified>
</cp:coreProperties>
</file>