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70" r:id="rId13"/>
    <p:sldId id="266" r:id="rId14"/>
    <p:sldId id="267" r:id="rId15"/>
    <p:sldId id="272" r:id="rId16"/>
    <p:sldId id="268" r:id="rId17"/>
    <p:sldId id="269" r:id="rId18"/>
    <p:sldId id="29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3" r:id="rId27"/>
    <p:sldId id="280" r:id="rId28"/>
    <p:sldId id="281" r:id="rId29"/>
    <p:sldId id="282" r:id="rId30"/>
    <p:sldId id="283" r:id="rId31"/>
    <p:sldId id="296" r:id="rId32"/>
    <p:sldId id="297" r:id="rId33"/>
    <p:sldId id="298" r:id="rId34"/>
    <p:sldId id="284" r:id="rId35"/>
    <p:sldId id="285" r:id="rId36"/>
    <p:sldId id="286" r:id="rId37"/>
    <p:sldId id="294" r:id="rId38"/>
    <p:sldId id="288" r:id="rId39"/>
    <p:sldId id="289" r:id="rId40"/>
    <p:sldId id="290" r:id="rId41"/>
    <p:sldId id="291" r:id="rId42"/>
    <p:sldId id="28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1.slideserve.com/2856573/slide3-l.jpg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1.slideserve.com/2856573/kecepatan-nadi-pulse-rate-l.jpg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1.slideserve.com/2856573/factor-yang-mempengaruhi-nadi-l.jpg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1.slideserve.com/2856573/slide7-l.jpg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1.slideserve.com/2856573/slide8-l.jpg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1.slideserve.com/2856573/slide3-l.jpg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1.slideserve.com/2856573/kecepatan-nadi-pulse-rate-l.jpg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1.slideserve.com/2856573/factor-yang-mempengaruhi-nadi-l.jpg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1.slideserve.com/2856573/slide7-l.jpg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image1.slideserve.com/2856573/slide8-l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65182-EA6B-4776-8DEF-F1773C868CA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3F90F6-EE82-4DC4-9539-3BA1170FBD85}">
      <dgm:prSet/>
      <dgm:spPr/>
      <dgm:t>
        <a:bodyPr/>
        <a:lstStyle/>
        <a:p>
          <a:r>
            <a:rPr lang="en-ID" b="0" i="0" dirty="0" err="1"/>
            <a:t>Respon</a:t>
          </a:r>
          <a:r>
            <a:rPr lang="en-ID" b="0" i="0" dirty="0"/>
            <a:t> Nilai 4 : </a:t>
          </a:r>
          <a:r>
            <a:rPr lang="en-ID" b="0" i="0" dirty="0" err="1"/>
            <a:t>Fleksi</a:t>
          </a:r>
          <a:r>
            <a:rPr lang="en-ID" b="0" i="0" dirty="0"/>
            <a:t> </a:t>
          </a:r>
          <a:r>
            <a:rPr lang="en-ID" b="0" i="0" dirty="0" err="1"/>
            <a:t>menjauh</a:t>
          </a:r>
          <a:r>
            <a:rPr lang="en-ID" b="0" i="0" dirty="0"/>
            <a:t> </a:t>
          </a:r>
          <a:r>
            <a:rPr lang="en-ID" b="0" i="0" dirty="0" err="1"/>
            <a:t>dari</a:t>
          </a:r>
          <a:r>
            <a:rPr lang="en-ID" b="0" i="0" dirty="0"/>
            <a:t> </a:t>
          </a:r>
          <a:r>
            <a:rPr lang="en-ID" b="0" i="0" dirty="0" err="1"/>
            <a:t>rangsang</a:t>
          </a:r>
          <a:r>
            <a:rPr lang="en-ID" b="0" i="0" dirty="0"/>
            <a:t> </a:t>
          </a:r>
          <a:r>
            <a:rPr lang="en-ID" b="0" i="0" dirty="0" err="1"/>
            <a:t>nyeri</a:t>
          </a:r>
          <a:r>
            <a:rPr lang="en-ID" b="0" i="0" dirty="0"/>
            <a:t> yang </a:t>
          </a:r>
          <a:r>
            <a:rPr lang="en-ID" b="0" i="0" dirty="0" err="1"/>
            <a:t>diberikan</a:t>
          </a:r>
          <a:r>
            <a:rPr lang="en-ID" b="0" i="0" dirty="0"/>
            <a:t>, </a:t>
          </a:r>
          <a:r>
            <a:rPr lang="en-ID" b="0" i="0" dirty="0" err="1"/>
            <a:t>tetapi</a:t>
          </a:r>
          <a:r>
            <a:rPr lang="en-ID" b="0" i="0" dirty="0"/>
            <a:t> </a:t>
          </a:r>
          <a:r>
            <a:rPr lang="en-ID" b="0" i="0" dirty="0" err="1"/>
            <a:t>tidak</a:t>
          </a:r>
          <a:r>
            <a:rPr lang="en-ID" b="0" i="0" dirty="0"/>
            <a:t> </a:t>
          </a:r>
          <a:r>
            <a:rPr lang="en-ID" b="0" i="0" dirty="0" err="1"/>
            <a:t>mampu</a:t>
          </a:r>
          <a:r>
            <a:rPr lang="en-ID" b="0" i="0" dirty="0"/>
            <a:t> </a:t>
          </a:r>
          <a:r>
            <a:rPr lang="en-ID" b="0" i="0" dirty="0" err="1"/>
            <a:t>menunjuk</a:t>
          </a:r>
          <a:r>
            <a:rPr lang="en-ID" b="0" i="0" dirty="0"/>
            <a:t> </a:t>
          </a:r>
          <a:r>
            <a:rPr lang="en-ID" b="0" i="0" dirty="0" err="1"/>
            <a:t>lokasi</a:t>
          </a:r>
          <a:r>
            <a:rPr lang="en-ID" b="0" i="0" dirty="0"/>
            <a:t>/</a:t>
          </a:r>
          <a:r>
            <a:rPr lang="en-ID" b="0" i="0" dirty="0" err="1"/>
            <a:t>tempat</a:t>
          </a:r>
          <a:r>
            <a:rPr lang="en-ID" b="0" i="0" dirty="0"/>
            <a:t> </a:t>
          </a:r>
          <a:r>
            <a:rPr lang="en-ID" b="0" i="0" dirty="0" err="1"/>
            <a:t>rangsang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tangannya</a:t>
          </a:r>
          <a:endParaRPr lang="en-US" dirty="0"/>
        </a:p>
      </dgm:t>
    </dgm:pt>
    <dgm:pt modelId="{68AFFE27-6B13-451C-AB12-8CDCA4251849}" type="parTrans" cxnId="{1B9017B2-4324-4B60-88F7-4A5692F5202C}">
      <dgm:prSet/>
      <dgm:spPr/>
      <dgm:t>
        <a:bodyPr/>
        <a:lstStyle/>
        <a:p>
          <a:endParaRPr lang="en-US"/>
        </a:p>
      </dgm:t>
    </dgm:pt>
    <dgm:pt modelId="{CCADC6D0-297D-492E-9DD7-53B30189EA14}" type="sibTrans" cxnId="{1B9017B2-4324-4B60-88F7-4A5692F5202C}">
      <dgm:prSet/>
      <dgm:spPr/>
      <dgm:t>
        <a:bodyPr/>
        <a:lstStyle/>
        <a:p>
          <a:endParaRPr lang="en-US"/>
        </a:p>
      </dgm:t>
    </dgm:pt>
    <dgm:pt modelId="{5083B0BA-460B-444B-859A-9977D034145B}">
      <dgm:prSet/>
      <dgm:spPr/>
      <dgm:t>
        <a:bodyPr/>
        <a:lstStyle/>
        <a:p>
          <a:r>
            <a:rPr lang="en-ID" b="0" i="0"/>
            <a:t>Respon Nilai 3 : Fleksi abnormal. Bahu adduksi, fleksi dan pronasi lengan bawah, fleksi pergelangan tangandan tinju mengepal bila diberi rangsang nyeri</a:t>
          </a:r>
          <a:endParaRPr lang="en-US"/>
        </a:p>
      </dgm:t>
    </dgm:pt>
    <dgm:pt modelId="{87D6846A-48BD-44DC-B58A-E2CE799381F9}" type="parTrans" cxnId="{78C66770-AB92-4428-8F6F-2E26D462A075}">
      <dgm:prSet/>
      <dgm:spPr/>
      <dgm:t>
        <a:bodyPr/>
        <a:lstStyle/>
        <a:p>
          <a:endParaRPr lang="en-US"/>
        </a:p>
      </dgm:t>
    </dgm:pt>
    <dgm:pt modelId="{BD9C6C7D-2AE3-4E8B-9253-C055EC8607D3}" type="sibTrans" cxnId="{78C66770-AB92-4428-8F6F-2E26D462A075}">
      <dgm:prSet/>
      <dgm:spPr/>
      <dgm:t>
        <a:bodyPr/>
        <a:lstStyle/>
        <a:p>
          <a:endParaRPr lang="en-US"/>
        </a:p>
      </dgm:t>
    </dgm:pt>
    <dgm:pt modelId="{B077AA0B-6DE6-408A-B76A-932F22E4D298}">
      <dgm:prSet/>
      <dgm:spPr/>
      <dgm:t>
        <a:bodyPr/>
        <a:lstStyle/>
        <a:p>
          <a:r>
            <a:rPr lang="en-ID" b="0" i="0" dirty="0" err="1"/>
            <a:t>Respon</a:t>
          </a:r>
          <a:r>
            <a:rPr lang="en-ID" b="0" i="0" dirty="0"/>
            <a:t> Nilai 2 : </a:t>
          </a:r>
          <a:r>
            <a:rPr lang="en-ID" b="0" i="0" dirty="0" err="1"/>
            <a:t>Fleksi</a:t>
          </a:r>
          <a:r>
            <a:rPr lang="en-ID" b="0" i="0" dirty="0"/>
            <a:t> abnormal. Bahu </a:t>
          </a:r>
          <a:r>
            <a:rPr lang="en-ID" b="0" i="0" dirty="0" err="1"/>
            <a:t>adduksi</a:t>
          </a:r>
          <a:r>
            <a:rPr lang="en-ID" b="0" i="0" dirty="0"/>
            <a:t> dan </a:t>
          </a:r>
          <a:r>
            <a:rPr lang="en-ID" b="0" i="0" dirty="0" err="1"/>
            <a:t>rotasi</a:t>
          </a:r>
          <a:r>
            <a:rPr lang="en-ID" b="0" i="0" dirty="0"/>
            <a:t> interna, </a:t>
          </a:r>
          <a:r>
            <a:rPr lang="en-ID" b="0" i="0" dirty="0" err="1"/>
            <a:t>ektensi</a:t>
          </a:r>
          <a:r>
            <a:rPr lang="en-ID" b="0" i="0" dirty="0"/>
            <a:t> </a:t>
          </a:r>
          <a:r>
            <a:rPr lang="en-ID" b="0" i="0" dirty="0" err="1"/>
            <a:t>lengan</a:t>
          </a:r>
          <a:r>
            <a:rPr lang="en-ID" b="0" i="0" dirty="0"/>
            <a:t> </a:t>
          </a:r>
          <a:r>
            <a:rPr lang="en-ID" b="0" i="0" dirty="0" err="1"/>
            <a:t>bawah</a:t>
          </a:r>
          <a:r>
            <a:rPr lang="en-ID" b="0" i="0" dirty="0"/>
            <a:t>, </a:t>
          </a:r>
          <a:r>
            <a:rPr lang="en-ID" b="0" i="0" dirty="0" err="1"/>
            <a:t>fleksi</a:t>
          </a:r>
          <a:r>
            <a:rPr lang="en-ID" b="0" i="0" dirty="0"/>
            <a:t> </a:t>
          </a:r>
          <a:r>
            <a:rPr lang="en-ID" b="0" i="0" dirty="0" err="1"/>
            <a:t>pergelangan</a:t>
          </a:r>
          <a:r>
            <a:rPr lang="en-ID" b="0" i="0" dirty="0"/>
            <a:t> </a:t>
          </a:r>
          <a:r>
            <a:rPr lang="en-ID" b="0" i="0" dirty="0" err="1"/>
            <a:t>tangan</a:t>
          </a:r>
          <a:r>
            <a:rPr lang="en-ID" b="0" i="0" dirty="0"/>
            <a:t> dan </a:t>
          </a:r>
          <a:r>
            <a:rPr lang="en-ID" b="0" i="0" dirty="0" err="1"/>
            <a:t>tinju</a:t>
          </a:r>
          <a:r>
            <a:rPr lang="en-ID" b="0" i="0" dirty="0"/>
            <a:t> </a:t>
          </a:r>
          <a:r>
            <a:rPr lang="en-ID" b="0" i="0" dirty="0" err="1"/>
            <a:t>mengepal</a:t>
          </a:r>
          <a:r>
            <a:rPr lang="en-ID" b="0" i="0" dirty="0"/>
            <a:t> </a:t>
          </a:r>
          <a:r>
            <a:rPr lang="en-ID" b="0" i="0" dirty="0" err="1"/>
            <a:t>bila</a:t>
          </a:r>
          <a:r>
            <a:rPr lang="en-ID" b="0" i="0" dirty="0"/>
            <a:t> </a:t>
          </a:r>
          <a:r>
            <a:rPr lang="en-ID" b="0" i="0" dirty="0" err="1"/>
            <a:t>diberi</a:t>
          </a:r>
          <a:r>
            <a:rPr lang="en-ID" b="0" i="0" dirty="0"/>
            <a:t> </a:t>
          </a:r>
          <a:r>
            <a:rPr lang="en-ID" b="0" i="0" dirty="0" err="1"/>
            <a:t>rangsang</a:t>
          </a:r>
          <a:r>
            <a:rPr lang="en-ID" b="0" i="0" dirty="0"/>
            <a:t> </a:t>
          </a:r>
          <a:r>
            <a:rPr lang="en-ID" b="0" i="0" dirty="0" err="1"/>
            <a:t>nyeri</a:t>
          </a:r>
          <a:endParaRPr lang="en-US" dirty="0"/>
        </a:p>
      </dgm:t>
    </dgm:pt>
    <dgm:pt modelId="{04724D77-DD62-469C-80A8-3240989299E4}" type="parTrans" cxnId="{DABC2228-0564-4DD5-9EB2-69B8062C8520}">
      <dgm:prSet/>
      <dgm:spPr/>
      <dgm:t>
        <a:bodyPr/>
        <a:lstStyle/>
        <a:p>
          <a:endParaRPr lang="en-US"/>
        </a:p>
      </dgm:t>
    </dgm:pt>
    <dgm:pt modelId="{3A08FF3F-8FCF-49E5-85D5-973E9C6F898F}" type="sibTrans" cxnId="{DABC2228-0564-4DD5-9EB2-69B8062C8520}">
      <dgm:prSet/>
      <dgm:spPr/>
      <dgm:t>
        <a:bodyPr/>
        <a:lstStyle/>
        <a:p>
          <a:endParaRPr lang="en-US"/>
        </a:p>
      </dgm:t>
    </dgm:pt>
    <dgm:pt modelId="{C715C656-E739-4E79-8269-7FDFD794ED50}" type="pres">
      <dgm:prSet presAssocID="{8D365182-EA6B-4776-8DEF-F1773C868CAB}" presName="linear" presStyleCnt="0">
        <dgm:presLayoutVars>
          <dgm:animLvl val="lvl"/>
          <dgm:resizeHandles val="exact"/>
        </dgm:presLayoutVars>
      </dgm:prSet>
      <dgm:spPr/>
    </dgm:pt>
    <dgm:pt modelId="{97BFB981-1CD4-48EA-BFE4-C2909F18CA9F}" type="pres">
      <dgm:prSet presAssocID="{F13F90F6-EE82-4DC4-9539-3BA1170FBD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1EE970-550F-4EEC-AF9D-AAAC95CFF5E5}" type="pres">
      <dgm:prSet presAssocID="{CCADC6D0-297D-492E-9DD7-53B30189EA14}" presName="spacer" presStyleCnt="0"/>
      <dgm:spPr/>
    </dgm:pt>
    <dgm:pt modelId="{93D1308C-F823-4543-AC0A-944AEC2F7E11}" type="pres">
      <dgm:prSet presAssocID="{5083B0BA-460B-444B-859A-9977D03414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FE4F1C-7B39-4293-8DD0-3BC6C3193433}" type="pres">
      <dgm:prSet presAssocID="{BD9C6C7D-2AE3-4E8B-9253-C055EC8607D3}" presName="spacer" presStyleCnt="0"/>
      <dgm:spPr/>
    </dgm:pt>
    <dgm:pt modelId="{0B955306-AE18-4AC5-851F-9EDFDC4C5E7D}" type="pres">
      <dgm:prSet presAssocID="{B077AA0B-6DE6-408A-B76A-932F22E4D298}" presName="parentText" presStyleLbl="node1" presStyleIdx="2" presStyleCnt="3" custScaleY="98334">
        <dgm:presLayoutVars>
          <dgm:chMax val="0"/>
          <dgm:bulletEnabled val="1"/>
        </dgm:presLayoutVars>
      </dgm:prSet>
      <dgm:spPr/>
    </dgm:pt>
  </dgm:ptLst>
  <dgm:cxnLst>
    <dgm:cxn modelId="{DABC2228-0564-4DD5-9EB2-69B8062C8520}" srcId="{8D365182-EA6B-4776-8DEF-F1773C868CAB}" destId="{B077AA0B-6DE6-408A-B76A-932F22E4D298}" srcOrd="2" destOrd="0" parTransId="{04724D77-DD62-469C-80A8-3240989299E4}" sibTransId="{3A08FF3F-8FCF-49E5-85D5-973E9C6F898F}"/>
    <dgm:cxn modelId="{78C66770-AB92-4428-8F6F-2E26D462A075}" srcId="{8D365182-EA6B-4776-8DEF-F1773C868CAB}" destId="{5083B0BA-460B-444B-859A-9977D034145B}" srcOrd="1" destOrd="0" parTransId="{87D6846A-48BD-44DC-B58A-E2CE799381F9}" sibTransId="{BD9C6C7D-2AE3-4E8B-9253-C055EC8607D3}"/>
    <dgm:cxn modelId="{9C3F6B51-A669-4B5C-9A54-F88040492355}" type="presOf" srcId="{F13F90F6-EE82-4DC4-9539-3BA1170FBD85}" destId="{97BFB981-1CD4-48EA-BFE4-C2909F18CA9F}" srcOrd="0" destOrd="0" presId="urn:microsoft.com/office/officeart/2005/8/layout/vList2"/>
    <dgm:cxn modelId="{67C16BA4-ACA3-4B05-8CC7-A2700F1D8C95}" type="presOf" srcId="{8D365182-EA6B-4776-8DEF-F1773C868CAB}" destId="{C715C656-E739-4E79-8269-7FDFD794ED50}" srcOrd="0" destOrd="0" presId="urn:microsoft.com/office/officeart/2005/8/layout/vList2"/>
    <dgm:cxn modelId="{8D7C8DAB-2829-4D9B-ACF6-96C9864CCE8E}" type="presOf" srcId="{B077AA0B-6DE6-408A-B76A-932F22E4D298}" destId="{0B955306-AE18-4AC5-851F-9EDFDC4C5E7D}" srcOrd="0" destOrd="0" presId="urn:microsoft.com/office/officeart/2005/8/layout/vList2"/>
    <dgm:cxn modelId="{195464AD-4758-4B83-A516-27FC678D48A4}" type="presOf" srcId="{5083B0BA-460B-444B-859A-9977D034145B}" destId="{93D1308C-F823-4543-AC0A-944AEC2F7E11}" srcOrd="0" destOrd="0" presId="urn:microsoft.com/office/officeart/2005/8/layout/vList2"/>
    <dgm:cxn modelId="{1B9017B2-4324-4B60-88F7-4A5692F5202C}" srcId="{8D365182-EA6B-4776-8DEF-F1773C868CAB}" destId="{F13F90F6-EE82-4DC4-9539-3BA1170FBD85}" srcOrd="0" destOrd="0" parTransId="{68AFFE27-6B13-451C-AB12-8CDCA4251849}" sibTransId="{CCADC6D0-297D-492E-9DD7-53B30189EA14}"/>
    <dgm:cxn modelId="{4F9AA904-7606-41FE-82BA-B32363DE64F5}" type="presParOf" srcId="{C715C656-E739-4E79-8269-7FDFD794ED50}" destId="{97BFB981-1CD4-48EA-BFE4-C2909F18CA9F}" srcOrd="0" destOrd="0" presId="urn:microsoft.com/office/officeart/2005/8/layout/vList2"/>
    <dgm:cxn modelId="{C36F6D29-E2E6-4F6D-8E37-B860D4DAFA0C}" type="presParOf" srcId="{C715C656-E739-4E79-8269-7FDFD794ED50}" destId="{041EE970-550F-4EEC-AF9D-AAAC95CFF5E5}" srcOrd="1" destOrd="0" presId="urn:microsoft.com/office/officeart/2005/8/layout/vList2"/>
    <dgm:cxn modelId="{7B9C47B5-08B9-4646-8AA6-9AA07F06A9F3}" type="presParOf" srcId="{C715C656-E739-4E79-8269-7FDFD794ED50}" destId="{93D1308C-F823-4543-AC0A-944AEC2F7E11}" srcOrd="2" destOrd="0" presId="urn:microsoft.com/office/officeart/2005/8/layout/vList2"/>
    <dgm:cxn modelId="{9C2F6028-9316-4BAF-BA66-197734D9EFB4}" type="presParOf" srcId="{C715C656-E739-4E79-8269-7FDFD794ED50}" destId="{3FFE4F1C-7B39-4293-8DD0-3BC6C3193433}" srcOrd="3" destOrd="0" presId="urn:microsoft.com/office/officeart/2005/8/layout/vList2"/>
    <dgm:cxn modelId="{7520C189-FB16-4AA6-882A-44152C623C8D}" type="presParOf" srcId="{C715C656-E739-4E79-8269-7FDFD794ED50}" destId="{0B955306-AE18-4AC5-851F-9EDFDC4C5E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B5C462-3F0B-4901-9A9D-BF3CA562EF90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3CB7AB-856D-4C32-9D8C-633A9867287E}">
      <dgm:prSet/>
      <dgm:spPr/>
      <dgm:t>
        <a:bodyPr/>
        <a:lstStyle/>
        <a:p>
          <a:r>
            <a:rPr lang="en-US" b="1" i="0"/>
            <a:t>TUJUAN Untuk mempertahankan dan memelihara kepatenan jalan napas.</a:t>
          </a:r>
          <a:endParaRPr lang="en-US"/>
        </a:p>
      </dgm:t>
    </dgm:pt>
    <dgm:pt modelId="{1EB22778-3273-46DD-B162-D5C9613A0BB7}" type="parTrans" cxnId="{2DDFD6D3-CF30-441B-B03A-A33E9FC6D612}">
      <dgm:prSet/>
      <dgm:spPr/>
      <dgm:t>
        <a:bodyPr/>
        <a:lstStyle/>
        <a:p>
          <a:endParaRPr lang="en-US"/>
        </a:p>
      </dgm:t>
    </dgm:pt>
    <dgm:pt modelId="{B34DD5E8-DDE5-43BC-A8C6-2ED65A47D0BD}" type="sibTrans" cxnId="{2DDFD6D3-CF30-441B-B03A-A33E9FC6D612}">
      <dgm:prSet/>
      <dgm:spPr/>
      <dgm:t>
        <a:bodyPr/>
        <a:lstStyle/>
        <a:p>
          <a:endParaRPr lang="en-US"/>
        </a:p>
      </dgm:t>
    </dgm:pt>
    <dgm:pt modelId="{7FE0E47B-6217-48B0-9A21-2B636EB3A84D}">
      <dgm:prSet/>
      <dgm:spPr/>
      <dgm:t>
        <a:bodyPr/>
        <a:lstStyle/>
        <a:p>
          <a:r>
            <a:rPr lang="en-US" b="0" i="0" dirty="0" err="1"/>
            <a:t>Untuk</a:t>
          </a:r>
          <a:r>
            <a:rPr lang="en-US" b="0" i="0" dirty="0"/>
            <a:t> </a:t>
          </a:r>
          <a:r>
            <a:rPr lang="en-US" b="0" i="0" dirty="0" err="1"/>
            <a:t>menghilangkan</a:t>
          </a:r>
          <a:r>
            <a:rPr lang="en-US" b="0" i="0" dirty="0"/>
            <a:t> </a:t>
          </a:r>
          <a:r>
            <a:rPr lang="en-US" b="0" i="0" dirty="0" err="1"/>
            <a:t>obstruksi</a:t>
          </a:r>
          <a:r>
            <a:rPr lang="en-US" b="0" i="0" dirty="0"/>
            <a:t> </a:t>
          </a:r>
          <a:r>
            <a:rPr lang="en-US" b="0" i="0" dirty="0" err="1"/>
            <a:t>parsial</a:t>
          </a:r>
          <a:r>
            <a:rPr lang="en-US" b="0" i="0" dirty="0"/>
            <a:t> </a:t>
          </a:r>
          <a:r>
            <a:rPr lang="en-US" b="0" i="0" dirty="0" err="1"/>
            <a:t>maupun</a:t>
          </a:r>
          <a:r>
            <a:rPr lang="en-US" b="0" i="0" dirty="0"/>
            <a:t> total </a:t>
          </a:r>
          <a:r>
            <a:rPr lang="en-US" b="0" i="0" dirty="0" err="1"/>
            <a:t>akibat</a:t>
          </a:r>
          <a:r>
            <a:rPr lang="en-US" b="0" i="0" dirty="0"/>
            <a:t> </a:t>
          </a:r>
          <a:r>
            <a:rPr lang="en-US" b="0" i="0" dirty="0" err="1"/>
            <a:t>kesalahan</a:t>
          </a:r>
          <a:r>
            <a:rPr lang="en-US" b="0" i="0" dirty="0"/>
            <a:t> </a:t>
          </a:r>
          <a:r>
            <a:rPr lang="en-US" b="0" i="0" dirty="0" err="1"/>
            <a:t>letak</a:t>
          </a:r>
          <a:r>
            <a:rPr lang="en-US" b="0" i="0" dirty="0"/>
            <a:t> </a:t>
          </a:r>
          <a:r>
            <a:rPr lang="en-US" b="0" i="0" dirty="0" err="1"/>
            <a:t>dimana</a:t>
          </a:r>
          <a:r>
            <a:rPr lang="en-US" b="0" i="0" dirty="0"/>
            <a:t> </a:t>
          </a:r>
          <a:r>
            <a:rPr lang="en-US" b="0" i="0" dirty="0" err="1"/>
            <a:t>lidah</a:t>
          </a:r>
          <a:r>
            <a:rPr lang="en-US" b="0" i="0" dirty="0"/>
            <a:t> </a:t>
          </a:r>
          <a:r>
            <a:rPr lang="en-US" b="0" i="0" dirty="0" err="1"/>
            <a:t>jatuh</a:t>
          </a:r>
          <a:r>
            <a:rPr lang="en-US" b="0" i="0" dirty="0"/>
            <a:t> </a:t>
          </a:r>
          <a:r>
            <a:rPr lang="en-US" b="0" i="0" dirty="0" err="1"/>
            <a:t>kebelakang</a:t>
          </a:r>
          <a:r>
            <a:rPr lang="en-US" b="0" i="0" dirty="0"/>
            <a:t> paring dan/</a:t>
          </a:r>
          <a:r>
            <a:rPr lang="en-US" b="0" i="0" dirty="0" err="1"/>
            <a:t>atau</a:t>
          </a:r>
          <a:r>
            <a:rPr lang="en-US" b="0" i="0" dirty="0"/>
            <a:t> </a:t>
          </a:r>
          <a:r>
            <a:rPr lang="en-US" b="0" i="0" dirty="0" err="1"/>
            <a:t>epiglotis</a:t>
          </a:r>
          <a:r>
            <a:rPr lang="en-US" b="0" i="0" dirty="0"/>
            <a:t> </a:t>
          </a:r>
          <a:r>
            <a:rPr lang="en-US" b="0" i="0" dirty="0" err="1"/>
            <a:t>setingkat</a:t>
          </a:r>
          <a:r>
            <a:rPr lang="en-US" b="0" i="0" dirty="0"/>
            <a:t> </a:t>
          </a:r>
          <a:r>
            <a:rPr lang="en-US" b="0" i="0" dirty="0" err="1"/>
            <a:t>laring</a:t>
          </a:r>
          <a:r>
            <a:rPr lang="en-US" b="0" i="0" dirty="0"/>
            <a:t>.</a:t>
          </a:r>
          <a:endParaRPr lang="en-US" dirty="0"/>
        </a:p>
      </dgm:t>
    </dgm:pt>
    <dgm:pt modelId="{8AA0B9FE-C0F2-45E4-B8FE-79380B84D0AE}" type="parTrans" cxnId="{9CC37E57-E3D0-477B-9AC1-84E4B0CBF032}">
      <dgm:prSet/>
      <dgm:spPr/>
      <dgm:t>
        <a:bodyPr/>
        <a:lstStyle/>
        <a:p>
          <a:endParaRPr lang="en-US"/>
        </a:p>
      </dgm:t>
    </dgm:pt>
    <dgm:pt modelId="{94D5B326-CA7E-4B4D-91DE-C317EC3F012E}" type="sibTrans" cxnId="{9CC37E57-E3D0-477B-9AC1-84E4B0CBF032}">
      <dgm:prSet/>
      <dgm:spPr/>
      <dgm:t>
        <a:bodyPr/>
        <a:lstStyle/>
        <a:p>
          <a:endParaRPr lang="en-US"/>
        </a:p>
      </dgm:t>
    </dgm:pt>
    <dgm:pt modelId="{5E7E8393-E015-48B7-B968-ED360D381331}" type="pres">
      <dgm:prSet presAssocID="{1EB5C462-3F0B-4901-9A9D-BF3CA562EF90}" presName="diagram" presStyleCnt="0">
        <dgm:presLayoutVars>
          <dgm:dir/>
          <dgm:resizeHandles/>
        </dgm:presLayoutVars>
      </dgm:prSet>
      <dgm:spPr/>
    </dgm:pt>
    <dgm:pt modelId="{B78864AF-64DD-425B-A4D5-D73956278AE8}" type="pres">
      <dgm:prSet presAssocID="{963CB7AB-856D-4C32-9D8C-633A9867287E}" presName="firstNode" presStyleLbl="node1" presStyleIdx="0" presStyleCnt="2">
        <dgm:presLayoutVars>
          <dgm:bulletEnabled val="1"/>
        </dgm:presLayoutVars>
      </dgm:prSet>
      <dgm:spPr/>
    </dgm:pt>
    <dgm:pt modelId="{B4C7B3D3-8106-4A60-AF66-98150B7EEED6}" type="pres">
      <dgm:prSet presAssocID="{B34DD5E8-DDE5-43BC-A8C6-2ED65A47D0BD}" presName="sibTrans" presStyleLbl="sibTrans2D1" presStyleIdx="0" presStyleCnt="1" custScaleY="82204"/>
      <dgm:spPr/>
    </dgm:pt>
    <dgm:pt modelId="{B27956BA-BDDD-417D-A093-6CF961E7879C}" type="pres">
      <dgm:prSet presAssocID="{7FE0E47B-6217-48B0-9A21-2B636EB3A84D}" presName="lastNode" presStyleLbl="node1" presStyleIdx="1" presStyleCnt="2" custScaleX="120924">
        <dgm:presLayoutVars>
          <dgm:bulletEnabled val="1"/>
        </dgm:presLayoutVars>
      </dgm:prSet>
      <dgm:spPr/>
    </dgm:pt>
  </dgm:ptLst>
  <dgm:cxnLst>
    <dgm:cxn modelId="{BEC0AB17-81DB-4562-A76A-9F5CBFCDE3BE}" type="presOf" srcId="{1EB5C462-3F0B-4901-9A9D-BF3CA562EF90}" destId="{5E7E8393-E015-48B7-B968-ED360D381331}" srcOrd="0" destOrd="0" presId="urn:microsoft.com/office/officeart/2005/8/layout/bProcess2"/>
    <dgm:cxn modelId="{9CC37E57-E3D0-477B-9AC1-84E4B0CBF032}" srcId="{1EB5C462-3F0B-4901-9A9D-BF3CA562EF90}" destId="{7FE0E47B-6217-48B0-9A21-2B636EB3A84D}" srcOrd="1" destOrd="0" parTransId="{8AA0B9FE-C0F2-45E4-B8FE-79380B84D0AE}" sibTransId="{94D5B326-CA7E-4B4D-91DE-C317EC3F012E}"/>
    <dgm:cxn modelId="{5AA644A8-3E9A-431D-85FA-B3FC008BC2A6}" type="presOf" srcId="{B34DD5E8-DDE5-43BC-A8C6-2ED65A47D0BD}" destId="{B4C7B3D3-8106-4A60-AF66-98150B7EEED6}" srcOrd="0" destOrd="0" presId="urn:microsoft.com/office/officeart/2005/8/layout/bProcess2"/>
    <dgm:cxn modelId="{2794F8D1-BD35-4695-A14E-0DED47A3E411}" type="presOf" srcId="{963CB7AB-856D-4C32-9D8C-633A9867287E}" destId="{B78864AF-64DD-425B-A4D5-D73956278AE8}" srcOrd="0" destOrd="0" presId="urn:microsoft.com/office/officeart/2005/8/layout/bProcess2"/>
    <dgm:cxn modelId="{2DDFD6D3-CF30-441B-B03A-A33E9FC6D612}" srcId="{1EB5C462-3F0B-4901-9A9D-BF3CA562EF90}" destId="{963CB7AB-856D-4C32-9D8C-633A9867287E}" srcOrd="0" destOrd="0" parTransId="{1EB22778-3273-46DD-B162-D5C9613A0BB7}" sibTransId="{B34DD5E8-DDE5-43BC-A8C6-2ED65A47D0BD}"/>
    <dgm:cxn modelId="{C1C568E5-A2DE-4353-9234-E3FF180A7E0B}" type="presOf" srcId="{7FE0E47B-6217-48B0-9A21-2B636EB3A84D}" destId="{B27956BA-BDDD-417D-A093-6CF961E7879C}" srcOrd="0" destOrd="0" presId="urn:microsoft.com/office/officeart/2005/8/layout/bProcess2"/>
    <dgm:cxn modelId="{70F82455-03A1-4C51-9345-A3BE75723C9A}" type="presParOf" srcId="{5E7E8393-E015-48B7-B968-ED360D381331}" destId="{B78864AF-64DD-425B-A4D5-D73956278AE8}" srcOrd="0" destOrd="0" presId="urn:microsoft.com/office/officeart/2005/8/layout/bProcess2"/>
    <dgm:cxn modelId="{CC171B51-1509-4E35-AF93-E4F5B458AA38}" type="presParOf" srcId="{5E7E8393-E015-48B7-B968-ED360D381331}" destId="{B4C7B3D3-8106-4A60-AF66-98150B7EEED6}" srcOrd="1" destOrd="0" presId="urn:microsoft.com/office/officeart/2005/8/layout/bProcess2"/>
    <dgm:cxn modelId="{793320CF-5218-47BA-ACAF-ACE3B514FBCF}" type="presParOf" srcId="{5E7E8393-E015-48B7-B968-ED360D381331}" destId="{B27956BA-BDDD-417D-A093-6CF961E7879C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26F9DB-C625-4558-BE3D-5A87AEF6ED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AD4452-CA53-4674-B534-52A908BDBA6F}">
      <dgm:prSet/>
      <dgm:spPr/>
      <dgm:t>
        <a:bodyPr/>
        <a:lstStyle/>
        <a:p>
          <a:r>
            <a:rPr lang="en-US" b="1"/>
            <a:t>Macam Airway Positioning</a:t>
          </a:r>
          <a:endParaRPr lang="en-US"/>
        </a:p>
      </dgm:t>
    </dgm:pt>
    <dgm:pt modelId="{732A5096-3997-4CF1-9EC0-5840D319908E}" type="parTrans" cxnId="{F911C506-B3DD-4DE2-8892-600E04A0F235}">
      <dgm:prSet/>
      <dgm:spPr/>
      <dgm:t>
        <a:bodyPr/>
        <a:lstStyle/>
        <a:p>
          <a:endParaRPr lang="en-US"/>
        </a:p>
      </dgm:t>
    </dgm:pt>
    <dgm:pt modelId="{FAEC3225-2A27-4A8D-A1F2-1BAC4DAAD958}" type="sibTrans" cxnId="{F911C506-B3DD-4DE2-8892-600E04A0F235}">
      <dgm:prSet/>
      <dgm:spPr/>
      <dgm:t>
        <a:bodyPr/>
        <a:lstStyle/>
        <a:p>
          <a:endParaRPr lang="en-US"/>
        </a:p>
      </dgm:t>
    </dgm:pt>
    <dgm:pt modelId="{5D1F05B2-4352-4983-A1C2-7B7B1A87152A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>
              <a:solidFill>
                <a:srgbClr val="FF0000"/>
              </a:solidFill>
            </a:rPr>
            <a:t>Head-tilt</a:t>
          </a:r>
        </a:p>
      </dgm:t>
    </dgm:pt>
    <dgm:pt modelId="{E7422E7A-6125-40F7-B50A-EF1802D8395A}" type="parTrans" cxnId="{9A4C7262-BEA8-4511-BEFB-080043A6A7FA}">
      <dgm:prSet/>
      <dgm:spPr/>
      <dgm:t>
        <a:bodyPr/>
        <a:lstStyle/>
        <a:p>
          <a:endParaRPr lang="en-US"/>
        </a:p>
      </dgm:t>
    </dgm:pt>
    <dgm:pt modelId="{15891823-37D3-40E7-888E-7E99494208C9}" type="sibTrans" cxnId="{9A4C7262-BEA8-4511-BEFB-080043A6A7FA}">
      <dgm:prSet/>
      <dgm:spPr/>
      <dgm:t>
        <a:bodyPr/>
        <a:lstStyle/>
        <a:p>
          <a:endParaRPr lang="en-US"/>
        </a:p>
      </dgm:t>
    </dgm:pt>
    <dgm:pt modelId="{542363B6-DFB0-4C6F-B281-CED4C4163669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>
              <a:solidFill>
                <a:srgbClr val="FF0000"/>
              </a:solidFill>
            </a:rPr>
            <a:t>Jaw thrust</a:t>
          </a:r>
        </a:p>
      </dgm:t>
    </dgm:pt>
    <dgm:pt modelId="{7CDA9242-F683-4E9E-BF0A-08AFF77037CD}" type="parTrans" cxnId="{0F267897-0313-4152-A2BC-C3F4556371B5}">
      <dgm:prSet/>
      <dgm:spPr/>
      <dgm:t>
        <a:bodyPr/>
        <a:lstStyle/>
        <a:p>
          <a:endParaRPr lang="en-US"/>
        </a:p>
      </dgm:t>
    </dgm:pt>
    <dgm:pt modelId="{3E5C220B-98C5-48FE-AA7B-CAF400D86F24}" type="sibTrans" cxnId="{0F267897-0313-4152-A2BC-C3F4556371B5}">
      <dgm:prSet/>
      <dgm:spPr/>
      <dgm:t>
        <a:bodyPr/>
        <a:lstStyle/>
        <a:p>
          <a:endParaRPr lang="en-US"/>
        </a:p>
      </dgm:t>
    </dgm:pt>
    <dgm:pt modelId="{772471B5-9668-4521-A87F-91963821370A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>
              <a:solidFill>
                <a:srgbClr val="FF0000"/>
              </a:solidFill>
            </a:rPr>
            <a:t>Chin-lift</a:t>
          </a:r>
        </a:p>
      </dgm:t>
    </dgm:pt>
    <dgm:pt modelId="{3E29C374-EE48-4967-8E94-8889345BFA98}" type="parTrans" cxnId="{62427DE1-8BDB-4E76-8096-FD8B58E68FE1}">
      <dgm:prSet/>
      <dgm:spPr/>
      <dgm:t>
        <a:bodyPr/>
        <a:lstStyle/>
        <a:p>
          <a:endParaRPr lang="en-US"/>
        </a:p>
      </dgm:t>
    </dgm:pt>
    <dgm:pt modelId="{9C6E5F64-BA95-4950-B10A-F638FF58CF63}" type="sibTrans" cxnId="{62427DE1-8BDB-4E76-8096-FD8B58E68FE1}">
      <dgm:prSet/>
      <dgm:spPr/>
      <dgm:t>
        <a:bodyPr/>
        <a:lstStyle/>
        <a:p>
          <a:endParaRPr lang="en-US"/>
        </a:p>
      </dgm:t>
    </dgm:pt>
    <dgm:pt modelId="{65C648BB-932A-4BA8-89CB-9FEA1E28D877}">
      <dgm:prSet/>
      <dgm:spPr/>
      <dgm:t>
        <a:bodyPr/>
        <a:lstStyle/>
        <a:p>
          <a:pPr algn="just">
            <a:buFont typeface="+mj-lt"/>
            <a:buAutoNum type="arabicPeriod"/>
          </a:pPr>
          <a:r>
            <a:rPr lang="en-US" dirty="0">
              <a:solidFill>
                <a:srgbClr val="FF0000"/>
              </a:solidFill>
            </a:rPr>
            <a:t>Sniffing position</a:t>
          </a:r>
        </a:p>
      </dgm:t>
    </dgm:pt>
    <dgm:pt modelId="{E668BD41-D68A-4935-B363-4C154EB4DFAA}" type="parTrans" cxnId="{2C9904A1-E36D-43BB-AF49-B124B39510F7}">
      <dgm:prSet/>
      <dgm:spPr/>
      <dgm:t>
        <a:bodyPr/>
        <a:lstStyle/>
        <a:p>
          <a:endParaRPr lang="en-US"/>
        </a:p>
      </dgm:t>
    </dgm:pt>
    <dgm:pt modelId="{11C766F8-E31E-4914-A32E-A223CEDD3C26}" type="sibTrans" cxnId="{2C9904A1-E36D-43BB-AF49-B124B39510F7}">
      <dgm:prSet/>
      <dgm:spPr/>
      <dgm:t>
        <a:bodyPr/>
        <a:lstStyle/>
        <a:p>
          <a:endParaRPr lang="en-US"/>
        </a:p>
      </dgm:t>
    </dgm:pt>
    <dgm:pt modelId="{A4CD9CD8-58D4-4C8E-AA0F-08E98076A76E}" type="pres">
      <dgm:prSet presAssocID="{0326F9DB-C625-4558-BE3D-5A87AEF6EDFF}" presName="linear" presStyleCnt="0">
        <dgm:presLayoutVars>
          <dgm:animLvl val="lvl"/>
          <dgm:resizeHandles val="exact"/>
        </dgm:presLayoutVars>
      </dgm:prSet>
      <dgm:spPr/>
    </dgm:pt>
    <dgm:pt modelId="{915CECA6-BE14-4F24-93B8-88AF81765368}" type="pres">
      <dgm:prSet presAssocID="{EDAD4452-CA53-4674-B534-52A908BDBA6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8BF0D8-C090-4774-B34A-CAA63E31F596}" type="pres">
      <dgm:prSet presAssocID="{EDAD4452-CA53-4674-B534-52A908BDBA6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911C506-B3DD-4DE2-8892-600E04A0F235}" srcId="{0326F9DB-C625-4558-BE3D-5A87AEF6EDFF}" destId="{EDAD4452-CA53-4674-B534-52A908BDBA6F}" srcOrd="0" destOrd="0" parTransId="{732A5096-3997-4CF1-9EC0-5840D319908E}" sibTransId="{FAEC3225-2A27-4A8D-A1F2-1BAC4DAAD958}"/>
    <dgm:cxn modelId="{F67CD92B-33E6-42C2-9BBD-D67F001DFCA1}" type="presOf" srcId="{65C648BB-932A-4BA8-89CB-9FEA1E28D877}" destId="{A48BF0D8-C090-4774-B34A-CAA63E31F596}" srcOrd="0" destOrd="3" presId="urn:microsoft.com/office/officeart/2005/8/layout/vList2"/>
    <dgm:cxn modelId="{4D903035-BD51-4F33-B163-94705608B50E}" type="presOf" srcId="{542363B6-DFB0-4C6F-B281-CED4C4163669}" destId="{A48BF0D8-C090-4774-B34A-CAA63E31F596}" srcOrd="0" destOrd="1" presId="urn:microsoft.com/office/officeart/2005/8/layout/vList2"/>
    <dgm:cxn modelId="{D540DB3E-9B6C-418F-A1E3-129775B97BB6}" type="presOf" srcId="{0326F9DB-C625-4558-BE3D-5A87AEF6EDFF}" destId="{A4CD9CD8-58D4-4C8E-AA0F-08E98076A76E}" srcOrd="0" destOrd="0" presId="urn:microsoft.com/office/officeart/2005/8/layout/vList2"/>
    <dgm:cxn modelId="{9A4C7262-BEA8-4511-BEFB-080043A6A7FA}" srcId="{EDAD4452-CA53-4674-B534-52A908BDBA6F}" destId="{5D1F05B2-4352-4983-A1C2-7B7B1A87152A}" srcOrd="0" destOrd="0" parTransId="{E7422E7A-6125-40F7-B50A-EF1802D8395A}" sibTransId="{15891823-37D3-40E7-888E-7E99494208C9}"/>
    <dgm:cxn modelId="{0F267897-0313-4152-A2BC-C3F4556371B5}" srcId="{EDAD4452-CA53-4674-B534-52A908BDBA6F}" destId="{542363B6-DFB0-4C6F-B281-CED4C4163669}" srcOrd="1" destOrd="0" parTransId="{7CDA9242-F683-4E9E-BF0A-08AFF77037CD}" sibTransId="{3E5C220B-98C5-48FE-AA7B-CAF400D86F24}"/>
    <dgm:cxn modelId="{2C9904A1-E36D-43BB-AF49-B124B39510F7}" srcId="{EDAD4452-CA53-4674-B534-52A908BDBA6F}" destId="{65C648BB-932A-4BA8-89CB-9FEA1E28D877}" srcOrd="3" destOrd="0" parTransId="{E668BD41-D68A-4935-B363-4C154EB4DFAA}" sibTransId="{11C766F8-E31E-4914-A32E-A223CEDD3C26}"/>
    <dgm:cxn modelId="{E6AC77DA-F2B2-450D-B20A-1A87E2FAB241}" type="presOf" srcId="{EDAD4452-CA53-4674-B534-52A908BDBA6F}" destId="{915CECA6-BE14-4F24-93B8-88AF81765368}" srcOrd="0" destOrd="0" presId="urn:microsoft.com/office/officeart/2005/8/layout/vList2"/>
    <dgm:cxn modelId="{562E83DD-A5E9-4733-B6FB-9AEFD90821F4}" type="presOf" srcId="{5D1F05B2-4352-4983-A1C2-7B7B1A87152A}" destId="{A48BF0D8-C090-4774-B34A-CAA63E31F596}" srcOrd="0" destOrd="0" presId="urn:microsoft.com/office/officeart/2005/8/layout/vList2"/>
    <dgm:cxn modelId="{62427DE1-8BDB-4E76-8096-FD8B58E68FE1}" srcId="{EDAD4452-CA53-4674-B534-52A908BDBA6F}" destId="{772471B5-9668-4521-A87F-91963821370A}" srcOrd="2" destOrd="0" parTransId="{3E29C374-EE48-4967-8E94-8889345BFA98}" sibTransId="{9C6E5F64-BA95-4950-B10A-F638FF58CF63}"/>
    <dgm:cxn modelId="{0EE025EE-F8D5-4E98-8137-D2AFC3F6ED0B}" type="presOf" srcId="{772471B5-9668-4521-A87F-91963821370A}" destId="{A48BF0D8-C090-4774-B34A-CAA63E31F596}" srcOrd="0" destOrd="2" presId="urn:microsoft.com/office/officeart/2005/8/layout/vList2"/>
    <dgm:cxn modelId="{EE31958B-717D-4FD3-A3A2-0D4288B762A0}" type="presParOf" srcId="{A4CD9CD8-58D4-4C8E-AA0F-08E98076A76E}" destId="{915CECA6-BE14-4F24-93B8-88AF81765368}" srcOrd="0" destOrd="0" presId="urn:microsoft.com/office/officeart/2005/8/layout/vList2"/>
    <dgm:cxn modelId="{9B0CDE01-17CE-4D33-8131-AD6BA7B96FA8}" type="presParOf" srcId="{A4CD9CD8-58D4-4C8E-AA0F-08E98076A76E}" destId="{A48BF0D8-C090-4774-B34A-CAA63E31F5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A35452-741C-4A7D-8DA0-94FFDDA9F8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0D908D-30D5-47DF-AFC3-E14EB7084975}">
      <dgm:prSet/>
      <dgm:spPr/>
      <dgm:t>
        <a:bodyPr/>
        <a:lstStyle/>
        <a:p>
          <a:r>
            <a:rPr lang="en-ID" b="1"/>
            <a:t>Jaw ThrustLetakan/tempatkan pasien dalam posisi supine/terlentang.</a:t>
          </a:r>
          <a:endParaRPr lang="en-US"/>
        </a:p>
      </dgm:t>
    </dgm:pt>
    <dgm:pt modelId="{88A42E0A-5CA1-4A3F-B28C-6772AD0F3A21}" type="parTrans" cxnId="{336C18EF-A3D0-4F7A-84A1-97924CF4074B}">
      <dgm:prSet/>
      <dgm:spPr/>
      <dgm:t>
        <a:bodyPr/>
        <a:lstStyle/>
        <a:p>
          <a:endParaRPr lang="en-US"/>
        </a:p>
      </dgm:t>
    </dgm:pt>
    <dgm:pt modelId="{FF9ECFA4-6014-418A-AB6F-454947E92677}" type="sibTrans" cxnId="{336C18EF-A3D0-4F7A-84A1-97924CF4074B}">
      <dgm:prSet/>
      <dgm:spPr/>
      <dgm:t>
        <a:bodyPr/>
        <a:lstStyle/>
        <a:p>
          <a:endParaRPr lang="en-US"/>
        </a:p>
      </dgm:t>
    </dgm:pt>
    <dgm:pt modelId="{DDBC3B0E-A1EF-4C4F-8229-17DA1E9F886F}">
      <dgm:prSet/>
      <dgm:spPr/>
      <dgm:t>
        <a:bodyPr/>
        <a:lstStyle/>
        <a:p>
          <a:r>
            <a:rPr lang="en-ID" dirty="0" err="1"/>
            <a:t>Angkat</a:t>
          </a:r>
          <a:r>
            <a:rPr lang="en-ID" dirty="0"/>
            <a:t> mandibula </a:t>
          </a:r>
          <a:r>
            <a:rPr lang="en-ID" dirty="0" err="1"/>
            <a:t>ke</a:t>
          </a:r>
          <a:r>
            <a:rPr lang="en-ID" dirty="0"/>
            <a:t> </a:t>
          </a:r>
          <a:r>
            <a:rPr lang="en-ID" dirty="0" err="1"/>
            <a:t>depan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jari</a:t>
          </a:r>
          <a:r>
            <a:rPr lang="en-ID" dirty="0"/>
            <a:t> </a:t>
          </a:r>
          <a:r>
            <a:rPr lang="en-ID" dirty="0" err="1"/>
            <a:t>telunjuk</a:t>
          </a:r>
          <a:r>
            <a:rPr lang="en-ID" dirty="0"/>
            <a:t> </a:t>
          </a:r>
          <a:r>
            <a:rPr lang="en-ID" dirty="0" err="1"/>
            <a:t>sambil</a:t>
          </a:r>
          <a:r>
            <a:rPr lang="en-ID" dirty="0"/>
            <a:t> </a:t>
          </a:r>
          <a:r>
            <a:rPr lang="en-ID" dirty="0" err="1"/>
            <a:t>mendorong</a:t>
          </a:r>
          <a:r>
            <a:rPr lang="en-ID" dirty="0"/>
            <a:t> </a:t>
          </a:r>
          <a:r>
            <a:rPr lang="en-ID" dirty="0" err="1"/>
            <a:t>melawan</a:t>
          </a:r>
          <a:r>
            <a:rPr lang="en-ID" dirty="0"/>
            <a:t> </a:t>
          </a:r>
          <a:r>
            <a:rPr lang="en-ID" dirty="0" err="1"/>
            <a:t>arkus</a:t>
          </a:r>
          <a:r>
            <a:rPr lang="en-ID" dirty="0"/>
            <a:t> </a:t>
          </a:r>
          <a:r>
            <a:rPr lang="en-ID" dirty="0" err="1"/>
            <a:t>zigomatik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ibu</a:t>
          </a:r>
          <a:r>
            <a:rPr lang="en-ID" dirty="0"/>
            <a:t> </a:t>
          </a:r>
          <a:r>
            <a:rPr lang="en-ID" dirty="0" err="1"/>
            <a:t>jari</a:t>
          </a:r>
          <a:r>
            <a:rPr lang="en-ID" dirty="0"/>
            <a:t>. </a:t>
          </a:r>
          <a:endParaRPr lang="en-US" dirty="0"/>
        </a:p>
      </dgm:t>
    </dgm:pt>
    <dgm:pt modelId="{895EA8D3-2529-4E5C-9A51-FE48F5DA3ECB}" type="parTrans" cxnId="{5E4BA7EA-7E05-45D1-914B-EB9808FC0ADC}">
      <dgm:prSet/>
      <dgm:spPr/>
      <dgm:t>
        <a:bodyPr/>
        <a:lstStyle/>
        <a:p>
          <a:endParaRPr lang="en-US"/>
        </a:p>
      </dgm:t>
    </dgm:pt>
    <dgm:pt modelId="{684E6A86-6134-4C86-8D64-A451B784A6BA}" type="sibTrans" cxnId="{5E4BA7EA-7E05-45D1-914B-EB9808FC0ADC}">
      <dgm:prSet/>
      <dgm:spPr/>
      <dgm:t>
        <a:bodyPr/>
        <a:lstStyle/>
        <a:p>
          <a:endParaRPr lang="en-US"/>
        </a:p>
      </dgm:t>
    </dgm:pt>
    <dgm:pt modelId="{D11470B8-6918-4B33-BA01-A404C0237EA2}">
      <dgm:prSet/>
      <dgm:spPr/>
      <dgm:t>
        <a:bodyPr/>
        <a:lstStyle/>
        <a:p>
          <a:r>
            <a:rPr lang="en-ID"/>
            <a:t>Ibu jari memberikan tekanan berlawanan untuk mencegah pergerakan kepala saat mandibula didorong ke depan.</a:t>
          </a:r>
          <a:endParaRPr lang="en-US"/>
        </a:p>
      </dgm:t>
    </dgm:pt>
    <dgm:pt modelId="{72F03A36-C2AA-4766-B3F6-344E88D17216}" type="parTrans" cxnId="{B5BC32AD-7129-4191-A423-9312A4B20082}">
      <dgm:prSet/>
      <dgm:spPr/>
      <dgm:t>
        <a:bodyPr/>
        <a:lstStyle/>
        <a:p>
          <a:endParaRPr lang="en-US"/>
        </a:p>
      </dgm:t>
    </dgm:pt>
    <dgm:pt modelId="{C61984B5-29B3-48C7-AF09-4B53B907FDC0}" type="sibTrans" cxnId="{B5BC32AD-7129-4191-A423-9312A4B20082}">
      <dgm:prSet/>
      <dgm:spPr/>
      <dgm:t>
        <a:bodyPr/>
        <a:lstStyle/>
        <a:p>
          <a:endParaRPr lang="en-US"/>
        </a:p>
      </dgm:t>
    </dgm:pt>
    <dgm:pt modelId="{185BFA2C-F202-4412-AE0B-9A15C1DA9844}">
      <dgm:prSet/>
      <dgm:spPr/>
      <dgm:t>
        <a:bodyPr/>
        <a:lstStyle/>
        <a:p>
          <a:r>
            <a:rPr lang="en-ID"/>
            <a:t>Chin-LiftLetakan satu lengan (lengan kiri anda) pada dahi untuk menstabilkan kepala dan leher pasien.</a:t>
          </a:r>
          <a:endParaRPr lang="en-US"/>
        </a:p>
      </dgm:t>
    </dgm:pt>
    <dgm:pt modelId="{350D374D-4CC8-40F8-8A76-1204FB7BC004}" type="parTrans" cxnId="{3D7ECA3C-B8EF-4FBE-A0B9-DB53E91D6CCC}">
      <dgm:prSet/>
      <dgm:spPr/>
      <dgm:t>
        <a:bodyPr/>
        <a:lstStyle/>
        <a:p>
          <a:endParaRPr lang="en-US"/>
        </a:p>
      </dgm:t>
    </dgm:pt>
    <dgm:pt modelId="{0A0FF07A-4162-4F7C-BEB5-8FA4735D1BD6}" type="sibTrans" cxnId="{3D7ECA3C-B8EF-4FBE-A0B9-DB53E91D6CCC}">
      <dgm:prSet/>
      <dgm:spPr/>
      <dgm:t>
        <a:bodyPr/>
        <a:lstStyle/>
        <a:p>
          <a:endParaRPr lang="en-US"/>
        </a:p>
      </dgm:t>
    </dgm:pt>
    <dgm:pt modelId="{F2007416-9D80-4C57-ABBE-C6F07ECF3028}">
      <dgm:prSet/>
      <dgm:spPr/>
      <dgm:t>
        <a:bodyPr/>
        <a:lstStyle/>
        <a:p>
          <a:r>
            <a:rPr lang="en-ID"/>
            <a:t>Pegang/tangkaplah mandibula pasien dengan ibu jari dan jari lainnya (lengan kanan anda), kemudian angkat mendibula ke arah depan.</a:t>
          </a:r>
          <a:endParaRPr lang="en-US"/>
        </a:p>
      </dgm:t>
    </dgm:pt>
    <dgm:pt modelId="{CBE84ED6-65DB-4473-987A-6F5A77F471A0}" type="parTrans" cxnId="{1E9F8D9C-16D9-414E-936C-5408AA9F5E49}">
      <dgm:prSet/>
      <dgm:spPr/>
      <dgm:t>
        <a:bodyPr/>
        <a:lstStyle/>
        <a:p>
          <a:endParaRPr lang="en-US"/>
        </a:p>
      </dgm:t>
    </dgm:pt>
    <dgm:pt modelId="{C206E12C-1A5D-4506-B156-B435EEEA0F71}" type="sibTrans" cxnId="{1E9F8D9C-16D9-414E-936C-5408AA9F5E49}">
      <dgm:prSet/>
      <dgm:spPr/>
      <dgm:t>
        <a:bodyPr/>
        <a:lstStyle/>
        <a:p>
          <a:endParaRPr lang="en-US"/>
        </a:p>
      </dgm:t>
    </dgm:pt>
    <dgm:pt modelId="{EFF97CC5-3C94-4287-B55D-4499E0117EDE}">
      <dgm:prSet/>
      <dgm:spPr/>
      <dgm:t>
        <a:bodyPr/>
        <a:lstStyle/>
        <a:p>
          <a:r>
            <a:rPr lang="en-ID"/>
            <a:t>Kaji kembali (kaji ulang) kepatenan jalan napas setelah dilakukan tindakan.</a:t>
          </a:r>
          <a:endParaRPr lang="en-US"/>
        </a:p>
      </dgm:t>
    </dgm:pt>
    <dgm:pt modelId="{AE8A60E3-1E89-497B-8C2C-CB062D7BC3CD}" type="parTrans" cxnId="{72AEF197-C9EC-405F-BC11-D5EC9A318FDA}">
      <dgm:prSet/>
      <dgm:spPr/>
      <dgm:t>
        <a:bodyPr/>
        <a:lstStyle/>
        <a:p>
          <a:endParaRPr lang="en-US"/>
        </a:p>
      </dgm:t>
    </dgm:pt>
    <dgm:pt modelId="{0E40ED43-63A2-4E49-BAD4-BB51811B93D9}" type="sibTrans" cxnId="{72AEF197-C9EC-405F-BC11-D5EC9A318FDA}">
      <dgm:prSet/>
      <dgm:spPr/>
      <dgm:t>
        <a:bodyPr/>
        <a:lstStyle/>
        <a:p>
          <a:endParaRPr lang="en-US"/>
        </a:p>
      </dgm:t>
    </dgm:pt>
    <dgm:pt modelId="{F141021D-A862-469D-B3D3-56D074571F9B}" type="pres">
      <dgm:prSet presAssocID="{F9A35452-741C-4A7D-8DA0-94FFDDA9F8F6}" presName="linear" presStyleCnt="0">
        <dgm:presLayoutVars>
          <dgm:animLvl val="lvl"/>
          <dgm:resizeHandles val="exact"/>
        </dgm:presLayoutVars>
      </dgm:prSet>
      <dgm:spPr/>
    </dgm:pt>
    <dgm:pt modelId="{E6B0D72C-9BDC-44F7-92F6-CA0A2432BB86}" type="pres">
      <dgm:prSet presAssocID="{330D908D-30D5-47DF-AFC3-E14EB708497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3887593-677B-47C5-84D0-BBC4CF451665}" type="pres">
      <dgm:prSet presAssocID="{FF9ECFA4-6014-418A-AB6F-454947E92677}" presName="spacer" presStyleCnt="0"/>
      <dgm:spPr/>
    </dgm:pt>
    <dgm:pt modelId="{EE5BA7E4-79B9-495F-9996-BDC9531E20D3}" type="pres">
      <dgm:prSet presAssocID="{DDBC3B0E-A1EF-4C4F-8229-17DA1E9F886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1E93B38-ABE7-49A2-948C-586D21CBA50A}" type="pres">
      <dgm:prSet presAssocID="{684E6A86-6134-4C86-8D64-A451B784A6BA}" presName="spacer" presStyleCnt="0"/>
      <dgm:spPr/>
    </dgm:pt>
    <dgm:pt modelId="{97D4EBD3-B091-4ED9-97E8-319DA780E35D}" type="pres">
      <dgm:prSet presAssocID="{D11470B8-6918-4B33-BA01-A404C0237EA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F2DD92D-9AA6-4260-81C9-98E45E23F280}" type="pres">
      <dgm:prSet presAssocID="{C61984B5-29B3-48C7-AF09-4B53B907FDC0}" presName="spacer" presStyleCnt="0"/>
      <dgm:spPr/>
    </dgm:pt>
    <dgm:pt modelId="{F07BB218-57E5-48BC-8EC3-9EC98CAC63AC}" type="pres">
      <dgm:prSet presAssocID="{185BFA2C-F202-4412-AE0B-9A15C1DA984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6AD73A0-04D3-4750-9D4A-B75C2C2325E1}" type="pres">
      <dgm:prSet presAssocID="{0A0FF07A-4162-4F7C-BEB5-8FA4735D1BD6}" presName="spacer" presStyleCnt="0"/>
      <dgm:spPr/>
    </dgm:pt>
    <dgm:pt modelId="{91AF44F6-56FB-4BCF-A3D7-E50CEBEA9318}" type="pres">
      <dgm:prSet presAssocID="{F2007416-9D80-4C57-ABBE-C6F07ECF302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2877DB3-0B3F-402F-8516-42C885701E65}" type="pres">
      <dgm:prSet presAssocID="{C206E12C-1A5D-4506-B156-B435EEEA0F71}" presName="spacer" presStyleCnt="0"/>
      <dgm:spPr/>
    </dgm:pt>
    <dgm:pt modelId="{94C27CFF-2F70-46C2-A629-377C36DBE9CC}" type="pres">
      <dgm:prSet presAssocID="{EFF97CC5-3C94-4287-B55D-4499E0117ED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8DF9229-3108-45FA-8A90-89FD30E2A7E8}" type="presOf" srcId="{D11470B8-6918-4B33-BA01-A404C0237EA2}" destId="{97D4EBD3-B091-4ED9-97E8-319DA780E35D}" srcOrd="0" destOrd="0" presId="urn:microsoft.com/office/officeart/2005/8/layout/vList2"/>
    <dgm:cxn modelId="{3D7ECA3C-B8EF-4FBE-A0B9-DB53E91D6CCC}" srcId="{F9A35452-741C-4A7D-8DA0-94FFDDA9F8F6}" destId="{185BFA2C-F202-4412-AE0B-9A15C1DA9844}" srcOrd="3" destOrd="0" parTransId="{350D374D-4CC8-40F8-8A76-1204FB7BC004}" sibTransId="{0A0FF07A-4162-4F7C-BEB5-8FA4735D1BD6}"/>
    <dgm:cxn modelId="{93E0E445-1E99-40B2-8971-93AB14566643}" type="presOf" srcId="{DDBC3B0E-A1EF-4C4F-8229-17DA1E9F886F}" destId="{EE5BA7E4-79B9-495F-9996-BDC9531E20D3}" srcOrd="0" destOrd="0" presId="urn:microsoft.com/office/officeart/2005/8/layout/vList2"/>
    <dgm:cxn modelId="{50A4E646-731D-4EB6-83D1-53B013741EA9}" type="presOf" srcId="{F9A35452-741C-4A7D-8DA0-94FFDDA9F8F6}" destId="{F141021D-A862-469D-B3D3-56D074571F9B}" srcOrd="0" destOrd="0" presId="urn:microsoft.com/office/officeart/2005/8/layout/vList2"/>
    <dgm:cxn modelId="{8931FC81-C4CF-4D1D-8E40-229A6F47E791}" type="presOf" srcId="{EFF97CC5-3C94-4287-B55D-4499E0117EDE}" destId="{94C27CFF-2F70-46C2-A629-377C36DBE9CC}" srcOrd="0" destOrd="0" presId="urn:microsoft.com/office/officeart/2005/8/layout/vList2"/>
    <dgm:cxn modelId="{72AEF197-C9EC-405F-BC11-D5EC9A318FDA}" srcId="{F9A35452-741C-4A7D-8DA0-94FFDDA9F8F6}" destId="{EFF97CC5-3C94-4287-B55D-4499E0117EDE}" srcOrd="5" destOrd="0" parTransId="{AE8A60E3-1E89-497B-8C2C-CB062D7BC3CD}" sibTransId="{0E40ED43-63A2-4E49-BAD4-BB51811B93D9}"/>
    <dgm:cxn modelId="{1E9F8D9C-16D9-414E-936C-5408AA9F5E49}" srcId="{F9A35452-741C-4A7D-8DA0-94FFDDA9F8F6}" destId="{F2007416-9D80-4C57-ABBE-C6F07ECF3028}" srcOrd="4" destOrd="0" parTransId="{CBE84ED6-65DB-4473-987A-6F5A77F471A0}" sibTransId="{C206E12C-1A5D-4506-B156-B435EEEA0F71}"/>
    <dgm:cxn modelId="{0649C2A8-7A64-4BB0-85CC-C1ECCC63B0E9}" type="presOf" srcId="{330D908D-30D5-47DF-AFC3-E14EB7084975}" destId="{E6B0D72C-9BDC-44F7-92F6-CA0A2432BB86}" srcOrd="0" destOrd="0" presId="urn:microsoft.com/office/officeart/2005/8/layout/vList2"/>
    <dgm:cxn modelId="{B5BC32AD-7129-4191-A423-9312A4B20082}" srcId="{F9A35452-741C-4A7D-8DA0-94FFDDA9F8F6}" destId="{D11470B8-6918-4B33-BA01-A404C0237EA2}" srcOrd="2" destOrd="0" parTransId="{72F03A36-C2AA-4766-B3F6-344E88D17216}" sibTransId="{C61984B5-29B3-48C7-AF09-4B53B907FDC0}"/>
    <dgm:cxn modelId="{5A65BFD8-3454-48C2-990D-E5F2D222E715}" type="presOf" srcId="{F2007416-9D80-4C57-ABBE-C6F07ECF3028}" destId="{91AF44F6-56FB-4BCF-A3D7-E50CEBEA9318}" srcOrd="0" destOrd="0" presId="urn:microsoft.com/office/officeart/2005/8/layout/vList2"/>
    <dgm:cxn modelId="{103A9ADD-189D-4754-8D8E-F2D956F75554}" type="presOf" srcId="{185BFA2C-F202-4412-AE0B-9A15C1DA9844}" destId="{F07BB218-57E5-48BC-8EC3-9EC98CAC63AC}" srcOrd="0" destOrd="0" presId="urn:microsoft.com/office/officeart/2005/8/layout/vList2"/>
    <dgm:cxn modelId="{5E4BA7EA-7E05-45D1-914B-EB9808FC0ADC}" srcId="{F9A35452-741C-4A7D-8DA0-94FFDDA9F8F6}" destId="{DDBC3B0E-A1EF-4C4F-8229-17DA1E9F886F}" srcOrd="1" destOrd="0" parTransId="{895EA8D3-2529-4E5C-9A51-FE48F5DA3ECB}" sibTransId="{684E6A86-6134-4C86-8D64-A451B784A6BA}"/>
    <dgm:cxn modelId="{336C18EF-A3D0-4F7A-84A1-97924CF4074B}" srcId="{F9A35452-741C-4A7D-8DA0-94FFDDA9F8F6}" destId="{330D908D-30D5-47DF-AFC3-E14EB7084975}" srcOrd="0" destOrd="0" parTransId="{88A42E0A-5CA1-4A3F-B28C-6772AD0F3A21}" sibTransId="{FF9ECFA4-6014-418A-AB6F-454947E92677}"/>
    <dgm:cxn modelId="{37CBCD89-61BA-426B-BAC7-69A4F5216A38}" type="presParOf" srcId="{F141021D-A862-469D-B3D3-56D074571F9B}" destId="{E6B0D72C-9BDC-44F7-92F6-CA0A2432BB86}" srcOrd="0" destOrd="0" presId="urn:microsoft.com/office/officeart/2005/8/layout/vList2"/>
    <dgm:cxn modelId="{5D4D28B0-E30A-4B3C-8015-BE3E4AB44EF5}" type="presParOf" srcId="{F141021D-A862-469D-B3D3-56D074571F9B}" destId="{63887593-677B-47C5-84D0-BBC4CF451665}" srcOrd="1" destOrd="0" presId="urn:microsoft.com/office/officeart/2005/8/layout/vList2"/>
    <dgm:cxn modelId="{F7F77E39-266E-4844-B392-EF2DF6B97EFA}" type="presParOf" srcId="{F141021D-A862-469D-B3D3-56D074571F9B}" destId="{EE5BA7E4-79B9-495F-9996-BDC9531E20D3}" srcOrd="2" destOrd="0" presId="urn:microsoft.com/office/officeart/2005/8/layout/vList2"/>
    <dgm:cxn modelId="{17718C87-8368-4662-8DFD-78AECF7DFEED}" type="presParOf" srcId="{F141021D-A862-469D-B3D3-56D074571F9B}" destId="{51E93B38-ABE7-49A2-948C-586D21CBA50A}" srcOrd="3" destOrd="0" presId="urn:microsoft.com/office/officeart/2005/8/layout/vList2"/>
    <dgm:cxn modelId="{B477718B-B509-4F02-BF5A-B50058612DB4}" type="presParOf" srcId="{F141021D-A862-469D-B3D3-56D074571F9B}" destId="{97D4EBD3-B091-4ED9-97E8-319DA780E35D}" srcOrd="4" destOrd="0" presId="urn:microsoft.com/office/officeart/2005/8/layout/vList2"/>
    <dgm:cxn modelId="{3D389A67-6390-43EF-9EB0-367EEE0CD2A7}" type="presParOf" srcId="{F141021D-A862-469D-B3D3-56D074571F9B}" destId="{EF2DD92D-9AA6-4260-81C9-98E45E23F280}" srcOrd="5" destOrd="0" presId="urn:microsoft.com/office/officeart/2005/8/layout/vList2"/>
    <dgm:cxn modelId="{A9C37F19-C92C-42A2-A09E-27AD9DCC5415}" type="presParOf" srcId="{F141021D-A862-469D-B3D3-56D074571F9B}" destId="{F07BB218-57E5-48BC-8EC3-9EC98CAC63AC}" srcOrd="6" destOrd="0" presId="urn:microsoft.com/office/officeart/2005/8/layout/vList2"/>
    <dgm:cxn modelId="{022BE4FA-C058-419A-AF29-9FD7BEC0FED9}" type="presParOf" srcId="{F141021D-A862-469D-B3D3-56D074571F9B}" destId="{16AD73A0-04D3-4750-9D4A-B75C2C2325E1}" srcOrd="7" destOrd="0" presId="urn:microsoft.com/office/officeart/2005/8/layout/vList2"/>
    <dgm:cxn modelId="{E3333122-E684-4599-B72C-EBCAA99451EA}" type="presParOf" srcId="{F141021D-A862-469D-B3D3-56D074571F9B}" destId="{91AF44F6-56FB-4BCF-A3D7-E50CEBEA9318}" srcOrd="8" destOrd="0" presId="urn:microsoft.com/office/officeart/2005/8/layout/vList2"/>
    <dgm:cxn modelId="{F248C855-23BB-4BBE-A008-00BE82F2D9B5}" type="presParOf" srcId="{F141021D-A862-469D-B3D3-56D074571F9B}" destId="{22877DB3-0B3F-402F-8516-42C885701E65}" srcOrd="9" destOrd="0" presId="urn:microsoft.com/office/officeart/2005/8/layout/vList2"/>
    <dgm:cxn modelId="{9DE89A90-736C-4FC4-88EB-1CD6098ADAC9}" type="presParOf" srcId="{F141021D-A862-469D-B3D3-56D074571F9B}" destId="{94C27CFF-2F70-46C2-A629-377C36DBE9C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D08335-E464-41B8-B65C-9E11F15045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996940-8910-46F9-883E-723FE7FCDDD9}">
      <dgm:prSet/>
      <dgm:spPr/>
      <dgm:t>
        <a:bodyPr/>
        <a:lstStyle/>
        <a:p>
          <a:r>
            <a:rPr lang="en-ID"/>
            <a:t>Sniffing Position Untuk tindakan head-tilt, chin-lift pada bagi (infant), tempatkan satu lengan pada dahi bayi dan angkat kepala secara hati-hati ke belakang dalam suatu posisi netral. </a:t>
          </a:r>
          <a:endParaRPr lang="en-US"/>
        </a:p>
      </dgm:t>
    </dgm:pt>
    <dgm:pt modelId="{01F4BC89-6DFC-42C2-80D3-A8FAB342ED00}" type="parTrans" cxnId="{06ED3466-06B6-4605-AAAF-4EC97D018305}">
      <dgm:prSet/>
      <dgm:spPr/>
      <dgm:t>
        <a:bodyPr/>
        <a:lstStyle/>
        <a:p>
          <a:endParaRPr lang="en-US"/>
        </a:p>
      </dgm:t>
    </dgm:pt>
    <dgm:pt modelId="{23F918BA-5871-43D1-ADA9-51BD2F41019E}" type="sibTrans" cxnId="{06ED3466-06B6-4605-AAAF-4EC97D018305}">
      <dgm:prSet/>
      <dgm:spPr/>
      <dgm:t>
        <a:bodyPr/>
        <a:lstStyle/>
        <a:p>
          <a:endParaRPr lang="en-US"/>
        </a:p>
      </dgm:t>
    </dgm:pt>
    <dgm:pt modelId="{B53F0A7C-99F6-4629-9715-6E813839BFDC}">
      <dgm:prSet/>
      <dgm:spPr/>
      <dgm:t>
        <a:bodyPr/>
        <a:lstStyle/>
        <a:p>
          <a:r>
            <a:rPr lang="en-ID"/>
            <a:t>Leher akan sedikit ekstensi. Ini disebut sebagai sniffing position. </a:t>
          </a:r>
          <a:endParaRPr lang="en-US"/>
        </a:p>
      </dgm:t>
    </dgm:pt>
    <dgm:pt modelId="{971903FC-38E2-444E-8616-D4E0391A34D4}" type="parTrans" cxnId="{3F0EB043-C682-4DEC-9E40-7FA8FD4BEFC6}">
      <dgm:prSet/>
      <dgm:spPr/>
      <dgm:t>
        <a:bodyPr/>
        <a:lstStyle/>
        <a:p>
          <a:endParaRPr lang="en-US"/>
        </a:p>
      </dgm:t>
    </dgm:pt>
    <dgm:pt modelId="{16E6212F-81C4-4ACB-896E-39D4FD1C865C}" type="sibTrans" cxnId="{3F0EB043-C682-4DEC-9E40-7FA8FD4BEFC6}">
      <dgm:prSet/>
      <dgm:spPr/>
      <dgm:t>
        <a:bodyPr/>
        <a:lstStyle/>
        <a:p>
          <a:endParaRPr lang="en-US"/>
        </a:p>
      </dgm:t>
    </dgm:pt>
    <dgm:pt modelId="{7664FBB2-BCCE-4A1A-8773-B29178E9B7F1}">
      <dgm:prSet/>
      <dgm:spPr/>
      <dgm:t>
        <a:bodyPr/>
        <a:lstStyle/>
        <a:p>
          <a:r>
            <a:rPr lang="en-ID"/>
            <a:t>Hiperekstensi pada leher bayi dapat menyebabkan gangguan atau obstruksi jalan napas. </a:t>
          </a:r>
          <a:endParaRPr lang="en-US"/>
        </a:p>
      </dgm:t>
    </dgm:pt>
    <dgm:pt modelId="{02654CCF-9EE6-4A01-AE31-195F37BF9523}" type="parTrans" cxnId="{7CAEA756-7D95-446A-A6BE-B13298F988BA}">
      <dgm:prSet/>
      <dgm:spPr/>
      <dgm:t>
        <a:bodyPr/>
        <a:lstStyle/>
        <a:p>
          <a:endParaRPr lang="en-US"/>
        </a:p>
      </dgm:t>
    </dgm:pt>
    <dgm:pt modelId="{1A4E3EAD-570E-4EF8-B574-ACFFBACFF934}" type="sibTrans" cxnId="{7CAEA756-7D95-446A-A6BE-B13298F988BA}">
      <dgm:prSet/>
      <dgm:spPr/>
      <dgm:t>
        <a:bodyPr/>
        <a:lstStyle/>
        <a:p>
          <a:endParaRPr lang="en-US"/>
        </a:p>
      </dgm:t>
    </dgm:pt>
    <dgm:pt modelId="{C93EC4DD-B63B-43EE-BE7C-76CFA3B24461}">
      <dgm:prSet/>
      <dgm:spPr/>
      <dgm:t>
        <a:bodyPr/>
        <a:lstStyle/>
        <a:p>
          <a:r>
            <a:rPr lang="en-ID"/>
            <a:t>Tempatkan jari-jari di bawah bagian tulang dagu bawah, kemudian angkat mandibula ke atas dan ke luar. </a:t>
          </a:r>
          <a:endParaRPr lang="en-US"/>
        </a:p>
      </dgm:t>
    </dgm:pt>
    <dgm:pt modelId="{E947072A-2ECF-4306-B567-DB1CA1254B41}" type="parTrans" cxnId="{47EE30A5-7370-4E6D-9793-A3D7DA8C0B39}">
      <dgm:prSet/>
      <dgm:spPr/>
      <dgm:t>
        <a:bodyPr/>
        <a:lstStyle/>
        <a:p>
          <a:endParaRPr lang="en-US"/>
        </a:p>
      </dgm:t>
    </dgm:pt>
    <dgm:pt modelId="{6220DF37-2F71-45EA-99B7-8997D5B08125}" type="sibTrans" cxnId="{47EE30A5-7370-4E6D-9793-A3D7DA8C0B39}">
      <dgm:prSet/>
      <dgm:spPr/>
      <dgm:t>
        <a:bodyPr/>
        <a:lstStyle/>
        <a:p>
          <a:endParaRPr lang="en-US"/>
        </a:p>
      </dgm:t>
    </dgm:pt>
    <dgm:pt modelId="{3F080108-F0D2-45C2-86DC-9679F7948A53}">
      <dgm:prSet/>
      <dgm:spPr/>
      <dgm:t>
        <a:bodyPr/>
        <a:lstStyle/>
        <a:p>
          <a:r>
            <a:rPr lang="en-ID"/>
            <a:t>Perhatikan agar mulut tidak tertutup atau terdorong pada jaringan lunak di bawah dagu, karena dapat mengobstruksi jalan napas.</a:t>
          </a:r>
          <a:endParaRPr lang="en-US"/>
        </a:p>
      </dgm:t>
    </dgm:pt>
    <dgm:pt modelId="{9767AEF3-99F1-4090-BFF8-A774510C0A1B}" type="parTrans" cxnId="{27E8F94B-EE8C-4C5C-ADB9-E20D2D1661C7}">
      <dgm:prSet/>
      <dgm:spPr/>
      <dgm:t>
        <a:bodyPr/>
        <a:lstStyle/>
        <a:p>
          <a:endParaRPr lang="en-US"/>
        </a:p>
      </dgm:t>
    </dgm:pt>
    <dgm:pt modelId="{328537C0-C04D-44A9-A86C-31E84CEB1D53}" type="sibTrans" cxnId="{27E8F94B-EE8C-4C5C-ADB9-E20D2D1661C7}">
      <dgm:prSet/>
      <dgm:spPr/>
      <dgm:t>
        <a:bodyPr/>
        <a:lstStyle/>
        <a:p>
          <a:endParaRPr lang="en-US"/>
        </a:p>
      </dgm:t>
    </dgm:pt>
    <dgm:pt modelId="{233136CF-C0D2-483D-9C08-FD5B04F16B19}" type="pres">
      <dgm:prSet presAssocID="{2FD08335-E464-41B8-B65C-9E11F150454D}" presName="linear" presStyleCnt="0">
        <dgm:presLayoutVars>
          <dgm:animLvl val="lvl"/>
          <dgm:resizeHandles val="exact"/>
        </dgm:presLayoutVars>
      </dgm:prSet>
      <dgm:spPr/>
    </dgm:pt>
    <dgm:pt modelId="{EE793C6E-6958-4704-A6AA-0C84938599D8}" type="pres">
      <dgm:prSet presAssocID="{94996940-8910-46F9-883E-723FE7FCDD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1DA9F9-DA7C-4A6F-8992-CEC11A76B05D}" type="pres">
      <dgm:prSet presAssocID="{23F918BA-5871-43D1-ADA9-51BD2F41019E}" presName="spacer" presStyleCnt="0"/>
      <dgm:spPr/>
    </dgm:pt>
    <dgm:pt modelId="{29B03E00-6A77-41DF-BA75-67D57421A2A2}" type="pres">
      <dgm:prSet presAssocID="{B53F0A7C-99F6-4629-9715-6E813839BF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A4690AD-51BF-4C93-92F2-499D08B40BFC}" type="pres">
      <dgm:prSet presAssocID="{16E6212F-81C4-4ACB-896E-39D4FD1C865C}" presName="spacer" presStyleCnt="0"/>
      <dgm:spPr/>
    </dgm:pt>
    <dgm:pt modelId="{55913B75-7B50-45EB-8977-7314054CDFA1}" type="pres">
      <dgm:prSet presAssocID="{7664FBB2-BCCE-4A1A-8773-B29178E9B7F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EEAA532-2AA4-48FE-8EB6-9463DEF4005A}" type="pres">
      <dgm:prSet presAssocID="{1A4E3EAD-570E-4EF8-B574-ACFFBACFF934}" presName="spacer" presStyleCnt="0"/>
      <dgm:spPr/>
    </dgm:pt>
    <dgm:pt modelId="{F32D5CC4-0954-4227-866C-7CB054F1B690}" type="pres">
      <dgm:prSet presAssocID="{C93EC4DD-B63B-43EE-BE7C-76CFA3B244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F76DB39-FD45-4745-8202-EE7FA032E896}" type="pres">
      <dgm:prSet presAssocID="{6220DF37-2F71-45EA-99B7-8997D5B08125}" presName="spacer" presStyleCnt="0"/>
      <dgm:spPr/>
    </dgm:pt>
    <dgm:pt modelId="{37826ED2-AEF7-4CE0-B93B-1B1473938D26}" type="pres">
      <dgm:prSet presAssocID="{3F080108-F0D2-45C2-86DC-9679F7948A5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E5B6002-FD8A-43B3-81BB-95BE3C6DF116}" type="presOf" srcId="{7664FBB2-BCCE-4A1A-8773-B29178E9B7F1}" destId="{55913B75-7B50-45EB-8977-7314054CDFA1}" srcOrd="0" destOrd="0" presId="urn:microsoft.com/office/officeart/2005/8/layout/vList2"/>
    <dgm:cxn modelId="{CE7C6317-7000-4AC3-A905-EBA059CCFA32}" type="presOf" srcId="{B53F0A7C-99F6-4629-9715-6E813839BFDC}" destId="{29B03E00-6A77-41DF-BA75-67D57421A2A2}" srcOrd="0" destOrd="0" presId="urn:microsoft.com/office/officeart/2005/8/layout/vList2"/>
    <dgm:cxn modelId="{3F0EB043-C682-4DEC-9E40-7FA8FD4BEFC6}" srcId="{2FD08335-E464-41B8-B65C-9E11F150454D}" destId="{B53F0A7C-99F6-4629-9715-6E813839BFDC}" srcOrd="1" destOrd="0" parTransId="{971903FC-38E2-444E-8616-D4E0391A34D4}" sibTransId="{16E6212F-81C4-4ACB-896E-39D4FD1C865C}"/>
    <dgm:cxn modelId="{3C8B7C64-EA3E-4D24-BE5C-01F8AA11EE5D}" type="presOf" srcId="{94996940-8910-46F9-883E-723FE7FCDDD9}" destId="{EE793C6E-6958-4704-A6AA-0C84938599D8}" srcOrd="0" destOrd="0" presId="urn:microsoft.com/office/officeart/2005/8/layout/vList2"/>
    <dgm:cxn modelId="{6AA50F46-6C93-4B1F-BDAC-71DA7FFA005D}" type="presOf" srcId="{C93EC4DD-B63B-43EE-BE7C-76CFA3B24461}" destId="{F32D5CC4-0954-4227-866C-7CB054F1B690}" srcOrd="0" destOrd="0" presId="urn:microsoft.com/office/officeart/2005/8/layout/vList2"/>
    <dgm:cxn modelId="{06ED3466-06B6-4605-AAAF-4EC97D018305}" srcId="{2FD08335-E464-41B8-B65C-9E11F150454D}" destId="{94996940-8910-46F9-883E-723FE7FCDDD9}" srcOrd="0" destOrd="0" parTransId="{01F4BC89-6DFC-42C2-80D3-A8FAB342ED00}" sibTransId="{23F918BA-5871-43D1-ADA9-51BD2F41019E}"/>
    <dgm:cxn modelId="{03C53748-A70C-4DFE-8816-C526BCCCF6FE}" type="presOf" srcId="{2FD08335-E464-41B8-B65C-9E11F150454D}" destId="{233136CF-C0D2-483D-9C08-FD5B04F16B19}" srcOrd="0" destOrd="0" presId="urn:microsoft.com/office/officeart/2005/8/layout/vList2"/>
    <dgm:cxn modelId="{27E8F94B-EE8C-4C5C-ADB9-E20D2D1661C7}" srcId="{2FD08335-E464-41B8-B65C-9E11F150454D}" destId="{3F080108-F0D2-45C2-86DC-9679F7948A53}" srcOrd="4" destOrd="0" parTransId="{9767AEF3-99F1-4090-BFF8-A774510C0A1B}" sibTransId="{328537C0-C04D-44A9-A86C-31E84CEB1D53}"/>
    <dgm:cxn modelId="{7CAEA756-7D95-446A-A6BE-B13298F988BA}" srcId="{2FD08335-E464-41B8-B65C-9E11F150454D}" destId="{7664FBB2-BCCE-4A1A-8773-B29178E9B7F1}" srcOrd="2" destOrd="0" parTransId="{02654CCF-9EE6-4A01-AE31-195F37BF9523}" sibTransId="{1A4E3EAD-570E-4EF8-B574-ACFFBACFF934}"/>
    <dgm:cxn modelId="{47EE30A5-7370-4E6D-9793-A3D7DA8C0B39}" srcId="{2FD08335-E464-41B8-B65C-9E11F150454D}" destId="{C93EC4DD-B63B-43EE-BE7C-76CFA3B24461}" srcOrd="3" destOrd="0" parTransId="{E947072A-2ECF-4306-B567-DB1CA1254B41}" sibTransId="{6220DF37-2F71-45EA-99B7-8997D5B08125}"/>
    <dgm:cxn modelId="{1F9601F0-5BFC-42BD-8ECA-6DB5A1329944}" type="presOf" srcId="{3F080108-F0D2-45C2-86DC-9679F7948A53}" destId="{37826ED2-AEF7-4CE0-B93B-1B1473938D26}" srcOrd="0" destOrd="0" presId="urn:microsoft.com/office/officeart/2005/8/layout/vList2"/>
    <dgm:cxn modelId="{7B5A0D47-EED4-4D25-829C-1B5A754A6882}" type="presParOf" srcId="{233136CF-C0D2-483D-9C08-FD5B04F16B19}" destId="{EE793C6E-6958-4704-A6AA-0C84938599D8}" srcOrd="0" destOrd="0" presId="urn:microsoft.com/office/officeart/2005/8/layout/vList2"/>
    <dgm:cxn modelId="{26A7C9F3-86D7-44CD-BADE-E79960B3F25E}" type="presParOf" srcId="{233136CF-C0D2-483D-9C08-FD5B04F16B19}" destId="{651DA9F9-DA7C-4A6F-8992-CEC11A76B05D}" srcOrd="1" destOrd="0" presId="urn:microsoft.com/office/officeart/2005/8/layout/vList2"/>
    <dgm:cxn modelId="{62643EC4-2C5A-4CE5-8BC3-71FD5C959B9B}" type="presParOf" srcId="{233136CF-C0D2-483D-9C08-FD5B04F16B19}" destId="{29B03E00-6A77-41DF-BA75-67D57421A2A2}" srcOrd="2" destOrd="0" presId="urn:microsoft.com/office/officeart/2005/8/layout/vList2"/>
    <dgm:cxn modelId="{B1B8002C-08A2-462C-BED5-200A1626AF69}" type="presParOf" srcId="{233136CF-C0D2-483D-9C08-FD5B04F16B19}" destId="{5A4690AD-51BF-4C93-92F2-499D08B40BFC}" srcOrd="3" destOrd="0" presId="urn:microsoft.com/office/officeart/2005/8/layout/vList2"/>
    <dgm:cxn modelId="{691F5443-0A7F-471F-B1CD-D0C4CB83AFD9}" type="presParOf" srcId="{233136CF-C0D2-483D-9C08-FD5B04F16B19}" destId="{55913B75-7B50-45EB-8977-7314054CDFA1}" srcOrd="4" destOrd="0" presId="urn:microsoft.com/office/officeart/2005/8/layout/vList2"/>
    <dgm:cxn modelId="{66D4CC6A-9CE4-4C2D-BB98-3A94876B0F19}" type="presParOf" srcId="{233136CF-C0D2-483D-9C08-FD5B04F16B19}" destId="{8EEAA532-2AA4-48FE-8EB6-9463DEF4005A}" srcOrd="5" destOrd="0" presId="urn:microsoft.com/office/officeart/2005/8/layout/vList2"/>
    <dgm:cxn modelId="{3DF94E3D-A0B6-467E-90E1-F14B14467C77}" type="presParOf" srcId="{233136CF-C0D2-483D-9C08-FD5B04F16B19}" destId="{F32D5CC4-0954-4227-866C-7CB054F1B690}" srcOrd="6" destOrd="0" presId="urn:microsoft.com/office/officeart/2005/8/layout/vList2"/>
    <dgm:cxn modelId="{62D77910-6383-4409-850C-364FCBA79990}" type="presParOf" srcId="{233136CF-C0D2-483D-9C08-FD5B04F16B19}" destId="{1F76DB39-FD45-4745-8202-EE7FA032E896}" srcOrd="7" destOrd="0" presId="urn:microsoft.com/office/officeart/2005/8/layout/vList2"/>
    <dgm:cxn modelId="{48545A61-2A0D-468D-8F25-55B2077482F2}" type="presParOf" srcId="{233136CF-C0D2-483D-9C08-FD5B04F16B19}" destId="{37826ED2-AEF7-4CE0-B93B-1B1473938D2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D9FE18-9434-4A71-ABE9-BB869A7CA78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DEAA185-D5FB-4478-B691-0975859E0715}">
      <dgm:prSet/>
      <dgm:spPr/>
      <dgm:t>
        <a:bodyPr/>
        <a:lstStyle/>
        <a:p>
          <a:r>
            <a:rPr lang="en-US"/>
            <a:t>INDIKASI Pemeriksaan / pengkajian fisik sistem pernapasan diindikasikan pada pasien : </a:t>
          </a:r>
        </a:p>
      </dgm:t>
    </dgm:pt>
    <dgm:pt modelId="{2EBE478F-2118-4C7A-A75C-ADE520A9B9D3}" type="parTrans" cxnId="{52FC9CC6-FCDF-447A-A182-2FD365F8A484}">
      <dgm:prSet/>
      <dgm:spPr/>
      <dgm:t>
        <a:bodyPr/>
        <a:lstStyle/>
        <a:p>
          <a:endParaRPr lang="en-US"/>
        </a:p>
      </dgm:t>
    </dgm:pt>
    <dgm:pt modelId="{715BD221-1126-4D0F-8EB4-BB69A492ABA0}" type="sibTrans" cxnId="{52FC9CC6-FCDF-447A-A182-2FD365F8A484}">
      <dgm:prSet/>
      <dgm:spPr/>
      <dgm:t>
        <a:bodyPr/>
        <a:lstStyle/>
        <a:p>
          <a:endParaRPr lang="en-US"/>
        </a:p>
      </dgm:t>
    </dgm:pt>
    <dgm:pt modelId="{FE928391-801D-4593-8ED2-1666213CD7C1}">
      <dgm:prSet/>
      <dgm:spPr/>
      <dgm:t>
        <a:bodyPr/>
        <a:lstStyle/>
        <a:p>
          <a:r>
            <a:rPr lang="en-US"/>
            <a:t>Klien ARDS </a:t>
          </a:r>
        </a:p>
      </dgm:t>
    </dgm:pt>
    <dgm:pt modelId="{750AF380-51F8-41FD-B8DD-86A4B8B16FF7}" type="parTrans" cxnId="{BED90342-0965-4E9C-990B-32BE3B630364}">
      <dgm:prSet/>
      <dgm:spPr/>
      <dgm:t>
        <a:bodyPr/>
        <a:lstStyle/>
        <a:p>
          <a:endParaRPr lang="en-US"/>
        </a:p>
      </dgm:t>
    </dgm:pt>
    <dgm:pt modelId="{72BC3139-67F0-4BFC-AB63-70511514AB45}" type="sibTrans" cxnId="{BED90342-0965-4E9C-990B-32BE3B630364}">
      <dgm:prSet/>
      <dgm:spPr/>
      <dgm:t>
        <a:bodyPr/>
        <a:lstStyle/>
        <a:p>
          <a:endParaRPr lang="en-US"/>
        </a:p>
      </dgm:t>
    </dgm:pt>
    <dgm:pt modelId="{8B102666-E758-4B99-A68E-66418D2521D4}">
      <dgm:prSet/>
      <dgm:spPr/>
      <dgm:t>
        <a:bodyPr/>
        <a:lstStyle/>
        <a:p>
          <a:r>
            <a:rPr lang="en-US"/>
            <a:t>Emfisema </a:t>
          </a:r>
        </a:p>
      </dgm:t>
    </dgm:pt>
    <dgm:pt modelId="{781FBFCC-AABA-4736-A703-1B9A60199E55}" type="parTrans" cxnId="{5D02CE5A-82A9-444F-B8BF-83D6B010FDD0}">
      <dgm:prSet/>
      <dgm:spPr/>
      <dgm:t>
        <a:bodyPr/>
        <a:lstStyle/>
        <a:p>
          <a:endParaRPr lang="en-US"/>
        </a:p>
      </dgm:t>
    </dgm:pt>
    <dgm:pt modelId="{765D1FFC-E5FF-4E13-8BAC-A72FE795ED85}" type="sibTrans" cxnId="{5D02CE5A-82A9-444F-B8BF-83D6B010FDD0}">
      <dgm:prSet/>
      <dgm:spPr/>
      <dgm:t>
        <a:bodyPr/>
        <a:lstStyle/>
        <a:p>
          <a:endParaRPr lang="en-US"/>
        </a:p>
      </dgm:t>
    </dgm:pt>
    <dgm:pt modelId="{3E83823A-F360-406F-9E94-47161A76BF73}">
      <dgm:prSet/>
      <dgm:spPr/>
      <dgm:t>
        <a:bodyPr/>
        <a:lstStyle/>
        <a:p>
          <a:r>
            <a:rPr lang="en-US"/>
            <a:t>Infeksi saluran pernapasan atas </a:t>
          </a:r>
        </a:p>
      </dgm:t>
    </dgm:pt>
    <dgm:pt modelId="{85D050B6-D5A0-41A3-BD3B-586C9E329C7C}" type="parTrans" cxnId="{66C2820E-4D88-4A5C-8578-ADDA16F42B78}">
      <dgm:prSet/>
      <dgm:spPr/>
      <dgm:t>
        <a:bodyPr/>
        <a:lstStyle/>
        <a:p>
          <a:endParaRPr lang="en-US"/>
        </a:p>
      </dgm:t>
    </dgm:pt>
    <dgm:pt modelId="{DA5988A2-0A9D-4A6E-A83D-94E41C33F91F}" type="sibTrans" cxnId="{66C2820E-4D88-4A5C-8578-ADDA16F42B78}">
      <dgm:prSet/>
      <dgm:spPr/>
      <dgm:t>
        <a:bodyPr/>
        <a:lstStyle/>
        <a:p>
          <a:endParaRPr lang="en-US"/>
        </a:p>
      </dgm:t>
    </dgm:pt>
    <dgm:pt modelId="{F073595F-F7EE-4FFE-856B-AE3622F87CE5}">
      <dgm:prSet/>
      <dgm:spPr/>
      <dgm:t>
        <a:bodyPr/>
        <a:lstStyle/>
        <a:p>
          <a:r>
            <a:rPr lang="en-US"/>
            <a:t>Infeksi saluran pernapasan bawah</a:t>
          </a:r>
        </a:p>
      </dgm:t>
    </dgm:pt>
    <dgm:pt modelId="{CDBE04A1-631D-440B-82E9-73D764801E62}" type="parTrans" cxnId="{11D7551E-CB81-4311-918B-A61C37FEE66D}">
      <dgm:prSet/>
      <dgm:spPr/>
      <dgm:t>
        <a:bodyPr/>
        <a:lstStyle/>
        <a:p>
          <a:endParaRPr lang="en-US"/>
        </a:p>
      </dgm:t>
    </dgm:pt>
    <dgm:pt modelId="{1C8FB656-D7D6-4314-9BDA-74578BC868D6}" type="sibTrans" cxnId="{11D7551E-CB81-4311-918B-A61C37FEE66D}">
      <dgm:prSet/>
      <dgm:spPr/>
      <dgm:t>
        <a:bodyPr/>
        <a:lstStyle/>
        <a:p>
          <a:endParaRPr lang="en-US"/>
        </a:p>
      </dgm:t>
    </dgm:pt>
    <dgm:pt modelId="{5B702000-238A-41BF-A5B6-B2C89EEEC61C}" type="pres">
      <dgm:prSet presAssocID="{69D9FE18-9434-4A71-ABE9-BB869A7CA7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3C9A04-AA6B-4AC4-B17F-46EAFCC808C7}" type="pres">
      <dgm:prSet presAssocID="{EDEAA185-D5FB-4478-B691-0975859E0715}" presName="hierRoot1" presStyleCnt="0">
        <dgm:presLayoutVars>
          <dgm:hierBranch val="init"/>
        </dgm:presLayoutVars>
      </dgm:prSet>
      <dgm:spPr/>
    </dgm:pt>
    <dgm:pt modelId="{25CC9BBD-5E02-4857-B5CC-E211CBBEDB99}" type="pres">
      <dgm:prSet presAssocID="{EDEAA185-D5FB-4478-B691-0975859E0715}" presName="rootComposite1" presStyleCnt="0"/>
      <dgm:spPr/>
    </dgm:pt>
    <dgm:pt modelId="{65C84F58-F468-4B36-AA07-66CF059CF6DE}" type="pres">
      <dgm:prSet presAssocID="{EDEAA185-D5FB-4478-B691-0975859E0715}" presName="rootText1" presStyleLbl="node0" presStyleIdx="0" presStyleCnt="1">
        <dgm:presLayoutVars>
          <dgm:chPref val="3"/>
        </dgm:presLayoutVars>
      </dgm:prSet>
      <dgm:spPr/>
    </dgm:pt>
    <dgm:pt modelId="{19C51FA6-7280-4CA2-BFDC-CEA32FB11D53}" type="pres">
      <dgm:prSet presAssocID="{EDEAA185-D5FB-4478-B691-0975859E0715}" presName="rootConnector1" presStyleLbl="node1" presStyleIdx="0" presStyleCnt="0"/>
      <dgm:spPr/>
    </dgm:pt>
    <dgm:pt modelId="{35A211CE-891F-41E6-8AE1-63B77D801EBC}" type="pres">
      <dgm:prSet presAssocID="{EDEAA185-D5FB-4478-B691-0975859E0715}" presName="hierChild2" presStyleCnt="0"/>
      <dgm:spPr/>
    </dgm:pt>
    <dgm:pt modelId="{D01C4A9D-3044-4773-BBE9-ECBD26B08906}" type="pres">
      <dgm:prSet presAssocID="{750AF380-51F8-41FD-B8DD-86A4B8B16FF7}" presName="Name64" presStyleLbl="parChTrans1D2" presStyleIdx="0" presStyleCnt="4"/>
      <dgm:spPr/>
    </dgm:pt>
    <dgm:pt modelId="{9882E2E9-C101-4145-B0F0-39161750572F}" type="pres">
      <dgm:prSet presAssocID="{FE928391-801D-4593-8ED2-1666213CD7C1}" presName="hierRoot2" presStyleCnt="0">
        <dgm:presLayoutVars>
          <dgm:hierBranch val="init"/>
        </dgm:presLayoutVars>
      </dgm:prSet>
      <dgm:spPr/>
    </dgm:pt>
    <dgm:pt modelId="{73AD8649-0F30-4337-A4F5-938A17AD4900}" type="pres">
      <dgm:prSet presAssocID="{FE928391-801D-4593-8ED2-1666213CD7C1}" presName="rootComposite" presStyleCnt="0"/>
      <dgm:spPr/>
    </dgm:pt>
    <dgm:pt modelId="{37537353-7213-40AE-9BB2-097B12331427}" type="pres">
      <dgm:prSet presAssocID="{FE928391-801D-4593-8ED2-1666213CD7C1}" presName="rootText" presStyleLbl="node2" presStyleIdx="0" presStyleCnt="4">
        <dgm:presLayoutVars>
          <dgm:chPref val="3"/>
        </dgm:presLayoutVars>
      </dgm:prSet>
      <dgm:spPr/>
    </dgm:pt>
    <dgm:pt modelId="{C6CC0ADA-51D7-45E2-A628-431827E126FE}" type="pres">
      <dgm:prSet presAssocID="{FE928391-801D-4593-8ED2-1666213CD7C1}" presName="rootConnector" presStyleLbl="node2" presStyleIdx="0" presStyleCnt="4"/>
      <dgm:spPr/>
    </dgm:pt>
    <dgm:pt modelId="{3450B50B-1BFF-48C1-961F-B5DB4B93CF46}" type="pres">
      <dgm:prSet presAssocID="{FE928391-801D-4593-8ED2-1666213CD7C1}" presName="hierChild4" presStyleCnt="0"/>
      <dgm:spPr/>
    </dgm:pt>
    <dgm:pt modelId="{1140E231-F4FB-4A85-99BF-72961618DFC3}" type="pres">
      <dgm:prSet presAssocID="{FE928391-801D-4593-8ED2-1666213CD7C1}" presName="hierChild5" presStyleCnt="0"/>
      <dgm:spPr/>
    </dgm:pt>
    <dgm:pt modelId="{3B546A9D-AEF5-41AF-B714-6C86B4560BF0}" type="pres">
      <dgm:prSet presAssocID="{781FBFCC-AABA-4736-A703-1B9A60199E55}" presName="Name64" presStyleLbl="parChTrans1D2" presStyleIdx="1" presStyleCnt="4"/>
      <dgm:spPr/>
    </dgm:pt>
    <dgm:pt modelId="{AF0ECB6E-312B-45A9-8724-F85D7CB0958C}" type="pres">
      <dgm:prSet presAssocID="{8B102666-E758-4B99-A68E-66418D2521D4}" presName="hierRoot2" presStyleCnt="0">
        <dgm:presLayoutVars>
          <dgm:hierBranch val="init"/>
        </dgm:presLayoutVars>
      </dgm:prSet>
      <dgm:spPr/>
    </dgm:pt>
    <dgm:pt modelId="{742F3913-2B02-4581-ABF9-B9A88C0E6FFC}" type="pres">
      <dgm:prSet presAssocID="{8B102666-E758-4B99-A68E-66418D2521D4}" presName="rootComposite" presStyleCnt="0"/>
      <dgm:spPr/>
    </dgm:pt>
    <dgm:pt modelId="{C3928558-A4A4-49FF-8BEE-0D01722DBE81}" type="pres">
      <dgm:prSet presAssocID="{8B102666-E758-4B99-A68E-66418D2521D4}" presName="rootText" presStyleLbl="node2" presStyleIdx="1" presStyleCnt="4">
        <dgm:presLayoutVars>
          <dgm:chPref val="3"/>
        </dgm:presLayoutVars>
      </dgm:prSet>
      <dgm:spPr/>
    </dgm:pt>
    <dgm:pt modelId="{8329599A-103A-4639-96B0-8123B18E0644}" type="pres">
      <dgm:prSet presAssocID="{8B102666-E758-4B99-A68E-66418D2521D4}" presName="rootConnector" presStyleLbl="node2" presStyleIdx="1" presStyleCnt="4"/>
      <dgm:spPr/>
    </dgm:pt>
    <dgm:pt modelId="{B11186C0-09BA-4016-8F94-158CB5BA7968}" type="pres">
      <dgm:prSet presAssocID="{8B102666-E758-4B99-A68E-66418D2521D4}" presName="hierChild4" presStyleCnt="0"/>
      <dgm:spPr/>
    </dgm:pt>
    <dgm:pt modelId="{E95A2D84-94EA-4AEF-8FEF-0847F4BECE8E}" type="pres">
      <dgm:prSet presAssocID="{8B102666-E758-4B99-A68E-66418D2521D4}" presName="hierChild5" presStyleCnt="0"/>
      <dgm:spPr/>
    </dgm:pt>
    <dgm:pt modelId="{369B6573-CD53-4C0A-9927-163E2A48F21C}" type="pres">
      <dgm:prSet presAssocID="{85D050B6-D5A0-41A3-BD3B-586C9E329C7C}" presName="Name64" presStyleLbl="parChTrans1D2" presStyleIdx="2" presStyleCnt="4"/>
      <dgm:spPr/>
    </dgm:pt>
    <dgm:pt modelId="{DD512DA8-A8BB-401A-AB16-7346AC6C06C9}" type="pres">
      <dgm:prSet presAssocID="{3E83823A-F360-406F-9E94-47161A76BF73}" presName="hierRoot2" presStyleCnt="0">
        <dgm:presLayoutVars>
          <dgm:hierBranch val="init"/>
        </dgm:presLayoutVars>
      </dgm:prSet>
      <dgm:spPr/>
    </dgm:pt>
    <dgm:pt modelId="{98AA8DE0-B457-4938-8872-3644E4402BE0}" type="pres">
      <dgm:prSet presAssocID="{3E83823A-F360-406F-9E94-47161A76BF73}" presName="rootComposite" presStyleCnt="0"/>
      <dgm:spPr/>
    </dgm:pt>
    <dgm:pt modelId="{15BB8188-D165-49AA-8062-7943E0A019E9}" type="pres">
      <dgm:prSet presAssocID="{3E83823A-F360-406F-9E94-47161A76BF73}" presName="rootText" presStyleLbl="node2" presStyleIdx="2" presStyleCnt="4">
        <dgm:presLayoutVars>
          <dgm:chPref val="3"/>
        </dgm:presLayoutVars>
      </dgm:prSet>
      <dgm:spPr/>
    </dgm:pt>
    <dgm:pt modelId="{7EA4C1CE-19F6-4B71-B422-ED210DEFC4BD}" type="pres">
      <dgm:prSet presAssocID="{3E83823A-F360-406F-9E94-47161A76BF73}" presName="rootConnector" presStyleLbl="node2" presStyleIdx="2" presStyleCnt="4"/>
      <dgm:spPr/>
    </dgm:pt>
    <dgm:pt modelId="{AF782DA5-8937-48A6-BDE5-93ED1DA7479F}" type="pres">
      <dgm:prSet presAssocID="{3E83823A-F360-406F-9E94-47161A76BF73}" presName="hierChild4" presStyleCnt="0"/>
      <dgm:spPr/>
    </dgm:pt>
    <dgm:pt modelId="{881B4B04-8D98-4545-8D97-ED792BFAC94E}" type="pres">
      <dgm:prSet presAssocID="{3E83823A-F360-406F-9E94-47161A76BF73}" presName="hierChild5" presStyleCnt="0"/>
      <dgm:spPr/>
    </dgm:pt>
    <dgm:pt modelId="{6A457019-181E-4DAB-9DA1-6E59CB97392B}" type="pres">
      <dgm:prSet presAssocID="{CDBE04A1-631D-440B-82E9-73D764801E62}" presName="Name64" presStyleLbl="parChTrans1D2" presStyleIdx="3" presStyleCnt="4"/>
      <dgm:spPr/>
    </dgm:pt>
    <dgm:pt modelId="{A3B3DA22-2F29-4269-99D9-887F530E3368}" type="pres">
      <dgm:prSet presAssocID="{F073595F-F7EE-4FFE-856B-AE3622F87CE5}" presName="hierRoot2" presStyleCnt="0">
        <dgm:presLayoutVars>
          <dgm:hierBranch val="init"/>
        </dgm:presLayoutVars>
      </dgm:prSet>
      <dgm:spPr/>
    </dgm:pt>
    <dgm:pt modelId="{C0224122-6035-47C7-AEB1-3D3286A3BBD9}" type="pres">
      <dgm:prSet presAssocID="{F073595F-F7EE-4FFE-856B-AE3622F87CE5}" presName="rootComposite" presStyleCnt="0"/>
      <dgm:spPr/>
    </dgm:pt>
    <dgm:pt modelId="{84E98B52-C95E-49E1-B2E3-4A375A70CED4}" type="pres">
      <dgm:prSet presAssocID="{F073595F-F7EE-4FFE-856B-AE3622F87CE5}" presName="rootText" presStyleLbl="node2" presStyleIdx="3" presStyleCnt="4">
        <dgm:presLayoutVars>
          <dgm:chPref val="3"/>
        </dgm:presLayoutVars>
      </dgm:prSet>
      <dgm:spPr/>
    </dgm:pt>
    <dgm:pt modelId="{D2E9D3B2-2765-40E2-95F8-3D3B61C6809C}" type="pres">
      <dgm:prSet presAssocID="{F073595F-F7EE-4FFE-856B-AE3622F87CE5}" presName="rootConnector" presStyleLbl="node2" presStyleIdx="3" presStyleCnt="4"/>
      <dgm:spPr/>
    </dgm:pt>
    <dgm:pt modelId="{6FCAC4B4-0FC6-4FAE-83A4-998C0BB4F456}" type="pres">
      <dgm:prSet presAssocID="{F073595F-F7EE-4FFE-856B-AE3622F87CE5}" presName="hierChild4" presStyleCnt="0"/>
      <dgm:spPr/>
    </dgm:pt>
    <dgm:pt modelId="{CEFC5508-8105-405D-ACA6-174D87BE55AA}" type="pres">
      <dgm:prSet presAssocID="{F073595F-F7EE-4FFE-856B-AE3622F87CE5}" presName="hierChild5" presStyleCnt="0"/>
      <dgm:spPr/>
    </dgm:pt>
    <dgm:pt modelId="{6C42A379-B4D1-4254-940B-9282C2509C6B}" type="pres">
      <dgm:prSet presAssocID="{EDEAA185-D5FB-4478-B691-0975859E0715}" presName="hierChild3" presStyleCnt="0"/>
      <dgm:spPr/>
    </dgm:pt>
  </dgm:ptLst>
  <dgm:cxnLst>
    <dgm:cxn modelId="{66C2820E-4D88-4A5C-8578-ADDA16F42B78}" srcId="{EDEAA185-D5FB-4478-B691-0975859E0715}" destId="{3E83823A-F360-406F-9E94-47161A76BF73}" srcOrd="2" destOrd="0" parTransId="{85D050B6-D5A0-41A3-BD3B-586C9E329C7C}" sibTransId="{DA5988A2-0A9D-4A6E-A83D-94E41C33F91F}"/>
    <dgm:cxn modelId="{42303411-4AD4-4E28-A641-83850E033C1B}" type="presOf" srcId="{EDEAA185-D5FB-4478-B691-0975859E0715}" destId="{65C84F58-F468-4B36-AA07-66CF059CF6DE}" srcOrd="0" destOrd="0" presId="urn:microsoft.com/office/officeart/2009/3/layout/HorizontalOrganizationChart"/>
    <dgm:cxn modelId="{11D7551E-CB81-4311-918B-A61C37FEE66D}" srcId="{EDEAA185-D5FB-4478-B691-0975859E0715}" destId="{F073595F-F7EE-4FFE-856B-AE3622F87CE5}" srcOrd="3" destOrd="0" parTransId="{CDBE04A1-631D-440B-82E9-73D764801E62}" sibTransId="{1C8FB656-D7D6-4314-9BDA-74578BC868D6}"/>
    <dgm:cxn modelId="{17222927-3FA6-4BB7-96F5-C45D27F97548}" type="presOf" srcId="{8B102666-E758-4B99-A68E-66418D2521D4}" destId="{8329599A-103A-4639-96B0-8123B18E0644}" srcOrd="1" destOrd="0" presId="urn:microsoft.com/office/officeart/2009/3/layout/HorizontalOrganizationChart"/>
    <dgm:cxn modelId="{BED90342-0965-4E9C-990B-32BE3B630364}" srcId="{EDEAA185-D5FB-4478-B691-0975859E0715}" destId="{FE928391-801D-4593-8ED2-1666213CD7C1}" srcOrd="0" destOrd="0" parTransId="{750AF380-51F8-41FD-B8DD-86A4B8B16FF7}" sibTransId="{72BC3139-67F0-4BFC-AB63-70511514AB45}"/>
    <dgm:cxn modelId="{C799D94C-6238-4D66-B2CE-1562664E7DB4}" type="presOf" srcId="{3E83823A-F360-406F-9E94-47161A76BF73}" destId="{7EA4C1CE-19F6-4B71-B422-ED210DEFC4BD}" srcOrd="1" destOrd="0" presId="urn:microsoft.com/office/officeart/2009/3/layout/HorizontalOrganizationChart"/>
    <dgm:cxn modelId="{897B3375-FBFF-45DC-BC36-8B002512A07C}" type="presOf" srcId="{750AF380-51F8-41FD-B8DD-86A4B8B16FF7}" destId="{D01C4A9D-3044-4773-BBE9-ECBD26B08906}" srcOrd="0" destOrd="0" presId="urn:microsoft.com/office/officeart/2009/3/layout/HorizontalOrganizationChart"/>
    <dgm:cxn modelId="{E13A9B7A-51AE-4E31-AD99-3915B39CC104}" type="presOf" srcId="{FE928391-801D-4593-8ED2-1666213CD7C1}" destId="{C6CC0ADA-51D7-45E2-A628-431827E126FE}" srcOrd="1" destOrd="0" presId="urn:microsoft.com/office/officeart/2009/3/layout/HorizontalOrganizationChart"/>
    <dgm:cxn modelId="{5D02CE5A-82A9-444F-B8BF-83D6B010FDD0}" srcId="{EDEAA185-D5FB-4478-B691-0975859E0715}" destId="{8B102666-E758-4B99-A68E-66418D2521D4}" srcOrd="1" destOrd="0" parTransId="{781FBFCC-AABA-4736-A703-1B9A60199E55}" sibTransId="{765D1FFC-E5FF-4E13-8BAC-A72FE795ED85}"/>
    <dgm:cxn modelId="{D68A5498-2B9F-4A09-AFD9-9DBFDDA86E7F}" type="presOf" srcId="{85D050B6-D5A0-41A3-BD3B-586C9E329C7C}" destId="{369B6573-CD53-4C0A-9927-163E2A48F21C}" srcOrd="0" destOrd="0" presId="urn:microsoft.com/office/officeart/2009/3/layout/HorizontalOrganizationChart"/>
    <dgm:cxn modelId="{437C6DA3-0651-4803-A806-62D7B1F26896}" type="presOf" srcId="{F073595F-F7EE-4FFE-856B-AE3622F87CE5}" destId="{84E98B52-C95E-49E1-B2E3-4A375A70CED4}" srcOrd="0" destOrd="0" presId="urn:microsoft.com/office/officeart/2009/3/layout/HorizontalOrganizationChart"/>
    <dgm:cxn modelId="{36FBFCAA-3594-4F9C-A246-EE9D933429F5}" type="presOf" srcId="{3E83823A-F360-406F-9E94-47161A76BF73}" destId="{15BB8188-D165-49AA-8062-7943E0A019E9}" srcOrd="0" destOrd="0" presId="urn:microsoft.com/office/officeart/2009/3/layout/HorizontalOrganizationChart"/>
    <dgm:cxn modelId="{D0F394B7-ADEA-4E96-99E8-59C348AC511E}" type="presOf" srcId="{69D9FE18-9434-4A71-ABE9-BB869A7CA781}" destId="{5B702000-238A-41BF-A5B6-B2C89EEEC61C}" srcOrd="0" destOrd="0" presId="urn:microsoft.com/office/officeart/2009/3/layout/HorizontalOrganizationChart"/>
    <dgm:cxn modelId="{D084C0B7-29AA-460F-92DE-2E986DAFC7C3}" type="presOf" srcId="{781FBFCC-AABA-4736-A703-1B9A60199E55}" destId="{3B546A9D-AEF5-41AF-B714-6C86B4560BF0}" srcOrd="0" destOrd="0" presId="urn:microsoft.com/office/officeart/2009/3/layout/HorizontalOrganizationChart"/>
    <dgm:cxn modelId="{52FC9CC6-FCDF-447A-A182-2FD365F8A484}" srcId="{69D9FE18-9434-4A71-ABE9-BB869A7CA781}" destId="{EDEAA185-D5FB-4478-B691-0975859E0715}" srcOrd="0" destOrd="0" parTransId="{2EBE478F-2118-4C7A-A75C-ADE520A9B9D3}" sibTransId="{715BD221-1126-4D0F-8EB4-BB69A492ABA0}"/>
    <dgm:cxn modelId="{952E9ACA-6861-40DD-9DFA-D34A4702F7EC}" type="presOf" srcId="{EDEAA185-D5FB-4478-B691-0975859E0715}" destId="{19C51FA6-7280-4CA2-BFDC-CEA32FB11D53}" srcOrd="1" destOrd="0" presId="urn:microsoft.com/office/officeart/2009/3/layout/HorizontalOrganizationChart"/>
    <dgm:cxn modelId="{B55E1FD6-1695-4A2D-8437-20C35DE63101}" type="presOf" srcId="{FE928391-801D-4593-8ED2-1666213CD7C1}" destId="{37537353-7213-40AE-9BB2-097B12331427}" srcOrd="0" destOrd="0" presId="urn:microsoft.com/office/officeart/2009/3/layout/HorizontalOrganizationChart"/>
    <dgm:cxn modelId="{9DA5F9E1-0547-418D-A1CB-EA3DCFB52601}" type="presOf" srcId="{F073595F-F7EE-4FFE-856B-AE3622F87CE5}" destId="{D2E9D3B2-2765-40E2-95F8-3D3B61C6809C}" srcOrd="1" destOrd="0" presId="urn:microsoft.com/office/officeart/2009/3/layout/HorizontalOrganizationChart"/>
    <dgm:cxn modelId="{0E70F4ED-F194-451C-A2D3-2F4CA7158ACC}" type="presOf" srcId="{8B102666-E758-4B99-A68E-66418D2521D4}" destId="{C3928558-A4A4-49FF-8BEE-0D01722DBE81}" srcOrd="0" destOrd="0" presId="urn:microsoft.com/office/officeart/2009/3/layout/HorizontalOrganizationChart"/>
    <dgm:cxn modelId="{9AC4CFF1-09BB-49EC-A421-7A72EC649C28}" type="presOf" srcId="{CDBE04A1-631D-440B-82E9-73D764801E62}" destId="{6A457019-181E-4DAB-9DA1-6E59CB97392B}" srcOrd="0" destOrd="0" presId="urn:microsoft.com/office/officeart/2009/3/layout/HorizontalOrganizationChart"/>
    <dgm:cxn modelId="{EE90F970-03D2-4B2C-AA46-C72C6D80246F}" type="presParOf" srcId="{5B702000-238A-41BF-A5B6-B2C89EEEC61C}" destId="{BA3C9A04-AA6B-4AC4-B17F-46EAFCC808C7}" srcOrd="0" destOrd="0" presId="urn:microsoft.com/office/officeart/2009/3/layout/HorizontalOrganizationChart"/>
    <dgm:cxn modelId="{F4FDC3F8-77C3-4ABD-BA1A-C2D0CAFE800E}" type="presParOf" srcId="{BA3C9A04-AA6B-4AC4-B17F-46EAFCC808C7}" destId="{25CC9BBD-5E02-4857-B5CC-E211CBBEDB99}" srcOrd="0" destOrd="0" presId="urn:microsoft.com/office/officeart/2009/3/layout/HorizontalOrganizationChart"/>
    <dgm:cxn modelId="{60259F03-9A92-472E-9301-C6E18A5FD2DA}" type="presParOf" srcId="{25CC9BBD-5E02-4857-B5CC-E211CBBEDB99}" destId="{65C84F58-F468-4B36-AA07-66CF059CF6DE}" srcOrd="0" destOrd="0" presId="urn:microsoft.com/office/officeart/2009/3/layout/HorizontalOrganizationChart"/>
    <dgm:cxn modelId="{7D85B5B3-2440-4125-98A9-7EDEAE93C5FF}" type="presParOf" srcId="{25CC9BBD-5E02-4857-B5CC-E211CBBEDB99}" destId="{19C51FA6-7280-4CA2-BFDC-CEA32FB11D53}" srcOrd="1" destOrd="0" presId="urn:microsoft.com/office/officeart/2009/3/layout/HorizontalOrganizationChart"/>
    <dgm:cxn modelId="{FBE66D48-76BC-444B-BBF6-78DE0587825E}" type="presParOf" srcId="{BA3C9A04-AA6B-4AC4-B17F-46EAFCC808C7}" destId="{35A211CE-891F-41E6-8AE1-63B77D801EBC}" srcOrd="1" destOrd="0" presId="urn:microsoft.com/office/officeart/2009/3/layout/HorizontalOrganizationChart"/>
    <dgm:cxn modelId="{D130678B-2A97-4E85-BA45-D520757ED1E4}" type="presParOf" srcId="{35A211CE-891F-41E6-8AE1-63B77D801EBC}" destId="{D01C4A9D-3044-4773-BBE9-ECBD26B08906}" srcOrd="0" destOrd="0" presId="urn:microsoft.com/office/officeart/2009/3/layout/HorizontalOrganizationChart"/>
    <dgm:cxn modelId="{25D291A3-EC52-4444-AC26-EFE4F0E2AD04}" type="presParOf" srcId="{35A211CE-891F-41E6-8AE1-63B77D801EBC}" destId="{9882E2E9-C101-4145-B0F0-39161750572F}" srcOrd="1" destOrd="0" presId="urn:microsoft.com/office/officeart/2009/3/layout/HorizontalOrganizationChart"/>
    <dgm:cxn modelId="{18A960AE-3A16-4CC1-AF5F-E3A83F10FA19}" type="presParOf" srcId="{9882E2E9-C101-4145-B0F0-39161750572F}" destId="{73AD8649-0F30-4337-A4F5-938A17AD4900}" srcOrd="0" destOrd="0" presId="urn:microsoft.com/office/officeart/2009/3/layout/HorizontalOrganizationChart"/>
    <dgm:cxn modelId="{428FC850-1B98-419C-BA3F-16399EAD7964}" type="presParOf" srcId="{73AD8649-0F30-4337-A4F5-938A17AD4900}" destId="{37537353-7213-40AE-9BB2-097B12331427}" srcOrd="0" destOrd="0" presId="urn:microsoft.com/office/officeart/2009/3/layout/HorizontalOrganizationChart"/>
    <dgm:cxn modelId="{8BF6F24C-5092-4E5E-A9E1-AFC39A54654E}" type="presParOf" srcId="{73AD8649-0F30-4337-A4F5-938A17AD4900}" destId="{C6CC0ADA-51D7-45E2-A628-431827E126FE}" srcOrd="1" destOrd="0" presId="urn:microsoft.com/office/officeart/2009/3/layout/HorizontalOrganizationChart"/>
    <dgm:cxn modelId="{20775851-64EE-4579-9012-127071B4D9C0}" type="presParOf" srcId="{9882E2E9-C101-4145-B0F0-39161750572F}" destId="{3450B50B-1BFF-48C1-961F-B5DB4B93CF46}" srcOrd="1" destOrd="0" presId="urn:microsoft.com/office/officeart/2009/3/layout/HorizontalOrganizationChart"/>
    <dgm:cxn modelId="{E0B22E37-461A-46EF-837B-F8219C912263}" type="presParOf" srcId="{9882E2E9-C101-4145-B0F0-39161750572F}" destId="{1140E231-F4FB-4A85-99BF-72961618DFC3}" srcOrd="2" destOrd="0" presId="urn:microsoft.com/office/officeart/2009/3/layout/HorizontalOrganizationChart"/>
    <dgm:cxn modelId="{B6763534-6B06-409A-B547-5E0162C70637}" type="presParOf" srcId="{35A211CE-891F-41E6-8AE1-63B77D801EBC}" destId="{3B546A9D-AEF5-41AF-B714-6C86B4560BF0}" srcOrd="2" destOrd="0" presId="urn:microsoft.com/office/officeart/2009/3/layout/HorizontalOrganizationChart"/>
    <dgm:cxn modelId="{2CD33E9B-1ED1-4CD7-BF78-280526B5E097}" type="presParOf" srcId="{35A211CE-891F-41E6-8AE1-63B77D801EBC}" destId="{AF0ECB6E-312B-45A9-8724-F85D7CB0958C}" srcOrd="3" destOrd="0" presId="urn:microsoft.com/office/officeart/2009/3/layout/HorizontalOrganizationChart"/>
    <dgm:cxn modelId="{0C682642-2AAD-4F09-A7C6-1450999E5A16}" type="presParOf" srcId="{AF0ECB6E-312B-45A9-8724-F85D7CB0958C}" destId="{742F3913-2B02-4581-ABF9-B9A88C0E6FFC}" srcOrd="0" destOrd="0" presId="urn:microsoft.com/office/officeart/2009/3/layout/HorizontalOrganizationChart"/>
    <dgm:cxn modelId="{242DBB3E-C8C6-4192-BB4B-2BCDB5742604}" type="presParOf" srcId="{742F3913-2B02-4581-ABF9-B9A88C0E6FFC}" destId="{C3928558-A4A4-49FF-8BEE-0D01722DBE81}" srcOrd="0" destOrd="0" presId="urn:microsoft.com/office/officeart/2009/3/layout/HorizontalOrganizationChart"/>
    <dgm:cxn modelId="{1912E3F8-7D06-4261-9908-DEC4064DA15A}" type="presParOf" srcId="{742F3913-2B02-4581-ABF9-B9A88C0E6FFC}" destId="{8329599A-103A-4639-96B0-8123B18E0644}" srcOrd="1" destOrd="0" presId="urn:microsoft.com/office/officeart/2009/3/layout/HorizontalOrganizationChart"/>
    <dgm:cxn modelId="{45057FF2-E775-4B0D-85F6-7001A164E3B3}" type="presParOf" srcId="{AF0ECB6E-312B-45A9-8724-F85D7CB0958C}" destId="{B11186C0-09BA-4016-8F94-158CB5BA7968}" srcOrd="1" destOrd="0" presId="urn:microsoft.com/office/officeart/2009/3/layout/HorizontalOrganizationChart"/>
    <dgm:cxn modelId="{394BD7D8-A19A-446F-9A0B-81F92662E49B}" type="presParOf" srcId="{AF0ECB6E-312B-45A9-8724-F85D7CB0958C}" destId="{E95A2D84-94EA-4AEF-8FEF-0847F4BECE8E}" srcOrd="2" destOrd="0" presId="urn:microsoft.com/office/officeart/2009/3/layout/HorizontalOrganizationChart"/>
    <dgm:cxn modelId="{0F80262B-412E-4823-BEE7-5AA265FA168E}" type="presParOf" srcId="{35A211CE-891F-41E6-8AE1-63B77D801EBC}" destId="{369B6573-CD53-4C0A-9927-163E2A48F21C}" srcOrd="4" destOrd="0" presId="urn:microsoft.com/office/officeart/2009/3/layout/HorizontalOrganizationChart"/>
    <dgm:cxn modelId="{482FA442-833B-4E0E-A36C-FDDF28BE1030}" type="presParOf" srcId="{35A211CE-891F-41E6-8AE1-63B77D801EBC}" destId="{DD512DA8-A8BB-401A-AB16-7346AC6C06C9}" srcOrd="5" destOrd="0" presId="urn:microsoft.com/office/officeart/2009/3/layout/HorizontalOrganizationChart"/>
    <dgm:cxn modelId="{8BCACD38-0B63-43A7-8EC6-E507368433D6}" type="presParOf" srcId="{DD512DA8-A8BB-401A-AB16-7346AC6C06C9}" destId="{98AA8DE0-B457-4938-8872-3644E4402BE0}" srcOrd="0" destOrd="0" presId="urn:microsoft.com/office/officeart/2009/3/layout/HorizontalOrganizationChart"/>
    <dgm:cxn modelId="{E2D01F7F-8F32-44F8-A6E1-5AC0620D1648}" type="presParOf" srcId="{98AA8DE0-B457-4938-8872-3644E4402BE0}" destId="{15BB8188-D165-49AA-8062-7943E0A019E9}" srcOrd="0" destOrd="0" presId="urn:microsoft.com/office/officeart/2009/3/layout/HorizontalOrganizationChart"/>
    <dgm:cxn modelId="{0C3E9F3A-B673-4F33-94F7-EC140DAC3C09}" type="presParOf" srcId="{98AA8DE0-B457-4938-8872-3644E4402BE0}" destId="{7EA4C1CE-19F6-4B71-B422-ED210DEFC4BD}" srcOrd="1" destOrd="0" presId="urn:microsoft.com/office/officeart/2009/3/layout/HorizontalOrganizationChart"/>
    <dgm:cxn modelId="{7ACD2003-DD45-489D-86CD-6096ABB1A4A8}" type="presParOf" srcId="{DD512DA8-A8BB-401A-AB16-7346AC6C06C9}" destId="{AF782DA5-8937-48A6-BDE5-93ED1DA7479F}" srcOrd="1" destOrd="0" presId="urn:microsoft.com/office/officeart/2009/3/layout/HorizontalOrganizationChart"/>
    <dgm:cxn modelId="{20A7D545-0B18-44D7-9962-62066EEF4C08}" type="presParOf" srcId="{DD512DA8-A8BB-401A-AB16-7346AC6C06C9}" destId="{881B4B04-8D98-4545-8D97-ED792BFAC94E}" srcOrd="2" destOrd="0" presId="urn:microsoft.com/office/officeart/2009/3/layout/HorizontalOrganizationChart"/>
    <dgm:cxn modelId="{C78A8A16-DB45-4C56-9130-8D527DCA5703}" type="presParOf" srcId="{35A211CE-891F-41E6-8AE1-63B77D801EBC}" destId="{6A457019-181E-4DAB-9DA1-6E59CB97392B}" srcOrd="6" destOrd="0" presId="urn:microsoft.com/office/officeart/2009/3/layout/HorizontalOrganizationChart"/>
    <dgm:cxn modelId="{A1092375-78D1-4943-A350-0B792959885A}" type="presParOf" srcId="{35A211CE-891F-41E6-8AE1-63B77D801EBC}" destId="{A3B3DA22-2F29-4269-99D9-887F530E3368}" srcOrd="7" destOrd="0" presId="urn:microsoft.com/office/officeart/2009/3/layout/HorizontalOrganizationChart"/>
    <dgm:cxn modelId="{C55A8C2C-F0A6-4D02-B865-E402EBA8718D}" type="presParOf" srcId="{A3B3DA22-2F29-4269-99D9-887F530E3368}" destId="{C0224122-6035-47C7-AEB1-3D3286A3BBD9}" srcOrd="0" destOrd="0" presId="urn:microsoft.com/office/officeart/2009/3/layout/HorizontalOrganizationChart"/>
    <dgm:cxn modelId="{CB90B96E-BF7A-41C4-9D75-760D88E387AD}" type="presParOf" srcId="{C0224122-6035-47C7-AEB1-3D3286A3BBD9}" destId="{84E98B52-C95E-49E1-B2E3-4A375A70CED4}" srcOrd="0" destOrd="0" presId="urn:microsoft.com/office/officeart/2009/3/layout/HorizontalOrganizationChart"/>
    <dgm:cxn modelId="{53A19B02-7416-43B9-8453-7AB52399B713}" type="presParOf" srcId="{C0224122-6035-47C7-AEB1-3D3286A3BBD9}" destId="{D2E9D3B2-2765-40E2-95F8-3D3B61C6809C}" srcOrd="1" destOrd="0" presId="urn:microsoft.com/office/officeart/2009/3/layout/HorizontalOrganizationChart"/>
    <dgm:cxn modelId="{60BAD870-7201-4E6F-8E65-AAA8E5555A89}" type="presParOf" srcId="{A3B3DA22-2F29-4269-99D9-887F530E3368}" destId="{6FCAC4B4-0FC6-4FAE-83A4-998C0BB4F456}" srcOrd="1" destOrd="0" presId="urn:microsoft.com/office/officeart/2009/3/layout/HorizontalOrganizationChart"/>
    <dgm:cxn modelId="{738DAF10-70C8-44DF-A92E-C012643ED47B}" type="presParOf" srcId="{A3B3DA22-2F29-4269-99D9-887F530E3368}" destId="{CEFC5508-8105-405D-ACA6-174D87BE55AA}" srcOrd="2" destOrd="0" presId="urn:microsoft.com/office/officeart/2009/3/layout/HorizontalOrganizationChart"/>
    <dgm:cxn modelId="{6954F650-5133-46DA-9FA2-EC4C559B5C76}" type="presParOf" srcId="{BA3C9A04-AA6B-4AC4-B17F-46EAFCC808C7}" destId="{6C42A379-B4D1-4254-940B-9282C2509C6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40233F-3BCD-4AFC-9E70-B2233784FBC3}" type="doc">
      <dgm:prSet loTypeId="urn:microsoft.com/office/officeart/2005/8/layout/cycle8" loCatId="cycle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70FBB1-3F65-4F5D-91D0-6E2E5699BACC}">
      <dgm:prSet/>
      <dgm:spPr/>
      <dgm:t>
        <a:bodyPr/>
        <a:lstStyle/>
        <a:p>
          <a:r>
            <a:rPr lang="en-US"/>
            <a:t>KONTRAINDIKASI</a:t>
          </a:r>
        </a:p>
      </dgm:t>
    </dgm:pt>
    <dgm:pt modelId="{61CB02F1-C2E0-4707-82DA-F02A7A28DDCE}" type="parTrans" cxnId="{FD6520D8-A6A1-4679-B193-AF73334DA44D}">
      <dgm:prSet/>
      <dgm:spPr/>
      <dgm:t>
        <a:bodyPr/>
        <a:lstStyle/>
        <a:p>
          <a:endParaRPr lang="en-US"/>
        </a:p>
      </dgm:t>
    </dgm:pt>
    <dgm:pt modelId="{836DBEAC-5C4A-4C70-B6ED-9D11EDB12408}" type="sibTrans" cxnId="{FD6520D8-A6A1-4679-B193-AF73334DA44D}">
      <dgm:prSet/>
      <dgm:spPr/>
      <dgm:t>
        <a:bodyPr/>
        <a:lstStyle/>
        <a:p>
          <a:endParaRPr lang="en-US"/>
        </a:p>
      </dgm:t>
    </dgm:pt>
    <dgm:pt modelId="{27ABD2BD-1F3E-4B66-AEBC-D52305CDBA63}">
      <dgm:prSet/>
      <dgm:spPr/>
      <dgm:t>
        <a:bodyPr/>
        <a:lstStyle/>
        <a:p>
          <a:r>
            <a:rPr lang="en-US"/>
            <a:t>Pemeriksaan / pengkajian fisik sistem pernapasan di kontraindikasikan pada pasien : </a:t>
          </a:r>
        </a:p>
      </dgm:t>
    </dgm:pt>
    <dgm:pt modelId="{900CAAA3-6D80-445F-A10F-1954A4332286}" type="parTrans" cxnId="{6CDD5777-66F9-4476-8B99-D3D7DD8F94F3}">
      <dgm:prSet/>
      <dgm:spPr/>
      <dgm:t>
        <a:bodyPr/>
        <a:lstStyle/>
        <a:p>
          <a:endParaRPr lang="en-US"/>
        </a:p>
      </dgm:t>
    </dgm:pt>
    <dgm:pt modelId="{A55D22C0-1C67-4B64-90D0-A6D683D5F9EB}" type="sibTrans" cxnId="{6CDD5777-66F9-4476-8B99-D3D7DD8F94F3}">
      <dgm:prSet/>
      <dgm:spPr/>
      <dgm:t>
        <a:bodyPr/>
        <a:lstStyle/>
        <a:p>
          <a:endParaRPr lang="en-US"/>
        </a:p>
      </dgm:t>
    </dgm:pt>
    <dgm:pt modelId="{3891A537-E927-4BA4-9949-999313624488}">
      <dgm:prSet/>
      <dgm:spPr/>
      <dgm:t>
        <a:bodyPr/>
        <a:lstStyle/>
        <a:p>
          <a:r>
            <a:rPr lang="en-US"/>
            <a:t>Klien mengalami fraktur </a:t>
          </a:r>
        </a:p>
      </dgm:t>
    </dgm:pt>
    <dgm:pt modelId="{1B88ECDF-8843-4EA0-BE32-D16D746DA98A}" type="parTrans" cxnId="{1C942B9E-29C0-4438-AEDB-C339FEA82EB5}">
      <dgm:prSet/>
      <dgm:spPr/>
      <dgm:t>
        <a:bodyPr/>
        <a:lstStyle/>
        <a:p>
          <a:endParaRPr lang="en-US"/>
        </a:p>
      </dgm:t>
    </dgm:pt>
    <dgm:pt modelId="{40D1B6D9-246F-44A9-88ED-2E827E3FD7FF}" type="sibTrans" cxnId="{1C942B9E-29C0-4438-AEDB-C339FEA82EB5}">
      <dgm:prSet/>
      <dgm:spPr/>
      <dgm:t>
        <a:bodyPr/>
        <a:lstStyle/>
        <a:p>
          <a:endParaRPr lang="en-US"/>
        </a:p>
      </dgm:t>
    </dgm:pt>
    <dgm:pt modelId="{4C29510D-3741-4D13-867D-88E567846FF9}">
      <dgm:prSet/>
      <dgm:spPr/>
      <dgm:t>
        <a:bodyPr/>
        <a:lstStyle/>
        <a:p>
          <a:r>
            <a:rPr lang="en-US"/>
            <a:t>Riwayat medis klien yang abnormal sejak lahir </a:t>
          </a:r>
        </a:p>
      </dgm:t>
    </dgm:pt>
    <dgm:pt modelId="{7D6F96B9-00FB-4F8A-905E-2A8BCDC55BE4}" type="parTrans" cxnId="{04A12E91-3E9F-444F-8806-1789A3C6C2BC}">
      <dgm:prSet/>
      <dgm:spPr/>
      <dgm:t>
        <a:bodyPr/>
        <a:lstStyle/>
        <a:p>
          <a:endParaRPr lang="en-US"/>
        </a:p>
      </dgm:t>
    </dgm:pt>
    <dgm:pt modelId="{B611C979-BF4A-4D4A-AE6D-DF034269D09E}" type="sibTrans" cxnId="{04A12E91-3E9F-444F-8806-1789A3C6C2BC}">
      <dgm:prSet/>
      <dgm:spPr/>
      <dgm:t>
        <a:bodyPr/>
        <a:lstStyle/>
        <a:p>
          <a:endParaRPr lang="en-US"/>
        </a:p>
      </dgm:t>
    </dgm:pt>
    <dgm:pt modelId="{A9CFFDF6-B4BF-4AF6-BC97-4C60343D51E9}">
      <dgm:prSet/>
      <dgm:spPr/>
      <dgm:t>
        <a:bodyPr/>
        <a:lstStyle/>
        <a:p>
          <a:r>
            <a:rPr lang="en-US"/>
            <a:t>Adanya lesi atau luka di daerah yang akan dipalpasi dan diperkusi </a:t>
          </a:r>
        </a:p>
      </dgm:t>
    </dgm:pt>
    <dgm:pt modelId="{782C99FD-9E9C-4316-A34D-24A1B81C8C9D}" type="parTrans" cxnId="{DD26B8ED-15C9-4BBE-865B-DEE6199CBF55}">
      <dgm:prSet/>
      <dgm:spPr/>
      <dgm:t>
        <a:bodyPr/>
        <a:lstStyle/>
        <a:p>
          <a:endParaRPr lang="en-US"/>
        </a:p>
      </dgm:t>
    </dgm:pt>
    <dgm:pt modelId="{F14D4E42-0D18-4B06-9F55-EE65508616E9}" type="sibTrans" cxnId="{DD26B8ED-15C9-4BBE-865B-DEE6199CBF55}">
      <dgm:prSet/>
      <dgm:spPr/>
      <dgm:t>
        <a:bodyPr/>
        <a:lstStyle/>
        <a:p>
          <a:endParaRPr lang="en-US"/>
        </a:p>
      </dgm:t>
    </dgm:pt>
    <dgm:pt modelId="{BB7C3AE0-4152-4222-835B-C2B322409B6F}">
      <dgm:prSet/>
      <dgm:spPr/>
      <dgm:t>
        <a:bodyPr/>
        <a:lstStyle/>
        <a:p>
          <a:r>
            <a:rPr lang="en-US"/>
            <a:t>Tingkat kesadaran klien yang rendah</a:t>
          </a:r>
        </a:p>
      </dgm:t>
    </dgm:pt>
    <dgm:pt modelId="{165DC9DA-1928-4635-A991-7EA2D859F44C}" type="parTrans" cxnId="{FC77B088-7BE1-4B9E-B8DB-95FD7FC06E35}">
      <dgm:prSet/>
      <dgm:spPr/>
      <dgm:t>
        <a:bodyPr/>
        <a:lstStyle/>
        <a:p>
          <a:endParaRPr lang="en-US"/>
        </a:p>
      </dgm:t>
    </dgm:pt>
    <dgm:pt modelId="{125324A3-6CA3-40C9-84CC-4423059CC9B9}" type="sibTrans" cxnId="{FC77B088-7BE1-4B9E-B8DB-95FD7FC06E35}">
      <dgm:prSet/>
      <dgm:spPr/>
      <dgm:t>
        <a:bodyPr/>
        <a:lstStyle/>
        <a:p>
          <a:endParaRPr lang="en-US"/>
        </a:p>
      </dgm:t>
    </dgm:pt>
    <dgm:pt modelId="{CCC48D02-5FEA-42CC-A02C-8A39AE5322F7}" type="pres">
      <dgm:prSet presAssocID="{0E40233F-3BCD-4AFC-9E70-B2233784FBC3}" presName="compositeShape" presStyleCnt="0">
        <dgm:presLayoutVars>
          <dgm:chMax val="7"/>
          <dgm:dir/>
          <dgm:resizeHandles val="exact"/>
        </dgm:presLayoutVars>
      </dgm:prSet>
      <dgm:spPr/>
    </dgm:pt>
    <dgm:pt modelId="{0416212F-374D-4AB0-BEE1-11E97E95C2C5}" type="pres">
      <dgm:prSet presAssocID="{0E40233F-3BCD-4AFC-9E70-B2233784FBC3}" presName="wedge1" presStyleLbl="node1" presStyleIdx="0" presStyleCnt="2"/>
      <dgm:spPr/>
    </dgm:pt>
    <dgm:pt modelId="{C3BE5F4F-3278-4D45-853B-B751BC86D47F}" type="pres">
      <dgm:prSet presAssocID="{0E40233F-3BCD-4AFC-9E70-B2233784FBC3}" presName="dummy1a" presStyleCnt="0"/>
      <dgm:spPr/>
    </dgm:pt>
    <dgm:pt modelId="{EB029AB2-EE69-4FEC-87D2-CB340B8088E9}" type="pres">
      <dgm:prSet presAssocID="{0E40233F-3BCD-4AFC-9E70-B2233784FBC3}" presName="dummy1b" presStyleCnt="0"/>
      <dgm:spPr/>
    </dgm:pt>
    <dgm:pt modelId="{154B2885-8C06-425A-A57E-E9CB58C72EF5}" type="pres">
      <dgm:prSet presAssocID="{0E40233F-3BCD-4AFC-9E70-B2233784FBC3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21C5C207-DA6F-4751-B8BF-18F5F9432F96}" type="pres">
      <dgm:prSet presAssocID="{0E40233F-3BCD-4AFC-9E70-B2233784FBC3}" presName="wedge2" presStyleLbl="node1" presStyleIdx="1" presStyleCnt="2"/>
      <dgm:spPr/>
    </dgm:pt>
    <dgm:pt modelId="{373824FF-480D-4CEA-8442-C07C44D19001}" type="pres">
      <dgm:prSet presAssocID="{0E40233F-3BCD-4AFC-9E70-B2233784FBC3}" presName="dummy2a" presStyleCnt="0"/>
      <dgm:spPr/>
    </dgm:pt>
    <dgm:pt modelId="{92E4FBE8-80E1-40FB-BC40-689E169D224A}" type="pres">
      <dgm:prSet presAssocID="{0E40233F-3BCD-4AFC-9E70-B2233784FBC3}" presName="dummy2b" presStyleCnt="0"/>
      <dgm:spPr/>
    </dgm:pt>
    <dgm:pt modelId="{FCC79530-468B-482E-8929-E557B28F18E8}" type="pres">
      <dgm:prSet presAssocID="{0E40233F-3BCD-4AFC-9E70-B2233784FBC3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4DD0F9E9-C03F-4871-92E1-D2D35D576563}" type="pres">
      <dgm:prSet presAssocID="{836DBEAC-5C4A-4C70-B6ED-9D11EDB12408}" presName="arrowWedge1" presStyleLbl="fgSibTrans2D1" presStyleIdx="0" presStyleCnt="2"/>
      <dgm:spPr/>
    </dgm:pt>
    <dgm:pt modelId="{F30F93D1-E00C-4034-A30A-CD2CED5A9004}" type="pres">
      <dgm:prSet presAssocID="{A55D22C0-1C67-4B64-90D0-A6D683D5F9EB}" presName="arrowWedge2" presStyleLbl="fgSibTrans2D1" presStyleIdx="1" presStyleCnt="2"/>
      <dgm:spPr/>
    </dgm:pt>
  </dgm:ptLst>
  <dgm:cxnLst>
    <dgm:cxn modelId="{F4D01D0D-2156-4375-8A9F-7BD88E6E50A5}" type="presOf" srcId="{27ABD2BD-1F3E-4B66-AEBC-D52305CDBA63}" destId="{21C5C207-DA6F-4751-B8BF-18F5F9432F96}" srcOrd="0" destOrd="0" presId="urn:microsoft.com/office/officeart/2005/8/layout/cycle8"/>
    <dgm:cxn modelId="{D806590D-BBF5-4D5A-983C-24548CC61745}" type="presOf" srcId="{A9CFFDF6-B4BF-4AF6-BC97-4C60343D51E9}" destId="{21C5C207-DA6F-4751-B8BF-18F5F9432F96}" srcOrd="0" destOrd="3" presId="urn:microsoft.com/office/officeart/2005/8/layout/cycle8"/>
    <dgm:cxn modelId="{E018BF10-8C47-4869-90EE-902DDCD82916}" type="presOf" srcId="{3891A537-E927-4BA4-9949-999313624488}" destId="{21C5C207-DA6F-4751-B8BF-18F5F9432F96}" srcOrd="0" destOrd="1" presId="urn:microsoft.com/office/officeart/2005/8/layout/cycle8"/>
    <dgm:cxn modelId="{12F3B42E-4F2D-49B0-8506-BAB6CF711CA9}" type="presOf" srcId="{3891A537-E927-4BA4-9949-999313624488}" destId="{FCC79530-468B-482E-8929-E557B28F18E8}" srcOrd="1" destOrd="1" presId="urn:microsoft.com/office/officeart/2005/8/layout/cycle8"/>
    <dgm:cxn modelId="{171C8068-0E10-4324-8C3A-AFA65E1A3E07}" type="presOf" srcId="{27ABD2BD-1F3E-4B66-AEBC-D52305CDBA63}" destId="{FCC79530-468B-482E-8929-E557B28F18E8}" srcOrd="1" destOrd="0" presId="urn:microsoft.com/office/officeart/2005/8/layout/cycle8"/>
    <dgm:cxn modelId="{4326936B-63B9-4CE6-A305-CE5BB0B411CE}" type="presOf" srcId="{D570FBB1-3F65-4F5D-91D0-6E2E5699BACC}" destId="{154B2885-8C06-425A-A57E-E9CB58C72EF5}" srcOrd="1" destOrd="0" presId="urn:microsoft.com/office/officeart/2005/8/layout/cycle8"/>
    <dgm:cxn modelId="{A747336D-891B-4130-8F3A-8C079E6457BA}" type="presOf" srcId="{A9CFFDF6-B4BF-4AF6-BC97-4C60343D51E9}" destId="{FCC79530-468B-482E-8929-E557B28F18E8}" srcOrd="1" destOrd="3" presId="urn:microsoft.com/office/officeart/2005/8/layout/cycle8"/>
    <dgm:cxn modelId="{FB44316F-3DB6-4DF7-977D-7FEB32966437}" type="presOf" srcId="{BB7C3AE0-4152-4222-835B-C2B322409B6F}" destId="{21C5C207-DA6F-4751-B8BF-18F5F9432F96}" srcOrd="0" destOrd="4" presId="urn:microsoft.com/office/officeart/2005/8/layout/cycle8"/>
    <dgm:cxn modelId="{4ECF4A72-AD86-4861-B8D5-5413D8D07622}" type="presOf" srcId="{4C29510D-3741-4D13-867D-88E567846FF9}" destId="{21C5C207-DA6F-4751-B8BF-18F5F9432F96}" srcOrd="0" destOrd="2" presId="urn:microsoft.com/office/officeart/2005/8/layout/cycle8"/>
    <dgm:cxn modelId="{6CDD5777-66F9-4476-8B99-D3D7DD8F94F3}" srcId="{0E40233F-3BCD-4AFC-9E70-B2233784FBC3}" destId="{27ABD2BD-1F3E-4B66-AEBC-D52305CDBA63}" srcOrd="1" destOrd="0" parTransId="{900CAAA3-6D80-445F-A10F-1954A4332286}" sibTransId="{A55D22C0-1C67-4B64-90D0-A6D683D5F9EB}"/>
    <dgm:cxn modelId="{FC77B088-7BE1-4B9E-B8DB-95FD7FC06E35}" srcId="{27ABD2BD-1F3E-4B66-AEBC-D52305CDBA63}" destId="{BB7C3AE0-4152-4222-835B-C2B322409B6F}" srcOrd="3" destOrd="0" parTransId="{165DC9DA-1928-4635-A991-7EA2D859F44C}" sibTransId="{125324A3-6CA3-40C9-84CC-4423059CC9B9}"/>
    <dgm:cxn modelId="{85089089-DA61-44F0-9AC0-C98886ABB29A}" type="presOf" srcId="{0E40233F-3BCD-4AFC-9E70-B2233784FBC3}" destId="{CCC48D02-5FEA-42CC-A02C-8A39AE5322F7}" srcOrd="0" destOrd="0" presId="urn:microsoft.com/office/officeart/2005/8/layout/cycle8"/>
    <dgm:cxn modelId="{04A12E91-3E9F-444F-8806-1789A3C6C2BC}" srcId="{27ABD2BD-1F3E-4B66-AEBC-D52305CDBA63}" destId="{4C29510D-3741-4D13-867D-88E567846FF9}" srcOrd="1" destOrd="0" parTransId="{7D6F96B9-00FB-4F8A-905E-2A8BCDC55BE4}" sibTransId="{B611C979-BF4A-4D4A-AE6D-DF034269D09E}"/>
    <dgm:cxn modelId="{1C942B9E-29C0-4438-AEDB-C339FEA82EB5}" srcId="{27ABD2BD-1F3E-4B66-AEBC-D52305CDBA63}" destId="{3891A537-E927-4BA4-9949-999313624488}" srcOrd="0" destOrd="0" parTransId="{1B88ECDF-8843-4EA0-BE32-D16D746DA98A}" sibTransId="{40D1B6D9-246F-44A9-88ED-2E827E3FD7FF}"/>
    <dgm:cxn modelId="{11995CBC-5296-4EAB-8F33-7559F0915517}" type="presOf" srcId="{4C29510D-3741-4D13-867D-88E567846FF9}" destId="{FCC79530-468B-482E-8929-E557B28F18E8}" srcOrd="1" destOrd="2" presId="urn:microsoft.com/office/officeart/2005/8/layout/cycle8"/>
    <dgm:cxn modelId="{866441D1-99AC-42C9-9F31-39BC759320E4}" type="presOf" srcId="{BB7C3AE0-4152-4222-835B-C2B322409B6F}" destId="{FCC79530-468B-482E-8929-E557B28F18E8}" srcOrd="1" destOrd="4" presId="urn:microsoft.com/office/officeart/2005/8/layout/cycle8"/>
    <dgm:cxn modelId="{FD6520D8-A6A1-4679-B193-AF73334DA44D}" srcId="{0E40233F-3BCD-4AFC-9E70-B2233784FBC3}" destId="{D570FBB1-3F65-4F5D-91D0-6E2E5699BACC}" srcOrd="0" destOrd="0" parTransId="{61CB02F1-C2E0-4707-82DA-F02A7A28DDCE}" sibTransId="{836DBEAC-5C4A-4C70-B6ED-9D11EDB12408}"/>
    <dgm:cxn modelId="{57E2C6E0-EBED-4BD8-AFA8-6CFFB357206C}" type="presOf" srcId="{D570FBB1-3F65-4F5D-91D0-6E2E5699BACC}" destId="{0416212F-374D-4AB0-BEE1-11E97E95C2C5}" srcOrd="0" destOrd="0" presId="urn:microsoft.com/office/officeart/2005/8/layout/cycle8"/>
    <dgm:cxn modelId="{DD26B8ED-15C9-4BBE-865B-DEE6199CBF55}" srcId="{27ABD2BD-1F3E-4B66-AEBC-D52305CDBA63}" destId="{A9CFFDF6-B4BF-4AF6-BC97-4C60343D51E9}" srcOrd="2" destOrd="0" parTransId="{782C99FD-9E9C-4316-A34D-24A1B81C8C9D}" sibTransId="{F14D4E42-0D18-4B06-9F55-EE65508616E9}"/>
    <dgm:cxn modelId="{F4E586BF-017F-48AC-B70D-7AE80988B009}" type="presParOf" srcId="{CCC48D02-5FEA-42CC-A02C-8A39AE5322F7}" destId="{0416212F-374D-4AB0-BEE1-11E97E95C2C5}" srcOrd="0" destOrd="0" presId="urn:microsoft.com/office/officeart/2005/8/layout/cycle8"/>
    <dgm:cxn modelId="{C81F49E3-5D04-4ED8-A6D2-348713301D7F}" type="presParOf" srcId="{CCC48D02-5FEA-42CC-A02C-8A39AE5322F7}" destId="{C3BE5F4F-3278-4D45-853B-B751BC86D47F}" srcOrd="1" destOrd="0" presId="urn:microsoft.com/office/officeart/2005/8/layout/cycle8"/>
    <dgm:cxn modelId="{00FF4FCB-5E89-4A11-AE4E-30339EDA35A8}" type="presParOf" srcId="{CCC48D02-5FEA-42CC-A02C-8A39AE5322F7}" destId="{EB029AB2-EE69-4FEC-87D2-CB340B8088E9}" srcOrd="2" destOrd="0" presId="urn:microsoft.com/office/officeart/2005/8/layout/cycle8"/>
    <dgm:cxn modelId="{AF8853E3-B5EE-4C3B-94E3-7771D95EF415}" type="presParOf" srcId="{CCC48D02-5FEA-42CC-A02C-8A39AE5322F7}" destId="{154B2885-8C06-425A-A57E-E9CB58C72EF5}" srcOrd="3" destOrd="0" presId="urn:microsoft.com/office/officeart/2005/8/layout/cycle8"/>
    <dgm:cxn modelId="{3179A32E-EFF6-430A-80FA-3B293BFEAF33}" type="presParOf" srcId="{CCC48D02-5FEA-42CC-A02C-8A39AE5322F7}" destId="{21C5C207-DA6F-4751-B8BF-18F5F9432F96}" srcOrd="4" destOrd="0" presId="urn:microsoft.com/office/officeart/2005/8/layout/cycle8"/>
    <dgm:cxn modelId="{8903F4B5-FFE9-49D2-BC93-EB8FAF82111C}" type="presParOf" srcId="{CCC48D02-5FEA-42CC-A02C-8A39AE5322F7}" destId="{373824FF-480D-4CEA-8442-C07C44D19001}" srcOrd="5" destOrd="0" presId="urn:microsoft.com/office/officeart/2005/8/layout/cycle8"/>
    <dgm:cxn modelId="{2E8746B7-1975-40BB-B645-32B1A98A43DA}" type="presParOf" srcId="{CCC48D02-5FEA-42CC-A02C-8A39AE5322F7}" destId="{92E4FBE8-80E1-40FB-BC40-689E169D224A}" srcOrd="6" destOrd="0" presId="urn:microsoft.com/office/officeart/2005/8/layout/cycle8"/>
    <dgm:cxn modelId="{95BA5973-497B-48D5-8E68-DC88FEE106CA}" type="presParOf" srcId="{CCC48D02-5FEA-42CC-A02C-8A39AE5322F7}" destId="{FCC79530-468B-482E-8929-E557B28F18E8}" srcOrd="7" destOrd="0" presId="urn:microsoft.com/office/officeart/2005/8/layout/cycle8"/>
    <dgm:cxn modelId="{8237735E-AF87-4A26-A80C-7F0CAA4184B7}" type="presParOf" srcId="{CCC48D02-5FEA-42CC-A02C-8A39AE5322F7}" destId="{4DD0F9E9-C03F-4871-92E1-D2D35D576563}" srcOrd="8" destOrd="0" presId="urn:microsoft.com/office/officeart/2005/8/layout/cycle8"/>
    <dgm:cxn modelId="{D5EB407D-0AE5-4843-8AAE-3B4C41865429}" type="presParOf" srcId="{CCC48D02-5FEA-42CC-A02C-8A39AE5322F7}" destId="{F30F93D1-E00C-4034-A30A-CD2CED5A900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84167-1F02-4C0F-8621-21E37E402C2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828CF9-E462-4B73-92F6-49F37E81E0E2}">
      <dgm:prSet/>
      <dgm:spPr/>
      <dgm:t>
        <a:bodyPr/>
        <a:lstStyle/>
        <a:p>
          <a:pPr algn="l"/>
          <a:r>
            <a:rPr lang="en-ID" dirty="0"/>
            <a:t>Nilai 5 : </a:t>
          </a:r>
          <a:r>
            <a:rPr lang="en-ID" dirty="0" err="1"/>
            <a:t>Pasien</a:t>
          </a:r>
          <a:r>
            <a:rPr lang="en-ID" dirty="0"/>
            <a:t> </a:t>
          </a:r>
          <a:r>
            <a:rPr lang="en-ID" dirty="0" err="1"/>
            <a:t>orientasi</a:t>
          </a:r>
          <a:r>
            <a:rPr lang="en-ID" dirty="0"/>
            <a:t> </a:t>
          </a:r>
          <a:r>
            <a:rPr lang="en-ID" dirty="0" err="1"/>
            <a:t>penuh</a:t>
          </a:r>
          <a:r>
            <a:rPr lang="en-ID" dirty="0"/>
            <a:t>/</a:t>
          </a:r>
          <a:r>
            <a:rPr lang="en-ID" dirty="0" err="1"/>
            <a:t>baik</a:t>
          </a:r>
          <a:r>
            <a:rPr lang="en-ID" dirty="0"/>
            <a:t> dan </a:t>
          </a:r>
          <a:r>
            <a:rPr lang="en-ID" dirty="0" err="1"/>
            <a:t>mampu</a:t>
          </a:r>
          <a:r>
            <a:rPr lang="en-ID" dirty="0"/>
            <a:t> </a:t>
          </a:r>
          <a:r>
            <a:rPr lang="en-ID" dirty="0" err="1"/>
            <a:t>bicara</a:t>
          </a:r>
          <a:r>
            <a:rPr lang="en-ID" dirty="0"/>
            <a:t>. </a:t>
          </a:r>
          <a:r>
            <a:rPr lang="en-ID" dirty="0" err="1"/>
            <a:t>Orientasi</a:t>
          </a:r>
          <a:r>
            <a:rPr lang="en-ID" dirty="0"/>
            <a:t> </a:t>
          </a:r>
          <a:r>
            <a:rPr lang="en-ID" dirty="0" err="1"/>
            <a:t>waktu</a:t>
          </a:r>
          <a:r>
            <a:rPr lang="en-ID" dirty="0"/>
            <a:t>, </a:t>
          </a:r>
          <a:r>
            <a:rPr lang="en-ID" dirty="0" err="1"/>
            <a:t>tempat</a:t>
          </a:r>
          <a:r>
            <a:rPr lang="en-ID" dirty="0"/>
            <a:t>, </a:t>
          </a:r>
          <a:r>
            <a:rPr lang="en-ID" dirty="0" err="1"/>
            <a:t>orang,siapa</a:t>
          </a:r>
          <a:r>
            <a:rPr lang="en-ID" dirty="0"/>
            <a:t> </a:t>
          </a:r>
          <a:r>
            <a:rPr lang="en-ID" dirty="0" err="1"/>
            <a:t>dirinya</a:t>
          </a:r>
          <a:r>
            <a:rPr lang="en-ID" dirty="0"/>
            <a:t> dan </a:t>
          </a:r>
          <a:r>
            <a:rPr lang="en-ID" dirty="0" err="1"/>
            <a:t>berada</a:t>
          </a:r>
          <a:r>
            <a:rPr lang="en-ID" dirty="0"/>
            <a:t> </a:t>
          </a:r>
          <a:r>
            <a:rPr lang="en-ID" dirty="0" err="1"/>
            <a:t>dimana</a:t>
          </a:r>
          <a:endParaRPr lang="en-US" dirty="0"/>
        </a:p>
      </dgm:t>
    </dgm:pt>
    <dgm:pt modelId="{01C15CF8-045C-4A77-B5D1-A41F580BC7F8}" type="parTrans" cxnId="{E6C8F945-79FD-4FAB-AEF7-600103D04DDC}">
      <dgm:prSet/>
      <dgm:spPr/>
      <dgm:t>
        <a:bodyPr/>
        <a:lstStyle/>
        <a:p>
          <a:endParaRPr lang="en-US"/>
        </a:p>
      </dgm:t>
    </dgm:pt>
    <dgm:pt modelId="{E957DC81-71B0-496C-B76F-B231D1444A2B}" type="sibTrans" cxnId="{E6C8F945-79FD-4FAB-AEF7-600103D04DDC}">
      <dgm:prSet/>
      <dgm:spPr/>
      <dgm:t>
        <a:bodyPr/>
        <a:lstStyle/>
        <a:p>
          <a:endParaRPr lang="en-US"/>
        </a:p>
      </dgm:t>
    </dgm:pt>
    <dgm:pt modelId="{710200C7-EF07-43DF-B6AD-024DA360D080}">
      <dgm:prSet/>
      <dgm:spPr/>
      <dgm:t>
        <a:bodyPr/>
        <a:lstStyle/>
        <a:p>
          <a:pPr algn="l"/>
          <a:r>
            <a:rPr lang="en-ID" dirty="0"/>
            <a:t>Nilai 4 : </a:t>
          </a:r>
          <a:r>
            <a:rPr lang="en-ID" dirty="0" err="1"/>
            <a:t>Pasien</a:t>
          </a:r>
          <a:r>
            <a:rPr lang="en-ID" dirty="0"/>
            <a:t> “confuse”/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orientasi</a:t>
          </a:r>
          <a:r>
            <a:rPr lang="en-ID" dirty="0"/>
            <a:t> </a:t>
          </a:r>
          <a:r>
            <a:rPr lang="en-ID" dirty="0" err="1"/>
            <a:t>penuh</a:t>
          </a:r>
          <a:br>
            <a:rPr lang="en-ID" dirty="0"/>
          </a:br>
          <a:r>
            <a:rPr lang="en-ID" dirty="0"/>
            <a:t>Nilai 3 : Bisa </a:t>
          </a:r>
          <a:r>
            <a:rPr lang="en-ID" dirty="0" err="1"/>
            <a:t>bicara</a:t>
          </a:r>
          <a:r>
            <a:rPr lang="en-ID" dirty="0"/>
            <a:t>, kata-kata yang </a:t>
          </a:r>
          <a:r>
            <a:rPr lang="en-ID" dirty="0" err="1"/>
            <a:t>diucapkan</a:t>
          </a:r>
          <a:r>
            <a:rPr lang="en-ID" dirty="0"/>
            <a:t> </a:t>
          </a:r>
          <a:r>
            <a:rPr lang="en-ID" dirty="0" err="1"/>
            <a:t>jelas</a:t>
          </a:r>
          <a:r>
            <a:rPr lang="en-ID" dirty="0"/>
            <a:t> dan </a:t>
          </a:r>
          <a:r>
            <a:rPr lang="en-ID" dirty="0" err="1"/>
            <a:t>baik</a:t>
          </a:r>
          <a:r>
            <a:rPr lang="en-ID" dirty="0"/>
            <a:t>,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menyambung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apa</a:t>
          </a:r>
          <a:r>
            <a:rPr lang="en-ID" dirty="0"/>
            <a:t> yang </a:t>
          </a:r>
          <a:r>
            <a:rPr lang="en-ID" dirty="0" err="1"/>
            <a:t>dibicarakan</a:t>
          </a:r>
          <a:endParaRPr lang="en-US" dirty="0"/>
        </a:p>
      </dgm:t>
    </dgm:pt>
    <dgm:pt modelId="{7CEA3D2F-C718-4BC1-88FD-E3102407D312}" type="parTrans" cxnId="{6FFACC1B-49C0-40B3-AF98-DDC0FA0AC56E}">
      <dgm:prSet/>
      <dgm:spPr/>
      <dgm:t>
        <a:bodyPr/>
        <a:lstStyle/>
        <a:p>
          <a:endParaRPr lang="en-US"/>
        </a:p>
      </dgm:t>
    </dgm:pt>
    <dgm:pt modelId="{D933137C-CB8B-4B2D-BAD3-E238AC46ABB3}" type="sibTrans" cxnId="{6FFACC1B-49C0-40B3-AF98-DDC0FA0AC56E}">
      <dgm:prSet/>
      <dgm:spPr/>
      <dgm:t>
        <a:bodyPr/>
        <a:lstStyle/>
        <a:p>
          <a:endParaRPr lang="en-US"/>
        </a:p>
      </dgm:t>
    </dgm:pt>
    <dgm:pt modelId="{B56AC892-ADB1-4E22-8732-64BDD349B580}">
      <dgm:prSet/>
      <dgm:spPr/>
      <dgm:t>
        <a:bodyPr/>
        <a:lstStyle/>
        <a:p>
          <a:pPr algn="l"/>
          <a:r>
            <a:rPr lang="en-ID" dirty="0"/>
            <a:t>Nilai 2 : Bisa </a:t>
          </a:r>
          <a:r>
            <a:rPr lang="en-ID" dirty="0" err="1"/>
            <a:t>bersuara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ditangkap</a:t>
          </a:r>
          <a:r>
            <a:rPr lang="en-ID" dirty="0"/>
            <a:t> </a:t>
          </a:r>
          <a:r>
            <a:rPr lang="en-ID" dirty="0" err="1"/>
            <a:t>jelas</a:t>
          </a:r>
          <a:r>
            <a:rPr lang="en-ID" dirty="0"/>
            <a:t> </a:t>
          </a:r>
          <a:r>
            <a:rPr lang="en-ID" dirty="0" err="1"/>
            <a:t>apa</a:t>
          </a:r>
          <a:r>
            <a:rPr lang="en-ID" dirty="0"/>
            <a:t> </a:t>
          </a:r>
          <a:r>
            <a:rPr lang="en-ID" dirty="0" err="1"/>
            <a:t>artinya</a:t>
          </a:r>
          <a:r>
            <a:rPr lang="en-ID" dirty="0"/>
            <a:t>/</a:t>
          </a:r>
          <a:r>
            <a:rPr lang="en-ID" dirty="0" err="1"/>
            <a:t>suara-suara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dpt</a:t>
          </a:r>
          <a:r>
            <a:rPr lang="en-ID" dirty="0"/>
            <a:t> </a:t>
          </a:r>
          <a:r>
            <a:rPr lang="en-ID" dirty="0" err="1"/>
            <a:t>dikenali</a:t>
          </a:r>
          <a:r>
            <a:rPr lang="en-ID" dirty="0"/>
            <a:t> </a:t>
          </a:r>
          <a:r>
            <a:rPr lang="en-ID" dirty="0" err="1"/>
            <a:t>maknanya</a:t>
          </a:r>
          <a:endParaRPr lang="en-US" dirty="0"/>
        </a:p>
      </dgm:t>
    </dgm:pt>
    <dgm:pt modelId="{61FECA03-9D35-4A8F-B51A-E5AAA0264D6D}" type="parTrans" cxnId="{78B2E04F-D2C7-4E30-A8F1-AF9CFA5205B4}">
      <dgm:prSet/>
      <dgm:spPr/>
      <dgm:t>
        <a:bodyPr/>
        <a:lstStyle/>
        <a:p>
          <a:endParaRPr lang="en-US"/>
        </a:p>
      </dgm:t>
    </dgm:pt>
    <dgm:pt modelId="{F62B3A3E-6489-4C2E-9CC3-173B05721D72}" type="sibTrans" cxnId="{78B2E04F-D2C7-4E30-A8F1-AF9CFA5205B4}">
      <dgm:prSet/>
      <dgm:spPr/>
      <dgm:t>
        <a:bodyPr/>
        <a:lstStyle/>
        <a:p>
          <a:endParaRPr lang="en-US"/>
        </a:p>
      </dgm:t>
    </dgm:pt>
    <dgm:pt modelId="{C084484C-96D8-4A6C-A8BF-51C214CC06EC}">
      <dgm:prSet/>
      <dgm:spPr/>
      <dgm:t>
        <a:bodyPr/>
        <a:lstStyle/>
        <a:p>
          <a:pPr algn="l"/>
          <a:r>
            <a:rPr lang="en-ID" dirty="0"/>
            <a:t>Nilai 1 :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bersuara</a:t>
          </a:r>
          <a:r>
            <a:rPr lang="en-ID" dirty="0"/>
            <a:t> </a:t>
          </a:r>
          <a:r>
            <a:rPr lang="en-ID" dirty="0" err="1"/>
            <a:t>apapun</a:t>
          </a:r>
          <a:r>
            <a:rPr lang="en-ID" dirty="0"/>
            <a:t> </a:t>
          </a:r>
          <a:r>
            <a:rPr lang="en-ID" dirty="0" err="1"/>
            <a:t>walau</a:t>
          </a:r>
          <a:r>
            <a:rPr lang="en-ID" dirty="0"/>
            <a:t> </a:t>
          </a:r>
          <a:r>
            <a:rPr lang="en-ID" dirty="0" err="1"/>
            <a:t>diberikan</a:t>
          </a:r>
          <a:r>
            <a:rPr lang="en-ID" dirty="0"/>
            <a:t> </a:t>
          </a:r>
          <a:r>
            <a:rPr lang="en-ID" dirty="0" err="1"/>
            <a:t>rangsangan</a:t>
          </a:r>
          <a:r>
            <a:rPr lang="en-ID" dirty="0"/>
            <a:t> </a:t>
          </a:r>
          <a:r>
            <a:rPr lang="en-ID" dirty="0" err="1"/>
            <a:t>nyeri</a:t>
          </a:r>
          <a:endParaRPr lang="en-US" dirty="0"/>
        </a:p>
      </dgm:t>
    </dgm:pt>
    <dgm:pt modelId="{60BB0C01-7B77-40EC-808B-B01FB8D8D69F}" type="parTrans" cxnId="{79FC8D21-B910-41D3-BC11-CFD67F2257CF}">
      <dgm:prSet/>
      <dgm:spPr/>
      <dgm:t>
        <a:bodyPr/>
        <a:lstStyle/>
        <a:p>
          <a:endParaRPr lang="en-US"/>
        </a:p>
      </dgm:t>
    </dgm:pt>
    <dgm:pt modelId="{89760D36-5783-4A19-A74F-04835B7B914D}" type="sibTrans" cxnId="{79FC8D21-B910-41D3-BC11-CFD67F2257CF}">
      <dgm:prSet/>
      <dgm:spPr/>
      <dgm:t>
        <a:bodyPr/>
        <a:lstStyle/>
        <a:p>
          <a:endParaRPr lang="en-US"/>
        </a:p>
      </dgm:t>
    </dgm:pt>
    <dgm:pt modelId="{4B8B83BD-4662-4AB3-B2D3-0097A1366B9A}" type="pres">
      <dgm:prSet presAssocID="{4BE84167-1F02-4C0F-8621-21E37E402C2B}" presName="Name0" presStyleCnt="0">
        <dgm:presLayoutVars>
          <dgm:dir/>
          <dgm:animLvl val="lvl"/>
          <dgm:resizeHandles val="exact"/>
        </dgm:presLayoutVars>
      </dgm:prSet>
      <dgm:spPr/>
    </dgm:pt>
    <dgm:pt modelId="{BF91CE70-2554-4689-8D6C-0BA9E19F8411}" type="pres">
      <dgm:prSet presAssocID="{65828CF9-E462-4B73-92F6-49F37E81E0E2}" presName="linNode" presStyleCnt="0"/>
      <dgm:spPr/>
    </dgm:pt>
    <dgm:pt modelId="{4A8DF811-CB85-4AB2-A331-D9047A3E4270}" type="pres">
      <dgm:prSet presAssocID="{65828CF9-E462-4B73-92F6-49F37E81E0E2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32D1832B-3E5E-4648-8F28-CD5DCD841494}" type="pres">
      <dgm:prSet presAssocID="{E957DC81-71B0-496C-B76F-B231D1444A2B}" presName="sp" presStyleCnt="0"/>
      <dgm:spPr/>
    </dgm:pt>
    <dgm:pt modelId="{AAF1BD74-B75F-4BCA-8B58-26A9D6142378}" type="pres">
      <dgm:prSet presAssocID="{710200C7-EF07-43DF-B6AD-024DA360D080}" presName="linNode" presStyleCnt="0"/>
      <dgm:spPr/>
    </dgm:pt>
    <dgm:pt modelId="{294FA287-46EF-4CF7-8C69-B0CD3A3837F8}" type="pres">
      <dgm:prSet presAssocID="{710200C7-EF07-43DF-B6AD-024DA360D080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AEC63DA0-A7C7-4134-AD93-10577324F976}" type="pres">
      <dgm:prSet presAssocID="{D933137C-CB8B-4B2D-BAD3-E238AC46ABB3}" presName="sp" presStyleCnt="0"/>
      <dgm:spPr/>
    </dgm:pt>
    <dgm:pt modelId="{2816837E-3703-4A1F-8F06-65B68FC5649F}" type="pres">
      <dgm:prSet presAssocID="{B56AC892-ADB1-4E22-8732-64BDD349B580}" presName="linNode" presStyleCnt="0"/>
      <dgm:spPr/>
    </dgm:pt>
    <dgm:pt modelId="{CAA730D3-4EF6-46C8-9004-6BC975F4C072}" type="pres">
      <dgm:prSet presAssocID="{B56AC892-ADB1-4E22-8732-64BDD349B580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1A595C41-30F3-4F37-BED1-E78A2B6B4E30}" type="pres">
      <dgm:prSet presAssocID="{F62B3A3E-6489-4C2E-9CC3-173B05721D72}" presName="sp" presStyleCnt="0"/>
      <dgm:spPr/>
    </dgm:pt>
    <dgm:pt modelId="{F1762DDB-7E00-4D01-94D9-43C2730285B1}" type="pres">
      <dgm:prSet presAssocID="{C084484C-96D8-4A6C-A8BF-51C214CC06EC}" presName="linNode" presStyleCnt="0"/>
      <dgm:spPr/>
    </dgm:pt>
    <dgm:pt modelId="{1CA3A1AF-AB42-48B4-99C6-D0F5C402B0B4}" type="pres">
      <dgm:prSet presAssocID="{C084484C-96D8-4A6C-A8BF-51C214CC06EC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D7626509-5836-4C03-B5DC-66BAF866E0F6}" type="presOf" srcId="{C084484C-96D8-4A6C-A8BF-51C214CC06EC}" destId="{1CA3A1AF-AB42-48B4-99C6-D0F5C402B0B4}" srcOrd="0" destOrd="0" presId="urn:microsoft.com/office/officeart/2005/8/layout/vList5"/>
    <dgm:cxn modelId="{6FFACC1B-49C0-40B3-AF98-DDC0FA0AC56E}" srcId="{4BE84167-1F02-4C0F-8621-21E37E402C2B}" destId="{710200C7-EF07-43DF-B6AD-024DA360D080}" srcOrd="1" destOrd="0" parTransId="{7CEA3D2F-C718-4BC1-88FD-E3102407D312}" sibTransId="{D933137C-CB8B-4B2D-BAD3-E238AC46ABB3}"/>
    <dgm:cxn modelId="{79FC8D21-B910-41D3-BC11-CFD67F2257CF}" srcId="{4BE84167-1F02-4C0F-8621-21E37E402C2B}" destId="{C084484C-96D8-4A6C-A8BF-51C214CC06EC}" srcOrd="3" destOrd="0" parTransId="{60BB0C01-7B77-40EC-808B-B01FB8D8D69F}" sibTransId="{89760D36-5783-4A19-A74F-04835B7B914D}"/>
    <dgm:cxn modelId="{B9CB1A5D-A297-47C3-8A85-EAA688D3C265}" type="presOf" srcId="{4BE84167-1F02-4C0F-8621-21E37E402C2B}" destId="{4B8B83BD-4662-4AB3-B2D3-0097A1366B9A}" srcOrd="0" destOrd="0" presId="urn:microsoft.com/office/officeart/2005/8/layout/vList5"/>
    <dgm:cxn modelId="{E6C8F945-79FD-4FAB-AEF7-600103D04DDC}" srcId="{4BE84167-1F02-4C0F-8621-21E37E402C2B}" destId="{65828CF9-E462-4B73-92F6-49F37E81E0E2}" srcOrd="0" destOrd="0" parTransId="{01C15CF8-045C-4A77-B5D1-A41F580BC7F8}" sibTransId="{E957DC81-71B0-496C-B76F-B231D1444A2B}"/>
    <dgm:cxn modelId="{78B2E04F-D2C7-4E30-A8F1-AF9CFA5205B4}" srcId="{4BE84167-1F02-4C0F-8621-21E37E402C2B}" destId="{B56AC892-ADB1-4E22-8732-64BDD349B580}" srcOrd="2" destOrd="0" parTransId="{61FECA03-9D35-4A8F-B51A-E5AAA0264D6D}" sibTransId="{F62B3A3E-6489-4C2E-9CC3-173B05721D72}"/>
    <dgm:cxn modelId="{A320FD54-7A43-45C1-A472-3AA487290AEB}" type="presOf" srcId="{710200C7-EF07-43DF-B6AD-024DA360D080}" destId="{294FA287-46EF-4CF7-8C69-B0CD3A3837F8}" srcOrd="0" destOrd="0" presId="urn:microsoft.com/office/officeart/2005/8/layout/vList5"/>
    <dgm:cxn modelId="{5F480079-DCA6-4CA7-9F98-389820BFD6D4}" type="presOf" srcId="{65828CF9-E462-4B73-92F6-49F37E81E0E2}" destId="{4A8DF811-CB85-4AB2-A331-D9047A3E4270}" srcOrd="0" destOrd="0" presId="urn:microsoft.com/office/officeart/2005/8/layout/vList5"/>
    <dgm:cxn modelId="{B69092E9-9A73-41FB-B793-2E937390ACA1}" type="presOf" srcId="{B56AC892-ADB1-4E22-8732-64BDD349B580}" destId="{CAA730D3-4EF6-46C8-9004-6BC975F4C072}" srcOrd="0" destOrd="0" presId="urn:microsoft.com/office/officeart/2005/8/layout/vList5"/>
    <dgm:cxn modelId="{39BB8295-5E39-4B5A-8127-F0B5894F1C75}" type="presParOf" srcId="{4B8B83BD-4662-4AB3-B2D3-0097A1366B9A}" destId="{BF91CE70-2554-4689-8D6C-0BA9E19F8411}" srcOrd="0" destOrd="0" presId="urn:microsoft.com/office/officeart/2005/8/layout/vList5"/>
    <dgm:cxn modelId="{049C9464-2A7A-497E-BB18-C9AEF68023CA}" type="presParOf" srcId="{BF91CE70-2554-4689-8D6C-0BA9E19F8411}" destId="{4A8DF811-CB85-4AB2-A331-D9047A3E4270}" srcOrd="0" destOrd="0" presId="urn:microsoft.com/office/officeart/2005/8/layout/vList5"/>
    <dgm:cxn modelId="{0AEA91D8-C560-44CF-ABC1-612268C7D062}" type="presParOf" srcId="{4B8B83BD-4662-4AB3-B2D3-0097A1366B9A}" destId="{32D1832B-3E5E-4648-8F28-CD5DCD841494}" srcOrd="1" destOrd="0" presId="urn:microsoft.com/office/officeart/2005/8/layout/vList5"/>
    <dgm:cxn modelId="{79C7DCEF-D698-49E0-995B-A241537E5061}" type="presParOf" srcId="{4B8B83BD-4662-4AB3-B2D3-0097A1366B9A}" destId="{AAF1BD74-B75F-4BCA-8B58-26A9D6142378}" srcOrd="2" destOrd="0" presId="urn:microsoft.com/office/officeart/2005/8/layout/vList5"/>
    <dgm:cxn modelId="{5FF4A0EC-7C4E-4FAD-BD28-99989BBB42DE}" type="presParOf" srcId="{AAF1BD74-B75F-4BCA-8B58-26A9D6142378}" destId="{294FA287-46EF-4CF7-8C69-B0CD3A3837F8}" srcOrd="0" destOrd="0" presId="urn:microsoft.com/office/officeart/2005/8/layout/vList5"/>
    <dgm:cxn modelId="{F963708E-00EB-4B3C-86A0-0D6F7B6F2441}" type="presParOf" srcId="{4B8B83BD-4662-4AB3-B2D3-0097A1366B9A}" destId="{AEC63DA0-A7C7-4134-AD93-10577324F976}" srcOrd="3" destOrd="0" presId="urn:microsoft.com/office/officeart/2005/8/layout/vList5"/>
    <dgm:cxn modelId="{DD29512F-46D6-4CE7-A034-E471646A91F2}" type="presParOf" srcId="{4B8B83BD-4662-4AB3-B2D3-0097A1366B9A}" destId="{2816837E-3703-4A1F-8F06-65B68FC5649F}" srcOrd="4" destOrd="0" presId="urn:microsoft.com/office/officeart/2005/8/layout/vList5"/>
    <dgm:cxn modelId="{8E8B8B33-4E47-4BDC-89A8-25E294F1B710}" type="presParOf" srcId="{2816837E-3703-4A1F-8F06-65B68FC5649F}" destId="{CAA730D3-4EF6-46C8-9004-6BC975F4C072}" srcOrd="0" destOrd="0" presId="urn:microsoft.com/office/officeart/2005/8/layout/vList5"/>
    <dgm:cxn modelId="{52376484-7FE4-475A-848D-FB888131CC5C}" type="presParOf" srcId="{4B8B83BD-4662-4AB3-B2D3-0097A1366B9A}" destId="{1A595C41-30F3-4F37-BED1-E78A2B6B4E30}" srcOrd="5" destOrd="0" presId="urn:microsoft.com/office/officeart/2005/8/layout/vList5"/>
    <dgm:cxn modelId="{4781F0D9-DBD9-4D36-8017-25143E537C2A}" type="presParOf" srcId="{4B8B83BD-4662-4AB3-B2D3-0097A1366B9A}" destId="{F1762DDB-7E00-4D01-94D9-43C2730285B1}" srcOrd="6" destOrd="0" presId="urn:microsoft.com/office/officeart/2005/8/layout/vList5"/>
    <dgm:cxn modelId="{6FEBB4AA-4B27-4830-BC93-BDA8ADC3A30C}" type="presParOf" srcId="{F1762DDB-7E00-4D01-94D9-43C2730285B1}" destId="{1CA3A1AF-AB42-48B4-99C6-D0F5C402B0B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4B482-6153-4E6C-9419-B9A5E8ABF41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9261C2-B2F0-493C-BF45-926FF40D46AF}">
      <dgm:prSet/>
      <dgm:spPr/>
      <dgm:t>
        <a:bodyPr/>
        <a:lstStyle/>
        <a:p>
          <a:r>
            <a:rPr lang="en-ID"/>
            <a:t>Nilai 4 : Mata membuka spontan, misalnya sesudah disentuh</a:t>
          </a:r>
          <a:br>
            <a:rPr lang="en-ID"/>
          </a:br>
          <a:r>
            <a:rPr lang="en-ID"/>
            <a:t>Nilai 3 : Mata baru membuka kalau diajak bicara, atau dipanggil nama atau diperintahkan membuka mata</a:t>
          </a:r>
          <a:endParaRPr lang="en-US"/>
        </a:p>
      </dgm:t>
    </dgm:pt>
    <dgm:pt modelId="{D3DE08EC-6DE3-4AC7-93C1-A58DCA043BC0}" type="parTrans" cxnId="{D8B69444-042B-4136-9546-7C7BB54D736D}">
      <dgm:prSet/>
      <dgm:spPr/>
      <dgm:t>
        <a:bodyPr/>
        <a:lstStyle/>
        <a:p>
          <a:endParaRPr lang="en-US"/>
        </a:p>
      </dgm:t>
    </dgm:pt>
    <dgm:pt modelId="{ED7CB9D4-6992-42A6-BC81-66654FE8EFEE}" type="sibTrans" cxnId="{D8B69444-042B-4136-9546-7C7BB54D736D}">
      <dgm:prSet/>
      <dgm:spPr/>
      <dgm:t>
        <a:bodyPr/>
        <a:lstStyle/>
        <a:p>
          <a:endParaRPr lang="en-US"/>
        </a:p>
      </dgm:t>
    </dgm:pt>
    <dgm:pt modelId="{24C7B8E6-91BA-40F8-B0AC-789C1484B113}">
      <dgm:prSet/>
      <dgm:spPr/>
      <dgm:t>
        <a:bodyPr/>
        <a:lstStyle/>
        <a:p>
          <a:r>
            <a:rPr lang="en-ID" dirty="0"/>
            <a:t>Nilai 2 : Mata </a:t>
          </a:r>
          <a:r>
            <a:rPr lang="en-ID" dirty="0" err="1"/>
            <a:t>membuka</a:t>
          </a:r>
          <a:r>
            <a:rPr lang="en-ID" dirty="0"/>
            <a:t> </a:t>
          </a:r>
          <a:r>
            <a:rPr lang="en-ID" dirty="0" err="1"/>
            <a:t>hanya</a:t>
          </a:r>
          <a:r>
            <a:rPr lang="en-ID" dirty="0"/>
            <a:t> </a:t>
          </a:r>
          <a:r>
            <a:rPr lang="en-ID" dirty="0" err="1"/>
            <a:t>kalau</a:t>
          </a:r>
          <a:r>
            <a:rPr lang="en-ID" dirty="0"/>
            <a:t> </a:t>
          </a:r>
          <a:r>
            <a:rPr lang="en-ID" dirty="0" err="1"/>
            <a:t>dirangsang</a:t>
          </a:r>
          <a:r>
            <a:rPr lang="en-ID" dirty="0"/>
            <a:t> </a:t>
          </a:r>
          <a:r>
            <a:rPr lang="en-ID" dirty="0" err="1"/>
            <a:t>kuat</a:t>
          </a:r>
          <a:r>
            <a:rPr lang="en-ID" dirty="0"/>
            <a:t>/</a:t>
          </a:r>
          <a:r>
            <a:rPr lang="en-ID" dirty="0" err="1"/>
            <a:t>nyeri</a:t>
          </a:r>
          <a:endParaRPr lang="en-US" dirty="0"/>
        </a:p>
      </dgm:t>
    </dgm:pt>
    <dgm:pt modelId="{91A2763D-6183-4462-AE50-A8B8BF23B19A}" type="parTrans" cxnId="{A819FABC-6545-4CD4-BF32-8EED31A4AE80}">
      <dgm:prSet/>
      <dgm:spPr/>
      <dgm:t>
        <a:bodyPr/>
        <a:lstStyle/>
        <a:p>
          <a:endParaRPr lang="en-US"/>
        </a:p>
      </dgm:t>
    </dgm:pt>
    <dgm:pt modelId="{3947DA81-822C-4C75-99F6-95AB27B24C1B}" type="sibTrans" cxnId="{A819FABC-6545-4CD4-BF32-8EED31A4AE80}">
      <dgm:prSet/>
      <dgm:spPr/>
      <dgm:t>
        <a:bodyPr/>
        <a:lstStyle/>
        <a:p>
          <a:endParaRPr lang="en-US"/>
        </a:p>
      </dgm:t>
    </dgm:pt>
    <dgm:pt modelId="{59ACD5F7-0268-4F41-8708-DF0B17A162DD}">
      <dgm:prSet/>
      <dgm:spPr/>
      <dgm:t>
        <a:bodyPr/>
        <a:lstStyle/>
        <a:p>
          <a:r>
            <a:rPr lang="en-ID" dirty="0"/>
            <a:t>Nilai 1 :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membuka</a:t>
          </a:r>
          <a:r>
            <a:rPr lang="en-ID" dirty="0"/>
            <a:t> </a:t>
          </a:r>
          <a:r>
            <a:rPr lang="en-ID" dirty="0" err="1"/>
            <a:t>mata</a:t>
          </a:r>
          <a:r>
            <a:rPr lang="en-ID" dirty="0"/>
            <a:t> </a:t>
          </a:r>
          <a:r>
            <a:rPr lang="en-ID" dirty="0" err="1"/>
            <a:t>walaupun</a:t>
          </a:r>
          <a:r>
            <a:rPr lang="en-ID" dirty="0"/>
            <a:t> </a:t>
          </a:r>
          <a:r>
            <a:rPr lang="en-ID" dirty="0" err="1"/>
            <a:t>diberi</a:t>
          </a:r>
          <a:r>
            <a:rPr lang="en-ID" dirty="0"/>
            <a:t> </a:t>
          </a:r>
          <a:r>
            <a:rPr lang="en-ID" dirty="0" err="1"/>
            <a:t>rangsangan</a:t>
          </a:r>
          <a:r>
            <a:rPr lang="en-ID" dirty="0"/>
            <a:t> </a:t>
          </a:r>
          <a:r>
            <a:rPr lang="en-ID" dirty="0" err="1"/>
            <a:t>nyeri</a:t>
          </a:r>
          <a:r>
            <a:rPr lang="en-ID" dirty="0"/>
            <a:t> </a:t>
          </a:r>
        </a:p>
        <a:p>
          <a:r>
            <a:rPr lang="en-ID" dirty="0" err="1"/>
            <a:t>Selanjutnya</a:t>
          </a:r>
          <a:r>
            <a:rPr lang="en-ID" dirty="0"/>
            <a:t> </a:t>
          </a:r>
          <a:r>
            <a:rPr lang="en-ID" dirty="0" err="1"/>
            <a:t>dilakukan</a:t>
          </a:r>
          <a:r>
            <a:rPr lang="en-ID" dirty="0"/>
            <a:t> </a:t>
          </a:r>
          <a:r>
            <a:rPr lang="en-ID" dirty="0" err="1"/>
            <a:t>penjumlahan</a:t>
          </a:r>
          <a:r>
            <a:rPr lang="en-ID" dirty="0"/>
            <a:t> </a:t>
          </a:r>
          <a:r>
            <a:rPr lang="en-ID" dirty="0" err="1"/>
            <a:t>angka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masing-masing </a:t>
          </a:r>
          <a:r>
            <a:rPr lang="en-ID" dirty="0" err="1"/>
            <a:t>respon</a:t>
          </a:r>
          <a:endParaRPr lang="en-US" dirty="0"/>
        </a:p>
      </dgm:t>
    </dgm:pt>
    <dgm:pt modelId="{6A0F6442-9CF9-4D9F-AA2B-B454C22534D7}" type="parTrans" cxnId="{411D7E84-FEE2-4908-A502-1EB310D1A1D3}">
      <dgm:prSet/>
      <dgm:spPr/>
      <dgm:t>
        <a:bodyPr/>
        <a:lstStyle/>
        <a:p>
          <a:endParaRPr lang="en-US"/>
        </a:p>
      </dgm:t>
    </dgm:pt>
    <dgm:pt modelId="{7EAA23CD-57AD-4D45-B633-65E47AE17BFD}" type="sibTrans" cxnId="{411D7E84-FEE2-4908-A502-1EB310D1A1D3}">
      <dgm:prSet/>
      <dgm:spPr/>
      <dgm:t>
        <a:bodyPr/>
        <a:lstStyle/>
        <a:p>
          <a:endParaRPr lang="en-US"/>
        </a:p>
      </dgm:t>
    </dgm:pt>
    <dgm:pt modelId="{38B437BB-EDF2-4D35-974E-0B221A8A7AC0}" type="pres">
      <dgm:prSet presAssocID="{0E24B482-6153-4E6C-9419-B9A5E8ABF414}" presName="linear" presStyleCnt="0">
        <dgm:presLayoutVars>
          <dgm:animLvl val="lvl"/>
          <dgm:resizeHandles val="exact"/>
        </dgm:presLayoutVars>
      </dgm:prSet>
      <dgm:spPr/>
    </dgm:pt>
    <dgm:pt modelId="{067AE86A-4356-4D38-B844-1D1B741C4BC4}" type="pres">
      <dgm:prSet presAssocID="{BC9261C2-B2F0-493C-BF45-926FF40D46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6E56A1-3F35-49FA-9A34-64F7E6AD9A95}" type="pres">
      <dgm:prSet presAssocID="{ED7CB9D4-6992-42A6-BC81-66654FE8EFEE}" presName="spacer" presStyleCnt="0"/>
      <dgm:spPr/>
    </dgm:pt>
    <dgm:pt modelId="{807E5024-B969-4639-BC91-9F6CA350652F}" type="pres">
      <dgm:prSet presAssocID="{24C7B8E6-91BA-40F8-B0AC-789C1484B1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7EB4BB-B775-4270-A77C-A3E148B38022}" type="pres">
      <dgm:prSet presAssocID="{3947DA81-822C-4C75-99F6-95AB27B24C1B}" presName="spacer" presStyleCnt="0"/>
      <dgm:spPr/>
    </dgm:pt>
    <dgm:pt modelId="{3ACC53FB-1D0D-4820-8EE0-03A491E8E625}" type="pres">
      <dgm:prSet presAssocID="{59ACD5F7-0268-4F41-8708-DF0B17A162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3A2BC0C-12C0-4F15-BC4A-4B348E5C224B}" type="presOf" srcId="{59ACD5F7-0268-4F41-8708-DF0B17A162DD}" destId="{3ACC53FB-1D0D-4820-8EE0-03A491E8E625}" srcOrd="0" destOrd="0" presId="urn:microsoft.com/office/officeart/2005/8/layout/vList2"/>
    <dgm:cxn modelId="{D8B69444-042B-4136-9546-7C7BB54D736D}" srcId="{0E24B482-6153-4E6C-9419-B9A5E8ABF414}" destId="{BC9261C2-B2F0-493C-BF45-926FF40D46AF}" srcOrd="0" destOrd="0" parTransId="{D3DE08EC-6DE3-4AC7-93C1-A58DCA043BC0}" sibTransId="{ED7CB9D4-6992-42A6-BC81-66654FE8EFEE}"/>
    <dgm:cxn modelId="{2445254F-B45A-44A6-94AB-C52972B629A0}" type="presOf" srcId="{24C7B8E6-91BA-40F8-B0AC-789C1484B113}" destId="{807E5024-B969-4639-BC91-9F6CA350652F}" srcOrd="0" destOrd="0" presId="urn:microsoft.com/office/officeart/2005/8/layout/vList2"/>
    <dgm:cxn modelId="{269DBE74-3B8A-4A23-B38A-12F73E53EBC9}" type="presOf" srcId="{0E24B482-6153-4E6C-9419-B9A5E8ABF414}" destId="{38B437BB-EDF2-4D35-974E-0B221A8A7AC0}" srcOrd="0" destOrd="0" presId="urn:microsoft.com/office/officeart/2005/8/layout/vList2"/>
    <dgm:cxn modelId="{411D7E84-FEE2-4908-A502-1EB310D1A1D3}" srcId="{0E24B482-6153-4E6C-9419-B9A5E8ABF414}" destId="{59ACD5F7-0268-4F41-8708-DF0B17A162DD}" srcOrd="2" destOrd="0" parTransId="{6A0F6442-9CF9-4D9F-AA2B-B454C22534D7}" sibTransId="{7EAA23CD-57AD-4D45-B633-65E47AE17BFD}"/>
    <dgm:cxn modelId="{A819FABC-6545-4CD4-BF32-8EED31A4AE80}" srcId="{0E24B482-6153-4E6C-9419-B9A5E8ABF414}" destId="{24C7B8E6-91BA-40F8-B0AC-789C1484B113}" srcOrd="1" destOrd="0" parTransId="{91A2763D-6183-4462-AE50-A8B8BF23B19A}" sibTransId="{3947DA81-822C-4C75-99F6-95AB27B24C1B}"/>
    <dgm:cxn modelId="{C0861BBD-4208-4D13-8581-CA3D5D08DB07}" type="presOf" srcId="{BC9261C2-B2F0-493C-BF45-926FF40D46AF}" destId="{067AE86A-4356-4D38-B844-1D1B741C4BC4}" srcOrd="0" destOrd="0" presId="urn:microsoft.com/office/officeart/2005/8/layout/vList2"/>
    <dgm:cxn modelId="{DB803064-D96A-4ABE-B9DC-0E2B8B98BA84}" type="presParOf" srcId="{38B437BB-EDF2-4D35-974E-0B221A8A7AC0}" destId="{067AE86A-4356-4D38-B844-1D1B741C4BC4}" srcOrd="0" destOrd="0" presId="urn:microsoft.com/office/officeart/2005/8/layout/vList2"/>
    <dgm:cxn modelId="{951FB6CC-DF8E-4107-85DA-AD209495E558}" type="presParOf" srcId="{38B437BB-EDF2-4D35-974E-0B221A8A7AC0}" destId="{4B6E56A1-3F35-49FA-9A34-64F7E6AD9A95}" srcOrd="1" destOrd="0" presId="urn:microsoft.com/office/officeart/2005/8/layout/vList2"/>
    <dgm:cxn modelId="{946FB902-523D-4DD0-A97A-04FB5DFF8A0F}" type="presParOf" srcId="{38B437BB-EDF2-4D35-974E-0B221A8A7AC0}" destId="{807E5024-B969-4639-BC91-9F6CA350652F}" srcOrd="2" destOrd="0" presId="urn:microsoft.com/office/officeart/2005/8/layout/vList2"/>
    <dgm:cxn modelId="{6DB0ADAC-0D0C-4524-A7D5-5DF5C18CDF0D}" type="presParOf" srcId="{38B437BB-EDF2-4D35-974E-0B221A8A7AC0}" destId="{CE7EB4BB-B775-4270-A77C-A3E148B38022}" srcOrd="3" destOrd="0" presId="urn:microsoft.com/office/officeart/2005/8/layout/vList2"/>
    <dgm:cxn modelId="{33A1064D-34A0-4AED-A1CC-DDDC1CAD9946}" type="presParOf" srcId="{38B437BB-EDF2-4D35-974E-0B221A8A7AC0}" destId="{3ACC53FB-1D0D-4820-8EE0-03A491E8E6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1CFF45-1D42-4DED-A15B-685F78DFA5C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D180B2-2313-4C1D-9B45-045BDFDA9199}">
      <dgm:prSet/>
      <dgm:spPr/>
      <dgm:t>
        <a:bodyPr/>
        <a:lstStyle/>
        <a:p>
          <a:r>
            <a:rPr lang="en-ID" b="1" u="sng">
              <a:hlinkClick xmlns:r="http://schemas.openxmlformats.org/officeDocument/2006/relationships" r:id="rId1"/>
            </a:rPr>
            <a:t>Nadi adalah gelombang darah yang dibuat oleh kontraksi</a:t>
          </a:r>
          <a:r>
            <a:rPr lang="en-ID"/>
            <a:t> ventrikel kiri jantung • </a:t>
          </a:r>
          <a:endParaRPr lang="en-US"/>
        </a:p>
      </dgm:t>
    </dgm:pt>
    <dgm:pt modelId="{2F82DF28-27B7-42DA-96D3-2F0FAE48F0D4}" type="parTrans" cxnId="{C63BF7A5-7033-4819-A045-03589D3015BA}">
      <dgm:prSet/>
      <dgm:spPr/>
      <dgm:t>
        <a:bodyPr/>
        <a:lstStyle/>
        <a:p>
          <a:endParaRPr lang="en-US"/>
        </a:p>
      </dgm:t>
    </dgm:pt>
    <dgm:pt modelId="{35EAB451-222B-4FA5-B42E-F5B7F163D659}" type="sibTrans" cxnId="{C63BF7A5-7033-4819-A045-03589D3015BA}">
      <dgm:prSet/>
      <dgm:spPr/>
      <dgm:t>
        <a:bodyPr/>
        <a:lstStyle/>
        <a:p>
          <a:endParaRPr lang="en-US"/>
        </a:p>
      </dgm:t>
    </dgm:pt>
    <dgm:pt modelId="{C4C4FABB-27EC-4979-A2F4-02025766FB75}">
      <dgm:prSet/>
      <dgm:spPr/>
      <dgm:t>
        <a:bodyPr/>
        <a:lstStyle/>
        <a:p>
          <a:r>
            <a:rPr lang="en-ID"/>
            <a:t>Pada orang dewasa kontraksi jantung 60 – 100 x/mnt saat istirahat •</a:t>
          </a:r>
          <a:endParaRPr lang="en-US"/>
        </a:p>
      </dgm:t>
    </dgm:pt>
    <dgm:pt modelId="{A10505C3-0136-43C4-8330-C738FB674138}" type="parTrans" cxnId="{8614FF82-84BB-4DDB-902A-817455737F31}">
      <dgm:prSet/>
      <dgm:spPr/>
      <dgm:t>
        <a:bodyPr/>
        <a:lstStyle/>
        <a:p>
          <a:endParaRPr lang="en-US"/>
        </a:p>
      </dgm:t>
    </dgm:pt>
    <dgm:pt modelId="{F6DF5EFF-CC99-4D33-817A-7D7E6DDE02F7}" type="sibTrans" cxnId="{8614FF82-84BB-4DDB-902A-817455737F31}">
      <dgm:prSet/>
      <dgm:spPr/>
      <dgm:t>
        <a:bodyPr/>
        <a:lstStyle/>
        <a:p>
          <a:endParaRPr lang="en-US"/>
        </a:p>
      </dgm:t>
    </dgm:pt>
    <dgm:pt modelId="{7BB60260-0866-476B-AF0F-EDD4DCE0D271}">
      <dgm:prSet/>
      <dgm:spPr/>
      <dgm:t>
        <a:bodyPr/>
        <a:lstStyle/>
        <a:p>
          <a:r>
            <a:rPr lang="en-ID"/>
            <a:t>Cardiac output; adalah volume darah yang dipompakan kedalam arteri oleh jantung dan = SVxHR •</a:t>
          </a:r>
          <a:endParaRPr lang="en-US"/>
        </a:p>
      </dgm:t>
    </dgm:pt>
    <dgm:pt modelId="{98DC4FFA-A06B-4426-857E-0CD62BFC5B8D}" type="parTrans" cxnId="{6EA5A303-6615-4EA7-A6E8-F33583270B0F}">
      <dgm:prSet/>
      <dgm:spPr/>
      <dgm:t>
        <a:bodyPr/>
        <a:lstStyle/>
        <a:p>
          <a:endParaRPr lang="en-US"/>
        </a:p>
      </dgm:t>
    </dgm:pt>
    <dgm:pt modelId="{86BC1917-9942-43D4-9923-0042A6AE4C1B}" type="sibTrans" cxnId="{6EA5A303-6615-4EA7-A6E8-F33583270B0F}">
      <dgm:prSet/>
      <dgm:spPr/>
      <dgm:t>
        <a:bodyPr/>
        <a:lstStyle/>
        <a:p>
          <a:endParaRPr lang="en-US"/>
        </a:p>
      </dgm:t>
    </dgm:pt>
    <dgm:pt modelId="{00378D78-9BB3-4B51-8AC2-115456E8DDDB}">
      <dgm:prSet/>
      <dgm:spPr/>
      <dgm:t>
        <a:bodyPr/>
        <a:lstStyle/>
        <a:p>
          <a:r>
            <a:rPr lang="en-ID"/>
            <a:t>Nadi Perifer; nadi yang berada jauh dari jantung, ex: kaki, radialis, leher • </a:t>
          </a:r>
          <a:endParaRPr lang="en-US"/>
        </a:p>
      </dgm:t>
    </dgm:pt>
    <dgm:pt modelId="{A30DFB6A-4673-4755-91CC-E725B0DF2766}" type="parTrans" cxnId="{13A8393C-9720-44C0-ACA7-E3353507392D}">
      <dgm:prSet/>
      <dgm:spPr/>
      <dgm:t>
        <a:bodyPr/>
        <a:lstStyle/>
        <a:p>
          <a:endParaRPr lang="en-US"/>
        </a:p>
      </dgm:t>
    </dgm:pt>
    <dgm:pt modelId="{23EE0E4D-261A-4322-A66F-4BA2A8ACD6E4}" type="sibTrans" cxnId="{13A8393C-9720-44C0-ACA7-E3353507392D}">
      <dgm:prSet/>
      <dgm:spPr/>
      <dgm:t>
        <a:bodyPr/>
        <a:lstStyle/>
        <a:p>
          <a:endParaRPr lang="en-US"/>
        </a:p>
      </dgm:t>
    </dgm:pt>
    <dgm:pt modelId="{AE97FD97-0C09-4406-8A37-71B38E34CF1D}">
      <dgm:prSet/>
      <dgm:spPr/>
      <dgm:t>
        <a:bodyPr/>
        <a:lstStyle/>
        <a:p>
          <a:r>
            <a:rPr lang="en-ID"/>
            <a:t>Nadi apical; nadi central, lokasinya di apex jantung</a:t>
          </a:r>
          <a:endParaRPr lang="en-US"/>
        </a:p>
      </dgm:t>
    </dgm:pt>
    <dgm:pt modelId="{82AED82D-0D52-4CC6-B8C9-63D94DFD3993}" type="parTrans" cxnId="{C9F9A5D8-8E22-4966-9AF0-7AD7A73D8C6A}">
      <dgm:prSet/>
      <dgm:spPr/>
      <dgm:t>
        <a:bodyPr/>
        <a:lstStyle/>
        <a:p>
          <a:endParaRPr lang="en-US"/>
        </a:p>
      </dgm:t>
    </dgm:pt>
    <dgm:pt modelId="{7C571875-4A99-4040-9786-AF413EC6F4F3}" type="sibTrans" cxnId="{C9F9A5D8-8E22-4966-9AF0-7AD7A73D8C6A}">
      <dgm:prSet/>
      <dgm:spPr/>
      <dgm:t>
        <a:bodyPr/>
        <a:lstStyle/>
        <a:p>
          <a:endParaRPr lang="en-US"/>
        </a:p>
      </dgm:t>
    </dgm:pt>
    <dgm:pt modelId="{05C12140-AF72-45F4-9D33-F373D4F08AD0}" type="pres">
      <dgm:prSet presAssocID="{2A1CFF45-1D42-4DED-A15B-685F78DFA5CC}" presName="linear" presStyleCnt="0">
        <dgm:presLayoutVars>
          <dgm:animLvl val="lvl"/>
          <dgm:resizeHandles val="exact"/>
        </dgm:presLayoutVars>
      </dgm:prSet>
      <dgm:spPr/>
    </dgm:pt>
    <dgm:pt modelId="{A18AF0CB-4287-4864-814B-D961894DCA2C}" type="pres">
      <dgm:prSet presAssocID="{3FD180B2-2313-4C1D-9B45-045BDFDA919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70C126A-B23C-48A3-A08C-28F219087150}" type="pres">
      <dgm:prSet presAssocID="{35EAB451-222B-4FA5-B42E-F5B7F163D659}" presName="spacer" presStyleCnt="0"/>
      <dgm:spPr/>
    </dgm:pt>
    <dgm:pt modelId="{3E12D1BC-9B62-464E-89DD-1F7017F227B6}" type="pres">
      <dgm:prSet presAssocID="{C4C4FABB-27EC-4979-A2F4-02025766FB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881FED-BA0A-4983-9183-4F1820D9382C}" type="pres">
      <dgm:prSet presAssocID="{F6DF5EFF-CC99-4D33-817A-7D7E6DDE02F7}" presName="spacer" presStyleCnt="0"/>
      <dgm:spPr/>
    </dgm:pt>
    <dgm:pt modelId="{F1AA252E-4A3A-49EB-A9F3-B45C021E3BDD}" type="pres">
      <dgm:prSet presAssocID="{7BB60260-0866-476B-AF0F-EDD4DCE0D2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5C6A776-6796-4C0D-B8A2-0723EBB2F0DC}" type="pres">
      <dgm:prSet presAssocID="{86BC1917-9942-43D4-9923-0042A6AE4C1B}" presName="spacer" presStyleCnt="0"/>
      <dgm:spPr/>
    </dgm:pt>
    <dgm:pt modelId="{937306BC-D0C0-453D-9B4A-6AE73DAD3B7B}" type="pres">
      <dgm:prSet presAssocID="{00378D78-9BB3-4B51-8AC2-115456E8DDD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3D2E326-6653-4466-A22B-A1DDE9E865DF}" type="pres">
      <dgm:prSet presAssocID="{23EE0E4D-261A-4322-A66F-4BA2A8ACD6E4}" presName="spacer" presStyleCnt="0"/>
      <dgm:spPr/>
    </dgm:pt>
    <dgm:pt modelId="{F3C8C375-92D4-4C13-83A8-8B4A0E456147}" type="pres">
      <dgm:prSet presAssocID="{AE97FD97-0C09-4406-8A37-71B38E34CF1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EA5A303-6615-4EA7-A6E8-F33583270B0F}" srcId="{2A1CFF45-1D42-4DED-A15B-685F78DFA5CC}" destId="{7BB60260-0866-476B-AF0F-EDD4DCE0D271}" srcOrd="2" destOrd="0" parTransId="{98DC4FFA-A06B-4426-857E-0CD62BFC5B8D}" sibTransId="{86BC1917-9942-43D4-9923-0042A6AE4C1B}"/>
    <dgm:cxn modelId="{6287EF07-B8A4-44C0-91EB-9FCAD84A58CB}" type="presOf" srcId="{00378D78-9BB3-4B51-8AC2-115456E8DDDB}" destId="{937306BC-D0C0-453D-9B4A-6AE73DAD3B7B}" srcOrd="0" destOrd="0" presId="urn:microsoft.com/office/officeart/2005/8/layout/vList2"/>
    <dgm:cxn modelId="{FFD7DD08-3B36-4933-8055-E92FCBAD1E00}" type="presOf" srcId="{2A1CFF45-1D42-4DED-A15B-685F78DFA5CC}" destId="{05C12140-AF72-45F4-9D33-F373D4F08AD0}" srcOrd="0" destOrd="0" presId="urn:microsoft.com/office/officeart/2005/8/layout/vList2"/>
    <dgm:cxn modelId="{650AD516-0D42-4531-8B48-44389363FD88}" type="presOf" srcId="{C4C4FABB-27EC-4979-A2F4-02025766FB75}" destId="{3E12D1BC-9B62-464E-89DD-1F7017F227B6}" srcOrd="0" destOrd="0" presId="urn:microsoft.com/office/officeart/2005/8/layout/vList2"/>
    <dgm:cxn modelId="{342C7617-077E-4328-ACB9-4EB99DA906DB}" type="presOf" srcId="{7BB60260-0866-476B-AF0F-EDD4DCE0D271}" destId="{F1AA252E-4A3A-49EB-A9F3-B45C021E3BDD}" srcOrd="0" destOrd="0" presId="urn:microsoft.com/office/officeart/2005/8/layout/vList2"/>
    <dgm:cxn modelId="{0E28BF36-D752-4214-A6AE-ADE4FBF8F71C}" type="presOf" srcId="{AE97FD97-0C09-4406-8A37-71B38E34CF1D}" destId="{F3C8C375-92D4-4C13-83A8-8B4A0E456147}" srcOrd="0" destOrd="0" presId="urn:microsoft.com/office/officeart/2005/8/layout/vList2"/>
    <dgm:cxn modelId="{13A8393C-9720-44C0-ACA7-E3353507392D}" srcId="{2A1CFF45-1D42-4DED-A15B-685F78DFA5CC}" destId="{00378D78-9BB3-4B51-8AC2-115456E8DDDB}" srcOrd="3" destOrd="0" parTransId="{A30DFB6A-4673-4755-91CC-E725B0DF2766}" sibTransId="{23EE0E4D-261A-4322-A66F-4BA2A8ACD6E4}"/>
    <dgm:cxn modelId="{C461323E-871E-4365-9202-4491D956A070}" type="presOf" srcId="{3FD180B2-2313-4C1D-9B45-045BDFDA9199}" destId="{A18AF0CB-4287-4864-814B-D961894DCA2C}" srcOrd="0" destOrd="0" presId="urn:microsoft.com/office/officeart/2005/8/layout/vList2"/>
    <dgm:cxn modelId="{8614FF82-84BB-4DDB-902A-817455737F31}" srcId="{2A1CFF45-1D42-4DED-A15B-685F78DFA5CC}" destId="{C4C4FABB-27EC-4979-A2F4-02025766FB75}" srcOrd="1" destOrd="0" parTransId="{A10505C3-0136-43C4-8330-C738FB674138}" sibTransId="{F6DF5EFF-CC99-4D33-817A-7D7E6DDE02F7}"/>
    <dgm:cxn modelId="{C63BF7A5-7033-4819-A045-03589D3015BA}" srcId="{2A1CFF45-1D42-4DED-A15B-685F78DFA5CC}" destId="{3FD180B2-2313-4C1D-9B45-045BDFDA9199}" srcOrd="0" destOrd="0" parTransId="{2F82DF28-27B7-42DA-96D3-2F0FAE48F0D4}" sibTransId="{35EAB451-222B-4FA5-B42E-F5B7F163D659}"/>
    <dgm:cxn modelId="{C9F9A5D8-8E22-4966-9AF0-7AD7A73D8C6A}" srcId="{2A1CFF45-1D42-4DED-A15B-685F78DFA5CC}" destId="{AE97FD97-0C09-4406-8A37-71B38E34CF1D}" srcOrd="4" destOrd="0" parTransId="{82AED82D-0D52-4CC6-B8C9-63D94DFD3993}" sibTransId="{7C571875-4A99-4040-9786-AF413EC6F4F3}"/>
    <dgm:cxn modelId="{6F6E7966-A4E2-4C5D-80AF-3AB04BE1AC16}" type="presParOf" srcId="{05C12140-AF72-45F4-9D33-F373D4F08AD0}" destId="{A18AF0CB-4287-4864-814B-D961894DCA2C}" srcOrd="0" destOrd="0" presId="urn:microsoft.com/office/officeart/2005/8/layout/vList2"/>
    <dgm:cxn modelId="{A6A9FB91-F3C2-4FA7-88CB-3427076B890D}" type="presParOf" srcId="{05C12140-AF72-45F4-9D33-F373D4F08AD0}" destId="{170C126A-B23C-48A3-A08C-28F219087150}" srcOrd="1" destOrd="0" presId="urn:microsoft.com/office/officeart/2005/8/layout/vList2"/>
    <dgm:cxn modelId="{7FB3E5E9-05C1-458E-BB5E-E45FD3D1EF6F}" type="presParOf" srcId="{05C12140-AF72-45F4-9D33-F373D4F08AD0}" destId="{3E12D1BC-9B62-464E-89DD-1F7017F227B6}" srcOrd="2" destOrd="0" presId="urn:microsoft.com/office/officeart/2005/8/layout/vList2"/>
    <dgm:cxn modelId="{2C035B17-8492-43D7-BFB3-A912459B8D00}" type="presParOf" srcId="{05C12140-AF72-45F4-9D33-F373D4F08AD0}" destId="{30881FED-BA0A-4983-9183-4F1820D9382C}" srcOrd="3" destOrd="0" presId="urn:microsoft.com/office/officeart/2005/8/layout/vList2"/>
    <dgm:cxn modelId="{E033F65D-229A-4718-8ABE-60B20174B67A}" type="presParOf" srcId="{05C12140-AF72-45F4-9D33-F373D4F08AD0}" destId="{F1AA252E-4A3A-49EB-A9F3-B45C021E3BDD}" srcOrd="4" destOrd="0" presId="urn:microsoft.com/office/officeart/2005/8/layout/vList2"/>
    <dgm:cxn modelId="{AE625F32-3F34-4E16-B97E-12E7BE9AC9D6}" type="presParOf" srcId="{05C12140-AF72-45F4-9D33-F373D4F08AD0}" destId="{05C6A776-6796-4C0D-B8A2-0723EBB2F0DC}" srcOrd="5" destOrd="0" presId="urn:microsoft.com/office/officeart/2005/8/layout/vList2"/>
    <dgm:cxn modelId="{F8F90F23-61B0-4033-AB84-1BE49EAEC6A6}" type="presParOf" srcId="{05C12140-AF72-45F4-9D33-F373D4F08AD0}" destId="{937306BC-D0C0-453D-9B4A-6AE73DAD3B7B}" srcOrd="6" destOrd="0" presId="urn:microsoft.com/office/officeart/2005/8/layout/vList2"/>
    <dgm:cxn modelId="{40110107-50C9-4D1A-872E-35C20711974E}" type="presParOf" srcId="{05C12140-AF72-45F4-9D33-F373D4F08AD0}" destId="{93D2E326-6653-4466-A22B-A1DDE9E865DF}" srcOrd="7" destOrd="0" presId="urn:microsoft.com/office/officeart/2005/8/layout/vList2"/>
    <dgm:cxn modelId="{F960DB64-6615-4710-9F46-1372D12A8876}" type="presParOf" srcId="{05C12140-AF72-45F4-9D33-F373D4F08AD0}" destId="{F3C8C375-92D4-4C13-83A8-8B4A0E4561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D13914-FF36-4FB5-A2E5-E059347042D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3AF543-9E53-4988-B3CF-9DCA86F649B9}">
      <dgm:prSet/>
      <dgm:spPr/>
      <dgm:t>
        <a:bodyPr/>
        <a:lstStyle/>
        <a:p>
          <a:r>
            <a:rPr lang="en-ID" b="1" u="sng">
              <a:hlinkClick xmlns:r="http://schemas.openxmlformats.org/officeDocument/2006/relationships" r:id="rId1"/>
            </a:rPr>
            <a:t>KECEPATAN NADI (PULSE RATE)</a:t>
          </a:r>
          <a:r>
            <a:rPr lang="en-ID"/>
            <a:t> • Pulse Rate (jumlah denyutan perifer yang dirasakan selama 1 menit).</a:t>
          </a:r>
          <a:endParaRPr lang="en-US"/>
        </a:p>
      </dgm:t>
    </dgm:pt>
    <dgm:pt modelId="{756EE9CB-2CF0-4F0C-BA01-16C296877AB5}" type="parTrans" cxnId="{FE7EC9E7-D4A9-4F3E-81C8-0F95E2475D12}">
      <dgm:prSet/>
      <dgm:spPr/>
      <dgm:t>
        <a:bodyPr/>
        <a:lstStyle/>
        <a:p>
          <a:endParaRPr lang="en-US"/>
        </a:p>
      </dgm:t>
    </dgm:pt>
    <dgm:pt modelId="{18CB9694-DC42-441A-80D9-143F1944593C}" type="sibTrans" cxnId="{FE7EC9E7-D4A9-4F3E-81C8-0F95E2475D12}">
      <dgm:prSet/>
      <dgm:spPr/>
      <dgm:t>
        <a:bodyPr/>
        <a:lstStyle/>
        <a:p>
          <a:endParaRPr lang="en-US"/>
        </a:p>
      </dgm:t>
    </dgm:pt>
    <dgm:pt modelId="{9D106096-C83F-410A-A3E7-E15613B72FD2}">
      <dgm:prSet/>
      <dgm:spPr/>
      <dgm:t>
        <a:bodyPr/>
        <a:lstStyle/>
        <a:p>
          <a:r>
            <a:rPr lang="en-ID" dirty="0" err="1"/>
            <a:t>Dihitung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menekan</a:t>
          </a:r>
          <a:r>
            <a:rPr lang="en-ID" dirty="0"/>
            <a:t> </a:t>
          </a:r>
          <a:r>
            <a:rPr lang="en-ID" dirty="0" err="1"/>
            <a:t>arteri</a:t>
          </a:r>
          <a:r>
            <a:rPr lang="en-ID" dirty="0"/>
            <a:t> </a:t>
          </a:r>
          <a:r>
            <a:rPr lang="en-ID" dirty="0" err="1"/>
            <a:t>perifer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menggunakan</a:t>
          </a:r>
          <a:r>
            <a:rPr lang="en-ID" dirty="0"/>
            <a:t> </a:t>
          </a:r>
          <a:r>
            <a:rPr lang="en-ID" dirty="0" err="1"/>
            <a:t>ujung</a:t>
          </a:r>
          <a:r>
            <a:rPr lang="en-ID" dirty="0"/>
            <a:t> </a:t>
          </a:r>
          <a:r>
            <a:rPr lang="en-ID" dirty="0" err="1"/>
            <a:t>jari</a:t>
          </a:r>
          <a:r>
            <a:rPr lang="en-ID" dirty="0"/>
            <a:t> • </a:t>
          </a:r>
          <a:endParaRPr lang="en-US" dirty="0"/>
        </a:p>
      </dgm:t>
    </dgm:pt>
    <dgm:pt modelId="{284BB227-7A6F-41FC-9859-25580F474B00}" type="parTrans" cxnId="{8E7F6719-A6D3-4C95-9A44-B97EF8C4C1DD}">
      <dgm:prSet/>
      <dgm:spPr/>
      <dgm:t>
        <a:bodyPr/>
        <a:lstStyle/>
        <a:p>
          <a:endParaRPr lang="en-US"/>
        </a:p>
      </dgm:t>
    </dgm:pt>
    <dgm:pt modelId="{3EFA9D9D-4B18-4C5A-826C-0C3488E37A8D}" type="sibTrans" cxnId="{8E7F6719-A6D3-4C95-9A44-B97EF8C4C1DD}">
      <dgm:prSet/>
      <dgm:spPr/>
      <dgm:t>
        <a:bodyPr/>
        <a:lstStyle/>
        <a:p>
          <a:endParaRPr lang="en-US"/>
        </a:p>
      </dgm:t>
    </dgm:pt>
    <dgm:pt modelId="{33CEC934-9EAB-44A6-B248-1A8AE15BF8D9}">
      <dgm:prSet/>
      <dgm:spPr/>
      <dgm:t>
        <a:bodyPr/>
        <a:lstStyle/>
        <a:p>
          <a:r>
            <a:rPr lang="en-ID"/>
            <a:t>Tachycardia: nadi &gt;100 -150 x/mnt jantung overwork </a:t>
          </a:r>
          <a:r>
            <a:rPr lang="en-ID">
              <a:sym typeface="Symbol" panose="05050102010706020507" pitchFamily="18" charset="2"/>
            </a:rPr>
            <a:t></a:t>
          </a:r>
          <a:r>
            <a:rPr lang="en-ID"/>
            <a:t> oksigenasi sel tidak adequat </a:t>
          </a:r>
          <a:endParaRPr lang="en-US"/>
        </a:p>
      </dgm:t>
    </dgm:pt>
    <dgm:pt modelId="{28C09050-B82A-42B5-9CA5-6C625FF865FE}" type="parTrans" cxnId="{64D8A19F-9207-4049-929E-098A06BE455E}">
      <dgm:prSet/>
      <dgm:spPr/>
      <dgm:t>
        <a:bodyPr/>
        <a:lstStyle/>
        <a:p>
          <a:endParaRPr lang="en-US"/>
        </a:p>
      </dgm:t>
    </dgm:pt>
    <dgm:pt modelId="{D342346D-0ECF-453C-9DFD-92057C531FDC}" type="sibTrans" cxnId="{64D8A19F-9207-4049-929E-098A06BE455E}">
      <dgm:prSet/>
      <dgm:spPr/>
      <dgm:t>
        <a:bodyPr/>
        <a:lstStyle/>
        <a:p>
          <a:endParaRPr lang="en-US"/>
        </a:p>
      </dgm:t>
    </dgm:pt>
    <dgm:pt modelId="{C9F680FD-2CA9-4CD4-BEAD-426D89CD5F4A}">
      <dgm:prSet/>
      <dgm:spPr/>
      <dgm:t>
        <a:bodyPr/>
        <a:lstStyle/>
        <a:p>
          <a:r>
            <a:rPr lang="en-ID"/>
            <a:t>Palpitasi : perasaan berdebar-debar, sering menyertai tachycardi</a:t>
          </a:r>
          <a:endParaRPr lang="en-US"/>
        </a:p>
      </dgm:t>
    </dgm:pt>
    <dgm:pt modelId="{2AD2AAB2-D6E9-493E-9B00-B45D5889FF46}" type="parTrans" cxnId="{C637AFB7-BEA6-4FD3-8169-3E21E1270FE7}">
      <dgm:prSet/>
      <dgm:spPr/>
      <dgm:t>
        <a:bodyPr/>
        <a:lstStyle/>
        <a:p>
          <a:endParaRPr lang="en-US"/>
        </a:p>
      </dgm:t>
    </dgm:pt>
    <dgm:pt modelId="{20307288-CDE4-4D86-AA09-45D81148BA38}" type="sibTrans" cxnId="{C637AFB7-BEA6-4FD3-8169-3E21E1270FE7}">
      <dgm:prSet/>
      <dgm:spPr/>
      <dgm:t>
        <a:bodyPr/>
        <a:lstStyle/>
        <a:p>
          <a:endParaRPr lang="en-US"/>
        </a:p>
      </dgm:t>
    </dgm:pt>
    <dgm:pt modelId="{6558D779-856F-4A64-8C3F-E77A0A9988CC}" type="pres">
      <dgm:prSet presAssocID="{23D13914-FF36-4FB5-A2E5-E059347042D4}" presName="linear" presStyleCnt="0">
        <dgm:presLayoutVars>
          <dgm:animLvl val="lvl"/>
          <dgm:resizeHandles val="exact"/>
        </dgm:presLayoutVars>
      </dgm:prSet>
      <dgm:spPr/>
    </dgm:pt>
    <dgm:pt modelId="{D6569522-5DBB-49F7-9AAF-C7DD368C9E9B}" type="pres">
      <dgm:prSet presAssocID="{FC3AF543-9E53-4988-B3CF-9DCA86F649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E5896C-1EEA-46C2-9255-964630054F8B}" type="pres">
      <dgm:prSet presAssocID="{18CB9694-DC42-441A-80D9-143F1944593C}" presName="spacer" presStyleCnt="0"/>
      <dgm:spPr/>
    </dgm:pt>
    <dgm:pt modelId="{B4634A9F-8885-455F-86C4-7A1B12E5D9DB}" type="pres">
      <dgm:prSet presAssocID="{9D106096-C83F-410A-A3E7-E15613B72F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7D08F6-D9A1-4252-B48A-8FA7DEE182D2}" type="pres">
      <dgm:prSet presAssocID="{3EFA9D9D-4B18-4C5A-826C-0C3488E37A8D}" presName="spacer" presStyleCnt="0"/>
      <dgm:spPr/>
    </dgm:pt>
    <dgm:pt modelId="{E3E50DE6-5ABD-45BF-8F26-E6D3E9A352B4}" type="pres">
      <dgm:prSet presAssocID="{33CEC934-9EAB-44A6-B248-1A8AE15BF8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B625AC-CBB0-479F-9FAC-FCC2AFC78058}" type="pres">
      <dgm:prSet presAssocID="{D342346D-0ECF-453C-9DFD-92057C531FDC}" presName="spacer" presStyleCnt="0"/>
      <dgm:spPr/>
    </dgm:pt>
    <dgm:pt modelId="{C4D9BDB8-B2A2-4AC3-97AD-D48B78B3AA4E}" type="pres">
      <dgm:prSet presAssocID="{C9F680FD-2CA9-4CD4-BEAD-426D89CD5F4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958A02-AAA5-44C7-A69D-9400D4EBEA85}" type="presOf" srcId="{C9F680FD-2CA9-4CD4-BEAD-426D89CD5F4A}" destId="{C4D9BDB8-B2A2-4AC3-97AD-D48B78B3AA4E}" srcOrd="0" destOrd="0" presId="urn:microsoft.com/office/officeart/2005/8/layout/vList2"/>
    <dgm:cxn modelId="{8E7F6719-A6D3-4C95-9A44-B97EF8C4C1DD}" srcId="{23D13914-FF36-4FB5-A2E5-E059347042D4}" destId="{9D106096-C83F-410A-A3E7-E15613B72FD2}" srcOrd="1" destOrd="0" parTransId="{284BB227-7A6F-41FC-9859-25580F474B00}" sibTransId="{3EFA9D9D-4B18-4C5A-826C-0C3488E37A8D}"/>
    <dgm:cxn modelId="{29C25661-14A4-4F20-96FC-2596BC0028BC}" type="presOf" srcId="{FC3AF543-9E53-4988-B3CF-9DCA86F649B9}" destId="{D6569522-5DBB-49F7-9AAF-C7DD368C9E9B}" srcOrd="0" destOrd="0" presId="urn:microsoft.com/office/officeart/2005/8/layout/vList2"/>
    <dgm:cxn modelId="{9743259D-752F-41A3-88B1-7C7133ADC279}" type="presOf" srcId="{33CEC934-9EAB-44A6-B248-1A8AE15BF8D9}" destId="{E3E50DE6-5ABD-45BF-8F26-E6D3E9A352B4}" srcOrd="0" destOrd="0" presId="urn:microsoft.com/office/officeart/2005/8/layout/vList2"/>
    <dgm:cxn modelId="{64D8A19F-9207-4049-929E-098A06BE455E}" srcId="{23D13914-FF36-4FB5-A2E5-E059347042D4}" destId="{33CEC934-9EAB-44A6-B248-1A8AE15BF8D9}" srcOrd="2" destOrd="0" parTransId="{28C09050-B82A-42B5-9CA5-6C625FF865FE}" sibTransId="{D342346D-0ECF-453C-9DFD-92057C531FDC}"/>
    <dgm:cxn modelId="{4E1E6CAD-C7A1-4C22-AD65-255A2E2DC912}" type="presOf" srcId="{9D106096-C83F-410A-A3E7-E15613B72FD2}" destId="{B4634A9F-8885-455F-86C4-7A1B12E5D9DB}" srcOrd="0" destOrd="0" presId="urn:microsoft.com/office/officeart/2005/8/layout/vList2"/>
    <dgm:cxn modelId="{C637AFB7-BEA6-4FD3-8169-3E21E1270FE7}" srcId="{23D13914-FF36-4FB5-A2E5-E059347042D4}" destId="{C9F680FD-2CA9-4CD4-BEAD-426D89CD5F4A}" srcOrd="3" destOrd="0" parTransId="{2AD2AAB2-D6E9-493E-9B00-B45D5889FF46}" sibTransId="{20307288-CDE4-4D86-AA09-45D81148BA38}"/>
    <dgm:cxn modelId="{911506CE-067D-4201-AF3D-25B74CB499D4}" type="presOf" srcId="{23D13914-FF36-4FB5-A2E5-E059347042D4}" destId="{6558D779-856F-4A64-8C3F-E77A0A9988CC}" srcOrd="0" destOrd="0" presId="urn:microsoft.com/office/officeart/2005/8/layout/vList2"/>
    <dgm:cxn modelId="{FE7EC9E7-D4A9-4F3E-81C8-0F95E2475D12}" srcId="{23D13914-FF36-4FB5-A2E5-E059347042D4}" destId="{FC3AF543-9E53-4988-B3CF-9DCA86F649B9}" srcOrd="0" destOrd="0" parTransId="{756EE9CB-2CF0-4F0C-BA01-16C296877AB5}" sibTransId="{18CB9694-DC42-441A-80D9-143F1944593C}"/>
    <dgm:cxn modelId="{E9581AF8-7533-4827-91E9-0596DC2368F3}" type="presParOf" srcId="{6558D779-856F-4A64-8C3F-E77A0A9988CC}" destId="{D6569522-5DBB-49F7-9AAF-C7DD368C9E9B}" srcOrd="0" destOrd="0" presId="urn:microsoft.com/office/officeart/2005/8/layout/vList2"/>
    <dgm:cxn modelId="{F89FB01E-A33B-408B-913A-8ED02BEBA6F8}" type="presParOf" srcId="{6558D779-856F-4A64-8C3F-E77A0A9988CC}" destId="{9AE5896C-1EEA-46C2-9255-964630054F8B}" srcOrd="1" destOrd="0" presId="urn:microsoft.com/office/officeart/2005/8/layout/vList2"/>
    <dgm:cxn modelId="{05E37A03-51B7-42F4-98C6-27562578ADD2}" type="presParOf" srcId="{6558D779-856F-4A64-8C3F-E77A0A9988CC}" destId="{B4634A9F-8885-455F-86C4-7A1B12E5D9DB}" srcOrd="2" destOrd="0" presId="urn:microsoft.com/office/officeart/2005/8/layout/vList2"/>
    <dgm:cxn modelId="{940833D8-7B49-4282-A61D-FBAB40E56A27}" type="presParOf" srcId="{6558D779-856F-4A64-8C3F-E77A0A9988CC}" destId="{A37D08F6-D9A1-4252-B48A-8FA7DEE182D2}" srcOrd="3" destOrd="0" presId="urn:microsoft.com/office/officeart/2005/8/layout/vList2"/>
    <dgm:cxn modelId="{7E401872-2DEC-4DE6-9036-76B6955DF65D}" type="presParOf" srcId="{6558D779-856F-4A64-8C3F-E77A0A9988CC}" destId="{E3E50DE6-5ABD-45BF-8F26-E6D3E9A352B4}" srcOrd="4" destOrd="0" presId="urn:microsoft.com/office/officeart/2005/8/layout/vList2"/>
    <dgm:cxn modelId="{BC9705F5-3B81-48F2-BE85-5C94E7F4DF1E}" type="presParOf" srcId="{6558D779-856F-4A64-8C3F-E77A0A9988CC}" destId="{9EB625AC-CBB0-479F-9FAC-FCC2AFC78058}" srcOrd="5" destOrd="0" presId="urn:microsoft.com/office/officeart/2005/8/layout/vList2"/>
    <dgm:cxn modelId="{FDD66024-AB09-45F4-BC70-E97EEEE6A489}" type="presParOf" srcId="{6558D779-856F-4A64-8C3F-E77A0A9988CC}" destId="{C4D9BDB8-B2A2-4AC3-97AD-D48B78B3AA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114EB2-C624-48FA-B53C-0A7900D4060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47360F4-AE58-47B0-9177-312E3324460C}">
      <dgm:prSet/>
      <dgm:spPr/>
      <dgm:t>
        <a:bodyPr/>
        <a:lstStyle/>
        <a:p>
          <a:pPr>
            <a:defRPr cap="all"/>
          </a:pPr>
          <a:r>
            <a:rPr lang="en-US" b="1" i="0" baseline="0" dirty="0"/>
            <a:t>Bradycardia : </a:t>
          </a:r>
          <a:r>
            <a:rPr lang="en-US" b="1" i="0" baseline="0" dirty="0" err="1"/>
            <a:t>denyut</a:t>
          </a:r>
          <a:r>
            <a:rPr lang="en-US" b="1" i="0" baseline="0" dirty="0"/>
            <a:t> </a:t>
          </a:r>
          <a:r>
            <a:rPr lang="en-US" b="1" i="0" baseline="0" dirty="0" err="1"/>
            <a:t>nadi</a:t>
          </a:r>
          <a:r>
            <a:rPr lang="en-US" b="1" i="0" baseline="0" dirty="0"/>
            <a:t> &lt; 60 x/</a:t>
          </a:r>
          <a:r>
            <a:rPr lang="en-US" b="1" i="0" baseline="0" dirty="0" err="1"/>
            <a:t>mnt</a:t>
          </a:r>
          <a:r>
            <a:rPr lang="en-US" b="1" i="0" baseline="0" dirty="0"/>
            <a:t> .</a:t>
          </a:r>
          <a:r>
            <a:rPr lang="en-US" b="0" i="0" baseline="0" dirty="0"/>
            <a:t> </a:t>
          </a:r>
          <a:endParaRPr lang="en-US" dirty="0"/>
        </a:p>
      </dgm:t>
    </dgm:pt>
    <dgm:pt modelId="{CCE32A73-8FD2-45CB-B93C-93AD0A46747A}" type="parTrans" cxnId="{7D88D8CB-7EA7-48D9-A631-15CB4861EF04}">
      <dgm:prSet/>
      <dgm:spPr/>
      <dgm:t>
        <a:bodyPr/>
        <a:lstStyle/>
        <a:p>
          <a:endParaRPr lang="en-US"/>
        </a:p>
      </dgm:t>
    </dgm:pt>
    <dgm:pt modelId="{553E8736-A119-4DF9-85D0-6C4B57801C8A}" type="sibTrans" cxnId="{7D88D8CB-7EA7-48D9-A631-15CB4861EF04}">
      <dgm:prSet/>
      <dgm:spPr/>
      <dgm:t>
        <a:bodyPr/>
        <a:lstStyle/>
        <a:p>
          <a:endParaRPr lang="en-US"/>
        </a:p>
      </dgm:t>
    </dgm:pt>
    <dgm:pt modelId="{7FDA526D-3CA8-4C5A-93B7-A19EF25FBCD7}">
      <dgm:prSet/>
      <dgm:spPr/>
      <dgm:t>
        <a:bodyPr/>
        <a:lstStyle/>
        <a:p>
          <a:pPr>
            <a:defRPr cap="all"/>
          </a:pPr>
          <a:r>
            <a:rPr lang="en-US" b="0" i="0" baseline="0" dirty="0" err="1"/>
            <a:t>Kejadian</a:t>
          </a:r>
          <a:r>
            <a:rPr lang="en-US" b="0" i="0" baseline="0" dirty="0"/>
            <a:t> </a:t>
          </a:r>
          <a:r>
            <a:rPr lang="en-US" b="0" i="0" baseline="0" dirty="0" err="1"/>
            <a:t>ini</a:t>
          </a:r>
          <a:r>
            <a:rPr lang="en-US" b="0" i="0" baseline="0" dirty="0"/>
            <a:t> </a:t>
          </a:r>
          <a:r>
            <a:rPr lang="en-US" b="0" i="0" baseline="0" dirty="0" err="1"/>
            <a:t>lebih</a:t>
          </a:r>
          <a:r>
            <a:rPr lang="en-US" b="0" i="0" baseline="0" dirty="0"/>
            <a:t> </a:t>
          </a:r>
          <a:r>
            <a:rPr lang="en-US" b="0" i="0" baseline="0" dirty="0" err="1"/>
            <a:t>sedikit</a:t>
          </a:r>
          <a:r>
            <a:rPr lang="en-US" b="0" i="0" baseline="0" dirty="0"/>
            <a:t> </a:t>
          </a:r>
          <a:r>
            <a:rPr lang="en-US" b="0" i="0" baseline="0" dirty="0" err="1"/>
            <a:t>dibandingkan</a:t>
          </a:r>
          <a:r>
            <a:rPr lang="en-US" b="0" i="0" baseline="0" dirty="0"/>
            <a:t> tachycardia</a:t>
          </a:r>
          <a:endParaRPr lang="en-US" dirty="0"/>
        </a:p>
      </dgm:t>
    </dgm:pt>
    <dgm:pt modelId="{0184795C-B992-4BB0-A2C1-1FA41CD3837F}" type="parTrans" cxnId="{F1457942-950E-4AB8-BF18-459407962A9E}">
      <dgm:prSet/>
      <dgm:spPr/>
      <dgm:t>
        <a:bodyPr/>
        <a:lstStyle/>
        <a:p>
          <a:endParaRPr lang="en-US"/>
        </a:p>
      </dgm:t>
    </dgm:pt>
    <dgm:pt modelId="{94E45634-290D-415A-901A-BD58963F70F4}" type="sibTrans" cxnId="{F1457942-950E-4AB8-BF18-459407962A9E}">
      <dgm:prSet/>
      <dgm:spPr/>
      <dgm:t>
        <a:bodyPr/>
        <a:lstStyle/>
        <a:p>
          <a:endParaRPr lang="en-US"/>
        </a:p>
      </dgm:t>
    </dgm:pt>
    <dgm:pt modelId="{232C24CF-9600-4804-85C6-2E5E16A6DDB9}" type="pres">
      <dgm:prSet presAssocID="{AF114EB2-C624-48FA-B53C-0A7900D4060D}" presName="root" presStyleCnt="0">
        <dgm:presLayoutVars>
          <dgm:dir/>
          <dgm:resizeHandles val="exact"/>
        </dgm:presLayoutVars>
      </dgm:prSet>
      <dgm:spPr/>
    </dgm:pt>
    <dgm:pt modelId="{718246D6-146B-4909-8F26-F256A0420B61}" type="pres">
      <dgm:prSet presAssocID="{047360F4-AE58-47B0-9177-312E3324460C}" presName="compNode" presStyleCnt="0"/>
      <dgm:spPr/>
    </dgm:pt>
    <dgm:pt modelId="{6B570AEE-EADE-495D-B572-2FF77EA0FE38}" type="pres">
      <dgm:prSet presAssocID="{047360F4-AE58-47B0-9177-312E3324460C}" presName="iconBgRect" presStyleLbl="bgShp" presStyleIdx="0" presStyleCnt="2"/>
      <dgm:spPr/>
    </dgm:pt>
    <dgm:pt modelId="{59D50E29-173E-4531-BB33-69E2FBD44FC0}" type="pres">
      <dgm:prSet presAssocID="{047360F4-AE58-47B0-9177-312E3324460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154951-0076-4693-BA63-D54AF1AD4A4E}" type="pres">
      <dgm:prSet presAssocID="{047360F4-AE58-47B0-9177-312E3324460C}" presName="spaceRect" presStyleCnt="0"/>
      <dgm:spPr/>
    </dgm:pt>
    <dgm:pt modelId="{66CA1550-6F30-4A86-94EF-EEF7A266CA2B}" type="pres">
      <dgm:prSet presAssocID="{047360F4-AE58-47B0-9177-312E3324460C}" presName="textRect" presStyleLbl="revTx" presStyleIdx="0" presStyleCnt="2">
        <dgm:presLayoutVars>
          <dgm:chMax val="1"/>
          <dgm:chPref val="1"/>
        </dgm:presLayoutVars>
      </dgm:prSet>
      <dgm:spPr/>
    </dgm:pt>
    <dgm:pt modelId="{2D792C98-EE76-4D65-9395-0D992AB0E951}" type="pres">
      <dgm:prSet presAssocID="{553E8736-A119-4DF9-85D0-6C4B57801C8A}" presName="sibTrans" presStyleCnt="0"/>
      <dgm:spPr/>
    </dgm:pt>
    <dgm:pt modelId="{B7EA76CA-094A-4DCE-8186-BAF210D41954}" type="pres">
      <dgm:prSet presAssocID="{7FDA526D-3CA8-4C5A-93B7-A19EF25FBCD7}" presName="compNode" presStyleCnt="0"/>
      <dgm:spPr/>
    </dgm:pt>
    <dgm:pt modelId="{D881F9F4-48CE-4A08-8F90-F471403D127B}" type="pres">
      <dgm:prSet presAssocID="{7FDA526D-3CA8-4C5A-93B7-A19EF25FBCD7}" presName="iconBgRect" presStyleLbl="bgShp" presStyleIdx="1" presStyleCnt="2"/>
      <dgm:spPr/>
    </dgm:pt>
    <dgm:pt modelId="{7C9F08DA-4DF3-4B00-BD01-816AF35A8DEA}" type="pres">
      <dgm:prSet presAssocID="{7FDA526D-3CA8-4C5A-93B7-A19EF25FBC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6F3E2A03-1E39-4AF1-8467-8AA09601BE14}" type="pres">
      <dgm:prSet presAssocID="{7FDA526D-3CA8-4C5A-93B7-A19EF25FBCD7}" presName="spaceRect" presStyleCnt="0"/>
      <dgm:spPr/>
    </dgm:pt>
    <dgm:pt modelId="{FDB96941-E5EF-474B-ACAF-CD58D61EEC63}" type="pres">
      <dgm:prSet presAssocID="{7FDA526D-3CA8-4C5A-93B7-A19EF25FBCD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1457942-950E-4AB8-BF18-459407962A9E}" srcId="{AF114EB2-C624-48FA-B53C-0A7900D4060D}" destId="{7FDA526D-3CA8-4C5A-93B7-A19EF25FBCD7}" srcOrd="1" destOrd="0" parTransId="{0184795C-B992-4BB0-A2C1-1FA41CD3837F}" sibTransId="{94E45634-290D-415A-901A-BD58963F70F4}"/>
    <dgm:cxn modelId="{930C1C4C-2EA2-45C0-9948-E59AF70D7544}" type="presOf" srcId="{7FDA526D-3CA8-4C5A-93B7-A19EF25FBCD7}" destId="{FDB96941-E5EF-474B-ACAF-CD58D61EEC63}" srcOrd="0" destOrd="0" presId="urn:microsoft.com/office/officeart/2018/5/layout/IconCircleLabelList"/>
    <dgm:cxn modelId="{1AACEC70-1B7E-470E-88EC-73DD9B08F2E4}" type="presOf" srcId="{047360F4-AE58-47B0-9177-312E3324460C}" destId="{66CA1550-6F30-4A86-94EF-EEF7A266CA2B}" srcOrd="0" destOrd="0" presId="urn:microsoft.com/office/officeart/2018/5/layout/IconCircleLabelList"/>
    <dgm:cxn modelId="{53F19AA7-48E9-4A97-A758-EFDB92081687}" type="presOf" srcId="{AF114EB2-C624-48FA-B53C-0A7900D4060D}" destId="{232C24CF-9600-4804-85C6-2E5E16A6DDB9}" srcOrd="0" destOrd="0" presId="urn:microsoft.com/office/officeart/2018/5/layout/IconCircleLabelList"/>
    <dgm:cxn modelId="{7D88D8CB-7EA7-48D9-A631-15CB4861EF04}" srcId="{AF114EB2-C624-48FA-B53C-0A7900D4060D}" destId="{047360F4-AE58-47B0-9177-312E3324460C}" srcOrd="0" destOrd="0" parTransId="{CCE32A73-8FD2-45CB-B93C-93AD0A46747A}" sibTransId="{553E8736-A119-4DF9-85D0-6C4B57801C8A}"/>
    <dgm:cxn modelId="{2631F6B9-C046-431A-A843-BD1934FCEFC1}" type="presParOf" srcId="{232C24CF-9600-4804-85C6-2E5E16A6DDB9}" destId="{718246D6-146B-4909-8F26-F256A0420B61}" srcOrd="0" destOrd="0" presId="urn:microsoft.com/office/officeart/2018/5/layout/IconCircleLabelList"/>
    <dgm:cxn modelId="{BA169B8A-D06E-47A2-9139-52691F26E7C1}" type="presParOf" srcId="{718246D6-146B-4909-8F26-F256A0420B61}" destId="{6B570AEE-EADE-495D-B572-2FF77EA0FE38}" srcOrd="0" destOrd="0" presId="urn:microsoft.com/office/officeart/2018/5/layout/IconCircleLabelList"/>
    <dgm:cxn modelId="{065E08FD-B7AA-47D6-8E9C-81C4428A4E10}" type="presParOf" srcId="{718246D6-146B-4909-8F26-F256A0420B61}" destId="{59D50E29-173E-4531-BB33-69E2FBD44FC0}" srcOrd="1" destOrd="0" presId="urn:microsoft.com/office/officeart/2018/5/layout/IconCircleLabelList"/>
    <dgm:cxn modelId="{1ADBC31E-A504-4355-8184-B09014EF1AAA}" type="presParOf" srcId="{718246D6-146B-4909-8F26-F256A0420B61}" destId="{C0154951-0076-4693-BA63-D54AF1AD4A4E}" srcOrd="2" destOrd="0" presId="urn:microsoft.com/office/officeart/2018/5/layout/IconCircleLabelList"/>
    <dgm:cxn modelId="{5F0178EC-CF37-44E6-8D1E-E3D2A72528AB}" type="presParOf" srcId="{718246D6-146B-4909-8F26-F256A0420B61}" destId="{66CA1550-6F30-4A86-94EF-EEF7A266CA2B}" srcOrd="3" destOrd="0" presId="urn:microsoft.com/office/officeart/2018/5/layout/IconCircleLabelList"/>
    <dgm:cxn modelId="{F347DB77-A5E1-43BB-B317-31E67DB3273A}" type="presParOf" srcId="{232C24CF-9600-4804-85C6-2E5E16A6DDB9}" destId="{2D792C98-EE76-4D65-9395-0D992AB0E951}" srcOrd="1" destOrd="0" presId="urn:microsoft.com/office/officeart/2018/5/layout/IconCircleLabelList"/>
    <dgm:cxn modelId="{BD3EA207-B060-4534-AD92-CE3AF1B195B4}" type="presParOf" srcId="{232C24CF-9600-4804-85C6-2E5E16A6DDB9}" destId="{B7EA76CA-094A-4DCE-8186-BAF210D41954}" srcOrd="2" destOrd="0" presId="urn:microsoft.com/office/officeart/2018/5/layout/IconCircleLabelList"/>
    <dgm:cxn modelId="{85B89657-C281-45E9-8B29-7CA5A1E523A5}" type="presParOf" srcId="{B7EA76CA-094A-4DCE-8186-BAF210D41954}" destId="{D881F9F4-48CE-4A08-8F90-F471403D127B}" srcOrd="0" destOrd="0" presId="urn:microsoft.com/office/officeart/2018/5/layout/IconCircleLabelList"/>
    <dgm:cxn modelId="{C805C427-A4B3-4D55-ABD5-3024832ABA68}" type="presParOf" srcId="{B7EA76CA-094A-4DCE-8186-BAF210D41954}" destId="{7C9F08DA-4DF3-4B00-BD01-816AF35A8DEA}" srcOrd="1" destOrd="0" presId="urn:microsoft.com/office/officeart/2018/5/layout/IconCircleLabelList"/>
    <dgm:cxn modelId="{0D03DBA2-839C-4727-82D6-E0E31F3C8343}" type="presParOf" srcId="{B7EA76CA-094A-4DCE-8186-BAF210D41954}" destId="{6F3E2A03-1E39-4AF1-8467-8AA09601BE14}" srcOrd="2" destOrd="0" presId="urn:microsoft.com/office/officeart/2018/5/layout/IconCircleLabelList"/>
    <dgm:cxn modelId="{DBDCE48C-97ED-4D5B-A306-C2E934F85391}" type="presParOf" srcId="{B7EA76CA-094A-4DCE-8186-BAF210D41954}" destId="{FDB96941-E5EF-474B-ACAF-CD58D61EEC6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DD4BBC-BF26-49B1-9335-B912230788A5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C6740E8-8857-4F1D-B59C-BC0AAFB18F91}">
      <dgm:prSet/>
      <dgm:spPr/>
      <dgm:t>
        <a:bodyPr/>
        <a:lstStyle/>
        <a:p>
          <a:pPr algn="ctr"/>
          <a:r>
            <a:rPr lang="en-ID" b="1" u="sng" dirty="0">
              <a:hlinkClick xmlns:r="http://schemas.openxmlformats.org/officeDocument/2006/relationships" r:id="rId1"/>
            </a:rPr>
            <a:t>FACTOR YANG MEMPENGARUHI NADI</a:t>
          </a:r>
          <a:endParaRPr lang="en-US" dirty="0"/>
        </a:p>
      </dgm:t>
    </dgm:pt>
    <dgm:pt modelId="{27F5C299-3A3F-47CF-9D49-E2013BCC68BF}" type="parTrans" cxnId="{CE831BF6-612C-4B7E-B591-BFCD60799965}">
      <dgm:prSet/>
      <dgm:spPr/>
      <dgm:t>
        <a:bodyPr/>
        <a:lstStyle/>
        <a:p>
          <a:endParaRPr lang="en-US"/>
        </a:p>
      </dgm:t>
    </dgm:pt>
    <dgm:pt modelId="{CFEB9CB6-47A6-47E0-B75C-CD626D776DB0}" type="sibTrans" cxnId="{CE831BF6-612C-4B7E-B591-BFCD60799965}">
      <dgm:prSet/>
      <dgm:spPr/>
      <dgm:t>
        <a:bodyPr/>
        <a:lstStyle/>
        <a:p>
          <a:endParaRPr lang="en-US"/>
        </a:p>
      </dgm:t>
    </dgm:pt>
    <dgm:pt modelId="{D59A61A7-5C41-4F75-A2A2-A44ACE8A8424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D" dirty="0" err="1"/>
            <a:t>Usia</a:t>
          </a:r>
          <a:r>
            <a:rPr lang="en-ID" dirty="0"/>
            <a:t>; </a:t>
          </a:r>
          <a:r>
            <a:rPr lang="en-ID" dirty="0" err="1"/>
            <a:t>peningkatan</a:t>
          </a:r>
          <a:r>
            <a:rPr lang="en-ID" dirty="0"/>
            <a:t> </a:t>
          </a:r>
          <a:r>
            <a:rPr lang="en-ID" dirty="0" err="1"/>
            <a:t>usia</a:t>
          </a:r>
          <a:r>
            <a:rPr lang="en-ID" dirty="0"/>
            <a:t>, </a:t>
          </a:r>
          <a:r>
            <a:rPr lang="en-ID" dirty="0" err="1"/>
            <a:t>nadi</a:t>
          </a:r>
          <a:r>
            <a:rPr lang="en-ID" dirty="0"/>
            <a:t> </a:t>
          </a:r>
          <a:r>
            <a:rPr lang="en-ID" dirty="0" err="1"/>
            <a:t>berangsur-angsur</a:t>
          </a:r>
          <a:r>
            <a:rPr lang="en-ID" dirty="0"/>
            <a:t> </a:t>
          </a:r>
          <a:r>
            <a:rPr lang="en-ID" dirty="0" err="1"/>
            <a:t>menurun</a:t>
          </a:r>
          <a:r>
            <a:rPr lang="en-ID" dirty="0"/>
            <a:t> </a:t>
          </a:r>
          <a:endParaRPr lang="en-US" dirty="0"/>
        </a:p>
      </dgm:t>
    </dgm:pt>
    <dgm:pt modelId="{CD796E87-0509-49E8-B7B1-23C47887FBAB}" type="parTrans" cxnId="{86945848-27FC-4C1C-AA3B-FF6AA52F5695}">
      <dgm:prSet/>
      <dgm:spPr/>
      <dgm:t>
        <a:bodyPr/>
        <a:lstStyle/>
        <a:p>
          <a:endParaRPr lang="en-US"/>
        </a:p>
      </dgm:t>
    </dgm:pt>
    <dgm:pt modelId="{617D0DD4-8CC2-4AF5-9C99-C6DBB10B65C1}" type="sibTrans" cxnId="{86945848-27FC-4C1C-AA3B-FF6AA52F5695}">
      <dgm:prSet/>
      <dgm:spPr/>
      <dgm:t>
        <a:bodyPr/>
        <a:lstStyle/>
        <a:p>
          <a:endParaRPr lang="en-US"/>
        </a:p>
      </dgm:t>
    </dgm:pt>
    <dgm:pt modelId="{025929A0-B3FC-4F07-9D86-5438D97DDD2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D" dirty="0" err="1"/>
            <a:t>Jenis</a:t>
          </a:r>
          <a:r>
            <a:rPr lang="en-ID" dirty="0"/>
            <a:t> </a:t>
          </a:r>
          <a:r>
            <a:rPr lang="en-ID" dirty="0" err="1"/>
            <a:t>Kelamin</a:t>
          </a:r>
          <a:r>
            <a:rPr lang="en-ID" dirty="0"/>
            <a:t>; </a:t>
          </a:r>
          <a:r>
            <a:rPr lang="en-ID" dirty="0" err="1"/>
            <a:t>pria</a:t>
          </a:r>
          <a:r>
            <a:rPr lang="en-ID" dirty="0"/>
            <a:t> </a:t>
          </a:r>
          <a:r>
            <a:rPr lang="en-ID" dirty="0" err="1"/>
            <a:t>sedikit</a:t>
          </a:r>
          <a:r>
            <a:rPr lang="en-ID" dirty="0"/>
            <a:t> </a:t>
          </a: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rendah</a:t>
          </a:r>
          <a:r>
            <a:rPr lang="en-ID" dirty="0"/>
            <a:t> </a:t>
          </a:r>
          <a:r>
            <a:rPr lang="en-ID" dirty="0" err="1"/>
            <a:t>daripada</a:t>
          </a:r>
          <a:r>
            <a:rPr lang="en-ID" dirty="0"/>
            <a:t> </a:t>
          </a:r>
          <a:r>
            <a:rPr lang="en-ID" dirty="0" err="1"/>
            <a:t>wanita</a:t>
          </a:r>
          <a:r>
            <a:rPr lang="en-ID" dirty="0"/>
            <a:t> (P=60-65 x/</a:t>
          </a:r>
          <a:r>
            <a:rPr lang="en-ID" dirty="0" err="1"/>
            <a:t>mnt</a:t>
          </a:r>
          <a:r>
            <a:rPr lang="en-ID" dirty="0"/>
            <a:t> </a:t>
          </a:r>
          <a:r>
            <a:rPr lang="en-ID" dirty="0" err="1"/>
            <a:t>ketika</a:t>
          </a:r>
          <a:r>
            <a:rPr lang="en-ID" dirty="0"/>
            <a:t> </a:t>
          </a:r>
          <a:r>
            <a:rPr lang="en-ID" dirty="0" err="1"/>
            <a:t>istirahat</a:t>
          </a:r>
          <a:r>
            <a:rPr lang="en-ID" dirty="0"/>
            <a:t>, W=7-8 x/</a:t>
          </a:r>
          <a:r>
            <a:rPr lang="en-ID" dirty="0" err="1"/>
            <a:t>mnt</a:t>
          </a:r>
          <a:r>
            <a:rPr lang="en-ID" dirty="0"/>
            <a:t> </a:t>
          </a: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cepat</a:t>
          </a:r>
          <a:r>
            <a:rPr lang="en-ID" dirty="0"/>
            <a:t>) </a:t>
          </a:r>
          <a:endParaRPr lang="en-US" dirty="0"/>
        </a:p>
      </dgm:t>
    </dgm:pt>
    <dgm:pt modelId="{DE81E47A-3EFF-485A-896C-5DEC4C1C65FA}" type="parTrans" cxnId="{840D07DD-C1DA-4DD0-9C70-11D9E07B1460}">
      <dgm:prSet/>
      <dgm:spPr/>
      <dgm:t>
        <a:bodyPr/>
        <a:lstStyle/>
        <a:p>
          <a:endParaRPr lang="en-US"/>
        </a:p>
      </dgm:t>
    </dgm:pt>
    <dgm:pt modelId="{E6B6491E-99BC-42D6-AD52-9392768DECC9}" type="sibTrans" cxnId="{840D07DD-C1DA-4DD0-9C70-11D9E07B1460}">
      <dgm:prSet/>
      <dgm:spPr/>
      <dgm:t>
        <a:bodyPr/>
        <a:lstStyle/>
        <a:p>
          <a:endParaRPr lang="en-US"/>
        </a:p>
      </dgm:t>
    </dgm:pt>
    <dgm:pt modelId="{55BE0194-DFA3-41F9-A806-FADFE9FFF48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D" dirty="0"/>
            <a:t>Circadian rhythm; rata-rata </a:t>
          </a:r>
          <a:r>
            <a:rPr lang="en-ID" dirty="0" err="1"/>
            <a:t>menurun</a:t>
          </a:r>
          <a:r>
            <a:rPr lang="en-ID" dirty="0"/>
            <a:t> pada </a:t>
          </a:r>
          <a:r>
            <a:rPr lang="en-ID" dirty="0" err="1"/>
            <a:t>pagi</a:t>
          </a:r>
          <a:r>
            <a:rPr lang="en-ID" dirty="0"/>
            <a:t> </a:t>
          </a:r>
          <a:r>
            <a:rPr lang="en-ID" dirty="0" err="1"/>
            <a:t>hari</a:t>
          </a:r>
          <a:r>
            <a:rPr lang="en-ID" dirty="0"/>
            <a:t> dan </a:t>
          </a:r>
          <a:r>
            <a:rPr lang="en-ID" dirty="0" err="1"/>
            <a:t>meningkat</a:t>
          </a:r>
          <a:r>
            <a:rPr lang="en-ID" dirty="0"/>
            <a:t> pada </a:t>
          </a:r>
          <a:r>
            <a:rPr lang="en-ID" dirty="0" err="1"/>
            <a:t>siang</a:t>
          </a:r>
          <a:r>
            <a:rPr lang="en-ID" dirty="0"/>
            <a:t> dan sore </a:t>
          </a:r>
          <a:r>
            <a:rPr lang="en-ID" dirty="0" err="1"/>
            <a:t>hari</a:t>
          </a:r>
          <a:endParaRPr lang="en-US" dirty="0"/>
        </a:p>
      </dgm:t>
    </dgm:pt>
    <dgm:pt modelId="{081E1A7C-D2E9-4E71-ADEC-0B3BC7CCF2BF}" type="parTrans" cxnId="{65649FE9-C713-44CE-89A6-F2747EE39B80}">
      <dgm:prSet/>
      <dgm:spPr/>
      <dgm:t>
        <a:bodyPr/>
        <a:lstStyle/>
        <a:p>
          <a:endParaRPr lang="en-US"/>
        </a:p>
      </dgm:t>
    </dgm:pt>
    <dgm:pt modelId="{7E35DFC0-AF8A-41A8-B2AB-9CC973C1A87A}" type="sibTrans" cxnId="{65649FE9-C713-44CE-89A6-F2747EE39B80}">
      <dgm:prSet/>
      <dgm:spPr/>
      <dgm:t>
        <a:bodyPr/>
        <a:lstStyle/>
        <a:p>
          <a:endParaRPr lang="en-US"/>
        </a:p>
      </dgm:t>
    </dgm:pt>
    <dgm:pt modelId="{B25EFD83-48C2-475B-B0CD-3DF88DA4E91C}" type="pres">
      <dgm:prSet presAssocID="{A6DD4BBC-BF26-49B1-9335-B912230788A5}" presName="linear" presStyleCnt="0">
        <dgm:presLayoutVars>
          <dgm:animLvl val="lvl"/>
          <dgm:resizeHandles val="exact"/>
        </dgm:presLayoutVars>
      </dgm:prSet>
      <dgm:spPr/>
    </dgm:pt>
    <dgm:pt modelId="{BDB59C6C-2122-4238-90D9-3E28121F0D88}" type="pres">
      <dgm:prSet presAssocID="{CC6740E8-8857-4F1D-B59C-BC0AAFB18F9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7207EDB-F8E8-41D1-A40C-DF62D1069130}" type="pres">
      <dgm:prSet presAssocID="{CC6740E8-8857-4F1D-B59C-BC0AAFB18F9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19F5D0E-42D0-4282-A445-E4375F807F53}" type="presOf" srcId="{025929A0-B3FC-4F07-9D86-5438D97DDD28}" destId="{47207EDB-F8E8-41D1-A40C-DF62D1069130}" srcOrd="0" destOrd="1" presId="urn:microsoft.com/office/officeart/2005/8/layout/vList2"/>
    <dgm:cxn modelId="{5013B00E-B04D-4EF3-917A-BE3937DEC886}" type="presOf" srcId="{A6DD4BBC-BF26-49B1-9335-B912230788A5}" destId="{B25EFD83-48C2-475B-B0CD-3DF88DA4E91C}" srcOrd="0" destOrd="0" presId="urn:microsoft.com/office/officeart/2005/8/layout/vList2"/>
    <dgm:cxn modelId="{CCACCF21-998D-46D7-9323-5994268C3330}" type="presOf" srcId="{CC6740E8-8857-4F1D-B59C-BC0AAFB18F91}" destId="{BDB59C6C-2122-4238-90D9-3E28121F0D88}" srcOrd="0" destOrd="0" presId="urn:microsoft.com/office/officeart/2005/8/layout/vList2"/>
    <dgm:cxn modelId="{86945848-27FC-4C1C-AA3B-FF6AA52F5695}" srcId="{CC6740E8-8857-4F1D-B59C-BC0AAFB18F91}" destId="{D59A61A7-5C41-4F75-A2A2-A44ACE8A8424}" srcOrd="0" destOrd="0" parTransId="{CD796E87-0509-49E8-B7B1-23C47887FBAB}" sibTransId="{617D0DD4-8CC2-4AF5-9C99-C6DBB10B65C1}"/>
    <dgm:cxn modelId="{8AFFF6C0-2ABC-4CCA-B0F8-9B094070BEC2}" type="presOf" srcId="{55BE0194-DFA3-41F9-A806-FADFE9FFF48A}" destId="{47207EDB-F8E8-41D1-A40C-DF62D1069130}" srcOrd="0" destOrd="2" presId="urn:microsoft.com/office/officeart/2005/8/layout/vList2"/>
    <dgm:cxn modelId="{D1099DC8-855B-4778-8D0D-E3D7D2CF439D}" type="presOf" srcId="{D59A61A7-5C41-4F75-A2A2-A44ACE8A8424}" destId="{47207EDB-F8E8-41D1-A40C-DF62D1069130}" srcOrd="0" destOrd="0" presId="urn:microsoft.com/office/officeart/2005/8/layout/vList2"/>
    <dgm:cxn modelId="{840D07DD-C1DA-4DD0-9C70-11D9E07B1460}" srcId="{CC6740E8-8857-4F1D-B59C-BC0AAFB18F91}" destId="{025929A0-B3FC-4F07-9D86-5438D97DDD28}" srcOrd="1" destOrd="0" parTransId="{DE81E47A-3EFF-485A-896C-5DEC4C1C65FA}" sibTransId="{E6B6491E-99BC-42D6-AD52-9392768DECC9}"/>
    <dgm:cxn modelId="{65649FE9-C713-44CE-89A6-F2747EE39B80}" srcId="{CC6740E8-8857-4F1D-B59C-BC0AAFB18F91}" destId="{55BE0194-DFA3-41F9-A806-FADFE9FFF48A}" srcOrd="2" destOrd="0" parTransId="{081E1A7C-D2E9-4E71-ADEC-0B3BC7CCF2BF}" sibTransId="{7E35DFC0-AF8A-41A8-B2AB-9CC973C1A87A}"/>
    <dgm:cxn modelId="{CE831BF6-612C-4B7E-B591-BFCD60799965}" srcId="{A6DD4BBC-BF26-49B1-9335-B912230788A5}" destId="{CC6740E8-8857-4F1D-B59C-BC0AAFB18F91}" srcOrd="0" destOrd="0" parTransId="{27F5C299-3A3F-47CF-9D49-E2013BCC68BF}" sibTransId="{CFEB9CB6-47A6-47E0-B75C-CD626D776DB0}"/>
    <dgm:cxn modelId="{60D14E73-34DA-489D-8C26-DE44BC05F52F}" type="presParOf" srcId="{B25EFD83-48C2-475B-B0CD-3DF88DA4E91C}" destId="{BDB59C6C-2122-4238-90D9-3E28121F0D88}" srcOrd="0" destOrd="0" presId="urn:microsoft.com/office/officeart/2005/8/layout/vList2"/>
    <dgm:cxn modelId="{EBF0F770-BBA9-4233-BAF9-86DA3A450F40}" type="presParOf" srcId="{B25EFD83-48C2-475B-B0CD-3DF88DA4E91C}" destId="{47207EDB-F8E8-41D1-A40C-DF62D10691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B705E5-0677-4234-9952-A785A90FA26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39DC07-01F1-4860-AD71-CBC13A99F4D1}">
      <dgm:prSet/>
      <dgm:spPr/>
      <dgm:t>
        <a:bodyPr/>
        <a:lstStyle/>
        <a:p>
          <a:r>
            <a:rPr lang="en-ID" u="sng">
              <a:hlinkClick xmlns:r="http://schemas.openxmlformats.org/officeDocument/2006/relationships" r:id="rId1"/>
            </a:rPr>
            <a:t>4. Bentuk tubuh; tinggi, langsing biasanya denyut jantung</a:t>
          </a:r>
          <a:r>
            <a:rPr lang="en-ID"/>
            <a:t> lebih pelan dan nadi lebih sedikit dibandingkan orang gemuk </a:t>
          </a:r>
          <a:endParaRPr lang="en-US"/>
        </a:p>
      </dgm:t>
    </dgm:pt>
    <dgm:pt modelId="{3101E812-AFC6-49C1-B3D4-03911BEA61A8}" type="parTrans" cxnId="{CFC1514C-7DC0-44D5-91CC-2956606D3223}">
      <dgm:prSet/>
      <dgm:spPr/>
      <dgm:t>
        <a:bodyPr/>
        <a:lstStyle/>
        <a:p>
          <a:endParaRPr lang="en-US"/>
        </a:p>
      </dgm:t>
    </dgm:pt>
    <dgm:pt modelId="{C261890A-D879-4EBC-95AB-1FCE293776DA}" type="sibTrans" cxnId="{CFC1514C-7DC0-44D5-91CC-2956606D3223}">
      <dgm:prSet/>
      <dgm:spPr/>
      <dgm:t>
        <a:bodyPr/>
        <a:lstStyle/>
        <a:p>
          <a:endParaRPr lang="en-US"/>
        </a:p>
      </dgm:t>
    </dgm:pt>
    <dgm:pt modelId="{3F5E088B-7F73-4D61-8988-0018677C30B2}">
      <dgm:prSet/>
      <dgm:spPr/>
      <dgm:t>
        <a:bodyPr/>
        <a:lstStyle/>
        <a:p>
          <a:r>
            <a:rPr lang="en-ID"/>
            <a:t>5. Aktivitas dan exercise; nadi akan meningkat dengan aktivitas dan exercise dan menurun dengan istirahat </a:t>
          </a:r>
          <a:endParaRPr lang="en-US"/>
        </a:p>
      </dgm:t>
    </dgm:pt>
    <dgm:pt modelId="{706F8E83-BC46-41E0-86F5-24EFEC96B8D1}" type="parTrans" cxnId="{F264B07C-2D75-417D-A6E3-1B87164152EE}">
      <dgm:prSet/>
      <dgm:spPr/>
      <dgm:t>
        <a:bodyPr/>
        <a:lstStyle/>
        <a:p>
          <a:endParaRPr lang="en-US"/>
        </a:p>
      </dgm:t>
    </dgm:pt>
    <dgm:pt modelId="{742917BC-A414-4555-99A8-46D78C3F4BE1}" type="sibTrans" cxnId="{F264B07C-2D75-417D-A6E3-1B87164152EE}">
      <dgm:prSet/>
      <dgm:spPr/>
      <dgm:t>
        <a:bodyPr/>
        <a:lstStyle/>
        <a:p>
          <a:endParaRPr lang="en-US"/>
        </a:p>
      </dgm:t>
    </dgm:pt>
    <dgm:pt modelId="{FFB7B91F-92DF-4285-94A1-6A761760D5E1}">
      <dgm:prSet/>
      <dgm:spPr/>
      <dgm:t>
        <a:bodyPr/>
        <a:lstStyle/>
        <a:p>
          <a:r>
            <a:rPr lang="en-ID"/>
            <a:t>6. Stress dan emosi; rangsangan syaraf simpatis dan emosi seperti cemas, takut, gembira meningkatkan denyut jantung dan nadi. Nyeri, adalah stressor yang dapat memacu nadi lebih cepat</a:t>
          </a:r>
          <a:endParaRPr lang="en-US"/>
        </a:p>
      </dgm:t>
    </dgm:pt>
    <dgm:pt modelId="{F00AE308-26A4-4812-98B0-4B54F0631EDC}" type="parTrans" cxnId="{3BF05C5D-B258-45B7-B6EE-3D143DABB8CE}">
      <dgm:prSet/>
      <dgm:spPr/>
      <dgm:t>
        <a:bodyPr/>
        <a:lstStyle/>
        <a:p>
          <a:endParaRPr lang="en-US"/>
        </a:p>
      </dgm:t>
    </dgm:pt>
    <dgm:pt modelId="{8C66F34B-BABD-4A3E-9688-0195C1FDA52A}" type="sibTrans" cxnId="{3BF05C5D-B258-45B7-B6EE-3D143DABB8CE}">
      <dgm:prSet/>
      <dgm:spPr/>
      <dgm:t>
        <a:bodyPr/>
        <a:lstStyle/>
        <a:p>
          <a:endParaRPr lang="en-US"/>
        </a:p>
      </dgm:t>
    </dgm:pt>
    <dgm:pt modelId="{2235AA61-5FA5-43AC-B5B0-C9B8718D909D}" type="pres">
      <dgm:prSet presAssocID="{E2B705E5-0677-4234-9952-A785A90FA26D}" presName="linear" presStyleCnt="0">
        <dgm:presLayoutVars>
          <dgm:animLvl val="lvl"/>
          <dgm:resizeHandles val="exact"/>
        </dgm:presLayoutVars>
      </dgm:prSet>
      <dgm:spPr/>
    </dgm:pt>
    <dgm:pt modelId="{1F747F1C-C307-44BB-AB7C-74B3A27F6046}" type="pres">
      <dgm:prSet presAssocID="{4D39DC07-01F1-4860-AD71-CBC13A99F4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3A686B-9560-424B-BA66-EED37FF2E259}" type="pres">
      <dgm:prSet presAssocID="{C261890A-D879-4EBC-95AB-1FCE293776DA}" presName="spacer" presStyleCnt="0"/>
      <dgm:spPr/>
    </dgm:pt>
    <dgm:pt modelId="{5C548B8E-625D-433B-88A2-986A6B2794DB}" type="pres">
      <dgm:prSet presAssocID="{3F5E088B-7F73-4D61-8988-0018677C30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CBC8E9-4FAE-4CDA-9106-F2A762906E57}" type="pres">
      <dgm:prSet presAssocID="{742917BC-A414-4555-99A8-46D78C3F4BE1}" presName="spacer" presStyleCnt="0"/>
      <dgm:spPr/>
    </dgm:pt>
    <dgm:pt modelId="{18F4E286-6240-4735-AD35-B5DCB9507D70}" type="pres">
      <dgm:prSet presAssocID="{FFB7B91F-92DF-4285-94A1-6A761760D5E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48FA003-45EF-4B0B-B118-65884E57E267}" type="presOf" srcId="{4D39DC07-01F1-4860-AD71-CBC13A99F4D1}" destId="{1F747F1C-C307-44BB-AB7C-74B3A27F6046}" srcOrd="0" destOrd="0" presId="urn:microsoft.com/office/officeart/2005/8/layout/vList2"/>
    <dgm:cxn modelId="{DA048126-4C51-47ED-B56B-1A74EC16A740}" type="presOf" srcId="{3F5E088B-7F73-4D61-8988-0018677C30B2}" destId="{5C548B8E-625D-433B-88A2-986A6B2794DB}" srcOrd="0" destOrd="0" presId="urn:microsoft.com/office/officeart/2005/8/layout/vList2"/>
    <dgm:cxn modelId="{3BF05C5D-B258-45B7-B6EE-3D143DABB8CE}" srcId="{E2B705E5-0677-4234-9952-A785A90FA26D}" destId="{FFB7B91F-92DF-4285-94A1-6A761760D5E1}" srcOrd="2" destOrd="0" parTransId="{F00AE308-26A4-4812-98B0-4B54F0631EDC}" sibTransId="{8C66F34B-BABD-4A3E-9688-0195C1FDA52A}"/>
    <dgm:cxn modelId="{CFC1514C-7DC0-44D5-91CC-2956606D3223}" srcId="{E2B705E5-0677-4234-9952-A785A90FA26D}" destId="{4D39DC07-01F1-4860-AD71-CBC13A99F4D1}" srcOrd="0" destOrd="0" parTransId="{3101E812-AFC6-49C1-B3D4-03911BEA61A8}" sibTransId="{C261890A-D879-4EBC-95AB-1FCE293776DA}"/>
    <dgm:cxn modelId="{F264B07C-2D75-417D-A6E3-1B87164152EE}" srcId="{E2B705E5-0677-4234-9952-A785A90FA26D}" destId="{3F5E088B-7F73-4D61-8988-0018677C30B2}" srcOrd="1" destOrd="0" parTransId="{706F8E83-BC46-41E0-86F5-24EFEC96B8D1}" sibTransId="{742917BC-A414-4555-99A8-46D78C3F4BE1}"/>
    <dgm:cxn modelId="{834BC3BA-5526-46E0-B88F-5AAB1C68E1E2}" type="presOf" srcId="{E2B705E5-0677-4234-9952-A785A90FA26D}" destId="{2235AA61-5FA5-43AC-B5B0-C9B8718D909D}" srcOrd="0" destOrd="0" presId="urn:microsoft.com/office/officeart/2005/8/layout/vList2"/>
    <dgm:cxn modelId="{C20AC1D8-97B3-418F-9500-A73BC96AE8E2}" type="presOf" srcId="{FFB7B91F-92DF-4285-94A1-6A761760D5E1}" destId="{18F4E286-6240-4735-AD35-B5DCB9507D70}" srcOrd="0" destOrd="0" presId="urn:microsoft.com/office/officeart/2005/8/layout/vList2"/>
    <dgm:cxn modelId="{E0000DB1-205F-4C12-AEE7-3C86974B1F4C}" type="presParOf" srcId="{2235AA61-5FA5-43AC-B5B0-C9B8718D909D}" destId="{1F747F1C-C307-44BB-AB7C-74B3A27F6046}" srcOrd="0" destOrd="0" presId="urn:microsoft.com/office/officeart/2005/8/layout/vList2"/>
    <dgm:cxn modelId="{EFF12209-A059-4588-A2E5-47859D5BC690}" type="presParOf" srcId="{2235AA61-5FA5-43AC-B5B0-C9B8718D909D}" destId="{093A686B-9560-424B-BA66-EED37FF2E259}" srcOrd="1" destOrd="0" presId="urn:microsoft.com/office/officeart/2005/8/layout/vList2"/>
    <dgm:cxn modelId="{58D1F292-8B07-4FEF-A9AA-DE7A76E6FF86}" type="presParOf" srcId="{2235AA61-5FA5-43AC-B5B0-C9B8718D909D}" destId="{5C548B8E-625D-433B-88A2-986A6B2794DB}" srcOrd="2" destOrd="0" presId="urn:microsoft.com/office/officeart/2005/8/layout/vList2"/>
    <dgm:cxn modelId="{176F0DB1-8356-4162-BC51-74779F5E8791}" type="presParOf" srcId="{2235AA61-5FA5-43AC-B5B0-C9B8718D909D}" destId="{F8CBC8E9-4FAE-4CDA-9106-F2A762906E57}" srcOrd="3" destOrd="0" presId="urn:microsoft.com/office/officeart/2005/8/layout/vList2"/>
    <dgm:cxn modelId="{0127483E-C88D-4A79-9C39-6114A0415640}" type="presParOf" srcId="{2235AA61-5FA5-43AC-B5B0-C9B8718D909D}" destId="{18F4E286-6240-4735-AD35-B5DCB9507D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B9142F-7DFF-420F-8CB8-AAA2768862AF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E94BA6D-4B06-4796-8BAD-F60DA65BFCA2}">
      <dgm:prSet/>
      <dgm:spPr/>
      <dgm:t>
        <a:bodyPr/>
        <a:lstStyle/>
        <a:p>
          <a:r>
            <a:rPr lang="en-ID" u="sng" dirty="0">
              <a:hlinkClick xmlns:r="http://schemas.openxmlformats.org/officeDocument/2006/relationships" r:id="rId1"/>
            </a:rPr>
            <a:t>7. </a:t>
          </a:r>
          <a:r>
            <a:rPr lang="en-ID" u="sng" dirty="0" err="1">
              <a:hlinkClick xmlns:r="http://schemas.openxmlformats.org/officeDocument/2006/relationships" r:id="rId1"/>
            </a:rPr>
            <a:t>Suhu</a:t>
          </a:r>
          <a:r>
            <a:rPr lang="en-ID" u="sng" dirty="0">
              <a:hlinkClick xmlns:r="http://schemas.openxmlformats.org/officeDocument/2006/relationships" r:id="rId1"/>
            </a:rPr>
            <a:t> </a:t>
          </a:r>
          <a:r>
            <a:rPr lang="en-ID" u="sng" dirty="0" err="1">
              <a:hlinkClick xmlns:r="http://schemas.openxmlformats.org/officeDocument/2006/relationships" r:id="rId1"/>
            </a:rPr>
            <a:t>Tubuh</a:t>
          </a:r>
          <a:r>
            <a:rPr lang="en-ID" u="sng" dirty="0">
              <a:hlinkClick xmlns:r="http://schemas.openxmlformats.org/officeDocument/2006/relationships" r:id="rId1"/>
            </a:rPr>
            <a:t>; </a:t>
          </a:r>
          <a:r>
            <a:rPr lang="en-ID" u="sng" dirty="0" err="1">
              <a:hlinkClick xmlns:r="http://schemas.openxmlformats.org/officeDocument/2006/relationships" r:id="rId1"/>
            </a:rPr>
            <a:t>setiap</a:t>
          </a:r>
          <a:r>
            <a:rPr lang="en-ID" u="sng" dirty="0">
              <a:hlinkClick xmlns:r="http://schemas.openxmlformats.org/officeDocument/2006/relationships" r:id="rId1"/>
            </a:rPr>
            <a:t> </a:t>
          </a:r>
          <a:r>
            <a:rPr lang="en-ID" u="sng" dirty="0" err="1">
              <a:hlinkClick xmlns:r="http://schemas.openxmlformats.org/officeDocument/2006/relationships" r:id="rId1"/>
            </a:rPr>
            <a:t>peningkatan</a:t>
          </a:r>
          <a:r>
            <a:rPr lang="en-ID" u="sng" dirty="0">
              <a:hlinkClick xmlns:r="http://schemas.openxmlformats.org/officeDocument/2006/relationships" r:id="rId1"/>
            </a:rPr>
            <a:t> 1°F </a:t>
          </a:r>
          <a:r>
            <a:rPr lang="en-ID" u="sng" dirty="0">
              <a:sym typeface="Symbol" panose="05050102010706020507" pitchFamily="18" charset="2"/>
              <a:hlinkClick xmlns:r="http://schemas.openxmlformats.org/officeDocument/2006/relationships" r:id="rId1"/>
            </a:rPr>
            <a:t></a:t>
          </a:r>
          <a:r>
            <a:rPr lang="en-ID" u="sng" dirty="0">
              <a:hlinkClick xmlns:r="http://schemas.openxmlformats.org/officeDocument/2006/relationships" r:id="rId1"/>
            </a:rPr>
            <a:t> </a:t>
          </a:r>
          <a:r>
            <a:rPr lang="en-ID" u="sng" dirty="0" err="1">
              <a:hlinkClick xmlns:r="http://schemas.openxmlformats.org/officeDocument/2006/relationships" r:id="rId1"/>
            </a:rPr>
            <a:t>nadi</a:t>
          </a:r>
          <a:r>
            <a:rPr lang="en-ID" u="sng" dirty="0">
              <a:hlinkClick xmlns:r="http://schemas.openxmlformats.org/officeDocument/2006/relationships" r:id="rId1"/>
            </a:rPr>
            <a:t> </a:t>
          </a:r>
          <a:r>
            <a:rPr lang="en-ID" u="sng" dirty="0" err="1">
              <a:hlinkClick xmlns:r="http://schemas.openxmlformats.org/officeDocument/2006/relationships" r:id="rId1"/>
            </a:rPr>
            <a:t>meningkat</a:t>
          </a:r>
          <a:r>
            <a:rPr lang="en-ID" dirty="0"/>
            <a:t> 10x/</a:t>
          </a:r>
          <a:r>
            <a:rPr lang="en-ID" dirty="0" err="1"/>
            <a:t>mnt</a:t>
          </a:r>
          <a:r>
            <a:rPr lang="en-ID" dirty="0"/>
            <a:t>, </a:t>
          </a:r>
          <a:r>
            <a:rPr lang="en-ID" dirty="0" err="1"/>
            <a:t>peningkatan</a:t>
          </a:r>
          <a:r>
            <a:rPr lang="en-ID" dirty="0"/>
            <a:t> 1°C </a:t>
          </a:r>
          <a:r>
            <a:rPr lang="en-ID" dirty="0">
              <a:sym typeface="Symbol" panose="05050102010706020507" pitchFamily="18" charset="2"/>
            </a:rPr>
            <a:t></a:t>
          </a:r>
          <a:r>
            <a:rPr lang="en-ID" dirty="0"/>
            <a:t> </a:t>
          </a:r>
          <a:r>
            <a:rPr lang="en-ID" dirty="0" err="1"/>
            <a:t>nadi</a:t>
          </a:r>
          <a:r>
            <a:rPr lang="en-ID" dirty="0"/>
            <a:t> </a:t>
          </a:r>
          <a:r>
            <a:rPr lang="en-ID" dirty="0" err="1"/>
            <a:t>meningkat</a:t>
          </a:r>
          <a:r>
            <a:rPr lang="en-ID" dirty="0"/>
            <a:t> 15x/</a:t>
          </a:r>
          <a:r>
            <a:rPr lang="en-ID" dirty="0" err="1"/>
            <a:t>mnt</a:t>
          </a:r>
          <a:r>
            <a:rPr lang="en-ID" dirty="0"/>
            <a:t>. </a:t>
          </a:r>
          <a:r>
            <a:rPr lang="en-ID" dirty="0" err="1"/>
            <a:t>Sebaliknya</a:t>
          </a:r>
          <a:r>
            <a:rPr lang="en-ID" dirty="0"/>
            <a:t> </a:t>
          </a:r>
          <a:r>
            <a:rPr lang="en-ID" dirty="0" err="1"/>
            <a:t>bila</a:t>
          </a:r>
          <a:r>
            <a:rPr lang="en-ID" dirty="0"/>
            <a:t> </a:t>
          </a:r>
          <a:r>
            <a:rPr lang="en-ID" dirty="0" err="1"/>
            <a:t>terjadi</a:t>
          </a:r>
          <a:r>
            <a:rPr lang="en-ID" dirty="0"/>
            <a:t> </a:t>
          </a:r>
          <a:r>
            <a:rPr lang="en-ID" dirty="0" err="1"/>
            <a:t>penurunan</a:t>
          </a:r>
          <a:r>
            <a:rPr lang="en-ID" dirty="0"/>
            <a:t> </a:t>
          </a:r>
          <a:r>
            <a:rPr lang="en-ID" dirty="0" err="1"/>
            <a:t>suhu</a:t>
          </a:r>
          <a:r>
            <a:rPr lang="en-ID" dirty="0"/>
            <a:t> </a:t>
          </a:r>
          <a:r>
            <a:rPr lang="en-ID" dirty="0" err="1"/>
            <a:t>tubuh</a:t>
          </a:r>
          <a:r>
            <a:rPr lang="en-ID" dirty="0"/>
            <a:t> </a:t>
          </a:r>
          <a:r>
            <a:rPr lang="en-ID" dirty="0" err="1"/>
            <a:t>maka</a:t>
          </a:r>
          <a:r>
            <a:rPr lang="en-ID" dirty="0"/>
            <a:t> </a:t>
          </a:r>
          <a:r>
            <a:rPr lang="en-ID" dirty="0" err="1"/>
            <a:t>nadi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menurun</a:t>
          </a:r>
          <a:r>
            <a:rPr lang="en-ID" dirty="0"/>
            <a:t> </a:t>
          </a:r>
          <a:endParaRPr lang="en-US" dirty="0"/>
        </a:p>
      </dgm:t>
    </dgm:pt>
    <dgm:pt modelId="{76041001-0C1D-4D37-A02D-2CA071456C12}" type="parTrans" cxnId="{C5EB6128-E72A-4D50-A28E-DA8299DDF29F}">
      <dgm:prSet/>
      <dgm:spPr/>
      <dgm:t>
        <a:bodyPr/>
        <a:lstStyle/>
        <a:p>
          <a:endParaRPr lang="en-US"/>
        </a:p>
      </dgm:t>
    </dgm:pt>
    <dgm:pt modelId="{DAD55B6D-61F4-499B-AF62-1F94D735424E}" type="sibTrans" cxnId="{C5EB6128-E72A-4D50-A28E-DA8299DDF29F}">
      <dgm:prSet/>
      <dgm:spPr/>
      <dgm:t>
        <a:bodyPr/>
        <a:lstStyle/>
        <a:p>
          <a:endParaRPr lang="en-US"/>
        </a:p>
      </dgm:t>
    </dgm:pt>
    <dgm:pt modelId="{44DC1184-22BB-46C0-870F-240FB88613EB}">
      <dgm:prSet/>
      <dgm:spPr/>
      <dgm:t>
        <a:bodyPr/>
        <a:lstStyle/>
        <a:p>
          <a:r>
            <a:rPr lang="en-ID"/>
            <a:t>8. Volume darah; kehilanngan darah yang berlebihan akan menyebabkan peningkatan nadi </a:t>
          </a:r>
          <a:endParaRPr lang="en-US"/>
        </a:p>
      </dgm:t>
    </dgm:pt>
    <dgm:pt modelId="{091D3651-9719-4397-AE52-0E268DFFB2B7}" type="parTrans" cxnId="{C51C28C1-4AEF-4398-A672-E6FA0C0DBAC9}">
      <dgm:prSet/>
      <dgm:spPr/>
      <dgm:t>
        <a:bodyPr/>
        <a:lstStyle/>
        <a:p>
          <a:endParaRPr lang="en-US"/>
        </a:p>
      </dgm:t>
    </dgm:pt>
    <dgm:pt modelId="{8F92819B-05A7-4320-91F5-4B3CBDAD5FB7}" type="sibTrans" cxnId="{C51C28C1-4AEF-4398-A672-E6FA0C0DBAC9}">
      <dgm:prSet/>
      <dgm:spPr/>
      <dgm:t>
        <a:bodyPr/>
        <a:lstStyle/>
        <a:p>
          <a:endParaRPr lang="en-US"/>
        </a:p>
      </dgm:t>
    </dgm:pt>
    <dgm:pt modelId="{B23E2DF8-DAF8-4587-B34D-6498FD2D2E5C}">
      <dgm:prSet/>
      <dgm:spPr/>
      <dgm:t>
        <a:bodyPr/>
        <a:lstStyle/>
        <a:p>
          <a:r>
            <a:rPr lang="en-ID" dirty="0"/>
            <a:t>9. </a:t>
          </a:r>
          <a:r>
            <a:rPr lang="en-ID" dirty="0" err="1"/>
            <a:t>obat-obatan</a:t>
          </a:r>
          <a:r>
            <a:rPr lang="en-ID" dirty="0"/>
            <a:t>; </a:t>
          </a:r>
          <a:r>
            <a:rPr lang="en-ID" dirty="0" err="1"/>
            <a:t>beberapa</a:t>
          </a:r>
          <a:r>
            <a:rPr lang="en-ID" dirty="0"/>
            <a:t> </a:t>
          </a:r>
          <a:r>
            <a:rPr lang="en-ID" dirty="0" err="1"/>
            <a:t>obat</a:t>
          </a:r>
          <a:r>
            <a:rPr lang="en-ID" dirty="0"/>
            <a:t>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menurunkan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meningkatkan</a:t>
          </a:r>
          <a:r>
            <a:rPr lang="en-ID" dirty="0"/>
            <a:t> </a:t>
          </a:r>
          <a:r>
            <a:rPr lang="en-ID" dirty="0" err="1"/>
            <a:t>kontraksi</a:t>
          </a:r>
          <a:r>
            <a:rPr lang="en-ID" dirty="0"/>
            <a:t> </a:t>
          </a:r>
          <a:r>
            <a:rPr lang="en-ID" dirty="0" err="1"/>
            <a:t>jantung</a:t>
          </a:r>
          <a:r>
            <a:rPr lang="en-ID" dirty="0"/>
            <a:t>. </a:t>
          </a:r>
          <a:r>
            <a:rPr lang="en-ID" dirty="0" err="1"/>
            <a:t>Golongan</a:t>
          </a:r>
          <a:r>
            <a:rPr lang="en-ID" dirty="0"/>
            <a:t> digitalis dan sedative </a:t>
          </a:r>
          <a:r>
            <a:rPr lang="en-ID" dirty="0" err="1"/>
            <a:t>menurunkan</a:t>
          </a:r>
          <a:r>
            <a:rPr lang="en-ID" dirty="0"/>
            <a:t> HR, Caffeine, </a:t>
          </a:r>
          <a:r>
            <a:rPr lang="en-ID" dirty="0" err="1"/>
            <a:t>nicotine,cocaine</a:t>
          </a:r>
          <a:r>
            <a:rPr lang="en-ID" dirty="0"/>
            <a:t>, </a:t>
          </a:r>
          <a:r>
            <a:rPr lang="en-ID" dirty="0" err="1"/>
            <a:t>hormon</a:t>
          </a:r>
          <a:r>
            <a:rPr lang="en-ID" dirty="0"/>
            <a:t> </a:t>
          </a:r>
          <a:r>
            <a:rPr lang="en-ID" dirty="0" err="1"/>
            <a:t>tyroid</a:t>
          </a:r>
          <a:r>
            <a:rPr lang="en-ID" dirty="0"/>
            <a:t>, adrenalin </a:t>
          </a:r>
          <a:r>
            <a:rPr lang="en-ID" dirty="0" err="1"/>
            <a:t>meningkatkan</a:t>
          </a:r>
          <a:r>
            <a:rPr lang="en-ID" dirty="0"/>
            <a:t> HR</a:t>
          </a:r>
          <a:endParaRPr lang="en-US" dirty="0"/>
        </a:p>
      </dgm:t>
    </dgm:pt>
    <dgm:pt modelId="{E7DB9693-1A00-4E14-9D76-D85D771AA2F9}" type="parTrans" cxnId="{2BF40F3B-44D8-44E6-BBE0-6860F611F5E9}">
      <dgm:prSet/>
      <dgm:spPr/>
      <dgm:t>
        <a:bodyPr/>
        <a:lstStyle/>
        <a:p>
          <a:endParaRPr lang="en-US"/>
        </a:p>
      </dgm:t>
    </dgm:pt>
    <dgm:pt modelId="{3FDC9822-E08A-47FF-8B72-8B8765ED7382}" type="sibTrans" cxnId="{2BF40F3B-44D8-44E6-BBE0-6860F611F5E9}">
      <dgm:prSet/>
      <dgm:spPr/>
      <dgm:t>
        <a:bodyPr/>
        <a:lstStyle/>
        <a:p>
          <a:endParaRPr lang="en-US"/>
        </a:p>
      </dgm:t>
    </dgm:pt>
    <dgm:pt modelId="{A9CB54E9-2EDE-41AB-AE3F-EBF1637B5DAA}" type="pres">
      <dgm:prSet presAssocID="{62B9142F-7DFF-420F-8CB8-AAA2768862AF}" presName="linear" presStyleCnt="0">
        <dgm:presLayoutVars>
          <dgm:animLvl val="lvl"/>
          <dgm:resizeHandles val="exact"/>
        </dgm:presLayoutVars>
      </dgm:prSet>
      <dgm:spPr/>
    </dgm:pt>
    <dgm:pt modelId="{046301BD-9A13-42AF-8B85-404E664D9975}" type="pres">
      <dgm:prSet presAssocID="{7E94BA6D-4B06-4796-8BAD-F60DA65BFC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AD0444-58E9-4F33-A9D9-37BDF42DBB07}" type="pres">
      <dgm:prSet presAssocID="{DAD55B6D-61F4-499B-AF62-1F94D735424E}" presName="spacer" presStyleCnt="0"/>
      <dgm:spPr/>
    </dgm:pt>
    <dgm:pt modelId="{BDB0C923-0977-45CC-8676-DDF7F4F1B3DC}" type="pres">
      <dgm:prSet presAssocID="{44DC1184-22BB-46C0-870F-240FB88613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5FE2AD-180D-4125-99F3-B2D5E339CF59}" type="pres">
      <dgm:prSet presAssocID="{8F92819B-05A7-4320-91F5-4B3CBDAD5FB7}" presName="spacer" presStyleCnt="0"/>
      <dgm:spPr/>
    </dgm:pt>
    <dgm:pt modelId="{31ABEB83-56C3-4A6F-8750-2E7912ABE81B}" type="pres">
      <dgm:prSet presAssocID="{B23E2DF8-DAF8-4587-B34D-6498FD2D2E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EB6128-E72A-4D50-A28E-DA8299DDF29F}" srcId="{62B9142F-7DFF-420F-8CB8-AAA2768862AF}" destId="{7E94BA6D-4B06-4796-8BAD-F60DA65BFCA2}" srcOrd="0" destOrd="0" parTransId="{76041001-0C1D-4D37-A02D-2CA071456C12}" sibTransId="{DAD55B6D-61F4-499B-AF62-1F94D735424E}"/>
    <dgm:cxn modelId="{2BF40F3B-44D8-44E6-BBE0-6860F611F5E9}" srcId="{62B9142F-7DFF-420F-8CB8-AAA2768862AF}" destId="{B23E2DF8-DAF8-4587-B34D-6498FD2D2E5C}" srcOrd="2" destOrd="0" parTransId="{E7DB9693-1A00-4E14-9D76-D85D771AA2F9}" sibTransId="{3FDC9822-E08A-47FF-8B72-8B8765ED7382}"/>
    <dgm:cxn modelId="{C1411F3C-0AC5-4917-BBEA-665BFD0BC3FE}" type="presOf" srcId="{44DC1184-22BB-46C0-870F-240FB88613EB}" destId="{BDB0C923-0977-45CC-8676-DDF7F4F1B3DC}" srcOrd="0" destOrd="0" presId="urn:microsoft.com/office/officeart/2005/8/layout/vList2"/>
    <dgm:cxn modelId="{2A753242-1388-45F7-A15A-64D668915406}" type="presOf" srcId="{7E94BA6D-4B06-4796-8BAD-F60DA65BFCA2}" destId="{046301BD-9A13-42AF-8B85-404E664D9975}" srcOrd="0" destOrd="0" presId="urn:microsoft.com/office/officeart/2005/8/layout/vList2"/>
    <dgm:cxn modelId="{7DA4AD54-6922-46B0-9B56-1481D70A1919}" type="presOf" srcId="{62B9142F-7DFF-420F-8CB8-AAA2768862AF}" destId="{A9CB54E9-2EDE-41AB-AE3F-EBF1637B5DAA}" srcOrd="0" destOrd="0" presId="urn:microsoft.com/office/officeart/2005/8/layout/vList2"/>
    <dgm:cxn modelId="{E903C39F-DB5F-4836-8B45-740BCF437AC2}" type="presOf" srcId="{B23E2DF8-DAF8-4587-B34D-6498FD2D2E5C}" destId="{31ABEB83-56C3-4A6F-8750-2E7912ABE81B}" srcOrd="0" destOrd="0" presId="urn:microsoft.com/office/officeart/2005/8/layout/vList2"/>
    <dgm:cxn modelId="{C51C28C1-4AEF-4398-A672-E6FA0C0DBAC9}" srcId="{62B9142F-7DFF-420F-8CB8-AAA2768862AF}" destId="{44DC1184-22BB-46C0-870F-240FB88613EB}" srcOrd="1" destOrd="0" parTransId="{091D3651-9719-4397-AE52-0E268DFFB2B7}" sibTransId="{8F92819B-05A7-4320-91F5-4B3CBDAD5FB7}"/>
    <dgm:cxn modelId="{377D5E06-6E9D-47F5-A2E4-C1A05B1376AA}" type="presParOf" srcId="{A9CB54E9-2EDE-41AB-AE3F-EBF1637B5DAA}" destId="{046301BD-9A13-42AF-8B85-404E664D9975}" srcOrd="0" destOrd="0" presId="urn:microsoft.com/office/officeart/2005/8/layout/vList2"/>
    <dgm:cxn modelId="{E0072DEA-C713-4016-9DB0-8A243F90D2D0}" type="presParOf" srcId="{A9CB54E9-2EDE-41AB-AE3F-EBF1637B5DAA}" destId="{00AD0444-58E9-4F33-A9D9-37BDF42DBB07}" srcOrd="1" destOrd="0" presId="urn:microsoft.com/office/officeart/2005/8/layout/vList2"/>
    <dgm:cxn modelId="{C0080BC5-CA21-41E4-B624-9827240F9DEB}" type="presParOf" srcId="{A9CB54E9-2EDE-41AB-AE3F-EBF1637B5DAA}" destId="{BDB0C923-0977-45CC-8676-DDF7F4F1B3DC}" srcOrd="2" destOrd="0" presId="urn:microsoft.com/office/officeart/2005/8/layout/vList2"/>
    <dgm:cxn modelId="{355DE637-D698-467F-91C9-32B035E6CEEF}" type="presParOf" srcId="{A9CB54E9-2EDE-41AB-AE3F-EBF1637B5DAA}" destId="{525FE2AD-180D-4125-99F3-B2D5E339CF59}" srcOrd="3" destOrd="0" presId="urn:microsoft.com/office/officeart/2005/8/layout/vList2"/>
    <dgm:cxn modelId="{FC8FA164-DE33-4386-A827-952E2F19460B}" type="presParOf" srcId="{A9CB54E9-2EDE-41AB-AE3F-EBF1637B5DAA}" destId="{31ABEB83-56C3-4A6F-8750-2E7912ABE8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FB981-1CD4-48EA-BFE4-C2909F18CA9F}">
      <dsp:nvSpPr>
        <dsp:cNvPr id="0" name=""/>
        <dsp:cNvSpPr/>
      </dsp:nvSpPr>
      <dsp:spPr>
        <a:xfrm>
          <a:off x="0" y="517616"/>
          <a:ext cx="10335428" cy="1572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 dirty="0" err="1"/>
            <a:t>Respon</a:t>
          </a:r>
          <a:r>
            <a:rPr lang="en-ID" sz="2800" b="0" i="0" kern="1200" dirty="0"/>
            <a:t> Nilai 4 : </a:t>
          </a:r>
          <a:r>
            <a:rPr lang="en-ID" sz="2800" b="0" i="0" kern="1200" dirty="0" err="1"/>
            <a:t>Fleksi</a:t>
          </a:r>
          <a:r>
            <a:rPr lang="en-ID" sz="2800" b="0" i="0" kern="1200" dirty="0"/>
            <a:t> </a:t>
          </a:r>
          <a:r>
            <a:rPr lang="en-ID" sz="2800" b="0" i="0" kern="1200" dirty="0" err="1"/>
            <a:t>menjauh</a:t>
          </a:r>
          <a:r>
            <a:rPr lang="en-ID" sz="2800" b="0" i="0" kern="1200" dirty="0"/>
            <a:t> </a:t>
          </a:r>
          <a:r>
            <a:rPr lang="en-ID" sz="2800" b="0" i="0" kern="1200" dirty="0" err="1"/>
            <a:t>dari</a:t>
          </a:r>
          <a:r>
            <a:rPr lang="en-ID" sz="2800" b="0" i="0" kern="1200" dirty="0"/>
            <a:t> </a:t>
          </a:r>
          <a:r>
            <a:rPr lang="en-ID" sz="2800" b="0" i="0" kern="1200" dirty="0" err="1"/>
            <a:t>rangsang</a:t>
          </a:r>
          <a:r>
            <a:rPr lang="en-ID" sz="2800" b="0" i="0" kern="1200" dirty="0"/>
            <a:t> </a:t>
          </a:r>
          <a:r>
            <a:rPr lang="en-ID" sz="2800" b="0" i="0" kern="1200" dirty="0" err="1"/>
            <a:t>nyeri</a:t>
          </a:r>
          <a:r>
            <a:rPr lang="en-ID" sz="2800" b="0" i="0" kern="1200" dirty="0"/>
            <a:t> yang </a:t>
          </a:r>
          <a:r>
            <a:rPr lang="en-ID" sz="2800" b="0" i="0" kern="1200" dirty="0" err="1"/>
            <a:t>diberikan</a:t>
          </a:r>
          <a:r>
            <a:rPr lang="en-ID" sz="2800" b="0" i="0" kern="1200" dirty="0"/>
            <a:t>, </a:t>
          </a:r>
          <a:r>
            <a:rPr lang="en-ID" sz="2800" b="0" i="0" kern="1200" dirty="0" err="1"/>
            <a:t>tetapi</a:t>
          </a:r>
          <a:r>
            <a:rPr lang="en-ID" sz="2800" b="0" i="0" kern="1200" dirty="0"/>
            <a:t> </a:t>
          </a:r>
          <a:r>
            <a:rPr lang="en-ID" sz="2800" b="0" i="0" kern="1200" dirty="0" err="1"/>
            <a:t>tidak</a:t>
          </a:r>
          <a:r>
            <a:rPr lang="en-ID" sz="2800" b="0" i="0" kern="1200" dirty="0"/>
            <a:t> </a:t>
          </a:r>
          <a:r>
            <a:rPr lang="en-ID" sz="2800" b="0" i="0" kern="1200" dirty="0" err="1"/>
            <a:t>mampu</a:t>
          </a:r>
          <a:r>
            <a:rPr lang="en-ID" sz="2800" b="0" i="0" kern="1200" dirty="0"/>
            <a:t> </a:t>
          </a:r>
          <a:r>
            <a:rPr lang="en-ID" sz="2800" b="0" i="0" kern="1200" dirty="0" err="1"/>
            <a:t>menunjuk</a:t>
          </a:r>
          <a:r>
            <a:rPr lang="en-ID" sz="2800" b="0" i="0" kern="1200" dirty="0"/>
            <a:t> </a:t>
          </a:r>
          <a:r>
            <a:rPr lang="en-ID" sz="2800" b="0" i="0" kern="1200" dirty="0" err="1"/>
            <a:t>lokasi</a:t>
          </a:r>
          <a:r>
            <a:rPr lang="en-ID" sz="2800" b="0" i="0" kern="1200" dirty="0"/>
            <a:t>/</a:t>
          </a:r>
          <a:r>
            <a:rPr lang="en-ID" sz="2800" b="0" i="0" kern="1200" dirty="0" err="1"/>
            <a:t>tempat</a:t>
          </a:r>
          <a:r>
            <a:rPr lang="en-ID" sz="2800" b="0" i="0" kern="1200" dirty="0"/>
            <a:t> </a:t>
          </a:r>
          <a:r>
            <a:rPr lang="en-ID" sz="2800" b="0" i="0" kern="1200" dirty="0" err="1"/>
            <a:t>rangsang</a:t>
          </a:r>
          <a:r>
            <a:rPr lang="en-ID" sz="2800" b="0" i="0" kern="1200" dirty="0"/>
            <a:t> </a:t>
          </a:r>
          <a:r>
            <a:rPr lang="en-ID" sz="2800" b="0" i="0" kern="1200" dirty="0" err="1"/>
            <a:t>dengan</a:t>
          </a:r>
          <a:r>
            <a:rPr lang="en-ID" sz="2800" b="0" i="0" kern="1200" dirty="0"/>
            <a:t> </a:t>
          </a:r>
          <a:r>
            <a:rPr lang="en-ID" sz="2800" b="0" i="0" kern="1200" dirty="0" err="1"/>
            <a:t>tangannya</a:t>
          </a:r>
          <a:endParaRPr lang="en-US" sz="2800" kern="1200" dirty="0"/>
        </a:p>
      </dsp:txBody>
      <dsp:txXfrm>
        <a:off x="76762" y="594378"/>
        <a:ext cx="10181904" cy="1418956"/>
      </dsp:txXfrm>
    </dsp:sp>
    <dsp:sp modelId="{93D1308C-F823-4543-AC0A-944AEC2F7E11}">
      <dsp:nvSpPr>
        <dsp:cNvPr id="0" name=""/>
        <dsp:cNvSpPr/>
      </dsp:nvSpPr>
      <dsp:spPr>
        <a:xfrm>
          <a:off x="0" y="2170736"/>
          <a:ext cx="10335428" cy="1572480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/>
            <a:t>Respon Nilai 3 : Fleksi abnormal. Bahu adduksi, fleksi dan pronasi lengan bawah, fleksi pergelangan tangandan tinju mengepal bila diberi rangsang nyeri</a:t>
          </a:r>
          <a:endParaRPr lang="en-US" sz="2800" kern="1200"/>
        </a:p>
      </dsp:txBody>
      <dsp:txXfrm>
        <a:off x="76762" y="2247498"/>
        <a:ext cx="10181904" cy="1418956"/>
      </dsp:txXfrm>
    </dsp:sp>
    <dsp:sp modelId="{0B955306-AE18-4AC5-851F-9EDFDC4C5E7D}">
      <dsp:nvSpPr>
        <dsp:cNvPr id="0" name=""/>
        <dsp:cNvSpPr/>
      </dsp:nvSpPr>
      <dsp:spPr>
        <a:xfrm>
          <a:off x="0" y="3823856"/>
          <a:ext cx="10335428" cy="1546282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0" i="0" kern="1200" dirty="0" err="1"/>
            <a:t>Respon</a:t>
          </a:r>
          <a:r>
            <a:rPr lang="en-ID" sz="2800" b="0" i="0" kern="1200" dirty="0"/>
            <a:t> Nilai 2 : </a:t>
          </a:r>
          <a:r>
            <a:rPr lang="en-ID" sz="2800" b="0" i="0" kern="1200" dirty="0" err="1"/>
            <a:t>Fleksi</a:t>
          </a:r>
          <a:r>
            <a:rPr lang="en-ID" sz="2800" b="0" i="0" kern="1200" dirty="0"/>
            <a:t> abnormal. Bahu </a:t>
          </a:r>
          <a:r>
            <a:rPr lang="en-ID" sz="2800" b="0" i="0" kern="1200" dirty="0" err="1"/>
            <a:t>adduksi</a:t>
          </a:r>
          <a:r>
            <a:rPr lang="en-ID" sz="2800" b="0" i="0" kern="1200" dirty="0"/>
            <a:t> dan </a:t>
          </a:r>
          <a:r>
            <a:rPr lang="en-ID" sz="2800" b="0" i="0" kern="1200" dirty="0" err="1"/>
            <a:t>rotasi</a:t>
          </a:r>
          <a:r>
            <a:rPr lang="en-ID" sz="2800" b="0" i="0" kern="1200" dirty="0"/>
            <a:t> interna, </a:t>
          </a:r>
          <a:r>
            <a:rPr lang="en-ID" sz="2800" b="0" i="0" kern="1200" dirty="0" err="1"/>
            <a:t>ektensi</a:t>
          </a:r>
          <a:r>
            <a:rPr lang="en-ID" sz="2800" b="0" i="0" kern="1200" dirty="0"/>
            <a:t> </a:t>
          </a:r>
          <a:r>
            <a:rPr lang="en-ID" sz="2800" b="0" i="0" kern="1200" dirty="0" err="1"/>
            <a:t>lengan</a:t>
          </a:r>
          <a:r>
            <a:rPr lang="en-ID" sz="2800" b="0" i="0" kern="1200" dirty="0"/>
            <a:t> </a:t>
          </a:r>
          <a:r>
            <a:rPr lang="en-ID" sz="2800" b="0" i="0" kern="1200" dirty="0" err="1"/>
            <a:t>bawah</a:t>
          </a:r>
          <a:r>
            <a:rPr lang="en-ID" sz="2800" b="0" i="0" kern="1200" dirty="0"/>
            <a:t>, </a:t>
          </a:r>
          <a:r>
            <a:rPr lang="en-ID" sz="2800" b="0" i="0" kern="1200" dirty="0" err="1"/>
            <a:t>fleksi</a:t>
          </a:r>
          <a:r>
            <a:rPr lang="en-ID" sz="2800" b="0" i="0" kern="1200" dirty="0"/>
            <a:t> </a:t>
          </a:r>
          <a:r>
            <a:rPr lang="en-ID" sz="2800" b="0" i="0" kern="1200" dirty="0" err="1"/>
            <a:t>pergelangan</a:t>
          </a:r>
          <a:r>
            <a:rPr lang="en-ID" sz="2800" b="0" i="0" kern="1200" dirty="0"/>
            <a:t> </a:t>
          </a:r>
          <a:r>
            <a:rPr lang="en-ID" sz="2800" b="0" i="0" kern="1200" dirty="0" err="1"/>
            <a:t>tangan</a:t>
          </a:r>
          <a:r>
            <a:rPr lang="en-ID" sz="2800" b="0" i="0" kern="1200" dirty="0"/>
            <a:t> dan </a:t>
          </a:r>
          <a:r>
            <a:rPr lang="en-ID" sz="2800" b="0" i="0" kern="1200" dirty="0" err="1"/>
            <a:t>tinju</a:t>
          </a:r>
          <a:r>
            <a:rPr lang="en-ID" sz="2800" b="0" i="0" kern="1200" dirty="0"/>
            <a:t> </a:t>
          </a:r>
          <a:r>
            <a:rPr lang="en-ID" sz="2800" b="0" i="0" kern="1200" dirty="0" err="1"/>
            <a:t>mengepal</a:t>
          </a:r>
          <a:r>
            <a:rPr lang="en-ID" sz="2800" b="0" i="0" kern="1200" dirty="0"/>
            <a:t> </a:t>
          </a:r>
          <a:r>
            <a:rPr lang="en-ID" sz="2800" b="0" i="0" kern="1200" dirty="0" err="1"/>
            <a:t>bila</a:t>
          </a:r>
          <a:r>
            <a:rPr lang="en-ID" sz="2800" b="0" i="0" kern="1200" dirty="0"/>
            <a:t> </a:t>
          </a:r>
          <a:r>
            <a:rPr lang="en-ID" sz="2800" b="0" i="0" kern="1200" dirty="0" err="1"/>
            <a:t>diberi</a:t>
          </a:r>
          <a:r>
            <a:rPr lang="en-ID" sz="2800" b="0" i="0" kern="1200" dirty="0"/>
            <a:t> </a:t>
          </a:r>
          <a:r>
            <a:rPr lang="en-ID" sz="2800" b="0" i="0" kern="1200" dirty="0" err="1"/>
            <a:t>rangsang</a:t>
          </a:r>
          <a:r>
            <a:rPr lang="en-ID" sz="2800" b="0" i="0" kern="1200" dirty="0"/>
            <a:t> </a:t>
          </a:r>
          <a:r>
            <a:rPr lang="en-ID" sz="2800" b="0" i="0" kern="1200" dirty="0" err="1"/>
            <a:t>nyeri</a:t>
          </a:r>
          <a:endParaRPr lang="en-US" sz="2800" kern="1200" dirty="0"/>
        </a:p>
      </dsp:txBody>
      <dsp:txXfrm>
        <a:off x="75483" y="3899339"/>
        <a:ext cx="10184462" cy="13953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864AF-64DD-425B-A4D5-D73956278AE8}">
      <dsp:nvSpPr>
        <dsp:cNvPr id="0" name=""/>
        <dsp:cNvSpPr/>
      </dsp:nvSpPr>
      <dsp:spPr>
        <a:xfrm>
          <a:off x="6781" y="896464"/>
          <a:ext cx="4057226" cy="40572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TUJUAN Untuk mempertahankan dan memelihara kepatenan jalan napas.</a:t>
          </a:r>
          <a:endParaRPr lang="en-US" sz="2500" kern="1200"/>
        </a:p>
      </dsp:txBody>
      <dsp:txXfrm>
        <a:off x="600948" y="1490631"/>
        <a:ext cx="2868892" cy="2868892"/>
      </dsp:txXfrm>
    </dsp:sp>
    <dsp:sp modelId="{B4C7B3D3-8106-4A60-AF66-98150B7EEED6}">
      <dsp:nvSpPr>
        <dsp:cNvPr id="0" name=""/>
        <dsp:cNvSpPr/>
      </dsp:nvSpPr>
      <dsp:spPr>
        <a:xfrm rot="5400000">
          <a:off x="4525082" y="2387495"/>
          <a:ext cx="1167320" cy="107516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956BA-BDDD-417D-A093-6CF961E7879C}">
      <dsp:nvSpPr>
        <dsp:cNvPr id="0" name=""/>
        <dsp:cNvSpPr/>
      </dsp:nvSpPr>
      <dsp:spPr>
        <a:xfrm>
          <a:off x="6092620" y="896464"/>
          <a:ext cx="4906160" cy="40572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 err="1"/>
            <a:t>Untuk</a:t>
          </a:r>
          <a:r>
            <a:rPr lang="en-US" sz="2500" b="0" i="0" kern="1200" dirty="0"/>
            <a:t> </a:t>
          </a:r>
          <a:r>
            <a:rPr lang="en-US" sz="2500" b="0" i="0" kern="1200" dirty="0" err="1"/>
            <a:t>menghilangkan</a:t>
          </a:r>
          <a:r>
            <a:rPr lang="en-US" sz="2500" b="0" i="0" kern="1200" dirty="0"/>
            <a:t> </a:t>
          </a:r>
          <a:r>
            <a:rPr lang="en-US" sz="2500" b="0" i="0" kern="1200" dirty="0" err="1"/>
            <a:t>obstruksi</a:t>
          </a:r>
          <a:r>
            <a:rPr lang="en-US" sz="2500" b="0" i="0" kern="1200" dirty="0"/>
            <a:t> </a:t>
          </a:r>
          <a:r>
            <a:rPr lang="en-US" sz="2500" b="0" i="0" kern="1200" dirty="0" err="1"/>
            <a:t>parsial</a:t>
          </a:r>
          <a:r>
            <a:rPr lang="en-US" sz="2500" b="0" i="0" kern="1200" dirty="0"/>
            <a:t> </a:t>
          </a:r>
          <a:r>
            <a:rPr lang="en-US" sz="2500" b="0" i="0" kern="1200" dirty="0" err="1"/>
            <a:t>maupun</a:t>
          </a:r>
          <a:r>
            <a:rPr lang="en-US" sz="2500" b="0" i="0" kern="1200" dirty="0"/>
            <a:t> total </a:t>
          </a:r>
          <a:r>
            <a:rPr lang="en-US" sz="2500" b="0" i="0" kern="1200" dirty="0" err="1"/>
            <a:t>akibat</a:t>
          </a:r>
          <a:r>
            <a:rPr lang="en-US" sz="2500" b="0" i="0" kern="1200" dirty="0"/>
            <a:t> </a:t>
          </a:r>
          <a:r>
            <a:rPr lang="en-US" sz="2500" b="0" i="0" kern="1200" dirty="0" err="1"/>
            <a:t>kesalahan</a:t>
          </a:r>
          <a:r>
            <a:rPr lang="en-US" sz="2500" b="0" i="0" kern="1200" dirty="0"/>
            <a:t> </a:t>
          </a:r>
          <a:r>
            <a:rPr lang="en-US" sz="2500" b="0" i="0" kern="1200" dirty="0" err="1"/>
            <a:t>letak</a:t>
          </a:r>
          <a:r>
            <a:rPr lang="en-US" sz="2500" b="0" i="0" kern="1200" dirty="0"/>
            <a:t> </a:t>
          </a:r>
          <a:r>
            <a:rPr lang="en-US" sz="2500" b="0" i="0" kern="1200" dirty="0" err="1"/>
            <a:t>dimana</a:t>
          </a:r>
          <a:r>
            <a:rPr lang="en-US" sz="2500" b="0" i="0" kern="1200" dirty="0"/>
            <a:t> </a:t>
          </a:r>
          <a:r>
            <a:rPr lang="en-US" sz="2500" b="0" i="0" kern="1200" dirty="0" err="1"/>
            <a:t>lidah</a:t>
          </a:r>
          <a:r>
            <a:rPr lang="en-US" sz="2500" b="0" i="0" kern="1200" dirty="0"/>
            <a:t> </a:t>
          </a:r>
          <a:r>
            <a:rPr lang="en-US" sz="2500" b="0" i="0" kern="1200" dirty="0" err="1"/>
            <a:t>jatuh</a:t>
          </a:r>
          <a:r>
            <a:rPr lang="en-US" sz="2500" b="0" i="0" kern="1200" dirty="0"/>
            <a:t> </a:t>
          </a:r>
          <a:r>
            <a:rPr lang="en-US" sz="2500" b="0" i="0" kern="1200" dirty="0" err="1"/>
            <a:t>kebelakang</a:t>
          </a:r>
          <a:r>
            <a:rPr lang="en-US" sz="2500" b="0" i="0" kern="1200" dirty="0"/>
            <a:t> paring dan/</a:t>
          </a:r>
          <a:r>
            <a:rPr lang="en-US" sz="2500" b="0" i="0" kern="1200" dirty="0" err="1"/>
            <a:t>atau</a:t>
          </a:r>
          <a:r>
            <a:rPr lang="en-US" sz="2500" b="0" i="0" kern="1200" dirty="0"/>
            <a:t> </a:t>
          </a:r>
          <a:r>
            <a:rPr lang="en-US" sz="2500" b="0" i="0" kern="1200" dirty="0" err="1"/>
            <a:t>epiglotis</a:t>
          </a:r>
          <a:r>
            <a:rPr lang="en-US" sz="2500" b="0" i="0" kern="1200" dirty="0"/>
            <a:t> </a:t>
          </a:r>
          <a:r>
            <a:rPr lang="en-US" sz="2500" b="0" i="0" kern="1200" dirty="0" err="1"/>
            <a:t>setingkat</a:t>
          </a:r>
          <a:r>
            <a:rPr lang="en-US" sz="2500" b="0" i="0" kern="1200" dirty="0"/>
            <a:t> </a:t>
          </a:r>
          <a:r>
            <a:rPr lang="en-US" sz="2500" b="0" i="0" kern="1200" dirty="0" err="1"/>
            <a:t>laring</a:t>
          </a:r>
          <a:r>
            <a:rPr lang="en-US" sz="2500" b="0" i="0" kern="1200" dirty="0"/>
            <a:t>.</a:t>
          </a:r>
          <a:endParaRPr lang="en-US" sz="2500" kern="1200" dirty="0"/>
        </a:p>
      </dsp:txBody>
      <dsp:txXfrm>
        <a:off x="6811110" y="1490631"/>
        <a:ext cx="3469180" cy="28688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CECA6-BE14-4F24-93B8-88AF81765368}">
      <dsp:nvSpPr>
        <dsp:cNvPr id="0" name=""/>
        <dsp:cNvSpPr/>
      </dsp:nvSpPr>
      <dsp:spPr>
        <a:xfrm>
          <a:off x="0" y="20096"/>
          <a:ext cx="9404352" cy="238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/>
            <a:t>Macam Airway Positioning</a:t>
          </a:r>
          <a:endParaRPr lang="en-US" sz="6000" kern="1200"/>
        </a:p>
      </dsp:txBody>
      <dsp:txXfrm>
        <a:off x="116514" y="136610"/>
        <a:ext cx="9171324" cy="2153772"/>
      </dsp:txXfrm>
    </dsp:sp>
    <dsp:sp modelId="{A48BF0D8-C090-4774-B34A-CAA63E31F596}">
      <dsp:nvSpPr>
        <dsp:cNvPr id="0" name=""/>
        <dsp:cNvSpPr/>
      </dsp:nvSpPr>
      <dsp:spPr>
        <a:xfrm>
          <a:off x="0" y="2406896"/>
          <a:ext cx="9404352" cy="322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588" tIns="76200" rIns="426720" bIns="76200" numCol="1" spcCol="1270" anchor="t" anchorCtr="0">
          <a:noAutofit/>
        </a:bodyPr>
        <a:lstStyle/>
        <a:p>
          <a:pPr marL="285750" lvl="1" indent="-285750" algn="just" defTabSz="2089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4700" kern="1200" dirty="0">
              <a:solidFill>
                <a:srgbClr val="FF0000"/>
              </a:solidFill>
            </a:rPr>
            <a:t>Head-tilt</a:t>
          </a:r>
        </a:p>
        <a:p>
          <a:pPr marL="285750" lvl="1" indent="-285750" algn="just" defTabSz="2089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4700" kern="1200" dirty="0">
              <a:solidFill>
                <a:srgbClr val="FF0000"/>
              </a:solidFill>
            </a:rPr>
            <a:t>Jaw thrust</a:t>
          </a:r>
        </a:p>
        <a:p>
          <a:pPr marL="285750" lvl="1" indent="-285750" algn="just" defTabSz="2089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4700" kern="1200" dirty="0">
              <a:solidFill>
                <a:srgbClr val="FF0000"/>
              </a:solidFill>
            </a:rPr>
            <a:t>Chin-lift</a:t>
          </a:r>
        </a:p>
        <a:p>
          <a:pPr marL="285750" lvl="1" indent="-285750" algn="just" defTabSz="2089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4700" kern="1200" dirty="0">
              <a:solidFill>
                <a:srgbClr val="FF0000"/>
              </a:solidFill>
            </a:rPr>
            <a:t>Sniffing position</a:t>
          </a:r>
        </a:p>
      </dsp:txBody>
      <dsp:txXfrm>
        <a:off x="0" y="2406896"/>
        <a:ext cx="9404352" cy="3229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0D72C-9BDC-44F7-92F6-CA0A2432BB86}">
      <dsp:nvSpPr>
        <dsp:cNvPr id="0" name=""/>
        <dsp:cNvSpPr/>
      </dsp:nvSpPr>
      <dsp:spPr>
        <a:xfrm>
          <a:off x="0" y="13199"/>
          <a:ext cx="11407344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/>
            <a:t>Jaw ThrustLetakan/tempatkan pasien dalam posisi supine/terlentang.</a:t>
          </a:r>
          <a:endParaRPr lang="en-US" sz="2200" kern="1200"/>
        </a:p>
      </dsp:txBody>
      <dsp:txXfrm>
        <a:off x="42663" y="55862"/>
        <a:ext cx="11322018" cy="788627"/>
      </dsp:txXfrm>
    </dsp:sp>
    <dsp:sp modelId="{EE5BA7E4-79B9-495F-9996-BDC9531E20D3}">
      <dsp:nvSpPr>
        <dsp:cNvPr id="0" name=""/>
        <dsp:cNvSpPr/>
      </dsp:nvSpPr>
      <dsp:spPr>
        <a:xfrm>
          <a:off x="0" y="950512"/>
          <a:ext cx="11407344" cy="873953"/>
        </a:xfrm>
        <a:prstGeom prst="roundRect">
          <a:avLst/>
        </a:prstGeom>
        <a:solidFill>
          <a:schemeClr val="accent2">
            <a:hueOff val="270963"/>
            <a:satOff val="-1326"/>
            <a:lumOff val="7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 dirty="0" err="1"/>
            <a:t>Angkat</a:t>
          </a:r>
          <a:r>
            <a:rPr lang="en-ID" sz="2200" kern="1200" dirty="0"/>
            <a:t> mandibula </a:t>
          </a:r>
          <a:r>
            <a:rPr lang="en-ID" sz="2200" kern="1200" dirty="0" err="1"/>
            <a:t>ke</a:t>
          </a:r>
          <a:r>
            <a:rPr lang="en-ID" sz="2200" kern="1200" dirty="0"/>
            <a:t> </a:t>
          </a:r>
          <a:r>
            <a:rPr lang="en-ID" sz="2200" kern="1200" dirty="0" err="1"/>
            <a:t>depan</a:t>
          </a:r>
          <a:r>
            <a:rPr lang="en-ID" sz="2200" kern="1200" dirty="0"/>
            <a:t> </a:t>
          </a:r>
          <a:r>
            <a:rPr lang="en-ID" sz="2200" kern="1200" dirty="0" err="1"/>
            <a:t>dengan</a:t>
          </a:r>
          <a:r>
            <a:rPr lang="en-ID" sz="2200" kern="1200" dirty="0"/>
            <a:t> </a:t>
          </a:r>
          <a:r>
            <a:rPr lang="en-ID" sz="2200" kern="1200" dirty="0" err="1"/>
            <a:t>jari</a:t>
          </a:r>
          <a:r>
            <a:rPr lang="en-ID" sz="2200" kern="1200" dirty="0"/>
            <a:t> </a:t>
          </a:r>
          <a:r>
            <a:rPr lang="en-ID" sz="2200" kern="1200" dirty="0" err="1"/>
            <a:t>telunjuk</a:t>
          </a:r>
          <a:r>
            <a:rPr lang="en-ID" sz="2200" kern="1200" dirty="0"/>
            <a:t> </a:t>
          </a:r>
          <a:r>
            <a:rPr lang="en-ID" sz="2200" kern="1200" dirty="0" err="1"/>
            <a:t>sambil</a:t>
          </a:r>
          <a:r>
            <a:rPr lang="en-ID" sz="2200" kern="1200" dirty="0"/>
            <a:t> </a:t>
          </a:r>
          <a:r>
            <a:rPr lang="en-ID" sz="2200" kern="1200" dirty="0" err="1"/>
            <a:t>mendorong</a:t>
          </a:r>
          <a:r>
            <a:rPr lang="en-ID" sz="2200" kern="1200" dirty="0"/>
            <a:t> </a:t>
          </a:r>
          <a:r>
            <a:rPr lang="en-ID" sz="2200" kern="1200" dirty="0" err="1"/>
            <a:t>melawan</a:t>
          </a:r>
          <a:r>
            <a:rPr lang="en-ID" sz="2200" kern="1200" dirty="0"/>
            <a:t> </a:t>
          </a:r>
          <a:r>
            <a:rPr lang="en-ID" sz="2200" kern="1200" dirty="0" err="1"/>
            <a:t>arkus</a:t>
          </a:r>
          <a:r>
            <a:rPr lang="en-ID" sz="2200" kern="1200" dirty="0"/>
            <a:t> </a:t>
          </a:r>
          <a:r>
            <a:rPr lang="en-ID" sz="2200" kern="1200" dirty="0" err="1"/>
            <a:t>zigomatik</a:t>
          </a:r>
          <a:r>
            <a:rPr lang="en-ID" sz="2200" kern="1200" dirty="0"/>
            <a:t> </a:t>
          </a:r>
          <a:r>
            <a:rPr lang="en-ID" sz="2200" kern="1200" dirty="0" err="1"/>
            <a:t>dengan</a:t>
          </a:r>
          <a:r>
            <a:rPr lang="en-ID" sz="2200" kern="1200" dirty="0"/>
            <a:t> </a:t>
          </a:r>
          <a:r>
            <a:rPr lang="en-ID" sz="2200" kern="1200" dirty="0" err="1"/>
            <a:t>ibu</a:t>
          </a:r>
          <a:r>
            <a:rPr lang="en-ID" sz="2200" kern="1200" dirty="0"/>
            <a:t> </a:t>
          </a:r>
          <a:r>
            <a:rPr lang="en-ID" sz="2200" kern="1200" dirty="0" err="1"/>
            <a:t>jari</a:t>
          </a:r>
          <a:r>
            <a:rPr lang="en-ID" sz="2200" kern="1200" dirty="0"/>
            <a:t>. </a:t>
          </a:r>
          <a:endParaRPr lang="en-US" sz="2200" kern="1200" dirty="0"/>
        </a:p>
      </dsp:txBody>
      <dsp:txXfrm>
        <a:off x="42663" y="993175"/>
        <a:ext cx="11322018" cy="788627"/>
      </dsp:txXfrm>
    </dsp:sp>
    <dsp:sp modelId="{97D4EBD3-B091-4ED9-97E8-319DA780E35D}">
      <dsp:nvSpPr>
        <dsp:cNvPr id="0" name=""/>
        <dsp:cNvSpPr/>
      </dsp:nvSpPr>
      <dsp:spPr>
        <a:xfrm>
          <a:off x="0" y="1887826"/>
          <a:ext cx="11407344" cy="873953"/>
        </a:xfrm>
        <a:prstGeom prst="roundRect">
          <a:avLst/>
        </a:prstGeom>
        <a:solidFill>
          <a:schemeClr val="accent2">
            <a:hueOff val="541926"/>
            <a:satOff val="-2653"/>
            <a:lumOff val="1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/>
            <a:t>Ibu jari memberikan tekanan berlawanan untuk mencegah pergerakan kepala saat mandibula didorong ke depan.</a:t>
          </a:r>
          <a:endParaRPr lang="en-US" sz="2200" kern="1200"/>
        </a:p>
      </dsp:txBody>
      <dsp:txXfrm>
        <a:off x="42663" y="1930489"/>
        <a:ext cx="11322018" cy="788627"/>
      </dsp:txXfrm>
    </dsp:sp>
    <dsp:sp modelId="{F07BB218-57E5-48BC-8EC3-9EC98CAC63AC}">
      <dsp:nvSpPr>
        <dsp:cNvPr id="0" name=""/>
        <dsp:cNvSpPr/>
      </dsp:nvSpPr>
      <dsp:spPr>
        <a:xfrm>
          <a:off x="0" y="2825139"/>
          <a:ext cx="11407344" cy="873953"/>
        </a:xfrm>
        <a:prstGeom prst="roundRect">
          <a:avLst/>
        </a:prstGeom>
        <a:solidFill>
          <a:schemeClr val="accent2">
            <a:hueOff val="812888"/>
            <a:satOff val="-3979"/>
            <a:lumOff val="2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/>
            <a:t>Chin-LiftLetakan satu lengan (lengan kiri anda) pada dahi untuk menstabilkan kepala dan leher pasien.</a:t>
          </a:r>
          <a:endParaRPr lang="en-US" sz="2200" kern="1200"/>
        </a:p>
      </dsp:txBody>
      <dsp:txXfrm>
        <a:off x="42663" y="2867802"/>
        <a:ext cx="11322018" cy="788627"/>
      </dsp:txXfrm>
    </dsp:sp>
    <dsp:sp modelId="{91AF44F6-56FB-4BCF-A3D7-E50CEBEA9318}">
      <dsp:nvSpPr>
        <dsp:cNvPr id="0" name=""/>
        <dsp:cNvSpPr/>
      </dsp:nvSpPr>
      <dsp:spPr>
        <a:xfrm>
          <a:off x="0" y="3762452"/>
          <a:ext cx="11407344" cy="873953"/>
        </a:xfrm>
        <a:prstGeom prst="roundRect">
          <a:avLst/>
        </a:prstGeom>
        <a:solidFill>
          <a:schemeClr val="accent2">
            <a:hueOff val="1083851"/>
            <a:satOff val="-5306"/>
            <a:lumOff val="29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/>
            <a:t>Pegang/tangkaplah mandibula pasien dengan ibu jari dan jari lainnya (lengan kanan anda), kemudian angkat mendibula ke arah depan.</a:t>
          </a:r>
          <a:endParaRPr lang="en-US" sz="2200" kern="1200"/>
        </a:p>
      </dsp:txBody>
      <dsp:txXfrm>
        <a:off x="42663" y="3805115"/>
        <a:ext cx="11322018" cy="788627"/>
      </dsp:txXfrm>
    </dsp:sp>
    <dsp:sp modelId="{94C27CFF-2F70-46C2-A629-377C36DBE9CC}">
      <dsp:nvSpPr>
        <dsp:cNvPr id="0" name=""/>
        <dsp:cNvSpPr/>
      </dsp:nvSpPr>
      <dsp:spPr>
        <a:xfrm>
          <a:off x="0" y="4699766"/>
          <a:ext cx="11407344" cy="873953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kern="1200"/>
            <a:t>Kaji kembali (kaji ulang) kepatenan jalan napas setelah dilakukan tindakan.</a:t>
          </a:r>
          <a:endParaRPr lang="en-US" sz="2200" kern="1200"/>
        </a:p>
      </dsp:txBody>
      <dsp:txXfrm>
        <a:off x="42663" y="4742429"/>
        <a:ext cx="11322018" cy="7886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3C6E-6958-4704-A6AA-0C84938599D8}">
      <dsp:nvSpPr>
        <dsp:cNvPr id="0" name=""/>
        <dsp:cNvSpPr/>
      </dsp:nvSpPr>
      <dsp:spPr>
        <a:xfrm>
          <a:off x="0" y="718269"/>
          <a:ext cx="11033271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/>
            <a:t>Sniffing Position Untuk tindakan head-tilt, chin-lift pada bagi (infant), tempatkan satu lengan pada dahi bayi dan angkat kepala secara hati-hati ke belakang dalam suatu posisi netral. </a:t>
          </a:r>
          <a:endParaRPr lang="en-US" sz="1900" kern="1200"/>
        </a:p>
      </dsp:txBody>
      <dsp:txXfrm>
        <a:off x="36896" y="755165"/>
        <a:ext cx="10959479" cy="682028"/>
      </dsp:txXfrm>
    </dsp:sp>
    <dsp:sp modelId="{29B03E00-6A77-41DF-BA75-67D57421A2A2}">
      <dsp:nvSpPr>
        <dsp:cNvPr id="0" name=""/>
        <dsp:cNvSpPr/>
      </dsp:nvSpPr>
      <dsp:spPr>
        <a:xfrm>
          <a:off x="0" y="1528809"/>
          <a:ext cx="11033271" cy="755820"/>
        </a:xfrm>
        <a:prstGeom prst="roundRect">
          <a:avLst/>
        </a:prstGeom>
        <a:solidFill>
          <a:schemeClr val="accent2">
            <a:hueOff val="338703"/>
            <a:satOff val="-1658"/>
            <a:lumOff val="9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/>
            <a:t>Leher akan sedikit ekstensi. Ini disebut sebagai sniffing position. </a:t>
          </a:r>
          <a:endParaRPr lang="en-US" sz="1900" kern="1200"/>
        </a:p>
      </dsp:txBody>
      <dsp:txXfrm>
        <a:off x="36896" y="1565705"/>
        <a:ext cx="10959479" cy="682028"/>
      </dsp:txXfrm>
    </dsp:sp>
    <dsp:sp modelId="{55913B75-7B50-45EB-8977-7314054CDFA1}">
      <dsp:nvSpPr>
        <dsp:cNvPr id="0" name=""/>
        <dsp:cNvSpPr/>
      </dsp:nvSpPr>
      <dsp:spPr>
        <a:xfrm>
          <a:off x="0" y="2339349"/>
          <a:ext cx="11033271" cy="755820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/>
            <a:t>Hiperekstensi pada leher bayi dapat menyebabkan gangguan atau obstruksi jalan napas. </a:t>
          </a:r>
          <a:endParaRPr lang="en-US" sz="1900" kern="1200"/>
        </a:p>
      </dsp:txBody>
      <dsp:txXfrm>
        <a:off x="36896" y="2376245"/>
        <a:ext cx="10959479" cy="682028"/>
      </dsp:txXfrm>
    </dsp:sp>
    <dsp:sp modelId="{F32D5CC4-0954-4227-866C-7CB054F1B690}">
      <dsp:nvSpPr>
        <dsp:cNvPr id="0" name=""/>
        <dsp:cNvSpPr/>
      </dsp:nvSpPr>
      <dsp:spPr>
        <a:xfrm>
          <a:off x="0" y="3149889"/>
          <a:ext cx="11033271" cy="755820"/>
        </a:xfrm>
        <a:prstGeom prst="roundRect">
          <a:avLst/>
        </a:prstGeom>
        <a:solidFill>
          <a:schemeClr val="accent2">
            <a:hueOff val="1016110"/>
            <a:satOff val="-4974"/>
            <a:lumOff val="27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/>
            <a:t>Tempatkan jari-jari di bawah bagian tulang dagu bawah, kemudian angkat mandibula ke atas dan ke luar. </a:t>
          </a:r>
          <a:endParaRPr lang="en-US" sz="1900" kern="1200"/>
        </a:p>
      </dsp:txBody>
      <dsp:txXfrm>
        <a:off x="36896" y="3186785"/>
        <a:ext cx="10959479" cy="682028"/>
      </dsp:txXfrm>
    </dsp:sp>
    <dsp:sp modelId="{37826ED2-AEF7-4CE0-B93B-1B1473938D26}">
      <dsp:nvSpPr>
        <dsp:cNvPr id="0" name=""/>
        <dsp:cNvSpPr/>
      </dsp:nvSpPr>
      <dsp:spPr>
        <a:xfrm>
          <a:off x="0" y="3960429"/>
          <a:ext cx="11033271" cy="75582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kern="1200"/>
            <a:t>Perhatikan agar mulut tidak tertutup atau terdorong pada jaringan lunak di bawah dagu, karena dapat mengobstruksi jalan napas.</a:t>
          </a:r>
          <a:endParaRPr lang="en-US" sz="1900" kern="1200"/>
        </a:p>
      </dsp:txBody>
      <dsp:txXfrm>
        <a:off x="36896" y="3997325"/>
        <a:ext cx="10959479" cy="6820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57019-181E-4DAB-9DA1-6E59CB97392B}">
      <dsp:nvSpPr>
        <dsp:cNvPr id="0" name=""/>
        <dsp:cNvSpPr/>
      </dsp:nvSpPr>
      <dsp:spPr>
        <a:xfrm>
          <a:off x="2552516" y="2386806"/>
          <a:ext cx="509954" cy="1644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977" y="0"/>
              </a:lnTo>
              <a:lnTo>
                <a:pt x="254977" y="1644604"/>
              </a:lnTo>
              <a:lnTo>
                <a:pt x="509954" y="164460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B6573-CD53-4C0A-9927-163E2A48F21C}">
      <dsp:nvSpPr>
        <dsp:cNvPr id="0" name=""/>
        <dsp:cNvSpPr/>
      </dsp:nvSpPr>
      <dsp:spPr>
        <a:xfrm>
          <a:off x="2552516" y="2386806"/>
          <a:ext cx="509954" cy="548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977" y="0"/>
              </a:lnTo>
              <a:lnTo>
                <a:pt x="254977" y="548201"/>
              </a:lnTo>
              <a:lnTo>
                <a:pt x="509954" y="54820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46A9D-AEF5-41AF-B714-6C86B4560BF0}">
      <dsp:nvSpPr>
        <dsp:cNvPr id="0" name=""/>
        <dsp:cNvSpPr/>
      </dsp:nvSpPr>
      <dsp:spPr>
        <a:xfrm>
          <a:off x="2552516" y="1838605"/>
          <a:ext cx="509954" cy="548201"/>
        </a:xfrm>
        <a:custGeom>
          <a:avLst/>
          <a:gdLst/>
          <a:ahLst/>
          <a:cxnLst/>
          <a:rect l="0" t="0" r="0" b="0"/>
          <a:pathLst>
            <a:path>
              <a:moveTo>
                <a:pt x="0" y="548201"/>
              </a:moveTo>
              <a:lnTo>
                <a:pt x="254977" y="548201"/>
              </a:lnTo>
              <a:lnTo>
                <a:pt x="254977" y="0"/>
              </a:lnTo>
              <a:lnTo>
                <a:pt x="509954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C4A9D-3044-4773-BBE9-ECBD26B08906}">
      <dsp:nvSpPr>
        <dsp:cNvPr id="0" name=""/>
        <dsp:cNvSpPr/>
      </dsp:nvSpPr>
      <dsp:spPr>
        <a:xfrm>
          <a:off x="2552516" y="742202"/>
          <a:ext cx="509954" cy="1644604"/>
        </a:xfrm>
        <a:custGeom>
          <a:avLst/>
          <a:gdLst/>
          <a:ahLst/>
          <a:cxnLst/>
          <a:rect l="0" t="0" r="0" b="0"/>
          <a:pathLst>
            <a:path>
              <a:moveTo>
                <a:pt x="0" y="1644604"/>
              </a:moveTo>
              <a:lnTo>
                <a:pt x="254977" y="1644604"/>
              </a:lnTo>
              <a:lnTo>
                <a:pt x="254977" y="0"/>
              </a:lnTo>
              <a:lnTo>
                <a:pt x="509954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84F58-F468-4B36-AA07-66CF059CF6DE}">
      <dsp:nvSpPr>
        <dsp:cNvPr id="0" name=""/>
        <dsp:cNvSpPr/>
      </dsp:nvSpPr>
      <dsp:spPr>
        <a:xfrm>
          <a:off x="2741" y="1997965"/>
          <a:ext cx="2549774" cy="777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INDIKASI Pemeriksaan / pengkajian fisik sistem pernapasan diindikasikan pada pasien : </a:t>
          </a:r>
        </a:p>
      </dsp:txBody>
      <dsp:txXfrm>
        <a:off x="2741" y="1997965"/>
        <a:ext cx="2549774" cy="777681"/>
      </dsp:txXfrm>
    </dsp:sp>
    <dsp:sp modelId="{37537353-7213-40AE-9BB2-097B12331427}">
      <dsp:nvSpPr>
        <dsp:cNvPr id="0" name=""/>
        <dsp:cNvSpPr/>
      </dsp:nvSpPr>
      <dsp:spPr>
        <a:xfrm>
          <a:off x="3062470" y="353361"/>
          <a:ext cx="2549774" cy="777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Klien ARDS </a:t>
          </a:r>
        </a:p>
      </dsp:txBody>
      <dsp:txXfrm>
        <a:off x="3062470" y="353361"/>
        <a:ext cx="2549774" cy="777681"/>
      </dsp:txXfrm>
    </dsp:sp>
    <dsp:sp modelId="{C3928558-A4A4-49FF-8BEE-0D01722DBE81}">
      <dsp:nvSpPr>
        <dsp:cNvPr id="0" name=""/>
        <dsp:cNvSpPr/>
      </dsp:nvSpPr>
      <dsp:spPr>
        <a:xfrm>
          <a:off x="3062470" y="1449764"/>
          <a:ext cx="2549774" cy="777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Emfisema </a:t>
          </a:r>
        </a:p>
      </dsp:txBody>
      <dsp:txXfrm>
        <a:off x="3062470" y="1449764"/>
        <a:ext cx="2549774" cy="777681"/>
      </dsp:txXfrm>
    </dsp:sp>
    <dsp:sp modelId="{15BB8188-D165-49AA-8062-7943E0A019E9}">
      <dsp:nvSpPr>
        <dsp:cNvPr id="0" name=""/>
        <dsp:cNvSpPr/>
      </dsp:nvSpPr>
      <dsp:spPr>
        <a:xfrm>
          <a:off x="3062470" y="2546167"/>
          <a:ext cx="2549774" cy="777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Infeksi saluran pernapasan atas </a:t>
          </a:r>
        </a:p>
      </dsp:txBody>
      <dsp:txXfrm>
        <a:off x="3062470" y="2546167"/>
        <a:ext cx="2549774" cy="777681"/>
      </dsp:txXfrm>
    </dsp:sp>
    <dsp:sp modelId="{84E98B52-C95E-49E1-B2E3-4A375A70CED4}">
      <dsp:nvSpPr>
        <dsp:cNvPr id="0" name=""/>
        <dsp:cNvSpPr/>
      </dsp:nvSpPr>
      <dsp:spPr>
        <a:xfrm>
          <a:off x="3062470" y="3642570"/>
          <a:ext cx="2549774" cy="777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Infeksi saluran pernapasan bawah</a:t>
          </a:r>
        </a:p>
      </dsp:txBody>
      <dsp:txXfrm>
        <a:off x="3062470" y="3642570"/>
        <a:ext cx="2549774" cy="7776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6212F-374D-4AB0-BEE1-11E97E95C2C5}">
      <dsp:nvSpPr>
        <dsp:cNvPr id="0" name=""/>
        <dsp:cNvSpPr/>
      </dsp:nvSpPr>
      <dsp:spPr>
        <a:xfrm>
          <a:off x="1419224" y="347759"/>
          <a:ext cx="3840480" cy="3840480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KONTRAINDIKASI</a:t>
          </a:r>
        </a:p>
      </dsp:txBody>
      <dsp:txXfrm>
        <a:off x="3517773" y="1353600"/>
        <a:ext cx="1371600" cy="1828800"/>
      </dsp:txXfrm>
    </dsp:sp>
    <dsp:sp modelId="{21C5C207-DA6F-4751-B8BF-18F5F9432F96}">
      <dsp:nvSpPr>
        <dsp:cNvPr id="0" name=""/>
        <dsp:cNvSpPr/>
      </dsp:nvSpPr>
      <dsp:spPr>
        <a:xfrm>
          <a:off x="1236344" y="347759"/>
          <a:ext cx="3840480" cy="3840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Pemeriksaan / pengkajian fisik sistem pernapasan di kontraindikasikan pada pasien :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Klien mengalami fraktur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Riwayat medis klien yang abnormal sejak lahir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Adanya lesi atau luka di daerah yang akan dipalpasi dan diperkusi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/>
            <a:t>Tingkat kesadaran klien yang rendah</a:t>
          </a:r>
        </a:p>
      </dsp:txBody>
      <dsp:txXfrm>
        <a:off x="1606676" y="1353600"/>
        <a:ext cx="1371600" cy="1828800"/>
      </dsp:txXfrm>
    </dsp:sp>
    <dsp:sp modelId="{4DD0F9E9-C03F-4871-92E1-D2D35D576563}">
      <dsp:nvSpPr>
        <dsp:cNvPr id="0" name=""/>
        <dsp:cNvSpPr/>
      </dsp:nvSpPr>
      <dsp:spPr>
        <a:xfrm>
          <a:off x="1181481" y="110015"/>
          <a:ext cx="4315968" cy="4315968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F93D1-E00C-4034-A30A-CD2CED5A9004}">
      <dsp:nvSpPr>
        <dsp:cNvPr id="0" name=""/>
        <dsp:cNvSpPr/>
      </dsp:nvSpPr>
      <dsp:spPr>
        <a:xfrm>
          <a:off x="998601" y="110015"/>
          <a:ext cx="4315968" cy="4315968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DF811-CB85-4AB2-A331-D9047A3E4270}">
      <dsp:nvSpPr>
        <dsp:cNvPr id="0" name=""/>
        <dsp:cNvSpPr/>
      </dsp:nvSpPr>
      <dsp:spPr>
        <a:xfrm>
          <a:off x="5254" y="3045"/>
          <a:ext cx="10759524" cy="14649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 dirty="0"/>
            <a:t>Nilai 5 : </a:t>
          </a:r>
          <a:r>
            <a:rPr lang="en-ID" sz="2700" kern="1200" dirty="0" err="1"/>
            <a:t>Pasien</a:t>
          </a:r>
          <a:r>
            <a:rPr lang="en-ID" sz="2700" kern="1200" dirty="0"/>
            <a:t> </a:t>
          </a:r>
          <a:r>
            <a:rPr lang="en-ID" sz="2700" kern="1200" dirty="0" err="1"/>
            <a:t>orientasi</a:t>
          </a:r>
          <a:r>
            <a:rPr lang="en-ID" sz="2700" kern="1200" dirty="0"/>
            <a:t> </a:t>
          </a:r>
          <a:r>
            <a:rPr lang="en-ID" sz="2700" kern="1200" dirty="0" err="1"/>
            <a:t>penuh</a:t>
          </a:r>
          <a:r>
            <a:rPr lang="en-ID" sz="2700" kern="1200" dirty="0"/>
            <a:t>/</a:t>
          </a:r>
          <a:r>
            <a:rPr lang="en-ID" sz="2700" kern="1200" dirty="0" err="1"/>
            <a:t>baik</a:t>
          </a:r>
          <a:r>
            <a:rPr lang="en-ID" sz="2700" kern="1200" dirty="0"/>
            <a:t> dan </a:t>
          </a:r>
          <a:r>
            <a:rPr lang="en-ID" sz="2700" kern="1200" dirty="0" err="1"/>
            <a:t>mampu</a:t>
          </a:r>
          <a:r>
            <a:rPr lang="en-ID" sz="2700" kern="1200" dirty="0"/>
            <a:t> </a:t>
          </a:r>
          <a:r>
            <a:rPr lang="en-ID" sz="2700" kern="1200" dirty="0" err="1"/>
            <a:t>bicara</a:t>
          </a:r>
          <a:r>
            <a:rPr lang="en-ID" sz="2700" kern="1200" dirty="0"/>
            <a:t>. </a:t>
          </a:r>
          <a:r>
            <a:rPr lang="en-ID" sz="2700" kern="1200" dirty="0" err="1"/>
            <a:t>Orientasi</a:t>
          </a:r>
          <a:r>
            <a:rPr lang="en-ID" sz="2700" kern="1200" dirty="0"/>
            <a:t> </a:t>
          </a:r>
          <a:r>
            <a:rPr lang="en-ID" sz="2700" kern="1200" dirty="0" err="1"/>
            <a:t>waktu</a:t>
          </a:r>
          <a:r>
            <a:rPr lang="en-ID" sz="2700" kern="1200" dirty="0"/>
            <a:t>, </a:t>
          </a:r>
          <a:r>
            <a:rPr lang="en-ID" sz="2700" kern="1200" dirty="0" err="1"/>
            <a:t>tempat</a:t>
          </a:r>
          <a:r>
            <a:rPr lang="en-ID" sz="2700" kern="1200" dirty="0"/>
            <a:t>, </a:t>
          </a:r>
          <a:r>
            <a:rPr lang="en-ID" sz="2700" kern="1200" dirty="0" err="1"/>
            <a:t>orang,siapa</a:t>
          </a:r>
          <a:r>
            <a:rPr lang="en-ID" sz="2700" kern="1200" dirty="0"/>
            <a:t> </a:t>
          </a:r>
          <a:r>
            <a:rPr lang="en-ID" sz="2700" kern="1200" dirty="0" err="1"/>
            <a:t>dirinya</a:t>
          </a:r>
          <a:r>
            <a:rPr lang="en-ID" sz="2700" kern="1200" dirty="0"/>
            <a:t> dan </a:t>
          </a:r>
          <a:r>
            <a:rPr lang="en-ID" sz="2700" kern="1200" dirty="0" err="1"/>
            <a:t>berada</a:t>
          </a:r>
          <a:r>
            <a:rPr lang="en-ID" sz="2700" kern="1200" dirty="0"/>
            <a:t> </a:t>
          </a:r>
          <a:r>
            <a:rPr lang="en-ID" sz="2700" kern="1200" dirty="0" err="1"/>
            <a:t>dimana</a:t>
          </a:r>
          <a:endParaRPr lang="en-US" sz="2700" kern="1200" dirty="0"/>
        </a:p>
      </dsp:txBody>
      <dsp:txXfrm>
        <a:off x="76768" y="74559"/>
        <a:ext cx="10616496" cy="1321933"/>
      </dsp:txXfrm>
    </dsp:sp>
    <dsp:sp modelId="{294FA287-46EF-4CF7-8C69-B0CD3A3837F8}">
      <dsp:nvSpPr>
        <dsp:cNvPr id="0" name=""/>
        <dsp:cNvSpPr/>
      </dsp:nvSpPr>
      <dsp:spPr>
        <a:xfrm>
          <a:off x="5254" y="1541255"/>
          <a:ext cx="10759524" cy="14649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 dirty="0"/>
            <a:t>Nilai 4 : </a:t>
          </a:r>
          <a:r>
            <a:rPr lang="en-ID" sz="2700" kern="1200" dirty="0" err="1"/>
            <a:t>Pasien</a:t>
          </a:r>
          <a:r>
            <a:rPr lang="en-ID" sz="2700" kern="1200" dirty="0"/>
            <a:t> “confuse”/</a:t>
          </a:r>
          <a:r>
            <a:rPr lang="en-ID" sz="2700" kern="1200" dirty="0" err="1"/>
            <a:t>tidak</a:t>
          </a:r>
          <a:r>
            <a:rPr lang="en-ID" sz="2700" kern="1200" dirty="0"/>
            <a:t> </a:t>
          </a:r>
          <a:r>
            <a:rPr lang="en-ID" sz="2700" kern="1200" dirty="0" err="1"/>
            <a:t>orientasi</a:t>
          </a:r>
          <a:r>
            <a:rPr lang="en-ID" sz="2700" kern="1200" dirty="0"/>
            <a:t> </a:t>
          </a:r>
          <a:r>
            <a:rPr lang="en-ID" sz="2700" kern="1200" dirty="0" err="1"/>
            <a:t>penuh</a:t>
          </a:r>
          <a:br>
            <a:rPr lang="en-ID" sz="2700" kern="1200" dirty="0"/>
          </a:br>
          <a:r>
            <a:rPr lang="en-ID" sz="2700" kern="1200" dirty="0"/>
            <a:t>Nilai 3 : Bisa </a:t>
          </a:r>
          <a:r>
            <a:rPr lang="en-ID" sz="2700" kern="1200" dirty="0" err="1"/>
            <a:t>bicara</a:t>
          </a:r>
          <a:r>
            <a:rPr lang="en-ID" sz="2700" kern="1200" dirty="0"/>
            <a:t>, kata-kata yang </a:t>
          </a:r>
          <a:r>
            <a:rPr lang="en-ID" sz="2700" kern="1200" dirty="0" err="1"/>
            <a:t>diucapkan</a:t>
          </a:r>
          <a:r>
            <a:rPr lang="en-ID" sz="2700" kern="1200" dirty="0"/>
            <a:t> </a:t>
          </a:r>
          <a:r>
            <a:rPr lang="en-ID" sz="2700" kern="1200" dirty="0" err="1"/>
            <a:t>jelas</a:t>
          </a:r>
          <a:r>
            <a:rPr lang="en-ID" sz="2700" kern="1200" dirty="0"/>
            <a:t> dan </a:t>
          </a:r>
          <a:r>
            <a:rPr lang="en-ID" sz="2700" kern="1200" dirty="0" err="1"/>
            <a:t>baik</a:t>
          </a:r>
          <a:r>
            <a:rPr lang="en-ID" sz="2700" kern="1200" dirty="0"/>
            <a:t>, </a:t>
          </a:r>
          <a:r>
            <a:rPr lang="en-ID" sz="2700" kern="1200" dirty="0" err="1"/>
            <a:t>tetapi</a:t>
          </a:r>
          <a:r>
            <a:rPr lang="en-ID" sz="2700" kern="1200" dirty="0"/>
            <a:t> </a:t>
          </a:r>
          <a:r>
            <a:rPr lang="en-ID" sz="2700" kern="1200" dirty="0" err="1"/>
            <a:t>tidak</a:t>
          </a:r>
          <a:r>
            <a:rPr lang="en-ID" sz="2700" kern="1200" dirty="0"/>
            <a:t> </a:t>
          </a:r>
          <a:r>
            <a:rPr lang="en-ID" sz="2700" kern="1200" dirty="0" err="1"/>
            <a:t>menyambung</a:t>
          </a:r>
          <a:r>
            <a:rPr lang="en-ID" sz="2700" kern="1200" dirty="0"/>
            <a:t> </a:t>
          </a:r>
          <a:r>
            <a:rPr lang="en-ID" sz="2700" kern="1200" dirty="0" err="1"/>
            <a:t>dengan</a:t>
          </a:r>
          <a:r>
            <a:rPr lang="en-ID" sz="2700" kern="1200" dirty="0"/>
            <a:t> </a:t>
          </a:r>
          <a:r>
            <a:rPr lang="en-ID" sz="2700" kern="1200" dirty="0" err="1"/>
            <a:t>apa</a:t>
          </a:r>
          <a:r>
            <a:rPr lang="en-ID" sz="2700" kern="1200" dirty="0"/>
            <a:t> yang </a:t>
          </a:r>
          <a:r>
            <a:rPr lang="en-ID" sz="2700" kern="1200" dirty="0" err="1"/>
            <a:t>dibicarakan</a:t>
          </a:r>
          <a:endParaRPr lang="en-US" sz="2700" kern="1200" dirty="0"/>
        </a:p>
      </dsp:txBody>
      <dsp:txXfrm>
        <a:off x="76768" y="1612769"/>
        <a:ext cx="10616496" cy="1321933"/>
      </dsp:txXfrm>
    </dsp:sp>
    <dsp:sp modelId="{CAA730D3-4EF6-46C8-9004-6BC975F4C072}">
      <dsp:nvSpPr>
        <dsp:cNvPr id="0" name=""/>
        <dsp:cNvSpPr/>
      </dsp:nvSpPr>
      <dsp:spPr>
        <a:xfrm>
          <a:off x="5254" y="3079465"/>
          <a:ext cx="10759524" cy="14649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 dirty="0"/>
            <a:t>Nilai 2 : Bisa </a:t>
          </a:r>
          <a:r>
            <a:rPr lang="en-ID" sz="2700" kern="1200" dirty="0" err="1"/>
            <a:t>bersuara</a:t>
          </a:r>
          <a:r>
            <a:rPr lang="en-ID" sz="2700" kern="1200" dirty="0"/>
            <a:t> </a:t>
          </a:r>
          <a:r>
            <a:rPr lang="en-ID" sz="2700" kern="1200" dirty="0" err="1"/>
            <a:t>tetapi</a:t>
          </a:r>
          <a:r>
            <a:rPr lang="en-ID" sz="2700" kern="1200" dirty="0"/>
            <a:t> </a:t>
          </a:r>
          <a:r>
            <a:rPr lang="en-ID" sz="2700" kern="1200" dirty="0" err="1"/>
            <a:t>tidak</a:t>
          </a:r>
          <a:r>
            <a:rPr lang="en-ID" sz="2700" kern="1200" dirty="0"/>
            <a:t> </a:t>
          </a:r>
          <a:r>
            <a:rPr lang="en-ID" sz="2700" kern="1200" dirty="0" err="1"/>
            <a:t>dapat</a:t>
          </a:r>
          <a:r>
            <a:rPr lang="en-ID" sz="2700" kern="1200" dirty="0"/>
            <a:t> </a:t>
          </a:r>
          <a:r>
            <a:rPr lang="en-ID" sz="2700" kern="1200" dirty="0" err="1"/>
            <a:t>ditangkap</a:t>
          </a:r>
          <a:r>
            <a:rPr lang="en-ID" sz="2700" kern="1200" dirty="0"/>
            <a:t> </a:t>
          </a:r>
          <a:r>
            <a:rPr lang="en-ID" sz="2700" kern="1200" dirty="0" err="1"/>
            <a:t>jelas</a:t>
          </a:r>
          <a:r>
            <a:rPr lang="en-ID" sz="2700" kern="1200" dirty="0"/>
            <a:t> </a:t>
          </a:r>
          <a:r>
            <a:rPr lang="en-ID" sz="2700" kern="1200" dirty="0" err="1"/>
            <a:t>apa</a:t>
          </a:r>
          <a:r>
            <a:rPr lang="en-ID" sz="2700" kern="1200" dirty="0"/>
            <a:t> </a:t>
          </a:r>
          <a:r>
            <a:rPr lang="en-ID" sz="2700" kern="1200" dirty="0" err="1"/>
            <a:t>artinya</a:t>
          </a:r>
          <a:r>
            <a:rPr lang="en-ID" sz="2700" kern="1200" dirty="0"/>
            <a:t>/</a:t>
          </a:r>
          <a:r>
            <a:rPr lang="en-ID" sz="2700" kern="1200" dirty="0" err="1"/>
            <a:t>suara-suara</a:t>
          </a:r>
          <a:r>
            <a:rPr lang="en-ID" sz="2700" kern="1200" dirty="0"/>
            <a:t> yang </a:t>
          </a:r>
          <a:r>
            <a:rPr lang="en-ID" sz="2700" kern="1200" dirty="0" err="1"/>
            <a:t>tidak</a:t>
          </a:r>
          <a:r>
            <a:rPr lang="en-ID" sz="2700" kern="1200" dirty="0"/>
            <a:t> </a:t>
          </a:r>
          <a:r>
            <a:rPr lang="en-ID" sz="2700" kern="1200" dirty="0" err="1"/>
            <a:t>dpt</a:t>
          </a:r>
          <a:r>
            <a:rPr lang="en-ID" sz="2700" kern="1200" dirty="0"/>
            <a:t> </a:t>
          </a:r>
          <a:r>
            <a:rPr lang="en-ID" sz="2700" kern="1200" dirty="0" err="1"/>
            <a:t>dikenali</a:t>
          </a:r>
          <a:r>
            <a:rPr lang="en-ID" sz="2700" kern="1200" dirty="0"/>
            <a:t> </a:t>
          </a:r>
          <a:r>
            <a:rPr lang="en-ID" sz="2700" kern="1200" dirty="0" err="1"/>
            <a:t>maknanya</a:t>
          </a:r>
          <a:endParaRPr lang="en-US" sz="2700" kern="1200" dirty="0"/>
        </a:p>
      </dsp:txBody>
      <dsp:txXfrm>
        <a:off x="76768" y="3150979"/>
        <a:ext cx="10616496" cy="1321933"/>
      </dsp:txXfrm>
    </dsp:sp>
    <dsp:sp modelId="{1CA3A1AF-AB42-48B4-99C6-D0F5C402B0B4}">
      <dsp:nvSpPr>
        <dsp:cNvPr id="0" name=""/>
        <dsp:cNvSpPr/>
      </dsp:nvSpPr>
      <dsp:spPr>
        <a:xfrm>
          <a:off x="5254" y="4617675"/>
          <a:ext cx="10759524" cy="14649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 dirty="0"/>
            <a:t>Nilai 1 : </a:t>
          </a:r>
          <a:r>
            <a:rPr lang="en-ID" sz="2700" kern="1200" dirty="0" err="1"/>
            <a:t>Tidak</a:t>
          </a:r>
          <a:r>
            <a:rPr lang="en-ID" sz="2700" kern="1200" dirty="0"/>
            <a:t> </a:t>
          </a:r>
          <a:r>
            <a:rPr lang="en-ID" sz="2700" kern="1200" dirty="0" err="1"/>
            <a:t>bersuara</a:t>
          </a:r>
          <a:r>
            <a:rPr lang="en-ID" sz="2700" kern="1200" dirty="0"/>
            <a:t> </a:t>
          </a:r>
          <a:r>
            <a:rPr lang="en-ID" sz="2700" kern="1200" dirty="0" err="1"/>
            <a:t>apapun</a:t>
          </a:r>
          <a:r>
            <a:rPr lang="en-ID" sz="2700" kern="1200" dirty="0"/>
            <a:t> </a:t>
          </a:r>
          <a:r>
            <a:rPr lang="en-ID" sz="2700" kern="1200" dirty="0" err="1"/>
            <a:t>walau</a:t>
          </a:r>
          <a:r>
            <a:rPr lang="en-ID" sz="2700" kern="1200" dirty="0"/>
            <a:t> </a:t>
          </a:r>
          <a:r>
            <a:rPr lang="en-ID" sz="2700" kern="1200" dirty="0" err="1"/>
            <a:t>diberikan</a:t>
          </a:r>
          <a:r>
            <a:rPr lang="en-ID" sz="2700" kern="1200" dirty="0"/>
            <a:t> </a:t>
          </a:r>
          <a:r>
            <a:rPr lang="en-ID" sz="2700" kern="1200" dirty="0" err="1"/>
            <a:t>rangsangan</a:t>
          </a:r>
          <a:r>
            <a:rPr lang="en-ID" sz="2700" kern="1200" dirty="0"/>
            <a:t> </a:t>
          </a:r>
          <a:r>
            <a:rPr lang="en-ID" sz="2700" kern="1200" dirty="0" err="1"/>
            <a:t>nyeri</a:t>
          </a:r>
          <a:endParaRPr lang="en-US" sz="2700" kern="1200" dirty="0"/>
        </a:p>
      </dsp:txBody>
      <dsp:txXfrm>
        <a:off x="76768" y="4689189"/>
        <a:ext cx="10616496" cy="1321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AE86A-4356-4D38-B844-1D1B741C4BC4}">
      <dsp:nvSpPr>
        <dsp:cNvPr id="0" name=""/>
        <dsp:cNvSpPr/>
      </dsp:nvSpPr>
      <dsp:spPr>
        <a:xfrm>
          <a:off x="0" y="441997"/>
          <a:ext cx="10266217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/>
            <a:t>Nilai 4 : Mata membuka spontan, misalnya sesudah disentuh</a:t>
          </a:r>
          <a:br>
            <a:rPr lang="en-ID" sz="2400" kern="1200"/>
          </a:br>
          <a:r>
            <a:rPr lang="en-ID" sz="2400" kern="1200"/>
            <a:t>Nilai 3 : Mata baru membuka kalau diajak bicara, atau dipanggil nama atau diperintahkan membuka mata</a:t>
          </a:r>
          <a:endParaRPr lang="en-US" sz="2400" kern="1200"/>
        </a:p>
      </dsp:txBody>
      <dsp:txXfrm>
        <a:off x="71965" y="513962"/>
        <a:ext cx="10122287" cy="1330270"/>
      </dsp:txXfrm>
    </dsp:sp>
    <dsp:sp modelId="{807E5024-B969-4639-BC91-9F6CA350652F}">
      <dsp:nvSpPr>
        <dsp:cNvPr id="0" name=""/>
        <dsp:cNvSpPr/>
      </dsp:nvSpPr>
      <dsp:spPr>
        <a:xfrm>
          <a:off x="0" y="1985318"/>
          <a:ext cx="10266217" cy="1474200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Nilai 2 : Mata </a:t>
          </a:r>
          <a:r>
            <a:rPr lang="en-ID" sz="2400" kern="1200" dirty="0" err="1"/>
            <a:t>membuka</a:t>
          </a:r>
          <a:r>
            <a:rPr lang="en-ID" sz="2400" kern="1200" dirty="0"/>
            <a:t> </a:t>
          </a:r>
          <a:r>
            <a:rPr lang="en-ID" sz="2400" kern="1200" dirty="0" err="1"/>
            <a:t>hanya</a:t>
          </a:r>
          <a:r>
            <a:rPr lang="en-ID" sz="2400" kern="1200" dirty="0"/>
            <a:t> </a:t>
          </a:r>
          <a:r>
            <a:rPr lang="en-ID" sz="2400" kern="1200" dirty="0" err="1"/>
            <a:t>kalau</a:t>
          </a:r>
          <a:r>
            <a:rPr lang="en-ID" sz="2400" kern="1200" dirty="0"/>
            <a:t> </a:t>
          </a:r>
          <a:r>
            <a:rPr lang="en-ID" sz="2400" kern="1200" dirty="0" err="1"/>
            <a:t>dirangsang</a:t>
          </a:r>
          <a:r>
            <a:rPr lang="en-ID" sz="2400" kern="1200" dirty="0"/>
            <a:t> </a:t>
          </a:r>
          <a:r>
            <a:rPr lang="en-ID" sz="2400" kern="1200" dirty="0" err="1"/>
            <a:t>kuat</a:t>
          </a:r>
          <a:r>
            <a:rPr lang="en-ID" sz="2400" kern="1200" dirty="0"/>
            <a:t>/</a:t>
          </a:r>
          <a:r>
            <a:rPr lang="en-ID" sz="2400" kern="1200" dirty="0" err="1"/>
            <a:t>nyeri</a:t>
          </a:r>
          <a:endParaRPr lang="en-US" sz="2400" kern="1200" dirty="0"/>
        </a:p>
      </dsp:txBody>
      <dsp:txXfrm>
        <a:off x="71965" y="2057283"/>
        <a:ext cx="10122287" cy="1330270"/>
      </dsp:txXfrm>
    </dsp:sp>
    <dsp:sp modelId="{3ACC53FB-1D0D-4820-8EE0-03A491E8E625}">
      <dsp:nvSpPr>
        <dsp:cNvPr id="0" name=""/>
        <dsp:cNvSpPr/>
      </dsp:nvSpPr>
      <dsp:spPr>
        <a:xfrm>
          <a:off x="0" y="3528638"/>
          <a:ext cx="10266217" cy="147420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/>
            <a:t>Nilai 1 : </a:t>
          </a:r>
          <a:r>
            <a:rPr lang="en-ID" sz="2400" kern="1200" dirty="0" err="1"/>
            <a:t>Tidak</a:t>
          </a:r>
          <a:r>
            <a:rPr lang="en-ID" sz="2400" kern="1200" dirty="0"/>
            <a:t> </a:t>
          </a:r>
          <a:r>
            <a:rPr lang="en-ID" sz="2400" kern="1200" dirty="0" err="1"/>
            <a:t>membuka</a:t>
          </a:r>
          <a:r>
            <a:rPr lang="en-ID" sz="2400" kern="1200" dirty="0"/>
            <a:t> </a:t>
          </a:r>
          <a:r>
            <a:rPr lang="en-ID" sz="2400" kern="1200" dirty="0" err="1"/>
            <a:t>mata</a:t>
          </a:r>
          <a:r>
            <a:rPr lang="en-ID" sz="2400" kern="1200" dirty="0"/>
            <a:t> </a:t>
          </a:r>
          <a:r>
            <a:rPr lang="en-ID" sz="2400" kern="1200" dirty="0" err="1"/>
            <a:t>walaupun</a:t>
          </a:r>
          <a:r>
            <a:rPr lang="en-ID" sz="2400" kern="1200" dirty="0"/>
            <a:t> </a:t>
          </a:r>
          <a:r>
            <a:rPr lang="en-ID" sz="2400" kern="1200" dirty="0" err="1"/>
            <a:t>diberi</a:t>
          </a:r>
          <a:r>
            <a:rPr lang="en-ID" sz="2400" kern="1200" dirty="0"/>
            <a:t> </a:t>
          </a:r>
          <a:r>
            <a:rPr lang="en-ID" sz="2400" kern="1200" dirty="0" err="1"/>
            <a:t>rangsangan</a:t>
          </a:r>
          <a:r>
            <a:rPr lang="en-ID" sz="2400" kern="1200" dirty="0"/>
            <a:t> </a:t>
          </a:r>
          <a:r>
            <a:rPr lang="en-ID" sz="2400" kern="1200" dirty="0" err="1"/>
            <a:t>nyeri</a:t>
          </a:r>
          <a:r>
            <a:rPr lang="en-ID" sz="2400" kern="1200" dirty="0"/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/>
            <a:t>Selanjutnya</a:t>
          </a:r>
          <a:r>
            <a:rPr lang="en-ID" sz="2400" kern="1200" dirty="0"/>
            <a:t> </a:t>
          </a:r>
          <a:r>
            <a:rPr lang="en-ID" sz="2400" kern="1200" dirty="0" err="1"/>
            <a:t>dilakukan</a:t>
          </a:r>
          <a:r>
            <a:rPr lang="en-ID" sz="2400" kern="1200" dirty="0"/>
            <a:t> </a:t>
          </a:r>
          <a:r>
            <a:rPr lang="en-ID" sz="2400" kern="1200" dirty="0" err="1"/>
            <a:t>penjumlahan</a:t>
          </a:r>
          <a:r>
            <a:rPr lang="en-ID" sz="2400" kern="1200" dirty="0"/>
            <a:t> </a:t>
          </a:r>
          <a:r>
            <a:rPr lang="en-ID" sz="2400" kern="1200" dirty="0" err="1"/>
            <a:t>angka</a:t>
          </a:r>
          <a:r>
            <a:rPr lang="en-ID" sz="2400" kern="1200" dirty="0"/>
            <a:t> </a:t>
          </a:r>
          <a:r>
            <a:rPr lang="en-ID" sz="2400" kern="1200" dirty="0" err="1"/>
            <a:t>dari</a:t>
          </a:r>
          <a:r>
            <a:rPr lang="en-ID" sz="2400" kern="1200" dirty="0"/>
            <a:t> masing-masing </a:t>
          </a:r>
          <a:r>
            <a:rPr lang="en-ID" sz="2400" kern="1200" dirty="0" err="1"/>
            <a:t>respon</a:t>
          </a:r>
          <a:endParaRPr lang="en-US" sz="2400" kern="1200" dirty="0"/>
        </a:p>
      </dsp:txBody>
      <dsp:txXfrm>
        <a:off x="71965" y="3600603"/>
        <a:ext cx="10122287" cy="1330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AF0CB-4287-4864-814B-D961894DCA2C}">
      <dsp:nvSpPr>
        <dsp:cNvPr id="0" name=""/>
        <dsp:cNvSpPr/>
      </dsp:nvSpPr>
      <dsp:spPr>
        <a:xfrm>
          <a:off x="0" y="3881"/>
          <a:ext cx="9675525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1" u="sng" kern="1200">
              <a:hlinkClick xmlns:r="http://schemas.openxmlformats.org/officeDocument/2006/relationships" r:id="rId1"/>
            </a:rPr>
            <a:t>Nadi adalah gelombang darah yang dibuat oleh kontraksi</a:t>
          </a:r>
          <a:r>
            <a:rPr lang="en-ID" sz="2500" kern="1200"/>
            <a:t> ventrikel kiri jantung • </a:t>
          </a:r>
          <a:endParaRPr lang="en-US" sz="2500" kern="1200"/>
        </a:p>
      </dsp:txBody>
      <dsp:txXfrm>
        <a:off x="48547" y="52428"/>
        <a:ext cx="9578431" cy="897406"/>
      </dsp:txXfrm>
    </dsp:sp>
    <dsp:sp modelId="{3E12D1BC-9B62-464E-89DD-1F7017F227B6}">
      <dsp:nvSpPr>
        <dsp:cNvPr id="0" name=""/>
        <dsp:cNvSpPr/>
      </dsp:nvSpPr>
      <dsp:spPr>
        <a:xfrm>
          <a:off x="0" y="1070382"/>
          <a:ext cx="9675525" cy="994500"/>
        </a:xfrm>
        <a:prstGeom prst="roundRect">
          <a:avLst/>
        </a:prstGeom>
        <a:solidFill>
          <a:schemeClr val="accent2">
            <a:hueOff val="338703"/>
            <a:satOff val="-1658"/>
            <a:lumOff val="9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/>
            <a:t>Pada orang dewasa kontraksi jantung 60 – 100 x/mnt saat istirahat •</a:t>
          </a:r>
          <a:endParaRPr lang="en-US" sz="2500" kern="1200"/>
        </a:p>
      </dsp:txBody>
      <dsp:txXfrm>
        <a:off x="48547" y="1118929"/>
        <a:ext cx="9578431" cy="897406"/>
      </dsp:txXfrm>
    </dsp:sp>
    <dsp:sp modelId="{F1AA252E-4A3A-49EB-A9F3-B45C021E3BDD}">
      <dsp:nvSpPr>
        <dsp:cNvPr id="0" name=""/>
        <dsp:cNvSpPr/>
      </dsp:nvSpPr>
      <dsp:spPr>
        <a:xfrm>
          <a:off x="0" y="2136882"/>
          <a:ext cx="9675525" cy="994500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/>
            <a:t>Cardiac output; adalah volume darah yang dipompakan kedalam arteri oleh jantung dan = SVxHR •</a:t>
          </a:r>
          <a:endParaRPr lang="en-US" sz="2500" kern="1200"/>
        </a:p>
      </dsp:txBody>
      <dsp:txXfrm>
        <a:off x="48547" y="2185429"/>
        <a:ext cx="9578431" cy="897406"/>
      </dsp:txXfrm>
    </dsp:sp>
    <dsp:sp modelId="{937306BC-D0C0-453D-9B4A-6AE73DAD3B7B}">
      <dsp:nvSpPr>
        <dsp:cNvPr id="0" name=""/>
        <dsp:cNvSpPr/>
      </dsp:nvSpPr>
      <dsp:spPr>
        <a:xfrm>
          <a:off x="0" y="3203382"/>
          <a:ext cx="9675525" cy="994500"/>
        </a:xfrm>
        <a:prstGeom prst="roundRect">
          <a:avLst/>
        </a:prstGeom>
        <a:solidFill>
          <a:schemeClr val="accent2">
            <a:hueOff val="1016110"/>
            <a:satOff val="-4974"/>
            <a:lumOff val="27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/>
            <a:t>Nadi Perifer; nadi yang berada jauh dari jantung, ex: kaki, radialis, leher • </a:t>
          </a:r>
          <a:endParaRPr lang="en-US" sz="2500" kern="1200"/>
        </a:p>
      </dsp:txBody>
      <dsp:txXfrm>
        <a:off x="48547" y="3251929"/>
        <a:ext cx="9578431" cy="897406"/>
      </dsp:txXfrm>
    </dsp:sp>
    <dsp:sp modelId="{F3C8C375-92D4-4C13-83A8-8B4A0E456147}">
      <dsp:nvSpPr>
        <dsp:cNvPr id="0" name=""/>
        <dsp:cNvSpPr/>
      </dsp:nvSpPr>
      <dsp:spPr>
        <a:xfrm>
          <a:off x="0" y="4269882"/>
          <a:ext cx="9675525" cy="99450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/>
            <a:t>Nadi apical; nadi central, lokasinya di apex jantung</a:t>
          </a:r>
          <a:endParaRPr lang="en-US" sz="2500" kern="1200"/>
        </a:p>
      </dsp:txBody>
      <dsp:txXfrm>
        <a:off x="48547" y="4318429"/>
        <a:ext cx="9578431" cy="897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69522-5DBB-49F7-9AAF-C7DD368C9E9B}">
      <dsp:nvSpPr>
        <dsp:cNvPr id="0" name=""/>
        <dsp:cNvSpPr/>
      </dsp:nvSpPr>
      <dsp:spPr>
        <a:xfrm>
          <a:off x="0" y="61561"/>
          <a:ext cx="10977852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b="1" u="sng" kern="1200">
              <a:hlinkClick xmlns:r="http://schemas.openxmlformats.org/officeDocument/2006/relationships" r:id="rId1"/>
            </a:rPr>
            <a:t>KECEPATAN NADI (PULSE RATE)</a:t>
          </a:r>
          <a:r>
            <a:rPr lang="en-ID" sz="3100" kern="1200"/>
            <a:t> • Pulse Rate (jumlah denyutan perifer yang dirasakan selama 1 menit).</a:t>
          </a:r>
          <a:endParaRPr lang="en-US" sz="3100" kern="1200"/>
        </a:p>
      </dsp:txBody>
      <dsp:txXfrm>
        <a:off x="60199" y="121760"/>
        <a:ext cx="10857454" cy="1112781"/>
      </dsp:txXfrm>
    </dsp:sp>
    <dsp:sp modelId="{B4634A9F-8885-455F-86C4-7A1B12E5D9DB}">
      <dsp:nvSpPr>
        <dsp:cNvPr id="0" name=""/>
        <dsp:cNvSpPr/>
      </dsp:nvSpPr>
      <dsp:spPr>
        <a:xfrm>
          <a:off x="0" y="1384021"/>
          <a:ext cx="10977852" cy="1233179"/>
        </a:xfrm>
        <a:prstGeom prst="roundRect">
          <a:avLst/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 dirty="0" err="1"/>
            <a:t>Dihitung</a:t>
          </a:r>
          <a:r>
            <a:rPr lang="en-ID" sz="3100" kern="1200" dirty="0"/>
            <a:t> </a:t>
          </a:r>
          <a:r>
            <a:rPr lang="en-ID" sz="3100" kern="1200" dirty="0" err="1"/>
            <a:t>dengan</a:t>
          </a:r>
          <a:r>
            <a:rPr lang="en-ID" sz="3100" kern="1200" dirty="0"/>
            <a:t> </a:t>
          </a:r>
          <a:r>
            <a:rPr lang="en-ID" sz="3100" kern="1200" dirty="0" err="1"/>
            <a:t>menekan</a:t>
          </a:r>
          <a:r>
            <a:rPr lang="en-ID" sz="3100" kern="1200" dirty="0"/>
            <a:t> </a:t>
          </a:r>
          <a:r>
            <a:rPr lang="en-ID" sz="3100" kern="1200" dirty="0" err="1"/>
            <a:t>arteri</a:t>
          </a:r>
          <a:r>
            <a:rPr lang="en-ID" sz="3100" kern="1200" dirty="0"/>
            <a:t> </a:t>
          </a:r>
          <a:r>
            <a:rPr lang="en-ID" sz="3100" kern="1200" dirty="0" err="1"/>
            <a:t>perifer</a:t>
          </a:r>
          <a:r>
            <a:rPr lang="en-ID" sz="3100" kern="1200" dirty="0"/>
            <a:t> </a:t>
          </a:r>
          <a:r>
            <a:rPr lang="en-ID" sz="3100" kern="1200" dirty="0" err="1"/>
            <a:t>dengan</a:t>
          </a:r>
          <a:r>
            <a:rPr lang="en-ID" sz="3100" kern="1200" dirty="0"/>
            <a:t> </a:t>
          </a:r>
          <a:r>
            <a:rPr lang="en-ID" sz="3100" kern="1200" dirty="0" err="1"/>
            <a:t>menggunakan</a:t>
          </a:r>
          <a:r>
            <a:rPr lang="en-ID" sz="3100" kern="1200" dirty="0"/>
            <a:t> </a:t>
          </a:r>
          <a:r>
            <a:rPr lang="en-ID" sz="3100" kern="1200" dirty="0" err="1"/>
            <a:t>ujung</a:t>
          </a:r>
          <a:r>
            <a:rPr lang="en-ID" sz="3100" kern="1200" dirty="0"/>
            <a:t> </a:t>
          </a:r>
          <a:r>
            <a:rPr lang="en-ID" sz="3100" kern="1200" dirty="0" err="1"/>
            <a:t>jari</a:t>
          </a:r>
          <a:r>
            <a:rPr lang="en-ID" sz="3100" kern="1200" dirty="0"/>
            <a:t> • </a:t>
          </a:r>
          <a:endParaRPr lang="en-US" sz="3100" kern="1200" dirty="0"/>
        </a:p>
      </dsp:txBody>
      <dsp:txXfrm>
        <a:off x="60199" y="1444220"/>
        <a:ext cx="10857454" cy="1112781"/>
      </dsp:txXfrm>
    </dsp:sp>
    <dsp:sp modelId="{E3E50DE6-5ABD-45BF-8F26-E6D3E9A352B4}">
      <dsp:nvSpPr>
        <dsp:cNvPr id="0" name=""/>
        <dsp:cNvSpPr/>
      </dsp:nvSpPr>
      <dsp:spPr>
        <a:xfrm>
          <a:off x="0" y="2706481"/>
          <a:ext cx="10977852" cy="1233179"/>
        </a:xfrm>
        <a:prstGeom prst="roundRect">
          <a:avLst/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/>
            <a:t>Tachycardia: nadi &gt;100 -150 x/mnt jantung overwork </a:t>
          </a:r>
          <a:r>
            <a:rPr lang="en-ID" sz="3100" kern="1200">
              <a:sym typeface="Symbol" panose="05050102010706020507" pitchFamily="18" charset="2"/>
            </a:rPr>
            <a:t></a:t>
          </a:r>
          <a:r>
            <a:rPr lang="en-ID" sz="3100" kern="1200"/>
            <a:t> oksigenasi sel tidak adequat </a:t>
          </a:r>
          <a:endParaRPr lang="en-US" sz="3100" kern="1200"/>
        </a:p>
      </dsp:txBody>
      <dsp:txXfrm>
        <a:off x="60199" y="2766680"/>
        <a:ext cx="10857454" cy="1112781"/>
      </dsp:txXfrm>
    </dsp:sp>
    <dsp:sp modelId="{C4D9BDB8-B2A2-4AC3-97AD-D48B78B3AA4E}">
      <dsp:nvSpPr>
        <dsp:cNvPr id="0" name=""/>
        <dsp:cNvSpPr/>
      </dsp:nvSpPr>
      <dsp:spPr>
        <a:xfrm>
          <a:off x="0" y="4028941"/>
          <a:ext cx="10977852" cy="1233179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/>
            <a:t>Palpitasi : perasaan berdebar-debar, sering menyertai tachycardi</a:t>
          </a:r>
          <a:endParaRPr lang="en-US" sz="3100" kern="1200"/>
        </a:p>
      </dsp:txBody>
      <dsp:txXfrm>
        <a:off x="60199" y="4089140"/>
        <a:ext cx="10857454" cy="1112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70AEE-EADE-495D-B572-2FF77EA0FE38}">
      <dsp:nvSpPr>
        <dsp:cNvPr id="0" name=""/>
        <dsp:cNvSpPr/>
      </dsp:nvSpPr>
      <dsp:spPr>
        <a:xfrm>
          <a:off x="2483744" y="961033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50E29-173E-4531-BB33-69E2FBD44FC0}">
      <dsp:nvSpPr>
        <dsp:cNvPr id="0" name=""/>
        <dsp:cNvSpPr/>
      </dsp:nvSpPr>
      <dsp:spPr>
        <a:xfrm>
          <a:off x="2951744" y="142903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A1550-6F30-4A86-94EF-EEF7A266CA2B}">
      <dsp:nvSpPr>
        <dsp:cNvPr id="0" name=""/>
        <dsp:cNvSpPr/>
      </dsp:nvSpPr>
      <dsp:spPr>
        <a:xfrm>
          <a:off x="1781744" y="384103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baseline="0" dirty="0"/>
            <a:t>Bradycardia : </a:t>
          </a:r>
          <a:r>
            <a:rPr lang="en-US" sz="1800" b="1" i="0" kern="1200" baseline="0" dirty="0" err="1"/>
            <a:t>denyut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nadi</a:t>
          </a:r>
          <a:r>
            <a:rPr lang="en-US" sz="1800" b="1" i="0" kern="1200" baseline="0" dirty="0"/>
            <a:t> &lt; 60 x/</a:t>
          </a:r>
          <a:r>
            <a:rPr lang="en-US" sz="1800" b="1" i="0" kern="1200" baseline="0" dirty="0" err="1"/>
            <a:t>mnt</a:t>
          </a:r>
          <a:r>
            <a:rPr lang="en-US" sz="1800" b="1" i="0" kern="1200" baseline="0" dirty="0"/>
            <a:t> .</a:t>
          </a:r>
          <a:r>
            <a:rPr lang="en-US" sz="1800" b="0" i="0" kern="1200" baseline="0" dirty="0"/>
            <a:t> </a:t>
          </a:r>
          <a:endParaRPr lang="en-US" sz="1800" kern="1200" dirty="0"/>
        </a:p>
      </dsp:txBody>
      <dsp:txXfrm>
        <a:off x="1781744" y="3841034"/>
        <a:ext cx="3600000" cy="720000"/>
      </dsp:txXfrm>
    </dsp:sp>
    <dsp:sp modelId="{D881F9F4-48CE-4A08-8F90-F471403D127B}">
      <dsp:nvSpPr>
        <dsp:cNvPr id="0" name=""/>
        <dsp:cNvSpPr/>
      </dsp:nvSpPr>
      <dsp:spPr>
        <a:xfrm>
          <a:off x="6713744" y="961033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F08DA-4DF3-4B00-BD01-816AF35A8DEA}">
      <dsp:nvSpPr>
        <dsp:cNvPr id="0" name=""/>
        <dsp:cNvSpPr/>
      </dsp:nvSpPr>
      <dsp:spPr>
        <a:xfrm>
          <a:off x="7181744" y="1429033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96941-E5EF-474B-ACAF-CD58D61EEC63}">
      <dsp:nvSpPr>
        <dsp:cNvPr id="0" name=""/>
        <dsp:cNvSpPr/>
      </dsp:nvSpPr>
      <dsp:spPr>
        <a:xfrm>
          <a:off x="6011744" y="384103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0" i="0" kern="1200" baseline="0" dirty="0" err="1"/>
            <a:t>Kejadian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ini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lebih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sedikit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dibandingkan</a:t>
          </a:r>
          <a:r>
            <a:rPr lang="en-US" sz="1800" b="0" i="0" kern="1200" baseline="0" dirty="0"/>
            <a:t> tachycardia</a:t>
          </a:r>
          <a:endParaRPr lang="en-US" sz="1800" kern="1200" dirty="0"/>
        </a:p>
      </dsp:txBody>
      <dsp:txXfrm>
        <a:off x="6011744" y="3841034"/>
        <a:ext cx="36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59C6C-2122-4238-90D9-3E28121F0D88}">
      <dsp:nvSpPr>
        <dsp:cNvPr id="0" name=""/>
        <dsp:cNvSpPr/>
      </dsp:nvSpPr>
      <dsp:spPr>
        <a:xfrm>
          <a:off x="0" y="44371"/>
          <a:ext cx="8946541" cy="1591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b="1" u="sng" kern="1200" dirty="0">
              <a:hlinkClick xmlns:r="http://schemas.openxmlformats.org/officeDocument/2006/relationships" r:id="rId1"/>
            </a:rPr>
            <a:t>FACTOR YANG MEMPENGARUHI NADI</a:t>
          </a:r>
          <a:endParaRPr lang="en-US" sz="4000" kern="1200" dirty="0"/>
        </a:p>
      </dsp:txBody>
      <dsp:txXfrm>
        <a:off x="77676" y="122047"/>
        <a:ext cx="8791189" cy="1435848"/>
      </dsp:txXfrm>
    </dsp:sp>
    <dsp:sp modelId="{47207EDB-F8E8-41D1-A40C-DF62D1069130}">
      <dsp:nvSpPr>
        <dsp:cNvPr id="0" name=""/>
        <dsp:cNvSpPr/>
      </dsp:nvSpPr>
      <dsp:spPr>
        <a:xfrm>
          <a:off x="0" y="1635571"/>
          <a:ext cx="8946541" cy="380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5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ID" sz="3100" kern="1200" dirty="0" err="1"/>
            <a:t>Usia</a:t>
          </a:r>
          <a:r>
            <a:rPr lang="en-ID" sz="3100" kern="1200" dirty="0"/>
            <a:t>; </a:t>
          </a:r>
          <a:r>
            <a:rPr lang="en-ID" sz="3100" kern="1200" dirty="0" err="1"/>
            <a:t>peningkatan</a:t>
          </a:r>
          <a:r>
            <a:rPr lang="en-ID" sz="3100" kern="1200" dirty="0"/>
            <a:t> </a:t>
          </a:r>
          <a:r>
            <a:rPr lang="en-ID" sz="3100" kern="1200" dirty="0" err="1"/>
            <a:t>usia</a:t>
          </a:r>
          <a:r>
            <a:rPr lang="en-ID" sz="3100" kern="1200" dirty="0"/>
            <a:t>, </a:t>
          </a:r>
          <a:r>
            <a:rPr lang="en-ID" sz="3100" kern="1200" dirty="0" err="1"/>
            <a:t>nadi</a:t>
          </a:r>
          <a:r>
            <a:rPr lang="en-ID" sz="3100" kern="1200" dirty="0"/>
            <a:t> </a:t>
          </a:r>
          <a:r>
            <a:rPr lang="en-ID" sz="3100" kern="1200" dirty="0" err="1"/>
            <a:t>berangsur-angsur</a:t>
          </a:r>
          <a:r>
            <a:rPr lang="en-ID" sz="3100" kern="1200" dirty="0"/>
            <a:t> </a:t>
          </a:r>
          <a:r>
            <a:rPr lang="en-ID" sz="3100" kern="1200" dirty="0" err="1"/>
            <a:t>menurun</a:t>
          </a:r>
          <a:r>
            <a:rPr lang="en-ID" sz="3100" kern="1200" dirty="0"/>
            <a:t>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ID" sz="3100" kern="1200" dirty="0" err="1"/>
            <a:t>Jenis</a:t>
          </a:r>
          <a:r>
            <a:rPr lang="en-ID" sz="3100" kern="1200" dirty="0"/>
            <a:t> </a:t>
          </a:r>
          <a:r>
            <a:rPr lang="en-ID" sz="3100" kern="1200" dirty="0" err="1"/>
            <a:t>Kelamin</a:t>
          </a:r>
          <a:r>
            <a:rPr lang="en-ID" sz="3100" kern="1200" dirty="0"/>
            <a:t>; </a:t>
          </a:r>
          <a:r>
            <a:rPr lang="en-ID" sz="3100" kern="1200" dirty="0" err="1"/>
            <a:t>pria</a:t>
          </a:r>
          <a:r>
            <a:rPr lang="en-ID" sz="3100" kern="1200" dirty="0"/>
            <a:t> </a:t>
          </a:r>
          <a:r>
            <a:rPr lang="en-ID" sz="3100" kern="1200" dirty="0" err="1"/>
            <a:t>sedikit</a:t>
          </a:r>
          <a:r>
            <a:rPr lang="en-ID" sz="3100" kern="1200" dirty="0"/>
            <a:t> </a:t>
          </a:r>
          <a:r>
            <a:rPr lang="en-ID" sz="3100" kern="1200" dirty="0" err="1"/>
            <a:t>lebih</a:t>
          </a:r>
          <a:r>
            <a:rPr lang="en-ID" sz="3100" kern="1200" dirty="0"/>
            <a:t> </a:t>
          </a:r>
          <a:r>
            <a:rPr lang="en-ID" sz="3100" kern="1200" dirty="0" err="1"/>
            <a:t>rendah</a:t>
          </a:r>
          <a:r>
            <a:rPr lang="en-ID" sz="3100" kern="1200" dirty="0"/>
            <a:t> </a:t>
          </a:r>
          <a:r>
            <a:rPr lang="en-ID" sz="3100" kern="1200" dirty="0" err="1"/>
            <a:t>daripada</a:t>
          </a:r>
          <a:r>
            <a:rPr lang="en-ID" sz="3100" kern="1200" dirty="0"/>
            <a:t> </a:t>
          </a:r>
          <a:r>
            <a:rPr lang="en-ID" sz="3100" kern="1200" dirty="0" err="1"/>
            <a:t>wanita</a:t>
          </a:r>
          <a:r>
            <a:rPr lang="en-ID" sz="3100" kern="1200" dirty="0"/>
            <a:t> (P=60-65 x/</a:t>
          </a:r>
          <a:r>
            <a:rPr lang="en-ID" sz="3100" kern="1200" dirty="0" err="1"/>
            <a:t>mnt</a:t>
          </a:r>
          <a:r>
            <a:rPr lang="en-ID" sz="3100" kern="1200" dirty="0"/>
            <a:t> </a:t>
          </a:r>
          <a:r>
            <a:rPr lang="en-ID" sz="3100" kern="1200" dirty="0" err="1"/>
            <a:t>ketika</a:t>
          </a:r>
          <a:r>
            <a:rPr lang="en-ID" sz="3100" kern="1200" dirty="0"/>
            <a:t> </a:t>
          </a:r>
          <a:r>
            <a:rPr lang="en-ID" sz="3100" kern="1200" dirty="0" err="1"/>
            <a:t>istirahat</a:t>
          </a:r>
          <a:r>
            <a:rPr lang="en-ID" sz="3100" kern="1200" dirty="0"/>
            <a:t>, W=7-8 x/</a:t>
          </a:r>
          <a:r>
            <a:rPr lang="en-ID" sz="3100" kern="1200" dirty="0" err="1"/>
            <a:t>mnt</a:t>
          </a:r>
          <a:r>
            <a:rPr lang="en-ID" sz="3100" kern="1200" dirty="0"/>
            <a:t> </a:t>
          </a:r>
          <a:r>
            <a:rPr lang="en-ID" sz="3100" kern="1200" dirty="0" err="1"/>
            <a:t>lebih</a:t>
          </a:r>
          <a:r>
            <a:rPr lang="en-ID" sz="3100" kern="1200" dirty="0"/>
            <a:t> </a:t>
          </a:r>
          <a:r>
            <a:rPr lang="en-ID" sz="3100" kern="1200" dirty="0" err="1"/>
            <a:t>cepat</a:t>
          </a:r>
          <a:r>
            <a:rPr lang="en-ID" sz="3100" kern="1200" dirty="0"/>
            <a:t>)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ID" sz="3100" kern="1200" dirty="0"/>
            <a:t>Circadian rhythm; rata-rata </a:t>
          </a:r>
          <a:r>
            <a:rPr lang="en-ID" sz="3100" kern="1200" dirty="0" err="1"/>
            <a:t>menurun</a:t>
          </a:r>
          <a:r>
            <a:rPr lang="en-ID" sz="3100" kern="1200" dirty="0"/>
            <a:t> pada </a:t>
          </a:r>
          <a:r>
            <a:rPr lang="en-ID" sz="3100" kern="1200" dirty="0" err="1"/>
            <a:t>pagi</a:t>
          </a:r>
          <a:r>
            <a:rPr lang="en-ID" sz="3100" kern="1200" dirty="0"/>
            <a:t> </a:t>
          </a:r>
          <a:r>
            <a:rPr lang="en-ID" sz="3100" kern="1200" dirty="0" err="1"/>
            <a:t>hari</a:t>
          </a:r>
          <a:r>
            <a:rPr lang="en-ID" sz="3100" kern="1200" dirty="0"/>
            <a:t> dan </a:t>
          </a:r>
          <a:r>
            <a:rPr lang="en-ID" sz="3100" kern="1200" dirty="0" err="1"/>
            <a:t>meningkat</a:t>
          </a:r>
          <a:r>
            <a:rPr lang="en-ID" sz="3100" kern="1200" dirty="0"/>
            <a:t> pada </a:t>
          </a:r>
          <a:r>
            <a:rPr lang="en-ID" sz="3100" kern="1200" dirty="0" err="1"/>
            <a:t>siang</a:t>
          </a:r>
          <a:r>
            <a:rPr lang="en-ID" sz="3100" kern="1200" dirty="0"/>
            <a:t> dan sore </a:t>
          </a:r>
          <a:r>
            <a:rPr lang="en-ID" sz="3100" kern="1200" dirty="0" err="1"/>
            <a:t>hari</a:t>
          </a:r>
          <a:endParaRPr lang="en-US" sz="3100" kern="1200" dirty="0"/>
        </a:p>
      </dsp:txBody>
      <dsp:txXfrm>
        <a:off x="0" y="1635571"/>
        <a:ext cx="8946541" cy="3808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47F1C-C307-44BB-AB7C-74B3A27F6046}">
      <dsp:nvSpPr>
        <dsp:cNvPr id="0" name=""/>
        <dsp:cNvSpPr/>
      </dsp:nvSpPr>
      <dsp:spPr>
        <a:xfrm>
          <a:off x="0" y="332340"/>
          <a:ext cx="11310362" cy="15103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u="sng" kern="1200">
              <a:hlinkClick xmlns:r="http://schemas.openxmlformats.org/officeDocument/2006/relationships" r:id="rId1"/>
            </a:rPr>
            <a:t>4. Bentuk tubuh; tinggi, langsing biasanya denyut jantung</a:t>
          </a:r>
          <a:r>
            <a:rPr lang="en-ID" sz="2700" kern="1200"/>
            <a:t> lebih pelan dan nadi lebih sedikit dibandingkan orang gemuk </a:t>
          </a:r>
          <a:endParaRPr lang="en-US" sz="2700" kern="1200"/>
        </a:p>
      </dsp:txBody>
      <dsp:txXfrm>
        <a:off x="73731" y="406071"/>
        <a:ext cx="11162900" cy="1362934"/>
      </dsp:txXfrm>
    </dsp:sp>
    <dsp:sp modelId="{5C548B8E-625D-433B-88A2-986A6B2794DB}">
      <dsp:nvSpPr>
        <dsp:cNvPr id="0" name=""/>
        <dsp:cNvSpPr/>
      </dsp:nvSpPr>
      <dsp:spPr>
        <a:xfrm>
          <a:off x="0" y="1920497"/>
          <a:ext cx="11310362" cy="1510396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/>
            <a:t>5. Aktivitas dan exercise; nadi akan meningkat dengan aktivitas dan exercise dan menurun dengan istirahat </a:t>
          </a:r>
          <a:endParaRPr lang="en-US" sz="2700" kern="1200"/>
        </a:p>
      </dsp:txBody>
      <dsp:txXfrm>
        <a:off x="73731" y="1994228"/>
        <a:ext cx="11162900" cy="1362934"/>
      </dsp:txXfrm>
    </dsp:sp>
    <dsp:sp modelId="{18F4E286-6240-4735-AD35-B5DCB9507D70}">
      <dsp:nvSpPr>
        <dsp:cNvPr id="0" name=""/>
        <dsp:cNvSpPr/>
      </dsp:nvSpPr>
      <dsp:spPr>
        <a:xfrm>
          <a:off x="0" y="3508654"/>
          <a:ext cx="11310362" cy="1510396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/>
            <a:t>6. Stress dan emosi; rangsangan syaraf simpatis dan emosi seperti cemas, takut, gembira meningkatkan denyut jantung dan nadi. Nyeri, adalah stressor yang dapat memacu nadi lebih cepat</a:t>
          </a:r>
          <a:endParaRPr lang="en-US" sz="2700" kern="1200"/>
        </a:p>
      </dsp:txBody>
      <dsp:txXfrm>
        <a:off x="73731" y="3582385"/>
        <a:ext cx="11162900" cy="13629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301BD-9A13-42AF-8B85-404E664D9975}">
      <dsp:nvSpPr>
        <dsp:cNvPr id="0" name=""/>
        <dsp:cNvSpPr/>
      </dsp:nvSpPr>
      <dsp:spPr>
        <a:xfrm>
          <a:off x="0" y="30098"/>
          <a:ext cx="11199525" cy="1870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u="sng" kern="1200" dirty="0">
              <a:hlinkClick xmlns:r="http://schemas.openxmlformats.org/officeDocument/2006/relationships" r:id="rId1"/>
            </a:rPr>
            <a:t>7. </a:t>
          </a:r>
          <a:r>
            <a:rPr lang="en-ID" sz="2600" u="sng" kern="1200" dirty="0" err="1">
              <a:hlinkClick xmlns:r="http://schemas.openxmlformats.org/officeDocument/2006/relationships" r:id="rId1"/>
            </a:rPr>
            <a:t>Suhu</a:t>
          </a:r>
          <a:r>
            <a:rPr lang="en-ID" sz="2600" u="sng" kern="1200" dirty="0">
              <a:hlinkClick xmlns:r="http://schemas.openxmlformats.org/officeDocument/2006/relationships" r:id="rId1"/>
            </a:rPr>
            <a:t> </a:t>
          </a:r>
          <a:r>
            <a:rPr lang="en-ID" sz="2600" u="sng" kern="1200" dirty="0" err="1">
              <a:hlinkClick xmlns:r="http://schemas.openxmlformats.org/officeDocument/2006/relationships" r:id="rId1"/>
            </a:rPr>
            <a:t>Tubuh</a:t>
          </a:r>
          <a:r>
            <a:rPr lang="en-ID" sz="2600" u="sng" kern="1200" dirty="0">
              <a:hlinkClick xmlns:r="http://schemas.openxmlformats.org/officeDocument/2006/relationships" r:id="rId1"/>
            </a:rPr>
            <a:t>; </a:t>
          </a:r>
          <a:r>
            <a:rPr lang="en-ID" sz="2600" u="sng" kern="1200" dirty="0" err="1">
              <a:hlinkClick xmlns:r="http://schemas.openxmlformats.org/officeDocument/2006/relationships" r:id="rId1"/>
            </a:rPr>
            <a:t>setiap</a:t>
          </a:r>
          <a:r>
            <a:rPr lang="en-ID" sz="2600" u="sng" kern="1200" dirty="0">
              <a:hlinkClick xmlns:r="http://schemas.openxmlformats.org/officeDocument/2006/relationships" r:id="rId1"/>
            </a:rPr>
            <a:t> </a:t>
          </a:r>
          <a:r>
            <a:rPr lang="en-ID" sz="2600" u="sng" kern="1200" dirty="0" err="1">
              <a:hlinkClick xmlns:r="http://schemas.openxmlformats.org/officeDocument/2006/relationships" r:id="rId1"/>
            </a:rPr>
            <a:t>peningkatan</a:t>
          </a:r>
          <a:r>
            <a:rPr lang="en-ID" sz="2600" u="sng" kern="1200" dirty="0">
              <a:hlinkClick xmlns:r="http://schemas.openxmlformats.org/officeDocument/2006/relationships" r:id="rId1"/>
            </a:rPr>
            <a:t> 1°F </a:t>
          </a:r>
          <a:r>
            <a:rPr lang="en-ID" sz="2600" u="sng" kern="1200" dirty="0">
              <a:sym typeface="Symbol" panose="05050102010706020507" pitchFamily="18" charset="2"/>
              <a:hlinkClick xmlns:r="http://schemas.openxmlformats.org/officeDocument/2006/relationships" r:id="rId1"/>
            </a:rPr>
            <a:t></a:t>
          </a:r>
          <a:r>
            <a:rPr lang="en-ID" sz="2600" u="sng" kern="1200" dirty="0">
              <a:hlinkClick xmlns:r="http://schemas.openxmlformats.org/officeDocument/2006/relationships" r:id="rId1"/>
            </a:rPr>
            <a:t> </a:t>
          </a:r>
          <a:r>
            <a:rPr lang="en-ID" sz="2600" u="sng" kern="1200" dirty="0" err="1">
              <a:hlinkClick xmlns:r="http://schemas.openxmlformats.org/officeDocument/2006/relationships" r:id="rId1"/>
            </a:rPr>
            <a:t>nadi</a:t>
          </a:r>
          <a:r>
            <a:rPr lang="en-ID" sz="2600" u="sng" kern="1200" dirty="0">
              <a:hlinkClick xmlns:r="http://schemas.openxmlformats.org/officeDocument/2006/relationships" r:id="rId1"/>
            </a:rPr>
            <a:t> </a:t>
          </a:r>
          <a:r>
            <a:rPr lang="en-ID" sz="2600" u="sng" kern="1200" dirty="0" err="1">
              <a:hlinkClick xmlns:r="http://schemas.openxmlformats.org/officeDocument/2006/relationships" r:id="rId1"/>
            </a:rPr>
            <a:t>meningkat</a:t>
          </a:r>
          <a:r>
            <a:rPr lang="en-ID" sz="2600" kern="1200" dirty="0"/>
            <a:t> 10x/</a:t>
          </a:r>
          <a:r>
            <a:rPr lang="en-ID" sz="2600" kern="1200" dirty="0" err="1"/>
            <a:t>mnt</a:t>
          </a:r>
          <a:r>
            <a:rPr lang="en-ID" sz="2600" kern="1200" dirty="0"/>
            <a:t>, </a:t>
          </a:r>
          <a:r>
            <a:rPr lang="en-ID" sz="2600" kern="1200" dirty="0" err="1"/>
            <a:t>peningkatan</a:t>
          </a:r>
          <a:r>
            <a:rPr lang="en-ID" sz="2600" kern="1200" dirty="0"/>
            <a:t> 1°C </a:t>
          </a:r>
          <a:r>
            <a:rPr lang="en-ID" sz="2600" kern="1200" dirty="0">
              <a:sym typeface="Symbol" panose="05050102010706020507" pitchFamily="18" charset="2"/>
            </a:rPr>
            <a:t></a:t>
          </a:r>
          <a:r>
            <a:rPr lang="en-ID" sz="2600" kern="1200" dirty="0"/>
            <a:t> </a:t>
          </a:r>
          <a:r>
            <a:rPr lang="en-ID" sz="2600" kern="1200" dirty="0" err="1"/>
            <a:t>nadi</a:t>
          </a:r>
          <a:r>
            <a:rPr lang="en-ID" sz="2600" kern="1200" dirty="0"/>
            <a:t> </a:t>
          </a:r>
          <a:r>
            <a:rPr lang="en-ID" sz="2600" kern="1200" dirty="0" err="1"/>
            <a:t>meningkat</a:t>
          </a:r>
          <a:r>
            <a:rPr lang="en-ID" sz="2600" kern="1200" dirty="0"/>
            <a:t> 15x/</a:t>
          </a:r>
          <a:r>
            <a:rPr lang="en-ID" sz="2600" kern="1200" dirty="0" err="1"/>
            <a:t>mnt</a:t>
          </a:r>
          <a:r>
            <a:rPr lang="en-ID" sz="2600" kern="1200" dirty="0"/>
            <a:t>. </a:t>
          </a:r>
          <a:r>
            <a:rPr lang="en-ID" sz="2600" kern="1200" dirty="0" err="1"/>
            <a:t>Sebaliknya</a:t>
          </a:r>
          <a:r>
            <a:rPr lang="en-ID" sz="2600" kern="1200" dirty="0"/>
            <a:t> </a:t>
          </a:r>
          <a:r>
            <a:rPr lang="en-ID" sz="2600" kern="1200" dirty="0" err="1"/>
            <a:t>bila</a:t>
          </a:r>
          <a:r>
            <a:rPr lang="en-ID" sz="2600" kern="1200" dirty="0"/>
            <a:t> </a:t>
          </a:r>
          <a:r>
            <a:rPr lang="en-ID" sz="2600" kern="1200" dirty="0" err="1"/>
            <a:t>terjadi</a:t>
          </a:r>
          <a:r>
            <a:rPr lang="en-ID" sz="2600" kern="1200" dirty="0"/>
            <a:t> </a:t>
          </a:r>
          <a:r>
            <a:rPr lang="en-ID" sz="2600" kern="1200" dirty="0" err="1"/>
            <a:t>penurunan</a:t>
          </a:r>
          <a:r>
            <a:rPr lang="en-ID" sz="2600" kern="1200" dirty="0"/>
            <a:t> </a:t>
          </a:r>
          <a:r>
            <a:rPr lang="en-ID" sz="2600" kern="1200" dirty="0" err="1"/>
            <a:t>suhu</a:t>
          </a:r>
          <a:r>
            <a:rPr lang="en-ID" sz="2600" kern="1200" dirty="0"/>
            <a:t> </a:t>
          </a:r>
          <a:r>
            <a:rPr lang="en-ID" sz="2600" kern="1200" dirty="0" err="1"/>
            <a:t>tubuh</a:t>
          </a:r>
          <a:r>
            <a:rPr lang="en-ID" sz="2600" kern="1200" dirty="0"/>
            <a:t> </a:t>
          </a:r>
          <a:r>
            <a:rPr lang="en-ID" sz="2600" kern="1200" dirty="0" err="1"/>
            <a:t>maka</a:t>
          </a:r>
          <a:r>
            <a:rPr lang="en-ID" sz="2600" kern="1200" dirty="0"/>
            <a:t> </a:t>
          </a:r>
          <a:r>
            <a:rPr lang="en-ID" sz="2600" kern="1200" dirty="0" err="1"/>
            <a:t>nadi</a:t>
          </a:r>
          <a:r>
            <a:rPr lang="en-ID" sz="2600" kern="1200" dirty="0"/>
            <a:t> </a:t>
          </a:r>
          <a:r>
            <a:rPr lang="en-ID" sz="2600" kern="1200" dirty="0" err="1"/>
            <a:t>akan</a:t>
          </a:r>
          <a:r>
            <a:rPr lang="en-ID" sz="2600" kern="1200" dirty="0"/>
            <a:t> </a:t>
          </a:r>
          <a:r>
            <a:rPr lang="en-ID" sz="2600" kern="1200" dirty="0" err="1"/>
            <a:t>menurun</a:t>
          </a:r>
          <a:r>
            <a:rPr lang="en-ID" sz="2600" kern="1200" dirty="0"/>
            <a:t> </a:t>
          </a:r>
          <a:endParaRPr lang="en-US" sz="2600" kern="1200" dirty="0"/>
        </a:p>
      </dsp:txBody>
      <dsp:txXfrm>
        <a:off x="91326" y="121424"/>
        <a:ext cx="11016873" cy="1688178"/>
      </dsp:txXfrm>
    </dsp:sp>
    <dsp:sp modelId="{BDB0C923-0977-45CC-8676-DDF7F4F1B3DC}">
      <dsp:nvSpPr>
        <dsp:cNvPr id="0" name=""/>
        <dsp:cNvSpPr/>
      </dsp:nvSpPr>
      <dsp:spPr>
        <a:xfrm>
          <a:off x="0" y="1975808"/>
          <a:ext cx="11199525" cy="1870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/>
            <a:t>8. Volume darah; kehilanngan darah yang berlebihan akan menyebabkan peningkatan nadi </a:t>
          </a:r>
          <a:endParaRPr lang="en-US" sz="2600" kern="1200"/>
        </a:p>
      </dsp:txBody>
      <dsp:txXfrm>
        <a:off x="91326" y="2067134"/>
        <a:ext cx="11016873" cy="1688178"/>
      </dsp:txXfrm>
    </dsp:sp>
    <dsp:sp modelId="{31ABEB83-56C3-4A6F-8750-2E7912ABE81B}">
      <dsp:nvSpPr>
        <dsp:cNvPr id="0" name=""/>
        <dsp:cNvSpPr/>
      </dsp:nvSpPr>
      <dsp:spPr>
        <a:xfrm>
          <a:off x="0" y="3921518"/>
          <a:ext cx="11199525" cy="1870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9. </a:t>
          </a:r>
          <a:r>
            <a:rPr lang="en-ID" sz="2600" kern="1200" dirty="0" err="1"/>
            <a:t>obat-obatan</a:t>
          </a:r>
          <a:r>
            <a:rPr lang="en-ID" sz="2600" kern="1200" dirty="0"/>
            <a:t>; </a:t>
          </a:r>
          <a:r>
            <a:rPr lang="en-ID" sz="2600" kern="1200" dirty="0" err="1"/>
            <a:t>beberapa</a:t>
          </a:r>
          <a:r>
            <a:rPr lang="en-ID" sz="2600" kern="1200" dirty="0"/>
            <a:t> </a:t>
          </a:r>
          <a:r>
            <a:rPr lang="en-ID" sz="2600" kern="1200" dirty="0" err="1"/>
            <a:t>obat</a:t>
          </a:r>
          <a:r>
            <a:rPr lang="en-ID" sz="2600" kern="1200" dirty="0"/>
            <a:t> </a:t>
          </a:r>
          <a:r>
            <a:rPr lang="en-ID" sz="2600" kern="1200" dirty="0" err="1"/>
            <a:t>dapat</a:t>
          </a:r>
          <a:r>
            <a:rPr lang="en-ID" sz="2600" kern="1200" dirty="0"/>
            <a:t> </a:t>
          </a:r>
          <a:r>
            <a:rPr lang="en-ID" sz="2600" kern="1200" dirty="0" err="1"/>
            <a:t>menurunkan</a:t>
          </a:r>
          <a:r>
            <a:rPr lang="en-ID" sz="2600" kern="1200" dirty="0"/>
            <a:t> </a:t>
          </a:r>
          <a:r>
            <a:rPr lang="en-ID" sz="2600" kern="1200" dirty="0" err="1"/>
            <a:t>atau</a:t>
          </a:r>
          <a:r>
            <a:rPr lang="en-ID" sz="2600" kern="1200" dirty="0"/>
            <a:t> </a:t>
          </a:r>
          <a:r>
            <a:rPr lang="en-ID" sz="2600" kern="1200" dirty="0" err="1"/>
            <a:t>meningkatkan</a:t>
          </a:r>
          <a:r>
            <a:rPr lang="en-ID" sz="2600" kern="1200" dirty="0"/>
            <a:t> </a:t>
          </a:r>
          <a:r>
            <a:rPr lang="en-ID" sz="2600" kern="1200" dirty="0" err="1"/>
            <a:t>kontraksi</a:t>
          </a:r>
          <a:r>
            <a:rPr lang="en-ID" sz="2600" kern="1200" dirty="0"/>
            <a:t> </a:t>
          </a:r>
          <a:r>
            <a:rPr lang="en-ID" sz="2600" kern="1200" dirty="0" err="1"/>
            <a:t>jantung</a:t>
          </a:r>
          <a:r>
            <a:rPr lang="en-ID" sz="2600" kern="1200" dirty="0"/>
            <a:t>. </a:t>
          </a:r>
          <a:r>
            <a:rPr lang="en-ID" sz="2600" kern="1200" dirty="0" err="1"/>
            <a:t>Golongan</a:t>
          </a:r>
          <a:r>
            <a:rPr lang="en-ID" sz="2600" kern="1200" dirty="0"/>
            <a:t> digitalis dan sedative </a:t>
          </a:r>
          <a:r>
            <a:rPr lang="en-ID" sz="2600" kern="1200" dirty="0" err="1"/>
            <a:t>menurunkan</a:t>
          </a:r>
          <a:r>
            <a:rPr lang="en-ID" sz="2600" kern="1200" dirty="0"/>
            <a:t> HR, Caffeine, </a:t>
          </a:r>
          <a:r>
            <a:rPr lang="en-ID" sz="2600" kern="1200" dirty="0" err="1"/>
            <a:t>nicotine,cocaine</a:t>
          </a:r>
          <a:r>
            <a:rPr lang="en-ID" sz="2600" kern="1200" dirty="0"/>
            <a:t>, </a:t>
          </a:r>
          <a:r>
            <a:rPr lang="en-ID" sz="2600" kern="1200" dirty="0" err="1"/>
            <a:t>hormon</a:t>
          </a:r>
          <a:r>
            <a:rPr lang="en-ID" sz="2600" kern="1200" dirty="0"/>
            <a:t> </a:t>
          </a:r>
          <a:r>
            <a:rPr lang="en-ID" sz="2600" kern="1200" dirty="0" err="1"/>
            <a:t>tyroid</a:t>
          </a:r>
          <a:r>
            <a:rPr lang="en-ID" sz="2600" kern="1200" dirty="0"/>
            <a:t>, adrenalin </a:t>
          </a:r>
          <a:r>
            <a:rPr lang="en-ID" sz="2600" kern="1200" dirty="0" err="1"/>
            <a:t>meningkatkan</a:t>
          </a:r>
          <a:r>
            <a:rPr lang="en-ID" sz="2600" kern="1200" dirty="0"/>
            <a:t> HR</a:t>
          </a:r>
          <a:endParaRPr lang="en-US" sz="2600" kern="1200" dirty="0"/>
        </a:p>
      </dsp:txBody>
      <dsp:txXfrm>
        <a:off x="91326" y="4012844"/>
        <a:ext cx="11016873" cy="1688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066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874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158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37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357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598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527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23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462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016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671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588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536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296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635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718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760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E22FC2-41EB-4F48-A208-D869D6620012}" type="datetimeFigureOut">
              <a:rPr lang="en-ID" smtClean="0"/>
              <a:t>13/08/2024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A047-AA1F-491A-BE57-52F06FA0B9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5532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1.slideserve.com/2856573/pemeriksaan-nadi1-l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85DD-77E9-4414-A150-7F22AF27A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268" y="2245769"/>
            <a:ext cx="10019211" cy="863191"/>
          </a:xfrm>
        </p:spPr>
        <p:txBody>
          <a:bodyPr>
            <a:normAutofit fontScale="90000"/>
          </a:bodyPr>
          <a:lstStyle/>
          <a:p>
            <a:r>
              <a:rPr lang="en-ID" b="1" dirty="0">
                <a:latin typeface="Aldhabi" panose="020B0604020202020204" pitchFamily="2" charset="-78"/>
                <a:cs typeface="Aldhabi" panose="020B0604020202020204" pitchFamily="2" charset="-78"/>
              </a:rPr>
              <a:t>PROSEDUR TINDAKAN KEGAWATDARURATAN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8D3D3-62D5-406F-8571-7BF0D9823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308" y="5648461"/>
            <a:ext cx="9144000" cy="1014639"/>
          </a:xfrm>
        </p:spPr>
        <p:txBody>
          <a:bodyPr/>
          <a:lstStyle/>
          <a:p>
            <a:r>
              <a:rPr lang="en-ID" dirty="0"/>
              <a:t>OLEH SUYAMTO </a:t>
            </a:r>
            <a:r>
              <a:rPr lang="en-ID" dirty="0" err="1"/>
              <a:t>A.Kep</a:t>
            </a:r>
            <a:r>
              <a:rPr lang="en-ID" dirty="0"/>
              <a:t> MPH</a:t>
            </a:r>
          </a:p>
          <a:p>
            <a:r>
              <a:rPr lang="en-ID" dirty="0"/>
              <a:t>STIKES NOTOKUSUMO YOGYAKARTA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E8C44C-B35E-4049-BEEE-C8E57D26C98D}"/>
              </a:ext>
            </a:extLst>
          </p:cNvPr>
          <p:cNvSpPr/>
          <p:nvPr/>
        </p:nvSpPr>
        <p:spPr>
          <a:xfrm>
            <a:off x="2860766" y="3984171"/>
            <a:ext cx="4754880" cy="40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75482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A48A2E-0894-4CCE-8346-5F86D32CF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4853"/>
              </p:ext>
            </p:extLst>
          </p:nvPr>
        </p:nvGraphicFramePr>
        <p:xfrm>
          <a:off x="983736" y="484909"/>
          <a:ext cx="10335428" cy="588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23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7521C-433B-40AF-8D0A-1B38A58D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88" y="690880"/>
            <a:ext cx="8389865" cy="5557519"/>
          </a:xfrm>
        </p:spPr>
        <p:txBody>
          <a:bodyPr anchor="ctr">
            <a:normAutofit/>
          </a:bodyPr>
          <a:lstStyle/>
          <a:p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Nilai 1 : Sama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590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kumpulan stick figure dari kayu dalam berbagai warna">
            <a:extLst>
              <a:ext uri="{FF2B5EF4-FFF2-40B4-BE49-F238E27FC236}">
                <a16:creationId xmlns:a16="http://schemas.microsoft.com/office/drawing/2014/main" id="{2F98639E-2075-43A9-968F-D3F8093D6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77CB3D-7651-4F36-A6DC-DCCE2FEF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748" y="1510145"/>
            <a:ext cx="7514504" cy="17986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RESPON VERBAL </a:t>
            </a:r>
          </a:p>
        </p:txBody>
      </p:sp>
    </p:spTree>
    <p:extLst>
      <p:ext uri="{BB962C8B-B14F-4D97-AF65-F5344CB8AC3E}">
        <p14:creationId xmlns:p14="http://schemas.microsoft.com/office/powerpoint/2010/main" val="20655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7246-4E87-4D93-A76A-32F60C7D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5" y="1645920"/>
            <a:ext cx="9710448" cy="4470821"/>
          </a:xfrm>
        </p:spPr>
        <p:txBody>
          <a:bodyPr>
            <a:normAutofit/>
          </a:bodyPr>
          <a:lstStyle/>
          <a:p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Verbal /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Bicara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verbal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diperiksa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ysphagia/aphasia</a:t>
            </a:r>
          </a:p>
          <a:p>
            <a:pPr algn="just"/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trauma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mulut</a:t>
            </a:r>
            <a:endParaRPr lang="en-ID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Dipasang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intubasi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trachea (ETT)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42850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34395F-3943-473B-A66E-888811DB3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512418"/>
              </p:ext>
            </p:extLst>
          </p:nvPr>
        </p:nvGraphicFramePr>
        <p:xfrm>
          <a:off x="710983" y="346364"/>
          <a:ext cx="10770034" cy="608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230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D0B1-E932-4F05-A7DA-E2CF40A9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6" y="1266958"/>
            <a:ext cx="10589821" cy="3526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 MEMBUKA MATA</a:t>
            </a:r>
          </a:p>
        </p:txBody>
      </p:sp>
    </p:spTree>
    <p:extLst>
      <p:ext uri="{BB962C8B-B14F-4D97-AF65-F5344CB8AC3E}">
        <p14:creationId xmlns:p14="http://schemas.microsoft.com/office/powerpoint/2010/main" val="200567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D0FA7-58C5-4834-B217-018C6D896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1645920"/>
            <a:ext cx="10707976" cy="4470821"/>
          </a:xfrm>
        </p:spPr>
        <p:txBody>
          <a:bodyPr>
            <a:normAutofit/>
          </a:bodyPr>
          <a:lstStyle/>
          <a:p>
            <a:pPr algn="just"/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Mata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Periksalah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rangsang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matanya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ID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terbalut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kelopak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pembukaan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dinilai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	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skor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94367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AC75E4-2FC1-49E4-99F5-3BB76C050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919684"/>
              </p:ext>
            </p:extLst>
          </p:nvPr>
        </p:nvGraphicFramePr>
        <p:xfrm>
          <a:off x="1246909" y="1108364"/>
          <a:ext cx="10266217" cy="544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115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82D1D97-43D3-4B84-907B-E3928E87E337}"/>
              </a:ext>
            </a:extLst>
          </p:cNvPr>
          <p:cNvSpPr/>
          <p:nvPr/>
        </p:nvSpPr>
        <p:spPr>
          <a:xfrm>
            <a:off x="3918858" y="1647970"/>
            <a:ext cx="4101737" cy="4004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E5A7D-107B-425F-8722-80E0C8818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D" dirty="0"/>
          </a:p>
          <a:p>
            <a:pPr algn="ctr"/>
            <a:endParaRPr lang="en-ID" dirty="0"/>
          </a:p>
          <a:p>
            <a:pPr algn="ctr"/>
            <a:endParaRPr lang="en-ID" dirty="0"/>
          </a:p>
          <a:p>
            <a:pPr marL="0" indent="0" algn="ctr">
              <a:buNone/>
            </a:pPr>
            <a:r>
              <a:rPr lang="en-ID" sz="4000" b="1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60183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F66E-A7F9-423D-9700-260D3483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en-ID" sz="3900" b="1" dirty="0">
                <a:solidFill>
                  <a:schemeClr val="accent2"/>
                </a:solidFill>
              </a:rPr>
              <a:t>PEMERIKSAAN NADI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1A3A1-F37C-4968-9066-7AC9719D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709" y="690880"/>
            <a:ext cx="6946180" cy="5557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b="1" u="sng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2" tooltip="pemeriksaan nadi1"/>
              </a:rPr>
              <a:t>PEMERIKSAAN NADI</a:t>
            </a:r>
            <a:endParaRPr lang="en-ID" b="1" u="sng" dirty="0"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D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Nadi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adalah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sensasi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denyutan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seperti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gelombang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dapat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dirasakan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/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dipalpasi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di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arteri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perifer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terjadi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karena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gerakan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aliran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darah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ketika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konstraksi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jantung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4209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0F21-DDB1-48B8-BF38-A2439CD9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ID" b="0" i="0">
                <a:effectLst/>
                <a:latin typeface="-apple-system"/>
              </a:rPr>
              <a:t>KONDISI GAWAT DARURAT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D4E42-E7BD-4F20-9DF7-157AA8F33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ID" sz="2800" b="1" i="1" dirty="0">
                <a:solidFill>
                  <a:schemeClr val="accent2"/>
                </a:solidFill>
                <a:effectLst/>
                <a:latin typeface="-apple-system"/>
              </a:rPr>
              <a:t>KONDISI GAWAT DARURAT </a:t>
            </a:r>
            <a:r>
              <a:rPr lang="en-ID" sz="2800" b="0" i="0" dirty="0" err="1">
                <a:effectLst/>
                <a:latin typeface="-apple-system"/>
              </a:rPr>
              <a:t>adalah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keadaan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klinis</a:t>
            </a:r>
            <a:r>
              <a:rPr lang="en-ID" sz="2800" b="0" i="0" dirty="0">
                <a:effectLst/>
                <a:latin typeface="-apple-system"/>
              </a:rPr>
              <a:t> yang </a:t>
            </a:r>
            <a:r>
              <a:rPr lang="en-ID" sz="2800" b="0" i="0" dirty="0" err="1">
                <a:effectLst/>
                <a:latin typeface="-apple-system"/>
              </a:rPr>
              <a:t>membutuhkan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tindakan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medis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segera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untuk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penyelamatan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nyawa</a:t>
            </a:r>
            <a:r>
              <a:rPr lang="en-ID" sz="2800" b="0" i="0" dirty="0">
                <a:effectLst/>
                <a:latin typeface="-apple-system"/>
              </a:rPr>
              <a:t> dan </a:t>
            </a:r>
            <a:r>
              <a:rPr lang="en-ID" sz="2800" b="0" i="0" dirty="0" err="1">
                <a:effectLst/>
                <a:latin typeface="-apple-system"/>
              </a:rPr>
              <a:t>pencegahan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dari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resiko</a:t>
            </a:r>
            <a:r>
              <a:rPr lang="en-ID" sz="2800" b="0" i="0" dirty="0">
                <a:effectLst/>
                <a:latin typeface="-apple-system"/>
              </a:rPr>
              <a:t> </a:t>
            </a:r>
            <a:r>
              <a:rPr lang="en-ID" sz="2800" b="0" i="0" dirty="0" err="1">
                <a:effectLst/>
                <a:latin typeface="-apple-system"/>
              </a:rPr>
              <a:t>kecacatan</a:t>
            </a:r>
            <a:r>
              <a:rPr lang="en-ID" sz="2800" b="0" i="0" dirty="0">
                <a:effectLst/>
                <a:latin typeface="-apple-system"/>
              </a:rPr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485033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CF485C-BBBF-478C-8EBA-F7DB6F2AC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429442"/>
              </p:ext>
            </p:extLst>
          </p:nvPr>
        </p:nvGraphicFramePr>
        <p:xfrm>
          <a:off x="646110" y="928256"/>
          <a:ext cx="9675525" cy="526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2083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01D3996-8C76-43EC-8C5C-E66F3CA19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182091"/>
              </p:ext>
            </p:extLst>
          </p:nvPr>
        </p:nvGraphicFramePr>
        <p:xfrm>
          <a:off x="646110" y="872836"/>
          <a:ext cx="10977853" cy="532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49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ctangle 1">
            <a:extLst>
              <a:ext uri="{FF2B5EF4-FFF2-40B4-BE49-F238E27FC236}">
                <a16:creationId xmlns:a16="http://schemas.microsoft.com/office/drawing/2014/main" id="{D2EB58A0-A6CE-4249-ADA1-5F5674101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640493"/>
              </p:ext>
            </p:extLst>
          </p:nvPr>
        </p:nvGraphicFramePr>
        <p:xfrm>
          <a:off x="646110" y="762000"/>
          <a:ext cx="11393489" cy="552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217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25058D-B8CF-4E16-BFC0-E2D431DCF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904002"/>
              </p:ext>
            </p:extLst>
          </p:nvPr>
        </p:nvGraphicFramePr>
        <p:xfrm>
          <a:off x="1103312" y="759656"/>
          <a:ext cx="8946541" cy="548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92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844882-95BC-4004-8522-A2805179C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372073"/>
              </p:ext>
            </p:extLst>
          </p:nvPr>
        </p:nvGraphicFramePr>
        <p:xfrm>
          <a:off x="646111" y="845127"/>
          <a:ext cx="11310362" cy="535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8776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AADFF8-F75A-4BF9-A8BF-909CC5B36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729009"/>
              </p:ext>
            </p:extLst>
          </p:nvPr>
        </p:nvGraphicFramePr>
        <p:xfrm>
          <a:off x="646110" y="374073"/>
          <a:ext cx="11199525" cy="582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498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4670-D80C-42BA-9B85-086348C3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76" y="290945"/>
            <a:ext cx="10423670" cy="597130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BC4395-3F8B-4208-8694-6EB2DABD5152}"/>
              </a:ext>
            </a:extLst>
          </p:cNvPr>
          <p:cNvSpPr/>
          <p:nvPr/>
        </p:nvSpPr>
        <p:spPr>
          <a:xfrm>
            <a:off x="4133803" y="1066800"/>
            <a:ext cx="4362689" cy="401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3414304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C759-F200-488A-B4D5-C40E7DB3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en-ID" dirty="0">
                <a:solidFill>
                  <a:srgbClr val="FFFFFF"/>
                </a:solidFill>
              </a:rPr>
              <a:t>PEMRIKSAAN KEPATENAN JALAN NAFAS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3453-0981-4849-9CCB-A68A0C9F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998" y="690880"/>
            <a:ext cx="6729783" cy="5557519"/>
          </a:xfrm>
        </p:spPr>
        <p:txBody>
          <a:bodyPr anchor="ctr">
            <a:normAutofit/>
          </a:bodyPr>
          <a:lstStyle/>
          <a:p>
            <a:pPr algn="just"/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Definisi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Kepatenan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jalan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napas </a:t>
            </a:r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adalah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mengecek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jalan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napas </a:t>
            </a:r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dengan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tujuan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untuk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menjaga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jalan</a:t>
            </a:r>
            <a:r>
              <a:rPr lang="en-ID" sz="28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napas.</a:t>
            </a:r>
            <a:endParaRPr lang="en-ID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1839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AA22C61-1675-422C-80B3-CE078483C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06428"/>
              </p:ext>
            </p:extLst>
          </p:nvPr>
        </p:nvGraphicFramePr>
        <p:xfrm>
          <a:off x="646111" y="346364"/>
          <a:ext cx="11005562" cy="585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5244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CF7E7-1241-4BF3-94FB-7F8452A3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690880"/>
            <a:ext cx="11097491" cy="55575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D" sz="19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Indikasi</a:t>
            </a:r>
            <a:r>
              <a:rPr lang="en-ID" sz="19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Klien</a:t>
            </a:r>
            <a:r>
              <a:rPr lang="en-ID" sz="19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tidak</a:t>
            </a:r>
            <a:r>
              <a:rPr lang="en-ID" sz="19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sadar</a:t>
            </a:r>
            <a:r>
              <a:rPr lang="en-ID" sz="19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dimana</a:t>
            </a:r>
            <a:r>
              <a:rPr lang="en-ID" sz="19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jalan</a:t>
            </a:r>
            <a:r>
              <a:rPr lang="en-ID" sz="19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napasnya</a:t>
            </a:r>
            <a:r>
              <a:rPr lang="en-ID" sz="19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tidak</a:t>
            </a:r>
            <a:r>
              <a:rPr lang="en-ID" sz="19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adekuat</a:t>
            </a:r>
            <a:r>
              <a:rPr lang="en-ID" sz="1900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b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Kontraindikasi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PerhatianPada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pasien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trauma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yg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tidak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sadar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atau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pasien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diketahui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atau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dicurigai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mengalami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cedera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/trauma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leher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maka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kepala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leher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harus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dipertahankan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dalam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posisi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netral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tanpa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hiperekstensi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leher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ID" sz="1900" dirty="0"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Gunakan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jaw thrust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atau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chin-lift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untuk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membuka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jalan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napas pada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situasi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tersebut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Positioning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saja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mungkin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belum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/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tidak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mencukupi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untuk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mencapai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mempertahankan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dan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memelihara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jalan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napas agar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tetap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terbuka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Intervensi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tambahan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seperti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suction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atau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intubasi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mungkin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diperlukan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  <a:endParaRPr lang="en-ID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59019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D5F0-2986-440D-97B6-6465F39D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4098966" cy="4470821"/>
          </a:xfrm>
        </p:spPr>
        <p:txBody>
          <a:bodyPr>
            <a:normAutofit/>
          </a:bodyPr>
          <a:lstStyle/>
          <a:p>
            <a:pPr algn="ctr"/>
            <a:br>
              <a:rPr lang="en-ID" sz="3200" dirty="0">
                <a:solidFill>
                  <a:schemeClr val="accent1"/>
                </a:solidFill>
                <a:latin typeface="-apple-system"/>
              </a:rPr>
            </a:br>
            <a:br>
              <a:rPr lang="en-ID" sz="3200" dirty="0">
                <a:solidFill>
                  <a:schemeClr val="accent1"/>
                </a:solidFill>
                <a:latin typeface="-apple-system"/>
              </a:rPr>
            </a:br>
            <a:br>
              <a:rPr lang="en-ID" sz="3200" dirty="0">
                <a:solidFill>
                  <a:schemeClr val="accent1"/>
                </a:solidFill>
                <a:latin typeface="-apple-system"/>
              </a:rPr>
            </a:br>
            <a:br>
              <a:rPr lang="en-ID" sz="3200" dirty="0">
                <a:solidFill>
                  <a:schemeClr val="accent1"/>
                </a:solidFill>
                <a:latin typeface="-apple-system"/>
              </a:rPr>
            </a:br>
            <a:r>
              <a:rPr lang="en-ID" sz="3200" dirty="0">
                <a:solidFill>
                  <a:schemeClr val="accent1"/>
                </a:solidFill>
                <a:latin typeface="-apple-system"/>
              </a:rPr>
              <a:t>K</a:t>
            </a:r>
            <a:r>
              <a:rPr lang="en-ID" sz="3200" b="0" i="0" dirty="0">
                <a:solidFill>
                  <a:schemeClr val="accent1"/>
                </a:solidFill>
                <a:effectLst/>
                <a:latin typeface="-apple-system"/>
              </a:rPr>
              <a:t>EGAWATDARURATAN</a:t>
            </a:r>
            <a:endParaRPr lang="en-ID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A9EC-EE25-4C0B-AFF7-A7E012F2E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ID" dirty="0">
              <a:latin typeface="-apple-system"/>
            </a:endParaRPr>
          </a:p>
          <a:p>
            <a:pPr marL="0" indent="0" algn="just">
              <a:buNone/>
            </a:pPr>
            <a:endParaRPr lang="en-ID" dirty="0">
              <a:latin typeface="-apple-system"/>
            </a:endParaRPr>
          </a:p>
          <a:p>
            <a:pPr marL="0" indent="0" algn="just">
              <a:buNone/>
            </a:pPr>
            <a:endParaRPr lang="en-ID" dirty="0">
              <a:latin typeface="-apple-system"/>
            </a:endParaRPr>
          </a:p>
          <a:p>
            <a:pPr marL="0" indent="0" algn="just">
              <a:buNone/>
            </a:pPr>
            <a:r>
              <a:rPr lang="en-ID" dirty="0" err="1">
                <a:latin typeface="-apple-system"/>
              </a:rPr>
              <a:t>A</a:t>
            </a:r>
            <a:r>
              <a:rPr lang="en-ID" b="0" i="0" dirty="0" err="1">
                <a:effectLst/>
                <a:latin typeface="-apple-system"/>
              </a:rPr>
              <a:t>dalah</a:t>
            </a:r>
            <a:r>
              <a:rPr lang="en-ID" b="0" i="0" dirty="0">
                <a:effectLst/>
                <a:latin typeface="-apple-system"/>
              </a:rPr>
              <a:t> :</a:t>
            </a:r>
          </a:p>
          <a:p>
            <a:pPr marL="0" indent="0" algn="just">
              <a:buNone/>
            </a:pPr>
            <a:r>
              <a:rPr lang="en-ID" b="0" i="0" dirty="0" err="1">
                <a:effectLst/>
                <a:latin typeface="-apple-system"/>
              </a:rPr>
              <a:t>Suatu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Kondisi</a:t>
            </a:r>
            <a:r>
              <a:rPr lang="en-ID" b="0" i="0" dirty="0">
                <a:effectLst/>
                <a:latin typeface="-apple-system"/>
              </a:rPr>
              <a:t> yang </a:t>
            </a:r>
            <a:r>
              <a:rPr lang="en-ID" b="0" i="0" dirty="0" err="1">
                <a:effectLst/>
                <a:latin typeface="-apple-system"/>
              </a:rPr>
              <a:t>mengancam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nyawa</a:t>
            </a:r>
            <a:r>
              <a:rPr lang="en-ID" b="0" i="0" dirty="0">
                <a:effectLst/>
                <a:latin typeface="-apple-system"/>
              </a:rPr>
              <a:t>, </a:t>
            </a:r>
            <a:r>
              <a:rPr lang="en-ID" b="0" i="0" dirty="0" err="1">
                <a:effectLst/>
                <a:latin typeface="-apple-system"/>
              </a:rPr>
              <a:t>membahayakan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diri</a:t>
            </a:r>
            <a:r>
              <a:rPr lang="en-ID" b="0" i="0" dirty="0">
                <a:effectLst/>
                <a:latin typeface="-apple-system"/>
              </a:rPr>
              <a:t> dan orang lain/</a:t>
            </a:r>
            <a:r>
              <a:rPr lang="en-ID" b="0" i="0" dirty="0" err="1">
                <a:effectLst/>
                <a:latin typeface="-apple-system"/>
              </a:rPr>
              <a:t>lingkungan</a:t>
            </a:r>
            <a:r>
              <a:rPr lang="en-ID" b="0" i="0" dirty="0">
                <a:effectLst/>
                <a:latin typeface="-apple-system"/>
              </a:rPr>
              <a:t>; </a:t>
            </a:r>
            <a:r>
              <a:rPr lang="en-ID" b="0" i="0" dirty="0" err="1">
                <a:effectLst/>
                <a:latin typeface="-apple-system"/>
              </a:rPr>
              <a:t>adanya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gangguan</a:t>
            </a:r>
            <a:r>
              <a:rPr lang="en-ID" b="0" i="0" dirty="0">
                <a:effectLst/>
                <a:latin typeface="-apple-system"/>
              </a:rPr>
              <a:t> pada </a:t>
            </a:r>
            <a:r>
              <a:rPr lang="en-ID" b="0" i="0" dirty="0" err="1">
                <a:effectLst/>
                <a:latin typeface="-apple-system"/>
              </a:rPr>
              <a:t>jalan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nafas</a:t>
            </a:r>
            <a:r>
              <a:rPr lang="en-ID" b="0" i="0" dirty="0">
                <a:effectLst/>
                <a:latin typeface="-apple-system"/>
              </a:rPr>
              <a:t>, </a:t>
            </a:r>
            <a:r>
              <a:rPr lang="en-ID" b="0" i="0" dirty="0" err="1">
                <a:effectLst/>
                <a:latin typeface="-apple-system"/>
              </a:rPr>
              <a:t>pernafasan</a:t>
            </a:r>
            <a:r>
              <a:rPr lang="en-ID" b="0" i="0" dirty="0">
                <a:effectLst/>
                <a:latin typeface="-apple-system"/>
              </a:rPr>
              <a:t>, dan </a:t>
            </a:r>
            <a:r>
              <a:rPr lang="en-ID" b="0" i="0" dirty="0" err="1">
                <a:effectLst/>
                <a:latin typeface="-apple-system"/>
              </a:rPr>
              <a:t>sirkulasi</a:t>
            </a:r>
            <a:r>
              <a:rPr lang="en-ID" b="0" i="0" dirty="0">
                <a:effectLst/>
                <a:latin typeface="-apple-system"/>
              </a:rPr>
              <a:t>; </a:t>
            </a:r>
            <a:r>
              <a:rPr lang="en-ID" b="0" i="0" dirty="0" err="1">
                <a:effectLst/>
                <a:latin typeface="-apple-system"/>
              </a:rPr>
              <a:t>adanya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penurunan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kesadaran</a:t>
            </a:r>
            <a:r>
              <a:rPr lang="en-ID" b="0" i="0" dirty="0">
                <a:effectLst/>
                <a:latin typeface="-apple-system"/>
              </a:rPr>
              <a:t>; </a:t>
            </a:r>
            <a:r>
              <a:rPr lang="en-ID" b="0" i="0" dirty="0" err="1">
                <a:effectLst/>
                <a:latin typeface="-apple-system"/>
              </a:rPr>
              <a:t>adanya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gangguan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hemodinamik</a:t>
            </a:r>
            <a:r>
              <a:rPr lang="en-ID" b="0" i="0" dirty="0">
                <a:effectLst/>
                <a:latin typeface="-apple-system"/>
              </a:rPr>
              <a:t>; dan/</a:t>
            </a:r>
            <a:r>
              <a:rPr lang="en-ID" b="0" i="0" dirty="0" err="1">
                <a:effectLst/>
                <a:latin typeface="-apple-system"/>
              </a:rPr>
              <a:t>atau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memerlukan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tindakan</a:t>
            </a:r>
            <a:r>
              <a:rPr lang="en-ID" b="0" i="0" dirty="0">
                <a:effectLst/>
                <a:latin typeface="-apple-system"/>
              </a:rPr>
              <a:t> </a:t>
            </a:r>
            <a:r>
              <a:rPr lang="en-ID" b="0" i="0" dirty="0" err="1">
                <a:effectLst/>
                <a:latin typeface="-apple-system"/>
              </a:rPr>
              <a:t>segera</a:t>
            </a:r>
            <a:r>
              <a:rPr lang="en-ID" b="0" i="0" dirty="0">
                <a:effectLst/>
                <a:latin typeface="-apple-system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2385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EE91F2-86C8-470D-AB56-FAABCC10C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412678"/>
              </p:ext>
            </p:extLst>
          </p:nvPr>
        </p:nvGraphicFramePr>
        <p:xfrm>
          <a:off x="646111" y="540327"/>
          <a:ext cx="9404352" cy="565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9835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58FE-EF0F-B707-D433-8C7A8C2D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2050" name="Picture 2" descr="BHD | PPT">
            <a:extLst>
              <a:ext uri="{FF2B5EF4-FFF2-40B4-BE49-F238E27FC236}">
                <a16:creationId xmlns:a16="http://schemas.microsoft.com/office/drawing/2014/main" id="{93A935AF-DD0E-8533-DD54-D6D29B4C3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40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BF79-DBA3-8F77-12AE-2F77D210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4" name="Picture 2" descr="غدير الموسى on X: &quot;Opening airway By performing a head tilt ...">
            <a:extLst>
              <a:ext uri="{FF2B5EF4-FFF2-40B4-BE49-F238E27FC236}">
                <a16:creationId xmlns:a16="http://schemas.microsoft.com/office/drawing/2014/main" id="{E459C32A-14E3-ECAD-73CE-7B7206F8E2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01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1428-B97E-9EDC-F65B-4010895F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098" name="Picture 2" descr="BAB II TINJAUAN PUSTAKA A. Tinjauan Teori 1. Anatomi dan ...">
            <a:extLst>
              <a:ext uri="{FF2B5EF4-FFF2-40B4-BE49-F238E27FC236}">
                <a16:creationId xmlns:a16="http://schemas.microsoft.com/office/drawing/2014/main" id="{826B4B78-9EF0-AC74-111F-E5CD55851B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95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B6DD-507A-4422-9564-3ACAE320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1645920"/>
            <a:ext cx="11002488" cy="4470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=</a:t>
            </a:r>
            <a:r>
              <a:rPr lang="en-ID" b="1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Prosedure</a:t>
            </a:r>
            <a:r>
              <a:rPr lang="en-ID" b="1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Head-tilt=</a:t>
            </a:r>
          </a:p>
          <a:p>
            <a:pPr marL="0" indent="0" algn="ctr">
              <a:buNone/>
            </a:pPr>
            <a:endParaRPr lang="en-ID" b="1" dirty="0"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Letakan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/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tempatkan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pasien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posisi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supine/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terlentang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Angkat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dagu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depan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memindahkan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mandibula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depan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sementara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gerakan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kepala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pasien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ke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belakang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satu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tangan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berada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di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dahi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Manuver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mengakibatkan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hiperekstensi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leher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dan (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kontraindikasi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jika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diketahui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/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dicurigai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adanya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trauma </a:t>
            </a:r>
            <a:r>
              <a:rPr lang="en-ID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leher</a:t>
            </a:r>
            <a:r>
              <a:rPr lang="en-ID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)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8247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2E05A5-0B12-462B-B4DE-26944F7F3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812997"/>
              </p:ext>
            </p:extLst>
          </p:nvPr>
        </p:nvGraphicFramePr>
        <p:xfrm>
          <a:off x="646111" y="609600"/>
          <a:ext cx="11407344" cy="558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3167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176CB8-3555-4BBE-BF68-9495006B5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711226"/>
              </p:ext>
            </p:extLst>
          </p:nvPr>
        </p:nvGraphicFramePr>
        <p:xfrm>
          <a:off x="646110" y="762000"/>
          <a:ext cx="11033271" cy="5434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3498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FEA1-A187-4C3F-8334-1560F08B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58E3-DBF6-4277-81F4-643784706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DE8FFD-9F88-4B8F-AF89-82D7EF2D4DEC}"/>
              </a:ext>
            </a:extLst>
          </p:cNvPr>
          <p:cNvSpPr/>
          <p:nvPr/>
        </p:nvSpPr>
        <p:spPr>
          <a:xfrm>
            <a:off x="3376246" y="3221502"/>
            <a:ext cx="4389120" cy="1730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1322475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A9133-C0A0-4FD0-BCBD-0946AA97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ID" sz="3900" dirty="0">
                <a:solidFill>
                  <a:srgbClr val="FFFFFF"/>
                </a:solidFill>
              </a:rPr>
              <a:t>PEMERIKSAAN PERNAFASAN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0F46D-5E3E-4B30-A2F6-666AB6558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 SISTEM PERNAPASAN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pernapasan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menghirup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oksigen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udara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mengeluarkan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karbon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dioksida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uap</a:t>
            </a:r>
            <a:r>
              <a:rPr lang="en-US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</a:t>
            </a:r>
            <a:endParaRPr lang="en-ID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2912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A58B8-DA6E-44AC-A122-6EC8FE58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Pemeriksaan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respirasi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sistem-sistem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Pemeriksaan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objektif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inspeksi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palpasi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perkusi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auskultasi</a:t>
            </a:r>
            <a:r>
              <a:rPr lang="en-US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720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6B3D-9093-4224-B489-CECA375C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ID">
                <a:solidFill>
                  <a:srgbClr val="FFFFFF"/>
                </a:solidFill>
              </a:rPr>
              <a:t>Menilai Tingkat Kesadaran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2470-EBF0-4A76-9D66-9716A9FEE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274619"/>
            <a:ext cx="8946541" cy="5130664"/>
          </a:xfrm>
        </p:spPr>
        <p:txBody>
          <a:bodyPr>
            <a:normAutofit/>
          </a:bodyPr>
          <a:lstStyle/>
          <a:p>
            <a:pPr algn="just"/>
            <a:r>
              <a:rPr lang="en-ID" b="0" i="0" dirty="0">
                <a:effectLst/>
                <a:latin typeface="Open Sans" panose="020B0604020202020204" pitchFamily="34" charset="0"/>
              </a:rPr>
              <a:t>Tingkat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Kesadaran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Kesadaran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adalah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en-ID" b="0" i="0" dirty="0" err="1">
                <a:effectLst/>
                <a:latin typeface="Open Sans" panose="020B0604020202020204" pitchFamily="34" charset="0"/>
              </a:rPr>
              <a:t>Derajat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hubungan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antara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Hemispherium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Cerebri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dengan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Reticular Activating System (RAS) di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bagian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atas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batang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otak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,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Kesadaran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mempunyai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dua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komponen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:</a:t>
            </a:r>
          </a:p>
          <a:p>
            <a:pPr marL="457200" lvl="1" indent="0" algn="just">
              <a:buNone/>
            </a:pPr>
            <a:endParaRPr lang="en-ID" b="0" i="0" dirty="0">
              <a:effectLst/>
              <a:latin typeface="Open Sans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ID" b="0" i="1" u="sng" dirty="0">
                <a:effectLst/>
                <a:latin typeface="Open Sans" panose="020B0604020202020204" pitchFamily="34" charset="0"/>
              </a:rPr>
              <a:t>1. </a:t>
            </a:r>
            <a:r>
              <a:rPr lang="en-ID" b="0" i="1" u="sng" dirty="0" err="1">
                <a:effectLst/>
                <a:latin typeface="Open Sans" panose="020B0604020202020204" pitchFamily="34" charset="0"/>
              </a:rPr>
              <a:t>Fungsi</a:t>
            </a:r>
            <a:r>
              <a:rPr lang="en-ID" b="0" i="1" u="sng" dirty="0">
                <a:effectLst/>
                <a:latin typeface="Open Sans" panose="020B0604020202020204" pitchFamily="34" charset="0"/>
              </a:rPr>
              <a:t> mental </a:t>
            </a:r>
            <a:r>
              <a:rPr lang="en-ID" b="0" i="1" u="sng" dirty="0" err="1">
                <a:effectLst/>
                <a:latin typeface="Open Sans" panose="020B0604020202020204" pitchFamily="34" charset="0"/>
              </a:rPr>
              <a:t>keseluruhan</a:t>
            </a:r>
            <a:r>
              <a:rPr lang="en-ID" b="0" i="1" u="sng" dirty="0">
                <a:effectLst/>
                <a:latin typeface="Open Sans" panose="020B0604020202020204" pitchFamily="34" charset="0"/>
              </a:rPr>
              <a:t> (total),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komponen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ini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berhubungan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dengan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4020202020204" pitchFamily="34" charset="0"/>
              </a:rPr>
              <a:t>Hemispherium</a:t>
            </a:r>
            <a:r>
              <a:rPr lang="en-ID" b="0" i="0" dirty="0">
                <a:effectLst/>
                <a:latin typeface="Open Sans" panose="020B0604020202020204" pitchFamily="34" charset="0"/>
              </a:rPr>
              <a:t> Cerebri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2764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4DC5A5-91C0-4B0F-B2D4-B4E89F198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262875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186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D5DACB7-A107-4802-B9A7-F54DF1743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77576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070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A257-90A6-414E-B6AF-EF2BA7BC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</p:spPr>
        <p:txBody>
          <a:bodyPr>
            <a:normAutofit/>
          </a:bodyPr>
          <a:lstStyle/>
          <a:p>
            <a:endParaRPr lang="en-ID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6C19D-ECAD-4FDC-90DB-6BEE54552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8" y="1645920"/>
            <a:ext cx="10470469" cy="4470821"/>
          </a:xfrm>
        </p:spPr>
        <p:txBody>
          <a:bodyPr>
            <a:normAutofit/>
          </a:bodyPr>
          <a:lstStyle/>
          <a:p>
            <a:endParaRPr lang="en-ID" sz="1900" dirty="0"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</a:pP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DAFTAR PUSTAKA</a:t>
            </a:r>
          </a:p>
          <a:p>
            <a:pPr>
              <a:spcBef>
                <a:spcPts val="1125"/>
              </a:spcBef>
            </a:pP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Proehl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, J.A. (1999).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Eemergency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nursing procedures. (2nd ed.). Philadelphia: W.B.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Saunder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Company.Further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Reading:American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Academy of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Pediatrics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&amp; American College of Emergency Physicians. (1993). Advanced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pediatric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life support: The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pediatric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emergency medicine course. Dallas: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Author.American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Heart Association. (1994). Basic life support for healthcare providers. Dallas: </a:t>
            </a:r>
            <a:r>
              <a:rPr lang="en-ID" sz="1900" dirty="0" err="1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Author.Emergency</a:t>
            </a: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Nursing Association. (1993). Trauma nursing core course: Provider manual. (4th ed.). Park Ridge: Author</a:t>
            </a:r>
            <a:endParaRPr lang="en-ID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90500">
              <a:spcAft>
                <a:spcPts val="375"/>
              </a:spcAft>
            </a:pPr>
            <a:r>
              <a:rPr lang="en-ID" sz="1900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 </a:t>
            </a:r>
            <a:endParaRPr lang="en-ID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194857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D72B-EFFF-482B-AF29-84DF3CBA8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803564"/>
            <a:ext cx="10974779" cy="531317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ID" i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ID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ID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Derajat “</a:t>
            </a:r>
            <a:r>
              <a:rPr lang="en-ID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awas-waspada</a:t>
            </a:r>
            <a:r>
              <a:rPr lang="en-ID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RAS.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kualitatif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klinis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Composmentis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sempurna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Apatis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: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berkurang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Somnolens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udah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tertidur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diajak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bicara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Sopor 		: </a:t>
            </a:r>
            <a:r>
              <a:rPr lang="en-ID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rangsangan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Gerakan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Soporo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coma 	: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tinggal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refleks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cornea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Coma 		: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47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53571-2886-4C12-AF01-3EAD961CE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6" y="690880"/>
            <a:ext cx="9475087" cy="555751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 1974, Teasdale G dan Jennet B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mempublikasikan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kuantitatif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kesadaran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skala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coma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glasgow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(Glasgow Coma Scale) Ada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dinilai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motoric</a:t>
            </a:r>
          </a:p>
          <a:p>
            <a:pPr>
              <a:buFontTx/>
              <a:buChar char="-"/>
            </a:pP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bicara</a:t>
            </a:r>
            <a:endParaRPr lang="en-ID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pembukaan</a:t>
            </a:r>
            <a:r>
              <a:rPr lang="en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8914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FB611-16B7-4236-8CBC-148BEA6B0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47798"/>
            <a:ext cx="10459962" cy="476673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ID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masing-masing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endParaRPr lang="en-ID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comaScor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koma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4669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A3C2-9467-4DF1-B080-F496E707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809" y="1503219"/>
            <a:ext cx="6974915" cy="29163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 MOTORIK</a:t>
            </a:r>
          </a:p>
        </p:txBody>
      </p:sp>
    </p:spTree>
    <p:extLst>
      <p:ext uri="{BB962C8B-B14F-4D97-AF65-F5344CB8AC3E}">
        <p14:creationId xmlns:p14="http://schemas.microsoft.com/office/powerpoint/2010/main" val="43103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mponen elektronik dengan latar belakang putih">
            <a:extLst>
              <a:ext uri="{FF2B5EF4-FFF2-40B4-BE49-F238E27FC236}">
                <a16:creationId xmlns:a16="http://schemas.microsoft.com/office/drawing/2014/main" id="{DE733AAD-2EC1-4A1F-BA33-15D6F2BAB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1DF2-A4CA-4BC1-A5D9-59CF16A69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4746"/>
            <a:ext cx="8946541" cy="60936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 6 : Mampu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mengangkat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jari-jari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daru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pemeriksa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melepaskan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genggaman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D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 5 : Mampu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rangsang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nyeri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sternum,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cubitan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M.Trapezius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588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1613</Words>
  <Application>Microsoft Office PowerPoint</Application>
  <PresentationFormat>Widescreen</PresentationFormat>
  <Paragraphs>142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Aldhabi</vt:lpstr>
      <vt:lpstr>-apple-system</vt:lpstr>
      <vt:lpstr>Calibri</vt:lpstr>
      <vt:lpstr>Century Gothic</vt:lpstr>
      <vt:lpstr>Helvetica</vt:lpstr>
      <vt:lpstr>Open Sans</vt:lpstr>
      <vt:lpstr>Symbol</vt:lpstr>
      <vt:lpstr>Times New Roman</vt:lpstr>
      <vt:lpstr>Wingdings 3</vt:lpstr>
      <vt:lpstr>Ion</vt:lpstr>
      <vt:lpstr>PROSEDUR TINDAKAN KEGAWATDARURATAN</vt:lpstr>
      <vt:lpstr>KONDISI GAWAT DARURAT</vt:lpstr>
      <vt:lpstr>    KEGAWATDARURATAN</vt:lpstr>
      <vt:lpstr>Menilai Tingkat Kesadaran </vt:lpstr>
      <vt:lpstr>PowerPoint Presentation</vt:lpstr>
      <vt:lpstr>PowerPoint Presentation</vt:lpstr>
      <vt:lpstr>PowerPoint Presentation</vt:lpstr>
      <vt:lpstr>RESPON MOTORIK</vt:lpstr>
      <vt:lpstr>PowerPoint Presentation</vt:lpstr>
      <vt:lpstr>PowerPoint Presentation</vt:lpstr>
      <vt:lpstr>PowerPoint Presentation</vt:lpstr>
      <vt:lpstr>RESPON VERBAL </vt:lpstr>
      <vt:lpstr>PowerPoint Presentation</vt:lpstr>
      <vt:lpstr>PowerPoint Presentation</vt:lpstr>
      <vt:lpstr>RESPON MEMBUKA MATA</vt:lpstr>
      <vt:lpstr>PowerPoint Presentation</vt:lpstr>
      <vt:lpstr>PowerPoint Presentation</vt:lpstr>
      <vt:lpstr>PowerPoint Presentation</vt:lpstr>
      <vt:lpstr>PEMERIKSAAN NADI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PEMRIKSAAN KEPATENAN JALAN NAFAS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PEMERIKSAAN PERNAFASAN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TINDAKAN KEGAWATDARURATAN</dc:title>
  <dc:creator>hasto nsp</dc:creator>
  <cp:lastModifiedBy>hasto nsp</cp:lastModifiedBy>
  <cp:revision>24</cp:revision>
  <dcterms:created xsi:type="dcterms:W3CDTF">2021-08-02T03:55:04Z</dcterms:created>
  <dcterms:modified xsi:type="dcterms:W3CDTF">2024-08-13T04:13:39Z</dcterms:modified>
</cp:coreProperties>
</file>