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1" r:id="rId6"/>
    <p:sldId id="283" r:id="rId7"/>
    <p:sldId id="285" r:id="rId8"/>
    <p:sldId id="286" r:id="rId9"/>
    <p:sldId id="290" r:id="rId10"/>
    <p:sldId id="287" r:id="rId11"/>
    <p:sldId id="288" r:id="rId12"/>
    <p:sldId id="291" r:id="rId13"/>
    <p:sldId id="263" r:id="rId14"/>
    <p:sldId id="29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260" r:id="rId35"/>
    <p:sldId id="262" r:id="rId36"/>
    <p:sldId id="284" r:id="rId37"/>
    <p:sldId id="289" r:id="rId38"/>
    <p:sldId id="265" r:id="rId39"/>
    <p:sldId id="266" r:id="rId40"/>
    <p:sldId id="267" r:id="rId41"/>
    <p:sldId id="269" r:id="rId42"/>
    <p:sldId id="270" r:id="rId43"/>
    <p:sldId id="268" r:id="rId44"/>
    <p:sldId id="271" r:id="rId45"/>
    <p:sldId id="272" r:id="rId46"/>
    <p:sldId id="273" r:id="rId47"/>
    <p:sldId id="274" r:id="rId48"/>
    <p:sldId id="275" r:id="rId49"/>
    <p:sldId id="276" r:id="rId50"/>
    <p:sldId id="278" r:id="rId51"/>
    <p:sldId id="277" r:id="rId52"/>
    <p:sldId id="280" r:id="rId53"/>
    <p:sldId id="279" r:id="rId54"/>
    <p:sldId id="281" r:id="rId55"/>
    <p:sldId id="28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/>
    <p:restoredTop sz="92582"/>
  </p:normalViewPr>
  <p:slideViewPr>
    <p:cSldViewPr snapToGrid="0" snapToObjects="1" showGuides="1">
      <p:cViewPr varScale="1">
        <p:scale>
          <a:sx n="50" d="100"/>
          <a:sy n="50" d="100"/>
        </p:scale>
        <p:origin x="368" y="168"/>
      </p:cViewPr>
      <p:guideLst>
        <p:guide orient="horz" pos="1979"/>
        <p:guide pos="3840"/>
      </p:guideLst>
    </p:cSldViewPr>
  </p:slideViewPr>
  <p:outlineViewPr>
    <p:cViewPr>
      <p:scale>
        <a:sx n="33" d="100"/>
        <a:sy n="33" d="100"/>
      </p:scale>
      <p:origin x="0" y="-1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BABFA-8A8E-9B4F-9B0D-70C28EFADF0E}" type="doc">
      <dgm:prSet loTypeId="urn:microsoft.com/office/officeart/2005/8/layout/vList3" loCatId="" qsTypeId="urn:microsoft.com/office/officeart/2005/8/quickstyle/simple1" qsCatId="simple" csTypeId="urn:microsoft.com/office/officeart/2005/8/colors/accent2_1" csCatId="accent2" phldr="1"/>
      <dgm:spPr/>
    </dgm:pt>
    <dgm:pt modelId="{52470B56-78E6-F54E-BF19-70A3434F216F}">
      <dgm:prSet phldrT="[Text]"/>
      <dgm:spPr/>
      <dgm:t>
        <a:bodyPr/>
        <a:lstStyle/>
        <a:p>
          <a:r>
            <a:rPr lang="en-US" dirty="0"/>
            <a:t>Anemia </a:t>
          </a:r>
          <a:r>
            <a:rPr lang="en-US" dirty="0" err="1"/>
            <a:t>defisiensi</a:t>
          </a:r>
          <a:r>
            <a:rPr lang="en-US" dirty="0"/>
            <a:t> </a:t>
          </a:r>
          <a:r>
            <a:rPr lang="en-US" dirty="0" err="1"/>
            <a:t>besi</a:t>
          </a:r>
          <a:endParaRPr lang="en-US" dirty="0"/>
        </a:p>
      </dgm:t>
    </dgm:pt>
    <dgm:pt modelId="{A2E319BC-409B-B64E-84F1-7FEAD53FC78A}" type="parTrans" cxnId="{EC8ECA00-757D-884B-A8AF-55DBAC3C4F53}">
      <dgm:prSet/>
      <dgm:spPr/>
      <dgm:t>
        <a:bodyPr/>
        <a:lstStyle/>
        <a:p>
          <a:endParaRPr lang="en-US"/>
        </a:p>
      </dgm:t>
    </dgm:pt>
    <dgm:pt modelId="{668B1BFE-C670-A648-951D-88C126AF1C67}" type="sibTrans" cxnId="{EC8ECA00-757D-884B-A8AF-55DBAC3C4F53}">
      <dgm:prSet/>
      <dgm:spPr/>
      <dgm:t>
        <a:bodyPr/>
        <a:lstStyle/>
        <a:p>
          <a:endParaRPr lang="en-US"/>
        </a:p>
      </dgm:t>
    </dgm:pt>
    <dgm:pt modelId="{2CF81634-7678-8845-BD50-16C1900064B5}">
      <dgm:prSet/>
      <dgm:spPr/>
      <dgm:t>
        <a:bodyPr/>
        <a:lstStyle/>
        <a:p>
          <a:r>
            <a:rPr lang="en-US" dirty="0"/>
            <a:t>Anemia </a:t>
          </a:r>
          <a:r>
            <a:rPr lang="en-US" dirty="0" err="1"/>
            <a:t>defisiensi</a:t>
          </a:r>
          <a:r>
            <a:rPr lang="en-US" dirty="0"/>
            <a:t> vitamin B12 (anemia </a:t>
          </a:r>
          <a:r>
            <a:rPr lang="en-US" dirty="0" err="1"/>
            <a:t>pernisiosa</a:t>
          </a:r>
          <a:endParaRPr lang="en-US" dirty="0"/>
        </a:p>
      </dgm:t>
    </dgm:pt>
    <dgm:pt modelId="{91ED9E6A-3268-604D-8C48-D856FC7DE974}" type="parTrans" cxnId="{ED598788-139D-D449-A49B-3354DDFA2F87}">
      <dgm:prSet/>
      <dgm:spPr/>
      <dgm:t>
        <a:bodyPr/>
        <a:lstStyle/>
        <a:p>
          <a:endParaRPr lang="en-US"/>
        </a:p>
      </dgm:t>
    </dgm:pt>
    <dgm:pt modelId="{2A5D5AE6-5CE4-6148-8293-94A1B57731D1}" type="sibTrans" cxnId="{ED598788-139D-D449-A49B-3354DDFA2F87}">
      <dgm:prSet/>
      <dgm:spPr/>
      <dgm:t>
        <a:bodyPr/>
        <a:lstStyle/>
        <a:p>
          <a:endParaRPr lang="en-US"/>
        </a:p>
      </dgm:t>
    </dgm:pt>
    <dgm:pt modelId="{9037A233-BC5F-744B-9432-53388EBBF11C}">
      <dgm:prSet/>
      <dgm:spPr/>
      <dgm:t>
        <a:bodyPr/>
        <a:lstStyle/>
        <a:p>
          <a:r>
            <a:rPr lang="en-US" dirty="0"/>
            <a:t>Anemia </a:t>
          </a:r>
          <a:r>
            <a:rPr lang="en-US" dirty="0" err="1"/>
            <a:t>defisiensi</a:t>
          </a:r>
          <a:r>
            <a:rPr lang="en-US" dirty="0"/>
            <a:t> </a:t>
          </a:r>
          <a:r>
            <a:rPr lang="en-US" dirty="0" err="1"/>
            <a:t>asam</a:t>
          </a:r>
          <a:r>
            <a:rPr lang="en-US" dirty="0"/>
            <a:t> </a:t>
          </a:r>
          <a:r>
            <a:rPr lang="en-US" dirty="0" err="1"/>
            <a:t>folat</a:t>
          </a:r>
          <a:endParaRPr lang="en-US" dirty="0"/>
        </a:p>
      </dgm:t>
    </dgm:pt>
    <dgm:pt modelId="{C6612140-DDD1-234E-AFF2-31766DF72A9A}" type="parTrans" cxnId="{2F234EB8-0B49-AE40-8794-65EE52A81E73}">
      <dgm:prSet/>
      <dgm:spPr/>
      <dgm:t>
        <a:bodyPr/>
        <a:lstStyle/>
        <a:p>
          <a:endParaRPr lang="en-US"/>
        </a:p>
      </dgm:t>
    </dgm:pt>
    <dgm:pt modelId="{93D98378-53B1-C24C-8F19-FFF1FA1E982E}" type="sibTrans" cxnId="{2F234EB8-0B49-AE40-8794-65EE52A81E73}">
      <dgm:prSet/>
      <dgm:spPr/>
      <dgm:t>
        <a:bodyPr/>
        <a:lstStyle/>
        <a:p>
          <a:endParaRPr lang="en-US"/>
        </a:p>
      </dgm:t>
    </dgm:pt>
    <dgm:pt modelId="{0E3C420B-7078-6E4B-BA68-11128DF94C43}">
      <dgm:prSet/>
      <dgm:spPr/>
      <dgm:t>
        <a:bodyPr/>
        <a:lstStyle/>
        <a:p>
          <a:r>
            <a:rPr lang="en-US" dirty="0"/>
            <a:t>Anemia </a:t>
          </a:r>
          <a:r>
            <a:rPr lang="en-US" dirty="0" err="1"/>
            <a:t>megalobastik</a:t>
          </a:r>
          <a:endParaRPr lang="en-US" dirty="0"/>
        </a:p>
      </dgm:t>
    </dgm:pt>
    <dgm:pt modelId="{7C08697D-B4F1-6C4E-9931-FF3B9B248550}" type="parTrans" cxnId="{1D1C473C-664D-DD4B-9FA1-ACC194F5C918}">
      <dgm:prSet/>
      <dgm:spPr/>
      <dgm:t>
        <a:bodyPr/>
        <a:lstStyle/>
        <a:p>
          <a:endParaRPr lang="en-US"/>
        </a:p>
      </dgm:t>
    </dgm:pt>
    <dgm:pt modelId="{5BFCC370-08BA-8244-86E7-6134CC5C873C}" type="sibTrans" cxnId="{1D1C473C-664D-DD4B-9FA1-ACC194F5C918}">
      <dgm:prSet/>
      <dgm:spPr/>
      <dgm:t>
        <a:bodyPr/>
        <a:lstStyle/>
        <a:p>
          <a:endParaRPr lang="en-US"/>
        </a:p>
      </dgm:t>
    </dgm:pt>
    <dgm:pt modelId="{49189531-F7ED-ED40-8A15-97580B8602F6}" type="pres">
      <dgm:prSet presAssocID="{809BABFA-8A8E-9B4F-9B0D-70C28EFADF0E}" presName="linearFlow" presStyleCnt="0">
        <dgm:presLayoutVars>
          <dgm:dir/>
          <dgm:resizeHandles val="exact"/>
        </dgm:presLayoutVars>
      </dgm:prSet>
      <dgm:spPr/>
    </dgm:pt>
    <dgm:pt modelId="{F4CD7A08-F24A-0540-86A7-495AF27692B9}" type="pres">
      <dgm:prSet presAssocID="{52470B56-78E6-F54E-BF19-70A3434F216F}" presName="composite" presStyleCnt="0"/>
      <dgm:spPr/>
    </dgm:pt>
    <dgm:pt modelId="{A9A6E2DE-8ABF-2A49-A5CB-1BAD8A765097}" type="pres">
      <dgm:prSet presAssocID="{52470B56-78E6-F54E-BF19-70A3434F216F}" presName="imgShp" presStyleLbl="fgImgPlace1" presStyleIdx="0" presStyleCnt="4"/>
      <dgm:spPr/>
    </dgm:pt>
    <dgm:pt modelId="{E78A3EBB-D074-4440-8BD0-5ADDA86809C7}" type="pres">
      <dgm:prSet presAssocID="{52470B56-78E6-F54E-BF19-70A3434F216F}" presName="txShp" presStyleLbl="node1" presStyleIdx="0" presStyleCnt="4">
        <dgm:presLayoutVars>
          <dgm:bulletEnabled val="1"/>
        </dgm:presLayoutVars>
      </dgm:prSet>
      <dgm:spPr/>
    </dgm:pt>
    <dgm:pt modelId="{A0936DA6-405C-5842-87B7-F24D0CB4DF30}" type="pres">
      <dgm:prSet presAssocID="{668B1BFE-C670-A648-951D-88C126AF1C67}" presName="spacing" presStyleCnt="0"/>
      <dgm:spPr/>
    </dgm:pt>
    <dgm:pt modelId="{9BA2CB53-152C-4C4A-A82A-DB34AF53A71B}" type="pres">
      <dgm:prSet presAssocID="{2CF81634-7678-8845-BD50-16C1900064B5}" presName="composite" presStyleCnt="0"/>
      <dgm:spPr/>
    </dgm:pt>
    <dgm:pt modelId="{2072A787-6B0F-EF4C-A75D-265367CAE62D}" type="pres">
      <dgm:prSet presAssocID="{2CF81634-7678-8845-BD50-16C1900064B5}" presName="imgShp" presStyleLbl="fgImgPlace1" presStyleIdx="1" presStyleCnt="4"/>
      <dgm:spPr/>
    </dgm:pt>
    <dgm:pt modelId="{5784D54B-5152-9840-8D2C-936766D98B57}" type="pres">
      <dgm:prSet presAssocID="{2CF81634-7678-8845-BD50-16C1900064B5}" presName="txShp" presStyleLbl="node1" presStyleIdx="1" presStyleCnt="4">
        <dgm:presLayoutVars>
          <dgm:bulletEnabled val="1"/>
        </dgm:presLayoutVars>
      </dgm:prSet>
      <dgm:spPr/>
    </dgm:pt>
    <dgm:pt modelId="{675057DB-F8F4-2A40-B200-EE657D606FBB}" type="pres">
      <dgm:prSet presAssocID="{2A5D5AE6-5CE4-6148-8293-94A1B57731D1}" presName="spacing" presStyleCnt="0"/>
      <dgm:spPr/>
    </dgm:pt>
    <dgm:pt modelId="{C8233C9C-A043-A845-8C5C-504E3C4A28EB}" type="pres">
      <dgm:prSet presAssocID="{9037A233-BC5F-744B-9432-53388EBBF11C}" presName="composite" presStyleCnt="0"/>
      <dgm:spPr/>
    </dgm:pt>
    <dgm:pt modelId="{F622AF41-BC8C-D641-9F35-A8CEDD2A6379}" type="pres">
      <dgm:prSet presAssocID="{9037A233-BC5F-744B-9432-53388EBBF11C}" presName="imgShp" presStyleLbl="fgImgPlace1" presStyleIdx="2" presStyleCnt="4"/>
      <dgm:spPr/>
    </dgm:pt>
    <dgm:pt modelId="{20AE1238-A25E-4340-B826-FB2355051556}" type="pres">
      <dgm:prSet presAssocID="{9037A233-BC5F-744B-9432-53388EBBF11C}" presName="txShp" presStyleLbl="node1" presStyleIdx="2" presStyleCnt="4">
        <dgm:presLayoutVars>
          <dgm:bulletEnabled val="1"/>
        </dgm:presLayoutVars>
      </dgm:prSet>
      <dgm:spPr/>
    </dgm:pt>
    <dgm:pt modelId="{53AAA344-042F-3C44-B2FA-97C21330F4C4}" type="pres">
      <dgm:prSet presAssocID="{93D98378-53B1-C24C-8F19-FFF1FA1E982E}" presName="spacing" presStyleCnt="0"/>
      <dgm:spPr/>
    </dgm:pt>
    <dgm:pt modelId="{FB950275-8627-4B40-A33A-1D94FD8E9389}" type="pres">
      <dgm:prSet presAssocID="{0E3C420B-7078-6E4B-BA68-11128DF94C43}" presName="composite" presStyleCnt="0"/>
      <dgm:spPr/>
    </dgm:pt>
    <dgm:pt modelId="{81B08687-4691-FF40-9F44-E52AEB378A6A}" type="pres">
      <dgm:prSet presAssocID="{0E3C420B-7078-6E4B-BA68-11128DF94C43}" presName="imgShp" presStyleLbl="fgImgPlace1" presStyleIdx="3" presStyleCnt="4"/>
      <dgm:spPr/>
    </dgm:pt>
    <dgm:pt modelId="{F543A5F8-B4A7-8B4B-B0E4-07A3A4F543E6}" type="pres">
      <dgm:prSet presAssocID="{0E3C420B-7078-6E4B-BA68-11128DF94C43}" presName="txShp" presStyleLbl="node1" presStyleIdx="3" presStyleCnt="4">
        <dgm:presLayoutVars>
          <dgm:bulletEnabled val="1"/>
        </dgm:presLayoutVars>
      </dgm:prSet>
      <dgm:spPr/>
    </dgm:pt>
  </dgm:ptLst>
  <dgm:cxnLst>
    <dgm:cxn modelId="{EC8ECA00-757D-884B-A8AF-55DBAC3C4F53}" srcId="{809BABFA-8A8E-9B4F-9B0D-70C28EFADF0E}" destId="{52470B56-78E6-F54E-BF19-70A3434F216F}" srcOrd="0" destOrd="0" parTransId="{A2E319BC-409B-B64E-84F1-7FEAD53FC78A}" sibTransId="{668B1BFE-C670-A648-951D-88C126AF1C67}"/>
    <dgm:cxn modelId="{ECFF4118-451C-4842-B90E-56F82516F7F9}" type="presOf" srcId="{0E3C420B-7078-6E4B-BA68-11128DF94C43}" destId="{F543A5F8-B4A7-8B4B-B0E4-07A3A4F543E6}" srcOrd="0" destOrd="0" presId="urn:microsoft.com/office/officeart/2005/8/layout/vList3"/>
    <dgm:cxn modelId="{9FF0C130-D969-2946-BE87-DC297BBE9BFC}" type="presOf" srcId="{809BABFA-8A8E-9B4F-9B0D-70C28EFADF0E}" destId="{49189531-F7ED-ED40-8A15-97580B8602F6}" srcOrd="0" destOrd="0" presId="urn:microsoft.com/office/officeart/2005/8/layout/vList3"/>
    <dgm:cxn modelId="{1D1C473C-664D-DD4B-9FA1-ACC194F5C918}" srcId="{809BABFA-8A8E-9B4F-9B0D-70C28EFADF0E}" destId="{0E3C420B-7078-6E4B-BA68-11128DF94C43}" srcOrd="3" destOrd="0" parTransId="{7C08697D-B4F1-6C4E-9931-FF3B9B248550}" sibTransId="{5BFCC370-08BA-8244-86E7-6134CC5C873C}"/>
    <dgm:cxn modelId="{ED598788-139D-D449-A49B-3354DDFA2F87}" srcId="{809BABFA-8A8E-9B4F-9B0D-70C28EFADF0E}" destId="{2CF81634-7678-8845-BD50-16C1900064B5}" srcOrd="1" destOrd="0" parTransId="{91ED9E6A-3268-604D-8C48-D856FC7DE974}" sibTransId="{2A5D5AE6-5CE4-6148-8293-94A1B57731D1}"/>
    <dgm:cxn modelId="{CB6ACFB1-66F8-1940-B0B3-F8E2D021596E}" type="presOf" srcId="{2CF81634-7678-8845-BD50-16C1900064B5}" destId="{5784D54B-5152-9840-8D2C-936766D98B57}" srcOrd="0" destOrd="0" presId="urn:microsoft.com/office/officeart/2005/8/layout/vList3"/>
    <dgm:cxn modelId="{2F234EB8-0B49-AE40-8794-65EE52A81E73}" srcId="{809BABFA-8A8E-9B4F-9B0D-70C28EFADF0E}" destId="{9037A233-BC5F-744B-9432-53388EBBF11C}" srcOrd="2" destOrd="0" parTransId="{C6612140-DDD1-234E-AFF2-31766DF72A9A}" sibTransId="{93D98378-53B1-C24C-8F19-FFF1FA1E982E}"/>
    <dgm:cxn modelId="{EFB07BBF-9B8A-CC4B-BFE8-58488B22518A}" type="presOf" srcId="{52470B56-78E6-F54E-BF19-70A3434F216F}" destId="{E78A3EBB-D074-4440-8BD0-5ADDA86809C7}" srcOrd="0" destOrd="0" presId="urn:microsoft.com/office/officeart/2005/8/layout/vList3"/>
    <dgm:cxn modelId="{995851C1-C2DD-1840-8834-06CBF57993E4}" type="presOf" srcId="{9037A233-BC5F-744B-9432-53388EBBF11C}" destId="{20AE1238-A25E-4340-B826-FB2355051556}" srcOrd="0" destOrd="0" presId="urn:microsoft.com/office/officeart/2005/8/layout/vList3"/>
    <dgm:cxn modelId="{5105528F-5E88-9343-AE37-D9599A11A5C7}" type="presParOf" srcId="{49189531-F7ED-ED40-8A15-97580B8602F6}" destId="{F4CD7A08-F24A-0540-86A7-495AF27692B9}" srcOrd="0" destOrd="0" presId="urn:microsoft.com/office/officeart/2005/8/layout/vList3"/>
    <dgm:cxn modelId="{DA3A86FC-C70C-454D-BF23-D4353ABAE91C}" type="presParOf" srcId="{F4CD7A08-F24A-0540-86A7-495AF27692B9}" destId="{A9A6E2DE-8ABF-2A49-A5CB-1BAD8A765097}" srcOrd="0" destOrd="0" presId="urn:microsoft.com/office/officeart/2005/8/layout/vList3"/>
    <dgm:cxn modelId="{28B63C8F-C2CD-3141-A601-65D3C6D93DD6}" type="presParOf" srcId="{F4CD7A08-F24A-0540-86A7-495AF27692B9}" destId="{E78A3EBB-D074-4440-8BD0-5ADDA86809C7}" srcOrd="1" destOrd="0" presId="urn:microsoft.com/office/officeart/2005/8/layout/vList3"/>
    <dgm:cxn modelId="{17438DA4-33C6-C348-A772-06114140165D}" type="presParOf" srcId="{49189531-F7ED-ED40-8A15-97580B8602F6}" destId="{A0936DA6-405C-5842-87B7-F24D0CB4DF30}" srcOrd="1" destOrd="0" presId="urn:microsoft.com/office/officeart/2005/8/layout/vList3"/>
    <dgm:cxn modelId="{0D16FC6B-FC96-0841-9A50-4DEEF6A5218D}" type="presParOf" srcId="{49189531-F7ED-ED40-8A15-97580B8602F6}" destId="{9BA2CB53-152C-4C4A-A82A-DB34AF53A71B}" srcOrd="2" destOrd="0" presId="urn:microsoft.com/office/officeart/2005/8/layout/vList3"/>
    <dgm:cxn modelId="{BCD1CAC5-314B-5749-B00C-A32A7F23890C}" type="presParOf" srcId="{9BA2CB53-152C-4C4A-A82A-DB34AF53A71B}" destId="{2072A787-6B0F-EF4C-A75D-265367CAE62D}" srcOrd="0" destOrd="0" presId="urn:microsoft.com/office/officeart/2005/8/layout/vList3"/>
    <dgm:cxn modelId="{39AFF273-7C8A-D745-B487-A76227FEA5B6}" type="presParOf" srcId="{9BA2CB53-152C-4C4A-A82A-DB34AF53A71B}" destId="{5784D54B-5152-9840-8D2C-936766D98B57}" srcOrd="1" destOrd="0" presId="urn:microsoft.com/office/officeart/2005/8/layout/vList3"/>
    <dgm:cxn modelId="{720C2338-507E-0A4F-812C-793FCC86E42B}" type="presParOf" srcId="{49189531-F7ED-ED40-8A15-97580B8602F6}" destId="{675057DB-F8F4-2A40-B200-EE657D606FBB}" srcOrd="3" destOrd="0" presId="urn:microsoft.com/office/officeart/2005/8/layout/vList3"/>
    <dgm:cxn modelId="{57E30E80-FDB8-084A-A744-F5D44415EEE8}" type="presParOf" srcId="{49189531-F7ED-ED40-8A15-97580B8602F6}" destId="{C8233C9C-A043-A845-8C5C-504E3C4A28EB}" srcOrd="4" destOrd="0" presId="urn:microsoft.com/office/officeart/2005/8/layout/vList3"/>
    <dgm:cxn modelId="{7BF8C95C-22EA-5F4F-814E-292BD0E4C8C4}" type="presParOf" srcId="{C8233C9C-A043-A845-8C5C-504E3C4A28EB}" destId="{F622AF41-BC8C-D641-9F35-A8CEDD2A6379}" srcOrd="0" destOrd="0" presId="urn:microsoft.com/office/officeart/2005/8/layout/vList3"/>
    <dgm:cxn modelId="{722405A1-E79E-9B4A-8D60-9FA7449E99C4}" type="presParOf" srcId="{C8233C9C-A043-A845-8C5C-504E3C4A28EB}" destId="{20AE1238-A25E-4340-B826-FB2355051556}" srcOrd="1" destOrd="0" presId="urn:microsoft.com/office/officeart/2005/8/layout/vList3"/>
    <dgm:cxn modelId="{482D76DA-D64A-DF48-8300-6F5ADDD4B096}" type="presParOf" srcId="{49189531-F7ED-ED40-8A15-97580B8602F6}" destId="{53AAA344-042F-3C44-B2FA-97C21330F4C4}" srcOrd="5" destOrd="0" presId="urn:microsoft.com/office/officeart/2005/8/layout/vList3"/>
    <dgm:cxn modelId="{6DF128B6-D1C0-1F42-BCBA-997E864D965D}" type="presParOf" srcId="{49189531-F7ED-ED40-8A15-97580B8602F6}" destId="{FB950275-8627-4B40-A33A-1D94FD8E9389}" srcOrd="6" destOrd="0" presId="urn:microsoft.com/office/officeart/2005/8/layout/vList3"/>
    <dgm:cxn modelId="{10D1A131-31E6-A443-96F9-4704E2803681}" type="presParOf" srcId="{FB950275-8627-4B40-A33A-1D94FD8E9389}" destId="{81B08687-4691-FF40-9F44-E52AEB378A6A}" srcOrd="0" destOrd="0" presId="urn:microsoft.com/office/officeart/2005/8/layout/vList3"/>
    <dgm:cxn modelId="{31791231-1D24-A340-A5E0-6BD436B76ADE}" type="presParOf" srcId="{FB950275-8627-4B40-A33A-1D94FD8E9389}" destId="{F543A5F8-B4A7-8B4B-B0E4-07A3A4F543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247D9-A5D1-AC42-B088-8360A73E445E}" type="doc">
      <dgm:prSet loTypeId="urn:microsoft.com/office/officeart/2008/layout/VerticalCurvedLis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E6807E2-4BCC-5E4B-98AF-6224B3A2A78C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Inflamasi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mula-mula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mengenai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sendi-sendi</a:t>
          </a:r>
          <a:r>
            <a:rPr lang="en-US" dirty="0">
              <a:latin typeface="Apple Braille Pinpoint 8 Dot" pitchFamily="2" charset="0"/>
            </a:rPr>
            <a:t> synovial </a:t>
          </a:r>
          <a:r>
            <a:rPr lang="en-US" dirty="0" err="1">
              <a:latin typeface="Apple Braille Pinpoint 8 Dot" pitchFamily="2" charset="0"/>
            </a:rPr>
            <a:t>seperti</a:t>
          </a:r>
          <a:r>
            <a:rPr lang="en-US" dirty="0">
              <a:latin typeface="Apple Braille Pinpoint 8 Dot" pitchFamily="2" charset="0"/>
            </a:rPr>
            <a:t> edema, </a:t>
          </a:r>
          <a:r>
            <a:rPr lang="en-US" dirty="0" err="1">
              <a:latin typeface="Apple Braille Pinpoint 8 Dot" pitchFamily="2" charset="0"/>
            </a:rPr>
            <a:t>kongesti</a:t>
          </a:r>
          <a:r>
            <a:rPr lang="en-US" dirty="0">
              <a:latin typeface="Apple Braille Pinpoint 8 Dot" pitchFamily="2" charset="0"/>
            </a:rPr>
            <a:t> vascular, </a:t>
          </a:r>
          <a:r>
            <a:rPr lang="en-US" dirty="0" err="1">
              <a:latin typeface="Apple Braille Pinpoint 8 Dot" pitchFamily="2" charset="0"/>
            </a:rPr>
            <a:t>eksudat</a:t>
          </a:r>
          <a:r>
            <a:rPr lang="en-US" dirty="0">
              <a:latin typeface="Apple Braille Pinpoint 8 Dot" pitchFamily="2" charset="0"/>
            </a:rPr>
            <a:t> fibrin </a:t>
          </a:r>
          <a:r>
            <a:rPr lang="en-US" dirty="0" err="1">
              <a:latin typeface="Apple Braille Pinpoint 8 Dot" pitchFamily="2" charset="0"/>
            </a:rPr>
            <a:t>dan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infiltrasi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seluler</a:t>
          </a:r>
          <a:endParaRPr lang="en-US" dirty="0">
            <a:latin typeface="Apple Braille Pinpoint 8 Dot" pitchFamily="2" charset="0"/>
          </a:endParaRPr>
        </a:p>
      </dgm:t>
    </dgm:pt>
    <dgm:pt modelId="{1B4AF246-8057-C446-A5F6-32E2AFD5F6DE}" type="parTrans" cxnId="{00E57B41-E387-9342-9055-5E8194ABDFE6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DB5BAD07-2C41-4A45-B7D1-2FBEB8EB34E5}" type="sibTrans" cxnId="{00E57B41-E387-9342-9055-5E8194ABDFE6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EF1B6636-EA96-2D47-9BDB-0E709147A474}">
      <dgm:prSet phldrT="[Text]"/>
      <dgm:spPr/>
      <dgm:t>
        <a:bodyPr/>
        <a:lstStyle/>
        <a:p>
          <a:r>
            <a:rPr lang="en-US" dirty="0">
              <a:latin typeface="Apple Braille Pinpoint 8 Dot" pitchFamily="2" charset="0"/>
            </a:rPr>
            <a:t>Tingkat </a:t>
          </a:r>
          <a:r>
            <a:rPr lang="en-US" dirty="0" err="1">
              <a:latin typeface="Apple Braille Pinpoint 8 Dot" pitchFamily="2" charset="0"/>
            </a:rPr>
            <a:t>erosi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dari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kartilago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menentukan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tingkat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ketidakmampuan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sendi</a:t>
          </a:r>
          <a:r>
            <a:rPr lang="en-US" dirty="0">
              <a:latin typeface="Apple Braille Pinpoint 8 Dot" pitchFamily="2" charset="0"/>
            </a:rPr>
            <a:t>. </a:t>
          </a:r>
          <a:r>
            <a:rPr lang="en-US" dirty="0" err="1">
              <a:latin typeface="Apple Braille Pinpoint 8 Dot" pitchFamily="2" charset="0"/>
            </a:rPr>
            <a:t>Bila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kerusakan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kartilago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sangat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luas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maka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terjadi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adhesi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diantara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permukaan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sendi</a:t>
          </a:r>
          <a:r>
            <a:rPr lang="en-US" dirty="0">
              <a:latin typeface="Apple Braille Pinpoint 8 Dot" pitchFamily="2" charset="0"/>
            </a:rPr>
            <a:t>, </a:t>
          </a:r>
          <a:r>
            <a:rPr lang="en-US" dirty="0" err="1">
              <a:latin typeface="Apple Braille Pinpoint 8 Dot" pitchFamily="2" charset="0"/>
            </a:rPr>
            <a:t>karena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jaringan</a:t>
          </a:r>
          <a:r>
            <a:rPr lang="en-US" dirty="0">
              <a:latin typeface="Apple Braille Pinpoint 8 Dot" pitchFamily="2" charset="0"/>
            </a:rPr>
            <a:t> fibrosa </a:t>
          </a:r>
          <a:r>
            <a:rPr lang="en-US" dirty="0" err="1">
              <a:latin typeface="Apple Braille Pinpoint 8 Dot" pitchFamily="2" charset="0"/>
            </a:rPr>
            <a:t>atau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tulang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bersatu</a:t>
          </a:r>
          <a:r>
            <a:rPr lang="en-US" dirty="0">
              <a:latin typeface="Apple Braille Pinpoint 8 Dot" pitchFamily="2" charset="0"/>
            </a:rPr>
            <a:t> (</a:t>
          </a:r>
          <a:r>
            <a:rPr lang="en-US" dirty="0" err="1">
              <a:latin typeface="Apple Braille Pinpoint 8 Dot" pitchFamily="2" charset="0"/>
            </a:rPr>
            <a:t>ankilosis</a:t>
          </a:r>
          <a:r>
            <a:rPr lang="en-US" dirty="0">
              <a:latin typeface="Apple Braille Pinpoint 8 Dot" pitchFamily="2" charset="0"/>
            </a:rPr>
            <a:t>)</a:t>
          </a:r>
        </a:p>
      </dgm:t>
    </dgm:pt>
    <dgm:pt modelId="{43FB419C-37B8-B441-A4EF-0E79ED4FAA3E}" type="parTrans" cxnId="{5986052E-F289-EE47-8EC3-DF63438085B9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45485591-DD5C-CB44-A4A7-BD0AFC9FA30E}" type="sibTrans" cxnId="{5986052E-F289-EE47-8EC3-DF63438085B9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5AECADF9-444E-024A-8169-39A3217F961E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Kerusakan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kartilago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tulang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menyebabkan</a:t>
          </a:r>
          <a:r>
            <a:rPr lang="en-US" dirty="0">
              <a:latin typeface="Apple Braille Pinpoint 8 Dot" pitchFamily="2" charset="0"/>
            </a:rPr>
            <a:t> tendon </a:t>
          </a:r>
          <a:r>
            <a:rPr lang="en-US" dirty="0" err="1">
              <a:latin typeface="Apple Braille Pinpoint 8 Dot" pitchFamily="2" charset="0"/>
            </a:rPr>
            <a:t>dan</a:t>
          </a:r>
          <a:r>
            <a:rPr lang="en-US" dirty="0">
              <a:latin typeface="Apple Braille Pinpoint 8 Dot" pitchFamily="2" charset="0"/>
            </a:rPr>
            <a:t> ligament </a:t>
          </a:r>
          <a:r>
            <a:rPr lang="en-US" dirty="0" err="1">
              <a:latin typeface="Apple Braille Pinpoint 8 Dot" pitchFamily="2" charset="0"/>
            </a:rPr>
            <a:t>jadi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lemah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bisa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menimbulkan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subluksasi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atau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dislokasi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dari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persendian</a:t>
          </a:r>
          <a:r>
            <a:rPr lang="en-US" dirty="0">
              <a:latin typeface="Apple Braille Pinpoint 8 Dot" pitchFamily="2" charset="0"/>
            </a:rPr>
            <a:t>. </a:t>
          </a:r>
          <a:r>
            <a:rPr lang="en-US" dirty="0" err="1">
              <a:latin typeface="Apple Braille Pinpoint 8 Dot" pitchFamily="2" charset="0"/>
            </a:rPr>
            <a:t>Invasi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dari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tulang</a:t>
          </a:r>
          <a:r>
            <a:rPr lang="en-US" dirty="0">
              <a:latin typeface="Apple Braille Pinpoint 8 Dot" pitchFamily="2" charset="0"/>
            </a:rPr>
            <a:t> sub </a:t>
          </a:r>
          <a:r>
            <a:rPr lang="en-US" dirty="0" err="1">
              <a:latin typeface="Apple Braille Pinpoint 8 Dot" pitchFamily="2" charset="0"/>
            </a:rPr>
            <a:t>chondrial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bisa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menyebabkan</a:t>
          </a:r>
          <a:r>
            <a:rPr lang="en-US" dirty="0">
              <a:latin typeface="Apple Braille Pinpoint 8 Dot" pitchFamily="2" charset="0"/>
            </a:rPr>
            <a:t> osteoporosis </a:t>
          </a:r>
          <a:r>
            <a:rPr lang="en-US" dirty="0" err="1">
              <a:latin typeface="Apple Braille Pinpoint 8 Dot" pitchFamily="2" charset="0"/>
            </a:rPr>
            <a:t>setempat</a:t>
          </a:r>
          <a:endParaRPr lang="en-US" dirty="0">
            <a:latin typeface="Apple Braille Pinpoint 8 Dot" pitchFamily="2" charset="0"/>
          </a:endParaRPr>
        </a:p>
      </dgm:t>
    </dgm:pt>
    <dgm:pt modelId="{A9189023-BFFC-F84A-BC59-9A447E589BD4}" type="parTrans" cxnId="{C7F7AA83-C50B-CA45-8401-075A54A42AE6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D2765463-4ABD-6A41-A24D-DA32F92850DA}" type="sibTrans" cxnId="{C7F7AA83-C50B-CA45-8401-075A54A42AE6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DCEF3A9B-F8C8-CF41-802D-445AFD6636E0}">
      <dgm:prSet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Peradangan</a:t>
          </a:r>
          <a:r>
            <a:rPr lang="en-US" dirty="0">
              <a:latin typeface="Apple Braille Pinpoint 8 Dot" pitchFamily="2" charset="0"/>
            </a:rPr>
            <a:t> yang </a:t>
          </a:r>
          <a:r>
            <a:rPr lang="en-US" dirty="0" err="1">
              <a:latin typeface="Apple Braille Pinpoint 8 Dot" pitchFamily="2" charset="0"/>
            </a:rPr>
            <a:t>berkelanjutan</a:t>
          </a:r>
          <a:r>
            <a:rPr lang="en-US" dirty="0">
              <a:latin typeface="Apple Braille Pinpoint 8 Dot" pitchFamily="2" charset="0"/>
            </a:rPr>
            <a:t>, synovial </a:t>
          </a:r>
          <a:r>
            <a:rPr lang="en-US" dirty="0" err="1">
              <a:latin typeface="Apple Braille Pinpoint 8 Dot" pitchFamily="2" charset="0"/>
            </a:rPr>
            <a:t>menjadi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menebal</a:t>
          </a:r>
          <a:r>
            <a:rPr lang="en-US" dirty="0">
              <a:latin typeface="Apple Braille Pinpoint 8 Dot" pitchFamily="2" charset="0"/>
            </a:rPr>
            <a:t>, </a:t>
          </a:r>
          <a:r>
            <a:rPr lang="en-US" dirty="0" err="1">
              <a:latin typeface="Apple Braille Pinpoint 8 Dot" pitchFamily="2" charset="0"/>
            </a:rPr>
            <a:t>terutama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pada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sendi</a:t>
          </a:r>
          <a:r>
            <a:rPr lang="en-US" dirty="0">
              <a:latin typeface="Apple Braille Pinpoint 8 Dot" pitchFamily="2" charset="0"/>
            </a:rPr>
            <a:t> articular </a:t>
          </a:r>
          <a:r>
            <a:rPr lang="en-US" dirty="0" err="1">
              <a:latin typeface="Apple Braille Pinpoint 8 Dot" pitchFamily="2" charset="0"/>
            </a:rPr>
            <a:t>kartilago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dari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sendi</a:t>
          </a:r>
          <a:endParaRPr lang="en-US" dirty="0">
            <a:latin typeface="Apple Braille Pinpoint 8 Dot" pitchFamily="2" charset="0"/>
          </a:endParaRPr>
        </a:p>
      </dgm:t>
    </dgm:pt>
    <dgm:pt modelId="{9716705B-9609-DF43-8856-D315A9193086}" type="parTrans" cxnId="{D5EEC0F2-9FA9-F24B-B201-81F3F1BA4FF9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B665D04C-D295-054F-98F0-752706399D46}" type="sibTrans" cxnId="{D5EEC0F2-9FA9-F24B-B201-81F3F1BA4FF9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C81AB642-682E-6646-9AA9-3E575CA24AEB}">
      <dgm:prSet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Jaringan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granulasi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menguat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karena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radang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menimbulkan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gangguan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pada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nutrisi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kartilago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artikuer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kartilago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menjadi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nekrosis</a:t>
          </a:r>
          <a:endParaRPr lang="en-US" dirty="0">
            <a:latin typeface="Apple Braille Pinpoint 8 Dot" pitchFamily="2" charset="0"/>
          </a:endParaRPr>
        </a:p>
      </dgm:t>
    </dgm:pt>
    <dgm:pt modelId="{17BE3A9A-97CE-F947-9956-3AF760FF80A6}" type="parTrans" cxnId="{FF16ED01-B0F0-574E-843E-B8F79021E3B8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AC04DAEB-E5FF-3D49-B077-5F1147B65D22}" type="sibTrans" cxnId="{FF16ED01-B0F0-574E-843E-B8F79021E3B8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4036261C-EE92-254B-83B3-BDBA7288F1A7}" type="pres">
      <dgm:prSet presAssocID="{E3F247D9-A5D1-AC42-B088-8360A73E445E}" presName="Name0" presStyleCnt="0">
        <dgm:presLayoutVars>
          <dgm:chMax val="7"/>
          <dgm:chPref val="7"/>
          <dgm:dir/>
        </dgm:presLayoutVars>
      </dgm:prSet>
      <dgm:spPr/>
    </dgm:pt>
    <dgm:pt modelId="{CEF3B9CE-64D8-2640-A51B-A63D4BAA1D2F}" type="pres">
      <dgm:prSet presAssocID="{E3F247D9-A5D1-AC42-B088-8360A73E445E}" presName="Name1" presStyleCnt="0"/>
      <dgm:spPr/>
    </dgm:pt>
    <dgm:pt modelId="{129A524B-599A-D141-8453-4EDE2B0F0DF6}" type="pres">
      <dgm:prSet presAssocID="{E3F247D9-A5D1-AC42-B088-8360A73E445E}" presName="cycle" presStyleCnt="0"/>
      <dgm:spPr/>
    </dgm:pt>
    <dgm:pt modelId="{0E27EB54-AAB7-E448-AEAE-97C9A6E4E007}" type="pres">
      <dgm:prSet presAssocID="{E3F247D9-A5D1-AC42-B088-8360A73E445E}" presName="srcNode" presStyleLbl="node1" presStyleIdx="0" presStyleCnt="5"/>
      <dgm:spPr/>
    </dgm:pt>
    <dgm:pt modelId="{DCCD1822-21E1-CD4F-9C7E-DDCCC2CB232D}" type="pres">
      <dgm:prSet presAssocID="{E3F247D9-A5D1-AC42-B088-8360A73E445E}" presName="conn" presStyleLbl="parChTrans1D2" presStyleIdx="0" presStyleCnt="1"/>
      <dgm:spPr/>
    </dgm:pt>
    <dgm:pt modelId="{E1F9AB18-C0F8-AB48-83D7-9EC219E99734}" type="pres">
      <dgm:prSet presAssocID="{E3F247D9-A5D1-AC42-B088-8360A73E445E}" presName="extraNode" presStyleLbl="node1" presStyleIdx="0" presStyleCnt="5"/>
      <dgm:spPr/>
    </dgm:pt>
    <dgm:pt modelId="{5CCB80D8-C9AE-0A48-8092-8862124A4B4E}" type="pres">
      <dgm:prSet presAssocID="{E3F247D9-A5D1-AC42-B088-8360A73E445E}" presName="dstNode" presStyleLbl="node1" presStyleIdx="0" presStyleCnt="5"/>
      <dgm:spPr/>
    </dgm:pt>
    <dgm:pt modelId="{CD0AB2F8-66B6-7649-9EFC-6ED2076356F8}" type="pres">
      <dgm:prSet presAssocID="{AE6807E2-4BCC-5E4B-98AF-6224B3A2A78C}" presName="text_1" presStyleLbl="node1" presStyleIdx="0" presStyleCnt="5">
        <dgm:presLayoutVars>
          <dgm:bulletEnabled val="1"/>
        </dgm:presLayoutVars>
      </dgm:prSet>
      <dgm:spPr/>
    </dgm:pt>
    <dgm:pt modelId="{40A3091D-6CCB-6A4D-9581-58707910AA81}" type="pres">
      <dgm:prSet presAssocID="{AE6807E2-4BCC-5E4B-98AF-6224B3A2A78C}" presName="accent_1" presStyleCnt="0"/>
      <dgm:spPr/>
    </dgm:pt>
    <dgm:pt modelId="{12DC5EB4-6129-1444-9A1B-3FA772B0DB9C}" type="pres">
      <dgm:prSet presAssocID="{AE6807E2-4BCC-5E4B-98AF-6224B3A2A78C}" presName="accentRepeatNode" presStyleLbl="solidFgAcc1" presStyleIdx="0" presStyleCnt="5"/>
      <dgm:spPr/>
    </dgm:pt>
    <dgm:pt modelId="{75B8BECC-8F5D-0647-9669-F545363F29E6}" type="pres">
      <dgm:prSet presAssocID="{DCEF3A9B-F8C8-CF41-802D-445AFD6636E0}" presName="text_2" presStyleLbl="node1" presStyleIdx="1" presStyleCnt="5">
        <dgm:presLayoutVars>
          <dgm:bulletEnabled val="1"/>
        </dgm:presLayoutVars>
      </dgm:prSet>
      <dgm:spPr/>
    </dgm:pt>
    <dgm:pt modelId="{EAF30076-9902-1E42-B116-0EBE33A6CBD8}" type="pres">
      <dgm:prSet presAssocID="{DCEF3A9B-F8C8-CF41-802D-445AFD6636E0}" presName="accent_2" presStyleCnt="0"/>
      <dgm:spPr/>
    </dgm:pt>
    <dgm:pt modelId="{3DCF7047-3F59-2746-B298-B882C623CA92}" type="pres">
      <dgm:prSet presAssocID="{DCEF3A9B-F8C8-CF41-802D-445AFD6636E0}" presName="accentRepeatNode" presStyleLbl="solidFgAcc1" presStyleIdx="1" presStyleCnt="5"/>
      <dgm:spPr/>
    </dgm:pt>
    <dgm:pt modelId="{5881B98F-0494-4E4C-816F-A741328247F5}" type="pres">
      <dgm:prSet presAssocID="{C81AB642-682E-6646-9AA9-3E575CA24AEB}" presName="text_3" presStyleLbl="node1" presStyleIdx="2" presStyleCnt="5">
        <dgm:presLayoutVars>
          <dgm:bulletEnabled val="1"/>
        </dgm:presLayoutVars>
      </dgm:prSet>
      <dgm:spPr/>
    </dgm:pt>
    <dgm:pt modelId="{CA3E3D49-8935-9746-9DF7-171FA5FED669}" type="pres">
      <dgm:prSet presAssocID="{C81AB642-682E-6646-9AA9-3E575CA24AEB}" presName="accent_3" presStyleCnt="0"/>
      <dgm:spPr/>
    </dgm:pt>
    <dgm:pt modelId="{75358D8F-884C-8E44-950D-473CB3FC12C0}" type="pres">
      <dgm:prSet presAssocID="{C81AB642-682E-6646-9AA9-3E575CA24AEB}" presName="accentRepeatNode" presStyleLbl="solidFgAcc1" presStyleIdx="2" presStyleCnt="5"/>
      <dgm:spPr/>
    </dgm:pt>
    <dgm:pt modelId="{9C519037-4A91-F34F-A20F-16C521053A3D}" type="pres">
      <dgm:prSet presAssocID="{EF1B6636-EA96-2D47-9BDB-0E709147A474}" presName="text_4" presStyleLbl="node1" presStyleIdx="3" presStyleCnt="5">
        <dgm:presLayoutVars>
          <dgm:bulletEnabled val="1"/>
        </dgm:presLayoutVars>
      </dgm:prSet>
      <dgm:spPr/>
    </dgm:pt>
    <dgm:pt modelId="{142A79CF-60F1-A743-AEC6-01013C228BAB}" type="pres">
      <dgm:prSet presAssocID="{EF1B6636-EA96-2D47-9BDB-0E709147A474}" presName="accent_4" presStyleCnt="0"/>
      <dgm:spPr/>
    </dgm:pt>
    <dgm:pt modelId="{59C0D89A-629B-1A43-A91F-533148B1869D}" type="pres">
      <dgm:prSet presAssocID="{EF1B6636-EA96-2D47-9BDB-0E709147A474}" presName="accentRepeatNode" presStyleLbl="solidFgAcc1" presStyleIdx="3" presStyleCnt="5"/>
      <dgm:spPr/>
    </dgm:pt>
    <dgm:pt modelId="{021AF1B1-7348-1049-AD44-5BC70355343D}" type="pres">
      <dgm:prSet presAssocID="{5AECADF9-444E-024A-8169-39A3217F961E}" presName="text_5" presStyleLbl="node1" presStyleIdx="4" presStyleCnt="5">
        <dgm:presLayoutVars>
          <dgm:bulletEnabled val="1"/>
        </dgm:presLayoutVars>
      </dgm:prSet>
      <dgm:spPr/>
    </dgm:pt>
    <dgm:pt modelId="{09536C5A-78F3-0844-9CA9-69210D7BF243}" type="pres">
      <dgm:prSet presAssocID="{5AECADF9-444E-024A-8169-39A3217F961E}" presName="accent_5" presStyleCnt="0"/>
      <dgm:spPr/>
    </dgm:pt>
    <dgm:pt modelId="{7FF46E0E-F141-614C-BCB3-E9D06663B01D}" type="pres">
      <dgm:prSet presAssocID="{5AECADF9-444E-024A-8169-39A3217F961E}" presName="accentRepeatNode" presStyleLbl="solidFgAcc1" presStyleIdx="4" presStyleCnt="5"/>
      <dgm:spPr/>
    </dgm:pt>
  </dgm:ptLst>
  <dgm:cxnLst>
    <dgm:cxn modelId="{FF16ED01-B0F0-574E-843E-B8F79021E3B8}" srcId="{E3F247D9-A5D1-AC42-B088-8360A73E445E}" destId="{C81AB642-682E-6646-9AA9-3E575CA24AEB}" srcOrd="2" destOrd="0" parTransId="{17BE3A9A-97CE-F947-9956-3AF760FF80A6}" sibTransId="{AC04DAEB-E5FF-3D49-B077-5F1147B65D22}"/>
    <dgm:cxn modelId="{36799C16-677A-3C4C-A8BC-5CB51BE3A676}" type="presOf" srcId="{5AECADF9-444E-024A-8169-39A3217F961E}" destId="{021AF1B1-7348-1049-AD44-5BC70355343D}" srcOrd="0" destOrd="0" presId="urn:microsoft.com/office/officeart/2008/layout/VerticalCurvedList"/>
    <dgm:cxn modelId="{2BC5B52B-5D09-9A41-9B0B-21193D2713C9}" type="presOf" srcId="{DB5BAD07-2C41-4A45-B7D1-2FBEB8EB34E5}" destId="{DCCD1822-21E1-CD4F-9C7E-DDCCC2CB232D}" srcOrd="0" destOrd="0" presId="urn:microsoft.com/office/officeart/2008/layout/VerticalCurvedList"/>
    <dgm:cxn modelId="{5986052E-F289-EE47-8EC3-DF63438085B9}" srcId="{E3F247D9-A5D1-AC42-B088-8360A73E445E}" destId="{EF1B6636-EA96-2D47-9BDB-0E709147A474}" srcOrd="3" destOrd="0" parTransId="{43FB419C-37B8-B441-A4EF-0E79ED4FAA3E}" sibTransId="{45485591-DD5C-CB44-A4A7-BD0AFC9FA30E}"/>
    <dgm:cxn modelId="{00E57B41-E387-9342-9055-5E8194ABDFE6}" srcId="{E3F247D9-A5D1-AC42-B088-8360A73E445E}" destId="{AE6807E2-4BCC-5E4B-98AF-6224B3A2A78C}" srcOrd="0" destOrd="0" parTransId="{1B4AF246-8057-C446-A5F6-32E2AFD5F6DE}" sibTransId="{DB5BAD07-2C41-4A45-B7D1-2FBEB8EB34E5}"/>
    <dgm:cxn modelId="{018DA643-09AF-2A49-AE50-720DE8C1C508}" type="presOf" srcId="{AE6807E2-4BCC-5E4B-98AF-6224B3A2A78C}" destId="{CD0AB2F8-66B6-7649-9EFC-6ED2076356F8}" srcOrd="0" destOrd="0" presId="urn:microsoft.com/office/officeart/2008/layout/VerticalCurvedList"/>
    <dgm:cxn modelId="{C7F7AA83-C50B-CA45-8401-075A54A42AE6}" srcId="{E3F247D9-A5D1-AC42-B088-8360A73E445E}" destId="{5AECADF9-444E-024A-8169-39A3217F961E}" srcOrd="4" destOrd="0" parTransId="{A9189023-BFFC-F84A-BC59-9A447E589BD4}" sibTransId="{D2765463-4ABD-6A41-A24D-DA32F92850DA}"/>
    <dgm:cxn modelId="{4068B485-6A6F-B949-9328-15148A16745F}" type="presOf" srcId="{C81AB642-682E-6646-9AA9-3E575CA24AEB}" destId="{5881B98F-0494-4E4C-816F-A741328247F5}" srcOrd="0" destOrd="0" presId="urn:microsoft.com/office/officeart/2008/layout/VerticalCurvedList"/>
    <dgm:cxn modelId="{C57B1090-69B5-6746-AFB7-22CFA8964098}" type="presOf" srcId="{E3F247D9-A5D1-AC42-B088-8360A73E445E}" destId="{4036261C-EE92-254B-83B3-BDBA7288F1A7}" srcOrd="0" destOrd="0" presId="urn:microsoft.com/office/officeart/2008/layout/VerticalCurvedList"/>
    <dgm:cxn modelId="{537559C1-1D51-F540-B268-377F33E71C2F}" type="presOf" srcId="{DCEF3A9B-F8C8-CF41-802D-445AFD6636E0}" destId="{75B8BECC-8F5D-0647-9669-F545363F29E6}" srcOrd="0" destOrd="0" presId="urn:microsoft.com/office/officeart/2008/layout/VerticalCurvedList"/>
    <dgm:cxn modelId="{D5EEC0F2-9FA9-F24B-B201-81F3F1BA4FF9}" srcId="{E3F247D9-A5D1-AC42-B088-8360A73E445E}" destId="{DCEF3A9B-F8C8-CF41-802D-445AFD6636E0}" srcOrd="1" destOrd="0" parTransId="{9716705B-9609-DF43-8856-D315A9193086}" sibTransId="{B665D04C-D295-054F-98F0-752706399D46}"/>
    <dgm:cxn modelId="{80642FF3-0A42-B643-A842-52C443947C5D}" type="presOf" srcId="{EF1B6636-EA96-2D47-9BDB-0E709147A474}" destId="{9C519037-4A91-F34F-A20F-16C521053A3D}" srcOrd="0" destOrd="0" presId="urn:microsoft.com/office/officeart/2008/layout/VerticalCurvedList"/>
    <dgm:cxn modelId="{246E8B42-EC36-934A-ACDF-F195F32E63B5}" type="presParOf" srcId="{4036261C-EE92-254B-83B3-BDBA7288F1A7}" destId="{CEF3B9CE-64D8-2640-A51B-A63D4BAA1D2F}" srcOrd="0" destOrd="0" presId="urn:microsoft.com/office/officeart/2008/layout/VerticalCurvedList"/>
    <dgm:cxn modelId="{F93A5BD2-9C3D-0D4C-B671-7292CDA437CA}" type="presParOf" srcId="{CEF3B9CE-64D8-2640-A51B-A63D4BAA1D2F}" destId="{129A524B-599A-D141-8453-4EDE2B0F0DF6}" srcOrd="0" destOrd="0" presId="urn:microsoft.com/office/officeart/2008/layout/VerticalCurvedList"/>
    <dgm:cxn modelId="{9CA29693-E2BE-E248-AB6F-1A8780A1AAA8}" type="presParOf" srcId="{129A524B-599A-D141-8453-4EDE2B0F0DF6}" destId="{0E27EB54-AAB7-E448-AEAE-97C9A6E4E007}" srcOrd="0" destOrd="0" presId="urn:microsoft.com/office/officeart/2008/layout/VerticalCurvedList"/>
    <dgm:cxn modelId="{3137F5D6-8F2A-714A-AC7A-5AA3CB30D5C7}" type="presParOf" srcId="{129A524B-599A-D141-8453-4EDE2B0F0DF6}" destId="{DCCD1822-21E1-CD4F-9C7E-DDCCC2CB232D}" srcOrd="1" destOrd="0" presId="urn:microsoft.com/office/officeart/2008/layout/VerticalCurvedList"/>
    <dgm:cxn modelId="{EEBBACB7-5FE3-C84F-8BD7-3736AC17894C}" type="presParOf" srcId="{129A524B-599A-D141-8453-4EDE2B0F0DF6}" destId="{E1F9AB18-C0F8-AB48-83D7-9EC219E99734}" srcOrd="2" destOrd="0" presId="urn:microsoft.com/office/officeart/2008/layout/VerticalCurvedList"/>
    <dgm:cxn modelId="{F17E7679-D1A3-324E-843D-65FD5F8C0225}" type="presParOf" srcId="{129A524B-599A-D141-8453-4EDE2B0F0DF6}" destId="{5CCB80D8-C9AE-0A48-8092-8862124A4B4E}" srcOrd="3" destOrd="0" presId="urn:microsoft.com/office/officeart/2008/layout/VerticalCurvedList"/>
    <dgm:cxn modelId="{189DF0DE-F2B0-784F-93A2-A0EB2EF901CF}" type="presParOf" srcId="{CEF3B9CE-64D8-2640-A51B-A63D4BAA1D2F}" destId="{CD0AB2F8-66B6-7649-9EFC-6ED2076356F8}" srcOrd="1" destOrd="0" presId="urn:microsoft.com/office/officeart/2008/layout/VerticalCurvedList"/>
    <dgm:cxn modelId="{FE4DD7D7-BE6F-9F47-A5FA-75CC6D8F1EA9}" type="presParOf" srcId="{CEF3B9CE-64D8-2640-A51B-A63D4BAA1D2F}" destId="{40A3091D-6CCB-6A4D-9581-58707910AA81}" srcOrd="2" destOrd="0" presId="urn:microsoft.com/office/officeart/2008/layout/VerticalCurvedList"/>
    <dgm:cxn modelId="{47030727-96BF-684C-ADAF-AA791653CF18}" type="presParOf" srcId="{40A3091D-6CCB-6A4D-9581-58707910AA81}" destId="{12DC5EB4-6129-1444-9A1B-3FA772B0DB9C}" srcOrd="0" destOrd="0" presId="urn:microsoft.com/office/officeart/2008/layout/VerticalCurvedList"/>
    <dgm:cxn modelId="{841EF4AD-CCCB-7E4B-8D5E-9C10C2E64AF8}" type="presParOf" srcId="{CEF3B9CE-64D8-2640-A51B-A63D4BAA1D2F}" destId="{75B8BECC-8F5D-0647-9669-F545363F29E6}" srcOrd="3" destOrd="0" presId="urn:microsoft.com/office/officeart/2008/layout/VerticalCurvedList"/>
    <dgm:cxn modelId="{9F911E28-775A-C047-8710-FB2E13E71B2F}" type="presParOf" srcId="{CEF3B9CE-64D8-2640-A51B-A63D4BAA1D2F}" destId="{EAF30076-9902-1E42-B116-0EBE33A6CBD8}" srcOrd="4" destOrd="0" presId="urn:microsoft.com/office/officeart/2008/layout/VerticalCurvedList"/>
    <dgm:cxn modelId="{35027F32-37E6-CF41-BF79-B875AE475077}" type="presParOf" srcId="{EAF30076-9902-1E42-B116-0EBE33A6CBD8}" destId="{3DCF7047-3F59-2746-B298-B882C623CA92}" srcOrd="0" destOrd="0" presId="urn:microsoft.com/office/officeart/2008/layout/VerticalCurvedList"/>
    <dgm:cxn modelId="{23C336E4-6026-EE48-BAFD-631C3A545BA5}" type="presParOf" srcId="{CEF3B9CE-64D8-2640-A51B-A63D4BAA1D2F}" destId="{5881B98F-0494-4E4C-816F-A741328247F5}" srcOrd="5" destOrd="0" presId="urn:microsoft.com/office/officeart/2008/layout/VerticalCurvedList"/>
    <dgm:cxn modelId="{99AA8B75-2EA7-D04F-826D-76CBA3DB072C}" type="presParOf" srcId="{CEF3B9CE-64D8-2640-A51B-A63D4BAA1D2F}" destId="{CA3E3D49-8935-9746-9DF7-171FA5FED669}" srcOrd="6" destOrd="0" presId="urn:microsoft.com/office/officeart/2008/layout/VerticalCurvedList"/>
    <dgm:cxn modelId="{7F98B8A5-AFAD-A34C-AC75-F65AACA05790}" type="presParOf" srcId="{CA3E3D49-8935-9746-9DF7-171FA5FED669}" destId="{75358D8F-884C-8E44-950D-473CB3FC12C0}" srcOrd="0" destOrd="0" presId="urn:microsoft.com/office/officeart/2008/layout/VerticalCurvedList"/>
    <dgm:cxn modelId="{98A55260-8ED5-964C-9657-9C5D93A04DD7}" type="presParOf" srcId="{CEF3B9CE-64D8-2640-A51B-A63D4BAA1D2F}" destId="{9C519037-4A91-F34F-A20F-16C521053A3D}" srcOrd="7" destOrd="0" presId="urn:microsoft.com/office/officeart/2008/layout/VerticalCurvedList"/>
    <dgm:cxn modelId="{FA015865-2250-F149-993F-73A8F1A1E8D4}" type="presParOf" srcId="{CEF3B9CE-64D8-2640-A51B-A63D4BAA1D2F}" destId="{142A79CF-60F1-A743-AEC6-01013C228BAB}" srcOrd="8" destOrd="0" presId="urn:microsoft.com/office/officeart/2008/layout/VerticalCurvedList"/>
    <dgm:cxn modelId="{1F8BE14B-1C2F-0D41-935A-30236EC917A9}" type="presParOf" srcId="{142A79CF-60F1-A743-AEC6-01013C228BAB}" destId="{59C0D89A-629B-1A43-A91F-533148B1869D}" srcOrd="0" destOrd="0" presId="urn:microsoft.com/office/officeart/2008/layout/VerticalCurvedList"/>
    <dgm:cxn modelId="{C396366E-DCEF-CB4A-9BA5-6C955F97920A}" type="presParOf" srcId="{CEF3B9CE-64D8-2640-A51B-A63D4BAA1D2F}" destId="{021AF1B1-7348-1049-AD44-5BC70355343D}" srcOrd="9" destOrd="0" presId="urn:microsoft.com/office/officeart/2008/layout/VerticalCurvedList"/>
    <dgm:cxn modelId="{3E725976-F47C-B140-96B7-5E3BF8F57186}" type="presParOf" srcId="{CEF3B9CE-64D8-2640-A51B-A63D4BAA1D2F}" destId="{09536C5A-78F3-0844-9CA9-69210D7BF243}" srcOrd="10" destOrd="0" presId="urn:microsoft.com/office/officeart/2008/layout/VerticalCurvedList"/>
    <dgm:cxn modelId="{849D5936-1C31-7748-82EF-F068D8327FEF}" type="presParOf" srcId="{09536C5A-78F3-0844-9CA9-69210D7BF243}" destId="{7FF46E0E-F141-614C-BCB3-E9D06663B0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FC1881-27D4-6244-AD6E-D48D3DE2869A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B69630-3C92-5E46-ADA1-86F96156A06C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Medikamentosa</a:t>
          </a:r>
          <a:endParaRPr lang="en-US" dirty="0">
            <a:latin typeface="Apple Braille Pinpoint 8 Dot" pitchFamily="2" charset="0"/>
          </a:endParaRPr>
        </a:p>
      </dgm:t>
    </dgm:pt>
    <dgm:pt modelId="{64BA8ECD-CD2C-754A-B536-F3F46AD3C5D9}" type="parTrans" cxnId="{AF4E3242-DB01-094B-913C-C108DC09A80F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479D5A06-5917-BF4A-A4BF-F851D0DA58C1}" type="sibTrans" cxnId="{AF4E3242-DB01-094B-913C-C108DC09A80F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91A42291-FAC0-4C43-BA97-533A929116D3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simtomatik</a:t>
          </a:r>
          <a:endParaRPr lang="en-US" dirty="0">
            <a:latin typeface="Apple Braille Pinpoint 8 Dot" pitchFamily="2" charset="0"/>
          </a:endParaRPr>
        </a:p>
      </dgm:t>
    </dgm:pt>
    <dgm:pt modelId="{876522D3-C650-014C-A992-5A62E047FEE7}" type="parTrans" cxnId="{F32C2684-E1F2-DF45-95F6-3A30C463B40B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18A92538-90EF-834D-BDE0-135E96B9CECD}" type="sibTrans" cxnId="{F32C2684-E1F2-DF45-95F6-3A30C463B40B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FE671D9C-7EB9-FC46-A49F-FBE6B0ECB3E9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Obat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antiinflamasi</a:t>
          </a:r>
          <a:r>
            <a:rPr lang="en-US" dirty="0">
              <a:latin typeface="Apple Braille Pinpoint 8 Dot" pitchFamily="2" charset="0"/>
            </a:rPr>
            <a:t> non steroid (OAINS) </a:t>
          </a:r>
          <a:r>
            <a:rPr lang="en-US" dirty="0" err="1">
              <a:latin typeface="Apple Braille Pinpoint 8 Dot" pitchFamily="2" charset="0"/>
            </a:rPr>
            <a:t>bekerja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hanya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sebagai</a:t>
          </a:r>
          <a:r>
            <a:rPr lang="en-US" dirty="0">
              <a:latin typeface="Apple Braille Pinpoint 8 Dot" pitchFamily="2" charset="0"/>
            </a:rPr>
            <a:t> analgesic </a:t>
          </a:r>
          <a:r>
            <a:rPr lang="en-US" dirty="0" err="1">
              <a:latin typeface="Apple Braille Pinpoint 8 Dot" pitchFamily="2" charset="0"/>
            </a:rPr>
            <a:t>dan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mengurangi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peradangan</a:t>
          </a:r>
          <a:r>
            <a:rPr lang="en-US" dirty="0">
              <a:latin typeface="Apple Braille Pinpoint 8 Dot" pitchFamily="2" charset="0"/>
            </a:rPr>
            <a:t>, </a:t>
          </a:r>
          <a:r>
            <a:rPr lang="en-US" dirty="0" err="1">
              <a:latin typeface="Apple Braille Pinpoint 8 Dot" pitchFamily="2" charset="0"/>
            </a:rPr>
            <a:t>tidak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mampu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menghentikan</a:t>
          </a:r>
          <a:r>
            <a:rPr lang="en-US" dirty="0">
              <a:latin typeface="Apple Braille Pinpoint 8 Dot" pitchFamily="2" charset="0"/>
            </a:rPr>
            <a:t> proses </a:t>
          </a:r>
          <a:r>
            <a:rPr lang="en-US" dirty="0" err="1">
              <a:latin typeface="Apple Braille Pinpoint 8 Dot" pitchFamily="2" charset="0"/>
            </a:rPr>
            <a:t>patologis</a:t>
          </a:r>
          <a:endParaRPr lang="en-US" dirty="0">
            <a:latin typeface="Apple Braille Pinpoint 8 Dot" pitchFamily="2" charset="0"/>
          </a:endParaRPr>
        </a:p>
      </dgm:t>
    </dgm:pt>
    <dgm:pt modelId="{7CEFE828-6B07-9D4C-9B97-DE27C93DC349}" type="parTrans" cxnId="{9F8353C0-BEAE-074F-8510-1BB6CFDCB716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58F90245-729E-454C-BDC1-01AB56D838DC}" type="sibTrans" cxnId="{9F8353C0-BEAE-074F-8510-1BB6CFDCB716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1858677F-5580-B648-BF24-F5CD6A173ED8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Istirahatkan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Sendi</a:t>
          </a:r>
          <a:r>
            <a:rPr lang="en-US" dirty="0">
              <a:latin typeface="Apple Braille Pinpoint 8 Dot" pitchFamily="2" charset="0"/>
            </a:rPr>
            <a:t> yang </a:t>
          </a:r>
          <a:r>
            <a:rPr lang="en-US" dirty="0" err="1">
              <a:latin typeface="Apple Braille Pinpoint 8 Dot" pitchFamily="2" charset="0"/>
            </a:rPr>
            <a:t>sakit</a:t>
          </a:r>
          <a:endParaRPr lang="en-US" dirty="0">
            <a:latin typeface="Apple Braille Pinpoint 8 Dot" pitchFamily="2" charset="0"/>
          </a:endParaRPr>
        </a:p>
      </dgm:t>
    </dgm:pt>
    <dgm:pt modelId="{95EA5B47-5CDF-E947-88C9-0E4995902E9D}" type="parTrans" cxnId="{40DF0B89-A1F1-2643-A434-A27D732C03AB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A281C402-8D56-5844-80DD-5B77113C780D}" type="sibTrans" cxnId="{40DF0B89-A1F1-2643-A434-A27D732C03AB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E1BC929C-0B0E-114B-A831-7B9A69B6F8C2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Hindari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aktifitas</a:t>
          </a:r>
          <a:r>
            <a:rPr lang="en-US" dirty="0">
              <a:latin typeface="Apple Braille Pinpoint 8 Dot" pitchFamily="2" charset="0"/>
            </a:rPr>
            <a:t> yang </a:t>
          </a:r>
          <a:r>
            <a:rPr lang="en-US" dirty="0" err="1">
              <a:latin typeface="Apple Braille Pinpoint 8 Dot" pitchFamily="2" charset="0"/>
            </a:rPr>
            <a:t>berlebihan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pada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sendi</a:t>
          </a:r>
          <a:r>
            <a:rPr lang="en-US" dirty="0">
              <a:latin typeface="Apple Braille Pinpoint 8 Dot" pitchFamily="2" charset="0"/>
            </a:rPr>
            <a:t> yang </a:t>
          </a:r>
          <a:r>
            <a:rPr lang="en-US" dirty="0" err="1">
              <a:latin typeface="Apple Braille Pinpoint 8 Dot" pitchFamily="2" charset="0"/>
            </a:rPr>
            <a:t>sakit</a:t>
          </a:r>
          <a:endParaRPr lang="en-US" dirty="0">
            <a:latin typeface="Apple Braille Pinpoint 8 Dot" pitchFamily="2" charset="0"/>
          </a:endParaRPr>
        </a:p>
      </dgm:t>
    </dgm:pt>
    <dgm:pt modelId="{22283D52-90B9-4F4E-90AA-D59717402EB7}" type="parTrans" cxnId="{FA8958EE-4432-404F-A71B-93EE944C11FE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51C73D3C-BEB4-5342-BCEC-62A1620ECE37}" type="sibTrans" cxnId="{FA8958EE-4432-404F-A71B-93EE944C11FE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3C2564D0-5477-E24F-9FCE-236ADD949C9E}">
      <dgm:prSet phldrT="[Text]" phldr="1"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54FF8699-746E-8545-A8DE-BA6AAD499E27}" type="parTrans" cxnId="{69C5A8AC-8CD0-3847-9544-A4787E125167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B7108BB2-0E19-EB43-A7A2-3CB597328AEB}" type="sibTrans" cxnId="{69C5A8AC-8CD0-3847-9544-A4787E125167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AB896257-95FA-7842-9528-0B2BD7BA9DD6}" type="pres">
      <dgm:prSet presAssocID="{A3FC1881-27D4-6244-AD6E-D48D3DE2869A}" presName="linearFlow" presStyleCnt="0">
        <dgm:presLayoutVars>
          <dgm:dir/>
          <dgm:animLvl val="lvl"/>
          <dgm:resizeHandles val="exact"/>
        </dgm:presLayoutVars>
      </dgm:prSet>
      <dgm:spPr/>
    </dgm:pt>
    <dgm:pt modelId="{78967E47-E6A6-C848-B3CD-A61E858D6BBB}" type="pres">
      <dgm:prSet presAssocID="{72B69630-3C92-5E46-ADA1-86F96156A06C}" presName="composite" presStyleCnt="0"/>
      <dgm:spPr/>
    </dgm:pt>
    <dgm:pt modelId="{15603131-5C89-F14F-A361-BF8E33B07D3A}" type="pres">
      <dgm:prSet presAssocID="{72B69630-3C92-5E46-ADA1-86F96156A06C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1FD20BE5-EF68-C643-B25B-99B6BF7A28B9}" type="pres">
      <dgm:prSet presAssocID="{72B69630-3C92-5E46-ADA1-86F96156A06C}" presName="descendantText" presStyleLbl="alignAcc1" presStyleIdx="0" presStyleCnt="2">
        <dgm:presLayoutVars>
          <dgm:bulletEnabled val="1"/>
        </dgm:presLayoutVars>
      </dgm:prSet>
      <dgm:spPr/>
    </dgm:pt>
    <dgm:pt modelId="{A81594EB-624C-D04E-BA26-BA58615CF00E}" type="pres">
      <dgm:prSet presAssocID="{479D5A06-5917-BF4A-A4BF-F851D0DA58C1}" presName="sp" presStyleCnt="0"/>
      <dgm:spPr/>
    </dgm:pt>
    <dgm:pt modelId="{FCF6D1A7-486E-4C47-A37D-9305086190A8}" type="pres">
      <dgm:prSet presAssocID="{1858677F-5580-B648-BF24-F5CD6A173ED8}" presName="composite" presStyleCnt="0"/>
      <dgm:spPr/>
    </dgm:pt>
    <dgm:pt modelId="{8DA7F995-50A4-C24C-AB53-8BAE0526E2D3}" type="pres">
      <dgm:prSet presAssocID="{1858677F-5580-B648-BF24-F5CD6A173ED8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42B5A0E-E031-DF47-8C68-BBADC482842A}" type="pres">
      <dgm:prSet presAssocID="{1858677F-5580-B648-BF24-F5CD6A173ED8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7AA3E909-8774-594C-A58F-9B75EC4603C1}" type="presOf" srcId="{72B69630-3C92-5E46-ADA1-86F96156A06C}" destId="{15603131-5C89-F14F-A361-BF8E33B07D3A}" srcOrd="0" destOrd="0" presId="urn:microsoft.com/office/officeart/2005/8/layout/chevron2"/>
    <dgm:cxn modelId="{59B48A20-6694-4F44-93DC-7DEC0F9BA32B}" type="presOf" srcId="{1858677F-5580-B648-BF24-F5CD6A173ED8}" destId="{8DA7F995-50A4-C24C-AB53-8BAE0526E2D3}" srcOrd="0" destOrd="0" presId="urn:microsoft.com/office/officeart/2005/8/layout/chevron2"/>
    <dgm:cxn modelId="{58A7A723-F3C2-774F-AD6C-7406ABB6DFE2}" type="presOf" srcId="{3C2564D0-5477-E24F-9FCE-236ADD949C9E}" destId="{B42B5A0E-E031-DF47-8C68-BBADC482842A}" srcOrd="0" destOrd="1" presId="urn:microsoft.com/office/officeart/2005/8/layout/chevron2"/>
    <dgm:cxn modelId="{0B9B033C-E17B-BF42-8029-6BBBFD7CFDC8}" type="presOf" srcId="{FE671D9C-7EB9-FC46-A49F-FBE6B0ECB3E9}" destId="{1FD20BE5-EF68-C643-B25B-99B6BF7A28B9}" srcOrd="0" destOrd="1" presId="urn:microsoft.com/office/officeart/2005/8/layout/chevron2"/>
    <dgm:cxn modelId="{AF4E3242-DB01-094B-913C-C108DC09A80F}" srcId="{A3FC1881-27D4-6244-AD6E-D48D3DE2869A}" destId="{72B69630-3C92-5E46-ADA1-86F96156A06C}" srcOrd="0" destOrd="0" parTransId="{64BA8ECD-CD2C-754A-B536-F3F46AD3C5D9}" sibTransId="{479D5A06-5917-BF4A-A4BF-F851D0DA58C1}"/>
    <dgm:cxn modelId="{46CD325B-527D-7048-B4ED-6EA3BFBDD909}" type="presOf" srcId="{E1BC929C-0B0E-114B-A831-7B9A69B6F8C2}" destId="{B42B5A0E-E031-DF47-8C68-BBADC482842A}" srcOrd="0" destOrd="0" presId="urn:microsoft.com/office/officeart/2005/8/layout/chevron2"/>
    <dgm:cxn modelId="{41004568-B963-5141-94DD-92E799E08558}" type="presOf" srcId="{A3FC1881-27D4-6244-AD6E-D48D3DE2869A}" destId="{AB896257-95FA-7842-9528-0B2BD7BA9DD6}" srcOrd="0" destOrd="0" presId="urn:microsoft.com/office/officeart/2005/8/layout/chevron2"/>
    <dgm:cxn modelId="{A4114276-0509-0E48-B8F4-2E42FE2A817B}" type="presOf" srcId="{91A42291-FAC0-4C43-BA97-533A929116D3}" destId="{1FD20BE5-EF68-C643-B25B-99B6BF7A28B9}" srcOrd="0" destOrd="0" presId="urn:microsoft.com/office/officeart/2005/8/layout/chevron2"/>
    <dgm:cxn modelId="{F32C2684-E1F2-DF45-95F6-3A30C463B40B}" srcId="{72B69630-3C92-5E46-ADA1-86F96156A06C}" destId="{91A42291-FAC0-4C43-BA97-533A929116D3}" srcOrd="0" destOrd="0" parTransId="{876522D3-C650-014C-A992-5A62E047FEE7}" sibTransId="{18A92538-90EF-834D-BDE0-135E96B9CECD}"/>
    <dgm:cxn modelId="{40DF0B89-A1F1-2643-A434-A27D732C03AB}" srcId="{A3FC1881-27D4-6244-AD6E-D48D3DE2869A}" destId="{1858677F-5580-B648-BF24-F5CD6A173ED8}" srcOrd="1" destOrd="0" parTransId="{95EA5B47-5CDF-E947-88C9-0E4995902E9D}" sibTransId="{A281C402-8D56-5844-80DD-5B77113C780D}"/>
    <dgm:cxn modelId="{69C5A8AC-8CD0-3847-9544-A4787E125167}" srcId="{1858677F-5580-B648-BF24-F5CD6A173ED8}" destId="{3C2564D0-5477-E24F-9FCE-236ADD949C9E}" srcOrd="1" destOrd="0" parTransId="{54FF8699-746E-8545-A8DE-BA6AAD499E27}" sibTransId="{B7108BB2-0E19-EB43-A7A2-3CB597328AEB}"/>
    <dgm:cxn modelId="{9F8353C0-BEAE-074F-8510-1BB6CFDCB716}" srcId="{72B69630-3C92-5E46-ADA1-86F96156A06C}" destId="{FE671D9C-7EB9-FC46-A49F-FBE6B0ECB3E9}" srcOrd="1" destOrd="0" parTransId="{7CEFE828-6B07-9D4C-9B97-DE27C93DC349}" sibTransId="{58F90245-729E-454C-BDC1-01AB56D838DC}"/>
    <dgm:cxn modelId="{FA8958EE-4432-404F-A71B-93EE944C11FE}" srcId="{1858677F-5580-B648-BF24-F5CD6A173ED8}" destId="{E1BC929C-0B0E-114B-A831-7B9A69B6F8C2}" srcOrd="0" destOrd="0" parTransId="{22283D52-90B9-4F4E-90AA-D59717402EB7}" sibTransId="{51C73D3C-BEB4-5342-BCEC-62A1620ECE37}"/>
    <dgm:cxn modelId="{BB071633-9FAF-FD49-8372-5ED173C608BF}" type="presParOf" srcId="{AB896257-95FA-7842-9528-0B2BD7BA9DD6}" destId="{78967E47-E6A6-C848-B3CD-A61E858D6BBB}" srcOrd="0" destOrd="0" presId="urn:microsoft.com/office/officeart/2005/8/layout/chevron2"/>
    <dgm:cxn modelId="{ECCF04D8-B349-1445-84D8-6DC928B62F51}" type="presParOf" srcId="{78967E47-E6A6-C848-B3CD-A61E858D6BBB}" destId="{15603131-5C89-F14F-A361-BF8E33B07D3A}" srcOrd="0" destOrd="0" presId="urn:microsoft.com/office/officeart/2005/8/layout/chevron2"/>
    <dgm:cxn modelId="{ABA72FC0-9419-364A-BAB4-982F34054321}" type="presParOf" srcId="{78967E47-E6A6-C848-B3CD-A61E858D6BBB}" destId="{1FD20BE5-EF68-C643-B25B-99B6BF7A28B9}" srcOrd="1" destOrd="0" presId="urn:microsoft.com/office/officeart/2005/8/layout/chevron2"/>
    <dgm:cxn modelId="{A0E3EF8B-3DFF-3E47-AFA0-F2A71536E631}" type="presParOf" srcId="{AB896257-95FA-7842-9528-0B2BD7BA9DD6}" destId="{A81594EB-624C-D04E-BA26-BA58615CF00E}" srcOrd="1" destOrd="0" presId="urn:microsoft.com/office/officeart/2005/8/layout/chevron2"/>
    <dgm:cxn modelId="{83164D11-460F-0144-8ACB-9FADB207ABC0}" type="presParOf" srcId="{AB896257-95FA-7842-9528-0B2BD7BA9DD6}" destId="{FCF6D1A7-486E-4C47-A37D-9305086190A8}" srcOrd="2" destOrd="0" presId="urn:microsoft.com/office/officeart/2005/8/layout/chevron2"/>
    <dgm:cxn modelId="{60C1C82E-1230-8A4F-A83B-7AF8A05618E5}" type="presParOf" srcId="{FCF6D1A7-486E-4C47-A37D-9305086190A8}" destId="{8DA7F995-50A4-C24C-AB53-8BAE0526E2D3}" srcOrd="0" destOrd="0" presId="urn:microsoft.com/office/officeart/2005/8/layout/chevron2"/>
    <dgm:cxn modelId="{8607E4D6-3DA0-5F4F-A0A9-24D7F155E623}" type="presParOf" srcId="{FCF6D1A7-486E-4C47-A37D-9305086190A8}" destId="{B42B5A0E-E031-DF47-8C68-BBADC4828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922CA-DFE5-594E-B032-25234FDF765B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526ED1-35FB-ED42-8DC0-531A09AC0506}">
      <dgm:prSet phldrT="[Text]" phldr="1" custT="1"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651000E3-3A7B-7643-BDDE-6D42A1C8CC42}" type="parTrans" cxnId="{011C3BCA-186A-A743-AB31-8150216A32C4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A77DF338-60E6-E640-A0F8-7BBDFAC194E7}" type="sibTrans" cxnId="{011C3BCA-186A-A743-AB31-8150216A32C4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CBA190CB-EA17-C444-8524-E74A7DCEBD65}">
      <dgm:prSet phldrT="[Text]" custT="1"/>
      <dgm:spPr/>
      <dgm:t>
        <a:bodyPr/>
        <a:lstStyle/>
        <a:p>
          <a:r>
            <a:rPr lang="en-US" sz="2400" dirty="0">
              <a:latin typeface="Apple Braille Pinpoint 8 Dot" pitchFamily="2" charset="0"/>
            </a:rPr>
            <a:t>Mandi </a:t>
          </a:r>
          <a:r>
            <a:rPr lang="en-US" sz="2400" dirty="0" err="1">
              <a:latin typeface="Apple Braille Pinpoint 8 Dot" pitchFamily="2" charset="0"/>
            </a:rPr>
            <a:t>dengan</a:t>
          </a:r>
          <a:r>
            <a:rPr lang="en-US" sz="2400" dirty="0">
              <a:latin typeface="Apple Braille Pinpoint 8 Dot" pitchFamily="2" charset="0"/>
            </a:rPr>
            <a:t> air </a:t>
          </a:r>
          <a:r>
            <a:rPr lang="en-US" sz="2400" dirty="0" err="1">
              <a:latin typeface="Apple Braille Pinpoint 8 Dot" pitchFamily="2" charset="0"/>
            </a:rPr>
            <a:t>hangat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untuk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mengurangi</a:t>
          </a:r>
          <a:r>
            <a:rPr lang="en-US" sz="2400" dirty="0">
              <a:latin typeface="Apple Braille Pinpoint 8 Dot" pitchFamily="2" charset="0"/>
            </a:rPr>
            <a:t> rasa </a:t>
          </a:r>
          <a:r>
            <a:rPr lang="en-US" sz="2400" dirty="0" err="1">
              <a:latin typeface="Apple Braille Pinpoint 8 Dot" pitchFamily="2" charset="0"/>
            </a:rPr>
            <a:t>nyeri</a:t>
          </a:r>
          <a:endParaRPr lang="en-US" sz="2400" dirty="0">
            <a:latin typeface="Apple Braille Pinpoint 8 Dot" pitchFamily="2" charset="0"/>
          </a:endParaRPr>
        </a:p>
      </dgm:t>
    </dgm:pt>
    <dgm:pt modelId="{F76FF771-68BE-324F-AC88-3C8D65EF9DED}" type="parTrans" cxnId="{26ABCBE9-2F6D-8B45-89E5-D4FF37753157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D5DE9579-8500-5F41-8BEA-A2143A2D045D}" type="sibTrans" cxnId="{26ABCBE9-2F6D-8B45-89E5-D4FF37753157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1110A67B-D916-BD43-A720-9B7C8E6803DA}">
      <dgm:prSet phldrT="[Text]" phldr="1" custT="1"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ADBBEBE0-22A4-BD44-AE1F-195615461E98}" type="parTrans" cxnId="{3B1316BC-8B25-DA40-8DCA-F5F51F335541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058CC771-A241-EB4C-8EB6-840B071B00CE}" type="sibTrans" cxnId="{3B1316BC-8B25-DA40-8DCA-F5F51F335541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A8D6131F-5F7A-8F4A-9BE6-0A10E76788D4}">
      <dgm:prSet phldrT="[Text]" custT="1"/>
      <dgm:spPr/>
      <dgm:t>
        <a:bodyPr/>
        <a:lstStyle/>
        <a:p>
          <a:r>
            <a:rPr lang="en-US" sz="2400" dirty="0" err="1">
              <a:latin typeface="Apple Braille Pinpoint 8 Dot" pitchFamily="2" charset="0"/>
            </a:rPr>
            <a:t>Konsumsi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makanan</a:t>
          </a:r>
          <a:r>
            <a:rPr lang="en-US" sz="2400" dirty="0">
              <a:latin typeface="Apple Braille Pinpoint 8 Dot" pitchFamily="2" charset="0"/>
            </a:rPr>
            <a:t> yang </a:t>
          </a:r>
          <a:r>
            <a:rPr lang="en-US" sz="2400" dirty="0" err="1">
              <a:latin typeface="Apple Braille Pinpoint 8 Dot" pitchFamily="2" charset="0"/>
            </a:rPr>
            <a:t>mengandung</a:t>
          </a:r>
          <a:r>
            <a:rPr lang="en-US" sz="2400" dirty="0">
              <a:latin typeface="Apple Braille Pinpoint 8 Dot" pitchFamily="2" charset="0"/>
            </a:rPr>
            <a:t> protein </a:t>
          </a:r>
          <a:r>
            <a:rPr lang="en-US" sz="2400" dirty="0" err="1">
              <a:latin typeface="Apple Braille Pinpoint 8 Dot" pitchFamily="2" charset="0"/>
            </a:rPr>
            <a:t>dan</a:t>
          </a:r>
          <a:r>
            <a:rPr lang="en-US" sz="2400" dirty="0">
              <a:latin typeface="Apple Braille Pinpoint 8 Dot" pitchFamily="2" charset="0"/>
            </a:rPr>
            <a:t> vitamin</a:t>
          </a:r>
        </a:p>
      </dgm:t>
    </dgm:pt>
    <dgm:pt modelId="{910CFA1E-78D7-2149-9A42-52DFBFBF23BF}" type="parTrans" cxnId="{F6E1A406-930A-FE4D-80FF-F64FA783AE85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57157247-0AEE-4D40-BEF6-C6233600D961}" type="sibTrans" cxnId="{F6E1A406-930A-FE4D-80FF-F64FA783AE85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271A6508-31FA-2142-B3AB-22218834542A}">
      <dgm:prSet phldrT="[Text]" phldr="1" custT="1"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E4C2E923-3888-9945-92CC-B19B334115D3}" type="parTrans" cxnId="{ED6C32BE-26A8-3C4A-ABB5-8C5900001826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5DA96C1A-D0E6-414A-9186-28417830A68F}" type="sibTrans" cxnId="{ED6C32BE-26A8-3C4A-ABB5-8C5900001826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8ADF6D62-1B0D-4641-A931-60945FD17D1F}">
      <dgm:prSet phldrT="[Text]" custT="1"/>
      <dgm:spPr/>
      <dgm:t>
        <a:bodyPr/>
        <a:lstStyle/>
        <a:p>
          <a:r>
            <a:rPr lang="en-US" sz="2400" dirty="0">
              <a:latin typeface="Apple Braille Pinpoint 8 Dot" pitchFamily="2" charset="0"/>
            </a:rPr>
            <a:t>Diet </a:t>
          </a:r>
          <a:r>
            <a:rPr lang="en-US" sz="2400" dirty="0" err="1">
              <a:latin typeface="Apple Braille Pinpoint 8 Dot" pitchFamily="2" charset="0"/>
            </a:rPr>
            <a:t>rendah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purin</a:t>
          </a:r>
          <a:r>
            <a:rPr lang="en-US" sz="2400" dirty="0">
              <a:latin typeface="Apple Braille Pinpoint 8 Dot" pitchFamily="2" charset="0"/>
            </a:rPr>
            <a:t> 6</a:t>
          </a:r>
        </a:p>
      </dgm:t>
    </dgm:pt>
    <dgm:pt modelId="{B4822907-97B2-4D4F-A1A5-74ECB1A68C11}" type="parTrans" cxnId="{5DC6B609-0DF5-B04B-8511-D17633ED3FB1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FC5FB647-8137-2C4B-B98A-451716B98C3C}" type="sibTrans" cxnId="{5DC6B609-0DF5-B04B-8511-D17633ED3FB1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E3748B94-4EEF-9049-BEA4-16C485D6A30D}">
      <dgm:prSet custT="1"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5242F8C0-2C9E-0F42-AB59-87C26220339B}" type="parTrans" cxnId="{8A38A8B6-AABF-BD43-B632-617635659A76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D119712C-66EE-034E-ADA2-E4F47C89B1F8}" type="sibTrans" cxnId="{8A38A8B6-AABF-BD43-B632-617635659A76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941BE875-6973-DA49-9A4B-F396604048E6}">
      <dgm:prSet custT="1"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74D53435-17EC-FF47-9CA6-38847545D396}" type="parTrans" cxnId="{F69E6720-4DA0-D248-BF3D-605B51E77752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894F530D-09D4-7543-A173-A5F993FB5AEF}" type="sibTrans" cxnId="{F69E6720-4DA0-D248-BF3D-605B51E77752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B625C62D-58A0-174E-A2B3-F6CA71210BEA}">
      <dgm:prSet custT="1"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C9EE3BD5-39A7-5442-8A7A-DDB7F5FAD37F}" type="parTrans" cxnId="{AB7726F7-2485-C047-9AA2-DBC5442BA349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B93A7070-AC78-BE44-83BD-5DDCF73C783B}" type="sibTrans" cxnId="{AB7726F7-2485-C047-9AA2-DBC5442BA349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2D77BAAD-6674-5741-B66B-8C16E0FEAC15}">
      <dgm:prSet custT="1"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151B9E35-FC4D-BC48-93A1-BCFA0F752421}" type="parTrans" cxnId="{CE563B6A-B60B-9944-A24E-3326512BF0D8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FC61DFE0-ADCB-4744-A5BB-E2A709665FC9}" type="sibTrans" cxnId="{CE563B6A-B60B-9944-A24E-3326512BF0D8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041DC607-BB15-BD46-9C8E-8A621F9E18BF}">
      <dgm:prSet custT="1"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15B18D33-335A-B041-B35D-1E5DDD37D00B}" type="parTrans" cxnId="{B38C3F70-9081-7841-834E-D7C95575C3B9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8DD87662-6490-2D4E-A9FF-58769D1C0BBF}" type="sibTrans" cxnId="{B38C3F70-9081-7841-834E-D7C95575C3B9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5E26CAA8-4C17-D541-80FA-1D6152B3F41C}">
      <dgm:prSet custT="1"/>
      <dgm:spPr/>
      <dgm:t>
        <a:bodyPr/>
        <a:lstStyle/>
        <a:p>
          <a:r>
            <a:rPr lang="en-US" sz="2400" dirty="0" err="1">
              <a:latin typeface="Apple Braille Pinpoint 8 Dot" pitchFamily="2" charset="0"/>
            </a:rPr>
            <a:t>Lingkungan</a:t>
          </a:r>
          <a:r>
            <a:rPr lang="en-US" sz="2400" dirty="0">
              <a:latin typeface="Apple Braille Pinpoint 8 Dot" pitchFamily="2" charset="0"/>
            </a:rPr>
            <a:t> yang </a:t>
          </a:r>
          <a:r>
            <a:rPr lang="en-US" sz="2400" dirty="0" err="1">
              <a:latin typeface="Apple Braille Pinpoint 8 Dot" pitchFamily="2" charset="0"/>
            </a:rPr>
            <a:t>aman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untuk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melindungi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dari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cedera</a:t>
          </a:r>
          <a:endParaRPr lang="en-US" sz="2400" dirty="0">
            <a:latin typeface="Apple Braille Pinpoint 8 Dot" pitchFamily="2" charset="0"/>
          </a:endParaRPr>
        </a:p>
      </dgm:t>
    </dgm:pt>
    <dgm:pt modelId="{9464A68B-807F-484D-9C52-07DACD37866A}" type="parTrans" cxnId="{7A1F55C4-57B1-9E47-9084-5E1124119850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FD4E7D10-C1C6-9743-B257-C6939B177A11}" type="sibTrans" cxnId="{7A1F55C4-57B1-9E47-9084-5E1124119850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90F49A9D-1D82-994E-8241-CD2BA7A400B5}">
      <dgm:prSet custT="1"/>
      <dgm:spPr/>
      <dgm:t>
        <a:bodyPr/>
        <a:lstStyle/>
        <a:p>
          <a:r>
            <a:rPr lang="en-US" sz="2400" dirty="0" err="1">
              <a:latin typeface="Apple Braille Pinpoint 8 Dot" pitchFamily="2" charset="0"/>
            </a:rPr>
            <a:t>Dukungan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psikososial</a:t>
          </a:r>
          <a:endParaRPr lang="en-US" sz="2400" dirty="0">
            <a:latin typeface="Apple Braille Pinpoint 8 Dot" pitchFamily="2" charset="0"/>
          </a:endParaRPr>
        </a:p>
      </dgm:t>
    </dgm:pt>
    <dgm:pt modelId="{DD2CC00C-623A-6B47-BEC7-58D20D1C6BAE}" type="parTrans" cxnId="{DDE0BD12-6F5E-6148-B545-4FC8E2FB6A69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353B1D46-A4EB-E742-B5D7-55B1C5B99D70}" type="sibTrans" cxnId="{DDE0BD12-6F5E-6148-B545-4FC8E2FB6A69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E93AF065-5529-C24E-9E03-35BB4F1A3907}">
      <dgm:prSet custT="1"/>
      <dgm:spPr/>
      <dgm:t>
        <a:bodyPr/>
        <a:lstStyle/>
        <a:p>
          <a:r>
            <a:rPr lang="en-US" sz="2400" dirty="0" err="1">
              <a:latin typeface="Apple Braille Pinpoint 8 Dot" pitchFamily="2" charset="0"/>
            </a:rPr>
            <a:t>Fisioterapi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dengan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pemakaian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panas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dan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dingin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serta</a:t>
          </a:r>
          <a:r>
            <a:rPr lang="en-US" sz="2400" dirty="0">
              <a:latin typeface="Apple Braille Pinpoint 8 Dot" pitchFamily="2" charset="0"/>
            </a:rPr>
            <a:t> program </a:t>
          </a:r>
          <a:r>
            <a:rPr lang="en-US" sz="2400" dirty="0" err="1">
              <a:latin typeface="Apple Braille Pinpoint 8 Dot" pitchFamily="2" charset="0"/>
            </a:rPr>
            <a:t>latihan</a:t>
          </a:r>
          <a:r>
            <a:rPr lang="en-US" sz="2400" dirty="0">
              <a:latin typeface="Apple Braille Pinpoint 8 Dot" pitchFamily="2" charset="0"/>
            </a:rPr>
            <a:t> yang </a:t>
          </a:r>
          <a:r>
            <a:rPr lang="en-US" sz="2400" dirty="0" err="1">
              <a:latin typeface="Apple Braille Pinpoint 8 Dot" pitchFamily="2" charset="0"/>
            </a:rPr>
            <a:t>tepat</a:t>
          </a:r>
          <a:endParaRPr lang="en-US" sz="2400" dirty="0">
            <a:latin typeface="Apple Braille Pinpoint 8 Dot" pitchFamily="2" charset="0"/>
          </a:endParaRPr>
        </a:p>
      </dgm:t>
    </dgm:pt>
    <dgm:pt modelId="{7CDF08FD-36E8-2C40-AC2A-85EDE35BF1C6}" type="parTrans" cxnId="{F48B5127-A06A-A842-ABE1-F4201E0BB306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64AD833F-EB1D-BD4C-88FC-B59A1386CCF3}" type="sibTrans" cxnId="{F48B5127-A06A-A842-ABE1-F4201E0BB306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85A1D33F-012C-A14D-8CC3-8FDD20763F29}">
      <dgm:prSet custT="1"/>
      <dgm:spPr/>
      <dgm:t>
        <a:bodyPr/>
        <a:lstStyle/>
        <a:p>
          <a:r>
            <a:rPr lang="en-US" sz="2400" dirty="0">
              <a:latin typeface="Apple Braille Pinpoint 8 Dot" pitchFamily="2" charset="0"/>
            </a:rPr>
            <a:t>Diet </a:t>
          </a:r>
          <a:r>
            <a:rPr lang="en-US" sz="2400" dirty="0" err="1">
              <a:latin typeface="Apple Braille Pinpoint 8 Dot" pitchFamily="2" charset="0"/>
            </a:rPr>
            <a:t>untuk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menurunkan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berat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badan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dapat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mengurangi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timbulnya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keluhan</a:t>
          </a:r>
          <a:endParaRPr lang="en-US" sz="2400" dirty="0">
            <a:latin typeface="Apple Braille Pinpoint 8 Dot" pitchFamily="2" charset="0"/>
          </a:endParaRPr>
        </a:p>
      </dgm:t>
    </dgm:pt>
    <dgm:pt modelId="{1058A2F4-0A82-ED4E-B77D-AB5CAF970997}" type="parTrans" cxnId="{5DEF8AE5-D7D1-5140-A4A0-4E1E5C36A9B6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CC968723-8A0E-8344-BC64-455250A0BDB7}" type="sibTrans" cxnId="{5DEF8AE5-D7D1-5140-A4A0-4E1E5C36A9B6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DA93570B-09A1-DF4D-8CCE-4378F4D1E45B}">
      <dgm:prSet custT="1"/>
      <dgm:spPr/>
      <dgm:t>
        <a:bodyPr/>
        <a:lstStyle/>
        <a:p>
          <a:r>
            <a:rPr lang="en-US" sz="2400" dirty="0" err="1">
              <a:latin typeface="Apple Braille Pinpoint 8 Dot" pitchFamily="2" charset="0"/>
            </a:rPr>
            <a:t>Kompres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dengan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es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saat</a:t>
          </a:r>
          <a:r>
            <a:rPr lang="en-US" sz="2400" dirty="0">
              <a:latin typeface="Apple Braille Pinpoint 8 Dot" pitchFamily="2" charset="0"/>
            </a:rPr>
            <a:t> kaki </a:t>
          </a:r>
          <a:r>
            <a:rPr lang="en-US" sz="2400" dirty="0" err="1">
              <a:latin typeface="Apple Braille Pinpoint 8 Dot" pitchFamily="2" charset="0"/>
            </a:rPr>
            <a:t>bengkak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dan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kompres</a:t>
          </a:r>
          <a:r>
            <a:rPr lang="en-US" sz="2400" dirty="0">
              <a:latin typeface="Apple Braille Pinpoint 8 Dot" pitchFamily="2" charset="0"/>
            </a:rPr>
            <a:t> air </a:t>
          </a:r>
          <a:r>
            <a:rPr lang="en-US" sz="2400" dirty="0" err="1">
              <a:latin typeface="Apple Braille Pinpoint 8 Dot" pitchFamily="2" charset="0"/>
            </a:rPr>
            <a:t>hangat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saat</a:t>
          </a:r>
          <a:r>
            <a:rPr lang="en-US" sz="2400" dirty="0">
              <a:latin typeface="Apple Braille Pinpoint 8 Dot" pitchFamily="2" charset="0"/>
            </a:rPr>
            <a:t> </a:t>
          </a:r>
          <a:r>
            <a:rPr lang="en-US" sz="2400" dirty="0" err="1">
              <a:latin typeface="Apple Braille Pinpoint 8 Dot" pitchFamily="2" charset="0"/>
            </a:rPr>
            <a:t>nyeri</a:t>
          </a:r>
          <a:endParaRPr lang="en-US" sz="2400" dirty="0">
            <a:latin typeface="Apple Braille Pinpoint 8 Dot" pitchFamily="2" charset="0"/>
          </a:endParaRPr>
        </a:p>
      </dgm:t>
    </dgm:pt>
    <dgm:pt modelId="{D3133285-9C62-FE4C-A52E-CAA11E0E9244}" type="parTrans" cxnId="{EA59173D-A5A0-EF43-A3AF-CFD845723791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E3940946-4B43-AB49-959A-5800EC12CF9A}" type="sibTrans" cxnId="{EA59173D-A5A0-EF43-A3AF-CFD845723791}">
      <dgm:prSet/>
      <dgm:spPr/>
      <dgm:t>
        <a:bodyPr/>
        <a:lstStyle/>
        <a:p>
          <a:endParaRPr lang="en-US" sz="2400">
            <a:latin typeface="Apple Braille Pinpoint 8 Dot" pitchFamily="2" charset="0"/>
          </a:endParaRPr>
        </a:p>
      </dgm:t>
    </dgm:pt>
    <dgm:pt modelId="{87BDB410-2400-484A-98CE-B49A6179150E}" type="pres">
      <dgm:prSet presAssocID="{691922CA-DFE5-594E-B032-25234FDF765B}" presName="linearFlow" presStyleCnt="0">
        <dgm:presLayoutVars>
          <dgm:dir/>
          <dgm:animLvl val="lvl"/>
          <dgm:resizeHandles val="exact"/>
        </dgm:presLayoutVars>
      </dgm:prSet>
      <dgm:spPr/>
    </dgm:pt>
    <dgm:pt modelId="{A313AEF7-DC5F-0D4B-B89D-C6140004C381}" type="pres">
      <dgm:prSet presAssocID="{73526ED1-35FB-ED42-8DC0-531A09AC0506}" presName="composite" presStyleCnt="0"/>
      <dgm:spPr/>
    </dgm:pt>
    <dgm:pt modelId="{E2D2B7D1-D3DA-9544-9DCA-01B9B52AAEC7}" type="pres">
      <dgm:prSet presAssocID="{73526ED1-35FB-ED42-8DC0-531A09AC0506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A58F4DB8-0E03-CE44-AAB0-377AC92C7E99}" type="pres">
      <dgm:prSet presAssocID="{73526ED1-35FB-ED42-8DC0-531A09AC0506}" presName="descendantText" presStyleLbl="alignAcc1" presStyleIdx="0" presStyleCnt="8">
        <dgm:presLayoutVars>
          <dgm:bulletEnabled val="1"/>
        </dgm:presLayoutVars>
      </dgm:prSet>
      <dgm:spPr/>
    </dgm:pt>
    <dgm:pt modelId="{C8CD16BC-1102-804D-9088-DEEA0F752B19}" type="pres">
      <dgm:prSet presAssocID="{A77DF338-60E6-E640-A0F8-7BBDFAC194E7}" presName="sp" presStyleCnt="0"/>
      <dgm:spPr/>
    </dgm:pt>
    <dgm:pt modelId="{0F072D8A-9350-4B49-894C-E95E95E6DC11}" type="pres">
      <dgm:prSet presAssocID="{E3748B94-4EEF-9049-BEA4-16C485D6A30D}" presName="composite" presStyleCnt="0"/>
      <dgm:spPr/>
    </dgm:pt>
    <dgm:pt modelId="{FFC4D2CE-F225-6649-8339-303E8567EAC1}" type="pres">
      <dgm:prSet presAssocID="{E3748B94-4EEF-9049-BEA4-16C485D6A30D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DFDD6B0D-C338-454A-A301-CAEBE108A6DC}" type="pres">
      <dgm:prSet presAssocID="{E3748B94-4EEF-9049-BEA4-16C485D6A30D}" presName="descendantText" presStyleLbl="alignAcc1" presStyleIdx="1" presStyleCnt="8">
        <dgm:presLayoutVars>
          <dgm:bulletEnabled val="1"/>
        </dgm:presLayoutVars>
      </dgm:prSet>
      <dgm:spPr/>
    </dgm:pt>
    <dgm:pt modelId="{9768F67E-6BB9-D048-ACF5-31B70669EF5D}" type="pres">
      <dgm:prSet presAssocID="{D119712C-66EE-034E-ADA2-E4F47C89B1F8}" presName="sp" presStyleCnt="0"/>
      <dgm:spPr/>
    </dgm:pt>
    <dgm:pt modelId="{AA172F8C-62B1-C54F-BC19-AAB51BAED7F2}" type="pres">
      <dgm:prSet presAssocID="{941BE875-6973-DA49-9A4B-F396604048E6}" presName="composite" presStyleCnt="0"/>
      <dgm:spPr/>
    </dgm:pt>
    <dgm:pt modelId="{8B96AF6E-8CD6-E843-95FD-FD4DA57C99FF}" type="pres">
      <dgm:prSet presAssocID="{941BE875-6973-DA49-9A4B-F396604048E6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644B41DD-F9DD-8047-98DA-3703DB59AF4B}" type="pres">
      <dgm:prSet presAssocID="{941BE875-6973-DA49-9A4B-F396604048E6}" presName="descendantText" presStyleLbl="alignAcc1" presStyleIdx="2" presStyleCnt="8" custLinFactNeighborY="5151">
        <dgm:presLayoutVars>
          <dgm:bulletEnabled val="1"/>
        </dgm:presLayoutVars>
      </dgm:prSet>
      <dgm:spPr/>
    </dgm:pt>
    <dgm:pt modelId="{FE1C2840-B5A7-314B-9086-CD4490627BB0}" type="pres">
      <dgm:prSet presAssocID="{894F530D-09D4-7543-A173-A5F993FB5AEF}" presName="sp" presStyleCnt="0"/>
      <dgm:spPr/>
    </dgm:pt>
    <dgm:pt modelId="{1BBB23CD-1C45-C944-9AAF-EC92B0DB7BA8}" type="pres">
      <dgm:prSet presAssocID="{B625C62D-58A0-174E-A2B3-F6CA71210BEA}" presName="composite" presStyleCnt="0"/>
      <dgm:spPr/>
    </dgm:pt>
    <dgm:pt modelId="{9A1B50A0-31E9-5F43-B069-BD22666C8AE4}" type="pres">
      <dgm:prSet presAssocID="{B625C62D-58A0-174E-A2B3-F6CA71210BEA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1DE3C0A0-FA6A-C749-B575-3D19D286130C}" type="pres">
      <dgm:prSet presAssocID="{B625C62D-58A0-174E-A2B3-F6CA71210BEA}" presName="descendantText" presStyleLbl="alignAcc1" presStyleIdx="3" presStyleCnt="8">
        <dgm:presLayoutVars>
          <dgm:bulletEnabled val="1"/>
        </dgm:presLayoutVars>
      </dgm:prSet>
      <dgm:spPr/>
    </dgm:pt>
    <dgm:pt modelId="{72345A50-1984-AD4D-9A0E-F9740807D01F}" type="pres">
      <dgm:prSet presAssocID="{B93A7070-AC78-BE44-83BD-5DDCF73C783B}" presName="sp" presStyleCnt="0"/>
      <dgm:spPr/>
    </dgm:pt>
    <dgm:pt modelId="{5102B814-819F-BA4F-B55E-CC23EEC79165}" type="pres">
      <dgm:prSet presAssocID="{2D77BAAD-6674-5741-B66B-8C16E0FEAC15}" presName="composite" presStyleCnt="0"/>
      <dgm:spPr/>
    </dgm:pt>
    <dgm:pt modelId="{854BBD18-5155-0247-AB57-9E31D96D0EE7}" type="pres">
      <dgm:prSet presAssocID="{2D77BAAD-6674-5741-B66B-8C16E0FEAC15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EBEBD22D-86C5-184D-8FA3-EA700D4295B6}" type="pres">
      <dgm:prSet presAssocID="{2D77BAAD-6674-5741-B66B-8C16E0FEAC15}" presName="descendantText" presStyleLbl="alignAcc1" presStyleIdx="4" presStyleCnt="8">
        <dgm:presLayoutVars>
          <dgm:bulletEnabled val="1"/>
        </dgm:presLayoutVars>
      </dgm:prSet>
      <dgm:spPr/>
    </dgm:pt>
    <dgm:pt modelId="{DDB46152-DE67-A94A-BD84-56CD61597E5A}" type="pres">
      <dgm:prSet presAssocID="{FC61DFE0-ADCB-4744-A5BB-E2A709665FC9}" presName="sp" presStyleCnt="0"/>
      <dgm:spPr/>
    </dgm:pt>
    <dgm:pt modelId="{6CE7859E-02CC-8544-BB46-B9313A3FC841}" type="pres">
      <dgm:prSet presAssocID="{041DC607-BB15-BD46-9C8E-8A621F9E18BF}" presName="composite" presStyleCnt="0"/>
      <dgm:spPr/>
    </dgm:pt>
    <dgm:pt modelId="{4B5189B7-89DA-CA40-8E8D-96165283EF37}" type="pres">
      <dgm:prSet presAssocID="{041DC607-BB15-BD46-9C8E-8A621F9E18BF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CFAF8CEA-2EE3-C245-BCD2-C86D681ADC4C}" type="pres">
      <dgm:prSet presAssocID="{041DC607-BB15-BD46-9C8E-8A621F9E18BF}" presName="descendantText" presStyleLbl="alignAcc1" presStyleIdx="5" presStyleCnt="8">
        <dgm:presLayoutVars>
          <dgm:bulletEnabled val="1"/>
        </dgm:presLayoutVars>
      </dgm:prSet>
      <dgm:spPr/>
    </dgm:pt>
    <dgm:pt modelId="{5738AD95-F089-BA41-95E8-755853BC6C6A}" type="pres">
      <dgm:prSet presAssocID="{8DD87662-6490-2D4E-A9FF-58769D1C0BBF}" presName="sp" presStyleCnt="0"/>
      <dgm:spPr/>
    </dgm:pt>
    <dgm:pt modelId="{2C09BC7B-554F-2B47-88D6-EE130DF25CBE}" type="pres">
      <dgm:prSet presAssocID="{1110A67B-D916-BD43-A720-9B7C8E6803DA}" presName="composite" presStyleCnt="0"/>
      <dgm:spPr/>
    </dgm:pt>
    <dgm:pt modelId="{95A21EB3-578F-C94E-9254-46F9E5562458}" type="pres">
      <dgm:prSet presAssocID="{1110A67B-D916-BD43-A720-9B7C8E6803DA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1D0DE389-F810-0044-B859-C28080364D72}" type="pres">
      <dgm:prSet presAssocID="{1110A67B-D916-BD43-A720-9B7C8E6803DA}" presName="descendantText" presStyleLbl="alignAcc1" presStyleIdx="6" presStyleCnt="8">
        <dgm:presLayoutVars>
          <dgm:bulletEnabled val="1"/>
        </dgm:presLayoutVars>
      </dgm:prSet>
      <dgm:spPr/>
    </dgm:pt>
    <dgm:pt modelId="{43AE405C-A89F-A54B-BDD4-4C2DB6353C40}" type="pres">
      <dgm:prSet presAssocID="{058CC771-A241-EB4C-8EB6-840B071B00CE}" presName="sp" presStyleCnt="0"/>
      <dgm:spPr/>
    </dgm:pt>
    <dgm:pt modelId="{CEC831A9-D0F5-BC48-8F12-CA69B2AE8C39}" type="pres">
      <dgm:prSet presAssocID="{271A6508-31FA-2142-B3AB-22218834542A}" presName="composite" presStyleCnt="0"/>
      <dgm:spPr/>
    </dgm:pt>
    <dgm:pt modelId="{C4EFB4BD-FE41-C54B-9941-2DCEA1CF2CE1}" type="pres">
      <dgm:prSet presAssocID="{271A6508-31FA-2142-B3AB-22218834542A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8E128509-D012-6F41-B05B-4B3FF2F8E230}" type="pres">
      <dgm:prSet presAssocID="{271A6508-31FA-2142-B3AB-22218834542A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F6E1A406-930A-FE4D-80FF-F64FA783AE85}" srcId="{1110A67B-D916-BD43-A720-9B7C8E6803DA}" destId="{A8D6131F-5F7A-8F4A-9BE6-0A10E76788D4}" srcOrd="0" destOrd="0" parTransId="{910CFA1E-78D7-2149-9A42-52DFBFBF23BF}" sibTransId="{57157247-0AEE-4D40-BEF6-C6233600D961}"/>
    <dgm:cxn modelId="{5DC6B609-0DF5-B04B-8511-D17633ED3FB1}" srcId="{271A6508-31FA-2142-B3AB-22218834542A}" destId="{8ADF6D62-1B0D-4641-A931-60945FD17D1F}" srcOrd="0" destOrd="0" parTransId="{B4822907-97B2-4D4F-A1A5-74ECB1A68C11}" sibTransId="{FC5FB647-8137-2C4B-B98A-451716B98C3C}"/>
    <dgm:cxn modelId="{7139740B-4B5E-E94A-8D3F-7A4596271ABF}" type="presOf" srcId="{A8D6131F-5F7A-8F4A-9BE6-0A10E76788D4}" destId="{1D0DE389-F810-0044-B859-C28080364D72}" srcOrd="0" destOrd="0" presId="urn:microsoft.com/office/officeart/2005/8/layout/chevron2"/>
    <dgm:cxn modelId="{DDE0BD12-6F5E-6148-B545-4FC8E2FB6A69}" srcId="{941BE875-6973-DA49-9A4B-F396604048E6}" destId="{90F49A9D-1D82-994E-8241-CD2BA7A400B5}" srcOrd="0" destOrd="0" parTransId="{DD2CC00C-623A-6B47-BEC7-58D20D1C6BAE}" sibTransId="{353B1D46-A4EB-E742-B5D7-55B1C5B99D70}"/>
    <dgm:cxn modelId="{A1322520-D76B-B24E-B183-E4ED309FDA89}" type="presOf" srcId="{90F49A9D-1D82-994E-8241-CD2BA7A400B5}" destId="{644B41DD-F9DD-8047-98DA-3703DB59AF4B}" srcOrd="0" destOrd="0" presId="urn:microsoft.com/office/officeart/2005/8/layout/chevron2"/>
    <dgm:cxn modelId="{F69E6720-4DA0-D248-BF3D-605B51E77752}" srcId="{691922CA-DFE5-594E-B032-25234FDF765B}" destId="{941BE875-6973-DA49-9A4B-F396604048E6}" srcOrd="2" destOrd="0" parTransId="{74D53435-17EC-FF47-9CA6-38847545D396}" sibTransId="{894F530D-09D4-7543-A173-A5F993FB5AEF}"/>
    <dgm:cxn modelId="{F48B5127-A06A-A842-ABE1-F4201E0BB306}" srcId="{B625C62D-58A0-174E-A2B3-F6CA71210BEA}" destId="{E93AF065-5529-C24E-9E03-35BB4F1A3907}" srcOrd="0" destOrd="0" parTransId="{7CDF08FD-36E8-2C40-AC2A-85EDE35BF1C6}" sibTransId="{64AD833F-EB1D-BD4C-88FC-B59A1386CCF3}"/>
    <dgm:cxn modelId="{4A3B722B-4C18-F444-B5EE-4A493B903CE7}" type="presOf" srcId="{2D77BAAD-6674-5741-B66B-8C16E0FEAC15}" destId="{854BBD18-5155-0247-AB57-9E31D96D0EE7}" srcOrd="0" destOrd="0" presId="urn:microsoft.com/office/officeart/2005/8/layout/chevron2"/>
    <dgm:cxn modelId="{634D362F-98F9-0A46-8CA2-14ECACB70964}" type="presOf" srcId="{E3748B94-4EEF-9049-BEA4-16C485D6A30D}" destId="{FFC4D2CE-F225-6649-8339-303E8567EAC1}" srcOrd="0" destOrd="0" presId="urn:microsoft.com/office/officeart/2005/8/layout/chevron2"/>
    <dgm:cxn modelId="{CEFFE331-BD24-C445-867E-627B4C7480D3}" type="presOf" srcId="{941BE875-6973-DA49-9A4B-F396604048E6}" destId="{8B96AF6E-8CD6-E843-95FD-FD4DA57C99FF}" srcOrd="0" destOrd="0" presId="urn:microsoft.com/office/officeart/2005/8/layout/chevron2"/>
    <dgm:cxn modelId="{EA59173D-A5A0-EF43-A3AF-CFD845723791}" srcId="{041DC607-BB15-BD46-9C8E-8A621F9E18BF}" destId="{DA93570B-09A1-DF4D-8CCE-4378F4D1E45B}" srcOrd="0" destOrd="0" parTransId="{D3133285-9C62-FE4C-A52E-CAA11E0E9244}" sibTransId="{E3940946-4B43-AB49-959A-5800EC12CF9A}"/>
    <dgm:cxn modelId="{154C9945-FBEE-A240-8F37-A5FB4240E4F7}" type="presOf" srcId="{E93AF065-5529-C24E-9E03-35BB4F1A3907}" destId="{1DE3C0A0-FA6A-C749-B575-3D19D286130C}" srcOrd="0" destOrd="0" presId="urn:microsoft.com/office/officeart/2005/8/layout/chevron2"/>
    <dgm:cxn modelId="{EE0A6D63-2EBC-5444-BA4D-1B4E0F703378}" type="presOf" srcId="{5E26CAA8-4C17-D541-80FA-1D6152B3F41C}" destId="{DFDD6B0D-C338-454A-A301-CAEBE108A6DC}" srcOrd="0" destOrd="0" presId="urn:microsoft.com/office/officeart/2005/8/layout/chevron2"/>
    <dgm:cxn modelId="{CE563B6A-B60B-9944-A24E-3326512BF0D8}" srcId="{691922CA-DFE5-594E-B032-25234FDF765B}" destId="{2D77BAAD-6674-5741-B66B-8C16E0FEAC15}" srcOrd="4" destOrd="0" parTransId="{151B9E35-FC4D-BC48-93A1-BCFA0F752421}" sibTransId="{FC61DFE0-ADCB-4744-A5BB-E2A709665FC9}"/>
    <dgm:cxn modelId="{C2B2DD6F-9C48-5F43-A0A2-15389852627C}" type="presOf" srcId="{B625C62D-58A0-174E-A2B3-F6CA71210BEA}" destId="{9A1B50A0-31E9-5F43-B069-BD22666C8AE4}" srcOrd="0" destOrd="0" presId="urn:microsoft.com/office/officeart/2005/8/layout/chevron2"/>
    <dgm:cxn modelId="{B38C3F70-9081-7841-834E-D7C95575C3B9}" srcId="{691922CA-DFE5-594E-B032-25234FDF765B}" destId="{041DC607-BB15-BD46-9C8E-8A621F9E18BF}" srcOrd="5" destOrd="0" parTransId="{15B18D33-335A-B041-B35D-1E5DDD37D00B}" sibTransId="{8DD87662-6490-2D4E-A9FF-58769D1C0BBF}"/>
    <dgm:cxn modelId="{7CEE6D78-1765-9D40-BAE5-C0AE1D9F4163}" type="presOf" srcId="{1110A67B-D916-BD43-A720-9B7C8E6803DA}" destId="{95A21EB3-578F-C94E-9254-46F9E5562458}" srcOrd="0" destOrd="0" presId="urn:microsoft.com/office/officeart/2005/8/layout/chevron2"/>
    <dgm:cxn modelId="{868CF77E-650A-6342-A379-176E417E81C4}" type="presOf" srcId="{CBA190CB-EA17-C444-8524-E74A7DCEBD65}" destId="{A58F4DB8-0E03-CE44-AAB0-377AC92C7E99}" srcOrd="0" destOrd="0" presId="urn:microsoft.com/office/officeart/2005/8/layout/chevron2"/>
    <dgm:cxn modelId="{B02BB481-A230-034E-9B77-C7D0B40B09C3}" type="presOf" srcId="{8ADF6D62-1B0D-4641-A931-60945FD17D1F}" destId="{8E128509-D012-6F41-B05B-4B3FF2F8E230}" srcOrd="0" destOrd="0" presId="urn:microsoft.com/office/officeart/2005/8/layout/chevron2"/>
    <dgm:cxn modelId="{ACEB9E9B-50D8-8D44-BE9D-D82FFECD68D2}" type="presOf" srcId="{041DC607-BB15-BD46-9C8E-8A621F9E18BF}" destId="{4B5189B7-89DA-CA40-8E8D-96165283EF37}" srcOrd="0" destOrd="0" presId="urn:microsoft.com/office/officeart/2005/8/layout/chevron2"/>
    <dgm:cxn modelId="{8A38A8B6-AABF-BD43-B632-617635659A76}" srcId="{691922CA-DFE5-594E-B032-25234FDF765B}" destId="{E3748B94-4EEF-9049-BEA4-16C485D6A30D}" srcOrd="1" destOrd="0" parTransId="{5242F8C0-2C9E-0F42-AB59-87C26220339B}" sibTransId="{D119712C-66EE-034E-ADA2-E4F47C89B1F8}"/>
    <dgm:cxn modelId="{B510C4B7-1AFA-AC46-BBDF-2D9338486955}" type="presOf" srcId="{73526ED1-35FB-ED42-8DC0-531A09AC0506}" destId="{E2D2B7D1-D3DA-9544-9DCA-01B9B52AAEC7}" srcOrd="0" destOrd="0" presId="urn:microsoft.com/office/officeart/2005/8/layout/chevron2"/>
    <dgm:cxn modelId="{3B1316BC-8B25-DA40-8DCA-F5F51F335541}" srcId="{691922CA-DFE5-594E-B032-25234FDF765B}" destId="{1110A67B-D916-BD43-A720-9B7C8E6803DA}" srcOrd="6" destOrd="0" parTransId="{ADBBEBE0-22A4-BD44-AE1F-195615461E98}" sibTransId="{058CC771-A241-EB4C-8EB6-840B071B00CE}"/>
    <dgm:cxn modelId="{ED6C32BE-26A8-3C4A-ABB5-8C5900001826}" srcId="{691922CA-DFE5-594E-B032-25234FDF765B}" destId="{271A6508-31FA-2142-B3AB-22218834542A}" srcOrd="7" destOrd="0" parTransId="{E4C2E923-3888-9945-92CC-B19B334115D3}" sibTransId="{5DA96C1A-D0E6-414A-9186-28417830A68F}"/>
    <dgm:cxn modelId="{7A1F55C4-57B1-9E47-9084-5E1124119850}" srcId="{E3748B94-4EEF-9049-BEA4-16C485D6A30D}" destId="{5E26CAA8-4C17-D541-80FA-1D6152B3F41C}" srcOrd="0" destOrd="0" parTransId="{9464A68B-807F-484D-9C52-07DACD37866A}" sibTransId="{FD4E7D10-C1C6-9743-B257-C6939B177A11}"/>
    <dgm:cxn modelId="{011C3BCA-186A-A743-AB31-8150216A32C4}" srcId="{691922CA-DFE5-594E-B032-25234FDF765B}" destId="{73526ED1-35FB-ED42-8DC0-531A09AC0506}" srcOrd="0" destOrd="0" parTransId="{651000E3-3A7B-7643-BDDE-6D42A1C8CC42}" sibTransId="{A77DF338-60E6-E640-A0F8-7BBDFAC194E7}"/>
    <dgm:cxn modelId="{62D3D7D8-604D-8B43-AC31-3C2200FE081A}" type="presOf" srcId="{271A6508-31FA-2142-B3AB-22218834542A}" destId="{C4EFB4BD-FE41-C54B-9941-2DCEA1CF2CE1}" srcOrd="0" destOrd="0" presId="urn:microsoft.com/office/officeart/2005/8/layout/chevron2"/>
    <dgm:cxn modelId="{5DEF8AE5-D7D1-5140-A4A0-4E1E5C36A9B6}" srcId="{2D77BAAD-6674-5741-B66B-8C16E0FEAC15}" destId="{85A1D33F-012C-A14D-8CC3-8FDD20763F29}" srcOrd="0" destOrd="0" parTransId="{1058A2F4-0A82-ED4E-B77D-AB5CAF970997}" sibTransId="{CC968723-8A0E-8344-BC64-455250A0BDB7}"/>
    <dgm:cxn modelId="{03C20FE8-CF0B-D64C-91C1-9B3E654DA449}" type="presOf" srcId="{DA93570B-09A1-DF4D-8CCE-4378F4D1E45B}" destId="{CFAF8CEA-2EE3-C245-BCD2-C86D681ADC4C}" srcOrd="0" destOrd="0" presId="urn:microsoft.com/office/officeart/2005/8/layout/chevron2"/>
    <dgm:cxn modelId="{26ABCBE9-2F6D-8B45-89E5-D4FF37753157}" srcId="{73526ED1-35FB-ED42-8DC0-531A09AC0506}" destId="{CBA190CB-EA17-C444-8524-E74A7DCEBD65}" srcOrd="0" destOrd="0" parTransId="{F76FF771-68BE-324F-AC88-3C8D65EF9DED}" sibTransId="{D5DE9579-8500-5F41-8BEA-A2143A2D045D}"/>
    <dgm:cxn modelId="{4FE944EC-8210-4841-AF64-FF98E94B7BF2}" type="presOf" srcId="{691922CA-DFE5-594E-B032-25234FDF765B}" destId="{87BDB410-2400-484A-98CE-B49A6179150E}" srcOrd="0" destOrd="0" presId="urn:microsoft.com/office/officeart/2005/8/layout/chevron2"/>
    <dgm:cxn modelId="{B8D0C9EF-CEEC-E646-ACBC-55E28591B5A9}" type="presOf" srcId="{85A1D33F-012C-A14D-8CC3-8FDD20763F29}" destId="{EBEBD22D-86C5-184D-8FA3-EA700D4295B6}" srcOrd="0" destOrd="0" presId="urn:microsoft.com/office/officeart/2005/8/layout/chevron2"/>
    <dgm:cxn modelId="{AB7726F7-2485-C047-9AA2-DBC5442BA349}" srcId="{691922CA-DFE5-594E-B032-25234FDF765B}" destId="{B625C62D-58A0-174E-A2B3-F6CA71210BEA}" srcOrd="3" destOrd="0" parTransId="{C9EE3BD5-39A7-5442-8A7A-DDB7F5FAD37F}" sibTransId="{B93A7070-AC78-BE44-83BD-5DDCF73C783B}"/>
    <dgm:cxn modelId="{1C74F95D-0624-2040-86BA-E84CDD10E3A1}" type="presParOf" srcId="{87BDB410-2400-484A-98CE-B49A6179150E}" destId="{A313AEF7-DC5F-0D4B-B89D-C6140004C381}" srcOrd="0" destOrd="0" presId="urn:microsoft.com/office/officeart/2005/8/layout/chevron2"/>
    <dgm:cxn modelId="{4EF7E095-DDB1-1B4F-B5ED-06D96599185F}" type="presParOf" srcId="{A313AEF7-DC5F-0D4B-B89D-C6140004C381}" destId="{E2D2B7D1-D3DA-9544-9DCA-01B9B52AAEC7}" srcOrd="0" destOrd="0" presId="urn:microsoft.com/office/officeart/2005/8/layout/chevron2"/>
    <dgm:cxn modelId="{627C7CB0-256C-8D41-B53D-D8F009AD133F}" type="presParOf" srcId="{A313AEF7-DC5F-0D4B-B89D-C6140004C381}" destId="{A58F4DB8-0E03-CE44-AAB0-377AC92C7E99}" srcOrd="1" destOrd="0" presId="urn:microsoft.com/office/officeart/2005/8/layout/chevron2"/>
    <dgm:cxn modelId="{E5ECEBB6-A60B-7145-A3CF-75D92DE200C1}" type="presParOf" srcId="{87BDB410-2400-484A-98CE-B49A6179150E}" destId="{C8CD16BC-1102-804D-9088-DEEA0F752B19}" srcOrd="1" destOrd="0" presId="urn:microsoft.com/office/officeart/2005/8/layout/chevron2"/>
    <dgm:cxn modelId="{27C4CF0D-B05C-764E-9507-FD80FEEBD81B}" type="presParOf" srcId="{87BDB410-2400-484A-98CE-B49A6179150E}" destId="{0F072D8A-9350-4B49-894C-E95E95E6DC11}" srcOrd="2" destOrd="0" presId="urn:microsoft.com/office/officeart/2005/8/layout/chevron2"/>
    <dgm:cxn modelId="{D6B14567-3E45-AE41-AE8C-8511F8FF00EE}" type="presParOf" srcId="{0F072D8A-9350-4B49-894C-E95E95E6DC11}" destId="{FFC4D2CE-F225-6649-8339-303E8567EAC1}" srcOrd="0" destOrd="0" presId="urn:microsoft.com/office/officeart/2005/8/layout/chevron2"/>
    <dgm:cxn modelId="{08AB9DA4-62C8-F94C-8BE8-97D7C03DF66F}" type="presParOf" srcId="{0F072D8A-9350-4B49-894C-E95E95E6DC11}" destId="{DFDD6B0D-C338-454A-A301-CAEBE108A6DC}" srcOrd="1" destOrd="0" presId="urn:microsoft.com/office/officeart/2005/8/layout/chevron2"/>
    <dgm:cxn modelId="{2A9F60A8-A6BE-B043-AA1C-9B1C0A56C493}" type="presParOf" srcId="{87BDB410-2400-484A-98CE-B49A6179150E}" destId="{9768F67E-6BB9-D048-ACF5-31B70669EF5D}" srcOrd="3" destOrd="0" presId="urn:microsoft.com/office/officeart/2005/8/layout/chevron2"/>
    <dgm:cxn modelId="{C2C23B92-5F31-0641-BF15-3DD8D0D46C7B}" type="presParOf" srcId="{87BDB410-2400-484A-98CE-B49A6179150E}" destId="{AA172F8C-62B1-C54F-BC19-AAB51BAED7F2}" srcOrd="4" destOrd="0" presId="urn:microsoft.com/office/officeart/2005/8/layout/chevron2"/>
    <dgm:cxn modelId="{C8566483-F855-EF46-8AE3-12EBE95EB72D}" type="presParOf" srcId="{AA172F8C-62B1-C54F-BC19-AAB51BAED7F2}" destId="{8B96AF6E-8CD6-E843-95FD-FD4DA57C99FF}" srcOrd="0" destOrd="0" presId="urn:microsoft.com/office/officeart/2005/8/layout/chevron2"/>
    <dgm:cxn modelId="{9F93621E-5EEF-884A-98EE-E24E28F51A19}" type="presParOf" srcId="{AA172F8C-62B1-C54F-BC19-AAB51BAED7F2}" destId="{644B41DD-F9DD-8047-98DA-3703DB59AF4B}" srcOrd="1" destOrd="0" presId="urn:microsoft.com/office/officeart/2005/8/layout/chevron2"/>
    <dgm:cxn modelId="{5FDFC868-D79E-A54E-A4A2-5AE53D963180}" type="presParOf" srcId="{87BDB410-2400-484A-98CE-B49A6179150E}" destId="{FE1C2840-B5A7-314B-9086-CD4490627BB0}" srcOrd="5" destOrd="0" presId="urn:microsoft.com/office/officeart/2005/8/layout/chevron2"/>
    <dgm:cxn modelId="{213CCDCD-E01F-2F41-BE09-B8761D9AEC37}" type="presParOf" srcId="{87BDB410-2400-484A-98CE-B49A6179150E}" destId="{1BBB23CD-1C45-C944-9AAF-EC92B0DB7BA8}" srcOrd="6" destOrd="0" presId="urn:microsoft.com/office/officeart/2005/8/layout/chevron2"/>
    <dgm:cxn modelId="{2C3112DF-2BC4-6F4E-A8A4-A25143EFA8F4}" type="presParOf" srcId="{1BBB23CD-1C45-C944-9AAF-EC92B0DB7BA8}" destId="{9A1B50A0-31E9-5F43-B069-BD22666C8AE4}" srcOrd="0" destOrd="0" presId="urn:microsoft.com/office/officeart/2005/8/layout/chevron2"/>
    <dgm:cxn modelId="{5842CC2D-4EBD-1243-BAB9-917019F30F1F}" type="presParOf" srcId="{1BBB23CD-1C45-C944-9AAF-EC92B0DB7BA8}" destId="{1DE3C0A0-FA6A-C749-B575-3D19D286130C}" srcOrd="1" destOrd="0" presId="urn:microsoft.com/office/officeart/2005/8/layout/chevron2"/>
    <dgm:cxn modelId="{A85F89D2-629F-914A-9F20-CCCC6CB8163F}" type="presParOf" srcId="{87BDB410-2400-484A-98CE-B49A6179150E}" destId="{72345A50-1984-AD4D-9A0E-F9740807D01F}" srcOrd="7" destOrd="0" presId="urn:microsoft.com/office/officeart/2005/8/layout/chevron2"/>
    <dgm:cxn modelId="{2444EDFD-2C89-D34C-90C6-DCBE99B64FE1}" type="presParOf" srcId="{87BDB410-2400-484A-98CE-B49A6179150E}" destId="{5102B814-819F-BA4F-B55E-CC23EEC79165}" srcOrd="8" destOrd="0" presId="urn:microsoft.com/office/officeart/2005/8/layout/chevron2"/>
    <dgm:cxn modelId="{B981F67F-8C4C-3148-BDE7-CE11CFBC896A}" type="presParOf" srcId="{5102B814-819F-BA4F-B55E-CC23EEC79165}" destId="{854BBD18-5155-0247-AB57-9E31D96D0EE7}" srcOrd="0" destOrd="0" presId="urn:microsoft.com/office/officeart/2005/8/layout/chevron2"/>
    <dgm:cxn modelId="{6D57EED5-7412-2044-9080-4337B0599888}" type="presParOf" srcId="{5102B814-819F-BA4F-B55E-CC23EEC79165}" destId="{EBEBD22D-86C5-184D-8FA3-EA700D4295B6}" srcOrd="1" destOrd="0" presId="urn:microsoft.com/office/officeart/2005/8/layout/chevron2"/>
    <dgm:cxn modelId="{EF9EE641-4B1D-7048-8BDF-F865782309A5}" type="presParOf" srcId="{87BDB410-2400-484A-98CE-B49A6179150E}" destId="{DDB46152-DE67-A94A-BD84-56CD61597E5A}" srcOrd="9" destOrd="0" presId="urn:microsoft.com/office/officeart/2005/8/layout/chevron2"/>
    <dgm:cxn modelId="{2BF053A8-00B6-C74E-B3EF-4651D5663663}" type="presParOf" srcId="{87BDB410-2400-484A-98CE-B49A6179150E}" destId="{6CE7859E-02CC-8544-BB46-B9313A3FC841}" srcOrd="10" destOrd="0" presId="urn:microsoft.com/office/officeart/2005/8/layout/chevron2"/>
    <dgm:cxn modelId="{A1BE5A85-E60D-654E-B0B3-DCBBCD4753CE}" type="presParOf" srcId="{6CE7859E-02CC-8544-BB46-B9313A3FC841}" destId="{4B5189B7-89DA-CA40-8E8D-96165283EF37}" srcOrd="0" destOrd="0" presId="urn:microsoft.com/office/officeart/2005/8/layout/chevron2"/>
    <dgm:cxn modelId="{227C7797-6BFA-F140-B753-00B98D8E740A}" type="presParOf" srcId="{6CE7859E-02CC-8544-BB46-B9313A3FC841}" destId="{CFAF8CEA-2EE3-C245-BCD2-C86D681ADC4C}" srcOrd="1" destOrd="0" presId="urn:microsoft.com/office/officeart/2005/8/layout/chevron2"/>
    <dgm:cxn modelId="{BE7F7832-F5B7-7C42-82F5-F7E03EB9002D}" type="presParOf" srcId="{87BDB410-2400-484A-98CE-B49A6179150E}" destId="{5738AD95-F089-BA41-95E8-755853BC6C6A}" srcOrd="11" destOrd="0" presId="urn:microsoft.com/office/officeart/2005/8/layout/chevron2"/>
    <dgm:cxn modelId="{152F7613-3FA0-394E-B214-B168AD2A0561}" type="presParOf" srcId="{87BDB410-2400-484A-98CE-B49A6179150E}" destId="{2C09BC7B-554F-2B47-88D6-EE130DF25CBE}" srcOrd="12" destOrd="0" presId="urn:microsoft.com/office/officeart/2005/8/layout/chevron2"/>
    <dgm:cxn modelId="{21081AB1-73E3-B547-B5E9-7D728C846D58}" type="presParOf" srcId="{2C09BC7B-554F-2B47-88D6-EE130DF25CBE}" destId="{95A21EB3-578F-C94E-9254-46F9E5562458}" srcOrd="0" destOrd="0" presId="urn:microsoft.com/office/officeart/2005/8/layout/chevron2"/>
    <dgm:cxn modelId="{59B90663-BA5E-3A4E-AF1B-FB0AA2916518}" type="presParOf" srcId="{2C09BC7B-554F-2B47-88D6-EE130DF25CBE}" destId="{1D0DE389-F810-0044-B859-C28080364D72}" srcOrd="1" destOrd="0" presId="urn:microsoft.com/office/officeart/2005/8/layout/chevron2"/>
    <dgm:cxn modelId="{F353A495-5455-2F47-AEE1-4237CAD6AA02}" type="presParOf" srcId="{87BDB410-2400-484A-98CE-B49A6179150E}" destId="{43AE405C-A89F-A54B-BDD4-4C2DB6353C40}" srcOrd="13" destOrd="0" presId="urn:microsoft.com/office/officeart/2005/8/layout/chevron2"/>
    <dgm:cxn modelId="{48D3C525-D8B4-9044-A43A-B5AA342FD24F}" type="presParOf" srcId="{87BDB410-2400-484A-98CE-B49A6179150E}" destId="{CEC831A9-D0F5-BC48-8F12-CA69B2AE8C39}" srcOrd="14" destOrd="0" presId="urn:microsoft.com/office/officeart/2005/8/layout/chevron2"/>
    <dgm:cxn modelId="{6E745C84-079D-AE4A-8A11-C5C9DC39BD66}" type="presParOf" srcId="{CEC831A9-D0F5-BC48-8F12-CA69B2AE8C39}" destId="{C4EFB4BD-FE41-C54B-9941-2DCEA1CF2CE1}" srcOrd="0" destOrd="0" presId="urn:microsoft.com/office/officeart/2005/8/layout/chevron2"/>
    <dgm:cxn modelId="{9FB37B78-936F-3C4D-82D4-FE87E5D74170}" type="presParOf" srcId="{CEC831A9-D0F5-BC48-8F12-CA69B2AE8C39}" destId="{8E128509-D012-6F41-B05B-4B3FF2F8E2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86061-3E0D-B94E-9984-C96041540B9E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33EC2-30B4-5A43-B198-0AF987C47298}">
      <dgm:prSet phldrT="[Text]" custT="1"/>
      <dgm:spPr/>
      <dgm:t>
        <a:bodyPr/>
        <a:lstStyle/>
        <a:p>
          <a:r>
            <a:rPr lang="en-US" sz="2000" dirty="0" err="1">
              <a:latin typeface="Apple Braille Pinpoint 8 Dot" pitchFamily="2" charset="0"/>
            </a:rPr>
            <a:t>Dapat</a:t>
          </a:r>
          <a:r>
            <a:rPr lang="en-US" sz="2000" dirty="0">
              <a:latin typeface="Apple Braille Pinpoint 8 Dot" pitchFamily="2" charset="0"/>
            </a:rPr>
            <a:t> </a:t>
          </a:r>
          <a:r>
            <a:rPr lang="en-US" sz="2000" dirty="0" err="1">
              <a:latin typeface="Apple Braille Pinpoint 8 Dot" pitchFamily="2" charset="0"/>
            </a:rPr>
            <a:t>menimbulkan</a:t>
          </a:r>
          <a:r>
            <a:rPr lang="en-US" sz="2000" dirty="0">
              <a:latin typeface="Apple Braille Pinpoint 8 Dot" pitchFamily="2" charset="0"/>
            </a:rPr>
            <a:t> </a:t>
          </a:r>
          <a:r>
            <a:rPr lang="en-US" sz="2000" dirty="0" err="1">
              <a:latin typeface="Apple Braille Pinpoint 8 Dot" pitchFamily="2" charset="0"/>
            </a:rPr>
            <a:t>perubahan</a:t>
          </a:r>
          <a:r>
            <a:rPr lang="en-US" sz="2000" dirty="0">
              <a:latin typeface="Apple Braille Pinpoint 8 Dot" pitchFamily="2" charset="0"/>
            </a:rPr>
            <a:t> </a:t>
          </a:r>
          <a:r>
            <a:rPr lang="en-US" sz="2000" dirty="0" err="1">
              <a:latin typeface="Apple Braille Pinpoint 8 Dot" pitchFamily="2" charset="0"/>
            </a:rPr>
            <a:t>pada</a:t>
          </a:r>
          <a:r>
            <a:rPr lang="en-US" sz="2000" dirty="0">
              <a:latin typeface="Apple Braille Pinpoint 8 Dot" pitchFamily="2" charset="0"/>
            </a:rPr>
            <a:t> </a:t>
          </a:r>
          <a:r>
            <a:rPr lang="en-US" sz="2000" dirty="0" err="1">
              <a:latin typeface="Apple Braille Pinpoint 8 Dot" pitchFamily="2" charset="0"/>
            </a:rPr>
            <a:t>jaringan</a:t>
          </a:r>
          <a:r>
            <a:rPr lang="en-US" sz="2000" dirty="0">
              <a:latin typeface="Apple Braille Pinpoint 8 Dot" pitchFamily="2" charset="0"/>
            </a:rPr>
            <a:t> lain </a:t>
          </a:r>
        </a:p>
      </dgm:t>
    </dgm:pt>
    <dgm:pt modelId="{7847DC64-F1DF-8F49-A1FC-144A7F652D91}" type="parTrans" cxnId="{218386FD-FBD4-DC43-A96B-BDA7D8162E6F}">
      <dgm:prSet/>
      <dgm:spPr/>
      <dgm:t>
        <a:bodyPr/>
        <a:lstStyle/>
        <a:p>
          <a:endParaRPr lang="en-US" sz="2000">
            <a:latin typeface="Apple Braille Pinpoint 8 Dot" pitchFamily="2" charset="0"/>
          </a:endParaRPr>
        </a:p>
      </dgm:t>
    </dgm:pt>
    <dgm:pt modelId="{55C4350C-2103-E546-8FD5-855C04513585}" type="sibTrans" cxnId="{218386FD-FBD4-DC43-A96B-BDA7D8162E6F}">
      <dgm:prSet/>
      <dgm:spPr/>
      <dgm:t>
        <a:bodyPr/>
        <a:lstStyle/>
        <a:p>
          <a:endParaRPr lang="en-US" sz="2000">
            <a:latin typeface="Apple Braille Pinpoint 8 Dot" pitchFamily="2" charset="0"/>
          </a:endParaRPr>
        </a:p>
      </dgm:t>
    </dgm:pt>
    <dgm:pt modelId="{71BC53B3-E110-DC4C-928A-9000A229EB8A}">
      <dgm:prSet phldrT="[Text]" custT="1"/>
      <dgm:spPr/>
      <dgm:t>
        <a:bodyPr/>
        <a:lstStyle/>
        <a:p>
          <a:r>
            <a:rPr lang="en-US" sz="2000" dirty="0" err="1">
              <a:latin typeface="Apple Braille Pinpoint 8 Dot" pitchFamily="2" charset="0"/>
            </a:rPr>
            <a:t>Pada</a:t>
          </a:r>
          <a:r>
            <a:rPr lang="en-US" sz="2000" dirty="0">
              <a:latin typeface="Apple Braille Pinpoint 8 Dot" pitchFamily="2" charset="0"/>
            </a:rPr>
            <a:t> </a:t>
          </a:r>
          <a:r>
            <a:rPr lang="en-US" sz="2000" dirty="0" err="1">
              <a:latin typeface="Apple Braille Pinpoint 8 Dot" pitchFamily="2" charset="0"/>
            </a:rPr>
            <a:t>otot</a:t>
          </a:r>
          <a:r>
            <a:rPr lang="en-US" sz="2000" dirty="0">
              <a:latin typeface="Apple Braille Pinpoint 8 Dot" pitchFamily="2" charset="0"/>
            </a:rPr>
            <a:t> </a:t>
          </a:r>
          <a:r>
            <a:rPr lang="en-US" sz="2000" dirty="0" err="1">
              <a:latin typeface="Apple Braille Pinpoint 8 Dot" pitchFamily="2" charset="0"/>
            </a:rPr>
            <a:t>dapat</a:t>
          </a:r>
          <a:r>
            <a:rPr lang="en-US" sz="2000" dirty="0">
              <a:latin typeface="Apple Braille Pinpoint 8 Dot" pitchFamily="2" charset="0"/>
            </a:rPr>
            <a:t> </a:t>
          </a:r>
          <a:r>
            <a:rPr lang="en-US" sz="2000" dirty="0" err="1">
              <a:latin typeface="Apple Braille Pinpoint 8 Dot" pitchFamily="2" charset="0"/>
            </a:rPr>
            <a:t>terjadi</a:t>
          </a:r>
          <a:r>
            <a:rPr lang="en-US" sz="2000" dirty="0">
              <a:latin typeface="Apple Braille Pinpoint 8 Dot" pitchFamily="2" charset="0"/>
            </a:rPr>
            <a:t> </a:t>
          </a:r>
          <a:r>
            <a:rPr lang="en-US" sz="2000" dirty="0" err="1">
              <a:latin typeface="Apple Braille Pinpoint 8 Dot" pitchFamily="2" charset="0"/>
            </a:rPr>
            <a:t>myosis</a:t>
          </a:r>
          <a:r>
            <a:rPr lang="en-US" sz="2000" dirty="0">
              <a:latin typeface="Apple Braille Pinpoint 8 Dot" pitchFamily="2" charset="0"/>
            </a:rPr>
            <a:t> </a:t>
          </a:r>
          <a:r>
            <a:rPr lang="en-US" sz="2000" dirty="0" err="1">
              <a:latin typeface="Apple Braille Pinpoint 8 Dot" pitchFamily="2" charset="0"/>
            </a:rPr>
            <a:t>yaitu</a:t>
          </a:r>
          <a:r>
            <a:rPr lang="en-US" sz="2000" dirty="0">
              <a:latin typeface="Apple Braille Pinpoint 8 Dot" pitchFamily="2" charset="0"/>
            </a:rPr>
            <a:t> proses </a:t>
          </a:r>
          <a:r>
            <a:rPr lang="en-US" sz="2000" dirty="0" err="1">
              <a:latin typeface="Apple Braille Pinpoint 8 Dot" pitchFamily="2" charset="0"/>
            </a:rPr>
            <a:t>granulasi</a:t>
          </a:r>
          <a:r>
            <a:rPr lang="en-US" sz="2000" dirty="0">
              <a:latin typeface="Apple Braille Pinpoint 8 Dot" pitchFamily="2" charset="0"/>
            </a:rPr>
            <a:t> </a:t>
          </a:r>
          <a:r>
            <a:rPr lang="en-US" sz="2000" dirty="0" err="1">
              <a:latin typeface="Apple Braille Pinpoint 8 Dot" pitchFamily="2" charset="0"/>
            </a:rPr>
            <a:t>jaringan</a:t>
          </a:r>
          <a:r>
            <a:rPr lang="en-US" sz="2000" dirty="0">
              <a:latin typeface="Apple Braille Pinpoint 8 Dot" pitchFamily="2" charset="0"/>
            </a:rPr>
            <a:t> </a:t>
          </a:r>
          <a:r>
            <a:rPr lang="en-US" sz="2000" dirty="0" err="1">
              <a:latin typeface="Apple Braille Pinpoint 8 Dot" pitchFamily="2" charset="0"/>
            </a:rPr>
            <a:t>otot</a:t>
          </a:r>
          <a:endParaRPr lang="en-US" sz="2000" dirty="0">
            <a:latin typeface="Apple Braille Pinpoint 8 Dot" pitchFamily="2" charset="0"/>
          </a:endParaRPr>
        </a:p>
      </dgm:t>
    </dgm:pt>
    <dgm:pt modelId="{F0561460-9AEE-104C-8939-2D893B31DB27}" type="parTrans" cxnId="{0927E386-6343-8149-9B2A-ED8895BB05B3}">
      <dgm:prSet/>
      <dgm:spPr/>
      <dgm:t>
        <a:bodyPr/>
        <a:lstStyle/>
        <a:p>
          <a:endParaRPr lang="en-US" sz="2000">
            <a:latin typeface="Apple Braille Pinpoint 8 Dot" pitchFamily="2" charset="0"/>
          </a:endParaRPr>
        </a:p>
      </dgm:t>
    </dgm:pt>
    <dgm:pt modelId="{6C476D04-3632-C446-8611-FE8B77DD94C2}" type="sibTrans" cxnId="{0927E386-6343-8149-9B2A-ED8895BB05B3}">
      <dgm:prSet/>
      <dgm:spPr/>
      <dgm:t>
        <a:bodyPr/>
        <a:lstStyle/>
        <a:p>
          <a:endParaRPr lang="en-US" sz="2000">
            <a:latin typeface="Apple Braille Pinpoint 8 Dot" pitchFamily="2" charset="0"/>
          </a:endParaRPr>
        </a:p>
      </dgm:t>
    </dgm:pt>
    <dgm:pt modelId="{3CF5A473-2881-AE41-9A64-FBD91EF82CDC}">
      <dgm:prSet phldrT="[Text]" custT="1"/>
      <dgm:spPr/>
      <dgm:t>
        <a:bodyPr/>
        <a:lstStyle/>
        <a:p>
          <a:r>
            <a:rPr lang="en-US" sz="1800" dirty="0" err="1">
              <a:latin typeface="Apple Braille Pinpoint 8 Dot" pitchFamily="2" charset="0"/>
            </a:rPr>
            <a:t>Pada</a:t>
          </a:r>
          <a:r>
            <a:rPr lang="en-US" sz="1800" dirty="0">
              <a:latin typeface="Apple Braille Pinpoint 8 Dot" pitchFamily="2" charset="0"/>
            </a:rPr>
            <a:t> </a:t>
          </a:r>
          <a:r>
            <a:rPr lang="en-US" sz="1800" dirty="0" err="1">
              <a:latin typeface="Apple Braille Pinpoint 8 Dot" pitchFamily="2" charset="0"/>
            </a:rPr>
            <a:t>pembuluh</a:t>
          </a:r>
          <a:r>
            <a:rPr lang="en-US" sz="1800" dirty="0">
              <a:latin typeface="Apple Braille Pinpoint 8 Dot" pitchFamily="2" charset="0"/>
            </a:rPr>
            <a:t> </a:t>
          </a:r>
          <a:r>
            <a:rPr lang="en-US" sz="1800" dirty="0" err="1">
              <a:latin typeface="Apple Braille Pinpoint 8 Dot" pitchFamily="2" charset="0"/>
            </a:rPr>
            <a:t>darah</a:t>
          </a:r>
          <a:r>
            <a:rPr lang="en-US" sz="1800" dirty="0">
              <a:latin typeface="Apple Braille Pinpoint 8 Dot" pitchFamily="2" charset="0"/>
            </a:rPr>
            <a:t> </a:t>
          </a:r>
          <a:r>
            <a:rPr lang="en-US" sz="1800" dirty="0" err="1">
              <a:latin typeface="Apple Braille Pinpoint 8 Dot" pitchFamily="2" charset="0"/>
            </a:rPr>
            <a:t>terjadi</a:t>
          </a:r>
          <a:r>
            <a:rPr lang="en-US" sz="1800" dirty="0">
              <a:latin typeface="Apple Braille Pinpoint 8 Dot" pitchFamily="2" charset="0"/>
            </a:rPr>
            <a:t> </a:t>
          </a:r>
          <a:r>
            <a:rPr lang="en-US" sz="1800" dirty="0" err="1">
              <a:latin typeface="Apple Braille Pinpoint 8 Dot" pitchFamily="2" charset="0"/>
            </a:rPr>
            <a:t>tromboemboli</a:t>
          </a:r>
          <a:r>
            <a:rPr lang="en-US" sz="1800" dirty="0">
              <a:latin typeface="Apple Braille Pinpoint 8 Dot" pitchFamily="2" charset="0"/>
            </a:rPr>
            <a:t> : </a:t>
          </a:r>
          <a:r>
            <a:rPr lang="en-US" sz="1800" dirty="0" err="1">
              <a:latin typeface="Apple Braille Pinpoint 8 Dot" pitchFamily="2" charset="0"/>
            </a:rPr>
            <a:t>sumbatan</a:t>
          </a:r>
          <a:r>
            <a:rPr lang="en-US" sz="1800" dirty="0">
              <a:latin typeface="Apple Braille Pinpoint 8 Dot" pitchFamily="2" charset="0"/>
            </a:rPr>
            <a:t> </a:t>
          </a:r>
          <a:r>
            <a:rPr lang="en-US" sz="1800" dirty="0" err="1">
              <a:latin typeface="Apple Braille Pinpoint 8 Dot" pitchFamily="2" charset="0"/>
            </a:rPr>
            <a:t>pada</a:t>
          </a:r>
          <a:r>
            <a:rPr lang="en-US" sz="1800" dirty="0">
              <a:latin typeface="Apple Braille Pinpoint 8 Dot" pitchFamily="2" charset="0"/>
            </a:rPr>
            <a:t> </a:t>
          </a:r>
          <a:r>
            <a:rPr lang="en-US" sz="1800" dirty="0" err="1">
              <a:latin typeface="Apple Braille Pinpoint 8 Dot" pitchFamily="2" charset="0"/>
            </a:rPr>
            <a:t>pembuluh</a:t>
          </a:r>
          <a:r>
            <a:rPr lang="en-US" sz="1800" dirty="0">
              <a:latin typeface="Apple Braille Pinpoint 8 Dot" pitchFamily="2" charset="0"/>
            </a:rPr>
            <a:t> </a:t>
          </a:r>
          <a:r>
            <a:rPr lang="en-US" sz="1800" dirty="0" err="1">
              <a:latin typeface="Apple Braille Pinpoint 8 Dot" pitchFamily="2" charset="0"/>
            </a:rPr>
            <a:t>darah</a:t>
          </a:r>
          <a:r>
            <a:rPr lang="en-US" sz="1800" dirty="0">
              <a:latin typeface="Apple Braille Pinpoint 8 Dot" pitchFamily="2" charset="0"/>
            </a:rPr>
            <a:t> yang </a:t>
          </a:r>
          <a:r>
            <a:rPr lang="en-US" sz="1800" dirty="0" err="1">
              <a:latin typeface="Apple Braille Pinpoint 8 Dot" pitchFamily="2" charset="0"/>
            </a:rPr>
            <a:t>disebabkan</a:t>
          </a:r>
          <a:r>
            <a:rPr lang="en-US" sz="1800" dirty="0">
              <a:latin typeface="Apple Braille Pinpoint 8 Dot" pitchFamily="2" charset="0"/>
            </a:rPr>
            <a:t> </a:t>
          </a:r>
          <a:r>
            <a:rPr lang="en-US" sz="1800" dirty="0" err="1">
              <a:latin typeface="Apple Braille Pinpoint 8 Dot" pitchFamily="2" charset="0"/>
            </a:rPr>
            <a:t>oleh</a:t>
          </a:r>
          <a:r>
            <a:rPr lang="en-US" sz="1800" dirty="0">
              <a:latin typeface="Apple Braille Pinpoint 8 Dot" pitchFamily="2" charset="0"/>
            </a:rPr>
            <a:t> </a:t>
          </a:r>
          <a:r>
            <a:rPr lang="en-US" sz="1800" dirty="0" err="1">
              <a:latin typeface="Apple Braille Pinpoint 8 Dot" pitchFamily="2" charset="0"/>
            </a:rPr>
            <a:t>adanya</a:t>
          </a:r>
          <a:r>
            <a:rPr lang="en-US" sz="1800" dirty="0">
              <a:latin typeface="Apple Braille Pinpoint 8 Dot" pitchFamily="2" charset="0"/>
            </a:rPr>
            <a:t> </a:t>
          </a:r>
          <a:r>
            <a:rPr lang="en-US" sz="1800" dirty="0" err="1">
              <a:latin typeface="Apple Braille Pinpoint 8 Dot" pitchFamily="2" charset="0"/>
            </a:rPr>
            <a:t>darah</a:t>
          </a:r>
          <a:r>
            <a:rPr lang="en-US" sz="1800" dirty="0">
              <a:latin typeface="Apple Braille Pinpoint 8 Dot" pitchFamily="2" charset="0"/>
            </a:rPr>
            <a:t> yang </a:t>
          </a:r>
          <a:r>
            <a:rPr lang="en-US" sz="1800" dirty="0" err="1">
              <a:latin typeface="Apple Braille Pinpoint 8 Dot" pitchFamily="2" charset="0"/>
            </a:rPr>
            <a:t>membeku</a:t>
          </a:r>
          <a:endParaRPr lang="en-US" sz="1800" dirty="0">
            <a:latin typeface="Apple Braille Pinpoint 8 Dot" pitchFamily="2" charset="0"/>
          </a:endParaRPr>
        </a:p>
      </dgm:t>
    </dgm:pt>
    <dgm:pt modelId="{77546A26-696C-2840-805A-AB1159C1E181}" type="parTrans" cxnId="{FD54A96A-1385-7740-AB5A-3FCFE4C0AC3D}">
      <dgm:prSet/>
      <dgm:spPr/>
      <dgm:t>
        <a:bodyPr/>
        <a:lstStyle/>
        <a:p>
          <a:endParaRPr lang="en-US" sz="2000">
            <a:latin typeface="Apple Braille Pinpoint 8 Dot" pitchFamily="2" charset="0"/>
          </a:endParaRPr>
        </a:p>
      </dgm:t>
    </dgm:pt>
    <dgm:pt modelId="{FBE7A97B-F579-9549-ACA1-E11E1D0C13AC}" type="sibTrans" cxnId="{FD54A96A-1385-7740-AB5A-3FCFE4C0AC3D}">
      <dgm:prSet/>
      <dgm:spPr/>
      <dgm:t>
        <a:bodyPr/>
        <a:lstStyle/>
        <a:p>
          <a:endParaRPr lang="en-US" sz="2000">
            <a:latin typeface="Apple Braille Pinpoint 8 Dot" pitchFamily="2" charset="0"/>
          </a:endParaRPr>
        </a:p>
      </dgm:t>
    </dgm:pt>
    <dgm:pt modelId="{5D1682D6-4F01-7E46-97B8-28DE7D8E730D}">
      <dgm:prSet custT="1"/>
      <dgm:spPr/>
      <dgm:t>
        <a:bodyPr/>
        <a:lstStyle/>
        <a:p>
          <a:r>
            <a:rPr lang="en-US" sz="2000" dirty="0" err="1">
              <a:latin typeface="Apple Braille Pinpoint 8 Dot" pitchFamily="2" charset="0"/>
            </a:rPr>
            <a:t>Terjadi</a:t>
          </a:r>
          <a:r>
            <a:rPr lang="en-US" sz="2000" dirty="0">
              <a:latin typeface="Apple Braille Pinpoint 8 Dot" pitchFamily="2" charset="0"/>
            </a:rPr>
            <a:t> splenomegaly </a:t>
          </a:r>
        </a:p>
      </dgm:t>
    </dgm:pt>
    <dgm:pt modelId="{6C5B8A43-68F7-2B48-8F74-F340736A86BD}" type="parTrans" cxnId="{EB0591A6-CDEB-BF4A-A33A-68810A39CE72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000E2F18-6E2D-E643-9A31-3AB43EF3AD9A}" type="sibTrans" cxnId="{EB0591A6-CDEB-BF4A-A33A-68810A39CE72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2304077B-C069-B44F-8FD4-00383FAD5386}" type="pres">
      <dgm:prSet presAssocID="{A2386061-3E0D-B94E-9984-C96041540B9E}" presName="linear" presStyleCnt="0">
        <dgm:presLayoutVars>
          <dgm:dir/>
          <dgm:animLvl val="lvl"/>
          <dgm:resizeHandles val="exact"/>
        </dgm:presLayoutVars>
      </dgm:prSet>
      <dgm:spPr/>
    </dgm:pt>
    <dgm:pt modelId="{CCF782AE-ADFF-6B4B-B396-5658CA1701ED}" type="pres">
      <dgm:prSet presAssocID="{97E33EC2-30B4-5A43-B198-0AF987C47298}" presName="parentLin" presStyleCnt="0"/>
      <dgm:spPr/>
    </dgm:pt>
    <dgm:pt modelId="{37B993D8-0F85-FF4F-A580-B0E9A0BABFD1}" type="pres">
      <dgm:prSet presAssocID="{97E33EC2-30B4-5A43-B198-0AF987C47298}" presName="parentLeftMargin" presStyleLbl="node1" presStyleIdx="0" presStyleCnt="4"/>
      <dgm:spPr/>
    </dgm:pt>
    <dgm:pt modelId="{F0EC7E6E-06BD-C24D-AB44-CAB1F91579BF}" type="pres">
      <dgm:prSet presAssocID="{97E33EC2-30B4-5A43-B198-0AF987C4729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0C08B0-A529-5A4C-96B8-6CCBAFDA9297}" type="pres">
      <dgm:prSet presAssocID="{97E33EC2-30B4-5A43-B198-0AF987C47298}" presName="negativeSpace" presStyleCnt="0"/>
      <dgm:spPr/>
    </dgm:pt>
    <dgm:pt modelId="{E297E808-0A59-DF48-9727-6A87AF1C3DC4}" type="pres">
      <dgm:prSet presAssocID="{97E33EC2-30B4-5A43-B198-0AF987C47298}" presName="childText" presStyleLbl="conFgAcc1" presStyleIdx="0" presStyleCnt="4">
        <dgm:presLayoutVars>
          <dgm:bulletEnabled val="1"/>
        </dgm:presLayoutVars>
      </dgm:prSet>
      <dgm:spPr/>
    </dgm:pt>
    <dgm:pt modelId="{0269D6B8-B6F2-854A-BB29-EA4F0CAE3A85}" type="pres">
      <dgm:prSet presAssocID="{55C4350C-2103-E546-8FD5-855C04513585}" presName="spaceBetweenRectangles" presStyleCnt="0"/>
      <dgm:spPr/>
    </dgm:pt>
    <dgm:pt modelId="{E35CA990-99DD-0345-B812-12942ED483CE}" type="pres">
      <dgm:prSet presAssocID="{71BC53B3-E110-DC4C-928A-9000A229EB8A}" presName="parentLin" presStyleCnt="0"/>
      <dgm:spPr/>
    </dgm:pt>
    <dgm:pt modelId="{2DE1A701-64B9-6A43-8039-DD8FC805DB31}" type="pres">
      <dgm:prSet presAssocID="{71BC53B3-E110-DC4C-928A-9000A229EB8A}" presName="parentLeftMargin" presStyleLbl="node1" presStyleIdx="0" presStyleCnt="4"/>
      <dgm:spPr/>
    </dgm:pt>
    <dgm:pt modelId="{9D335BD9-68BB-3043-9260-30BFD8C46AA2}" type="pres">
      <dgm:prSet presAssocID="{71BC53B3-E110-DC4C-928A-9000A229EB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3DF0A65-A50B-BF4B-8C46-377274D3176B}" type="pres">
      <dgm:prSet presAssocID="{71BC53B3-E110-DC4C-928A-9000A229EB8A}" presName="negativeSpace" presStyleCnt="0"/>
      <dgm:spPr/>
    </dgm:pt>
    <dgm:pt modelId="{F91B6364-60BA-A749-9080-F36F497FDBEC}" type="pres">
      <dgm:prSet presAssocID="{71BC53B3-E110-DC4C-928A-9000A229EB8A}" presName="childText" presStyleLbl="conFgAcc1" presStyleIdx="1" presStyleCnt="4">
        <dgm:presLayoutVars>
          <dgm:bulletEnabled val="1"/>
        </dgm:presLayoutVars>
      </dgm:prSet>
      <dgm:spPr/>
    </dgm:pt>
    <dgm:pt modelId="{887B956A-72BD-1343-A765-329ABBA9E2DC}" type="pres">
      <dgm:prSet presAssocID="{6C476D04-3632-C446-8611-FE8B77DD94C2}" presName="spaceBetweenRectangles" presStyleCnt="0"/>
      <dgm:spPr/>
    </dgm:pt>
    <dgm:pt modelId="{FC4B1D64-531B-E943-ABC3-1276E485DED5}" type="pres">
      <dgm:prSet presAssocID="{3CF5A473-2881-AE41-9A64-FBD91EF82CDC}" presName="parentLin" presStyleCnt="0"/>
      <dgm:spPr/>
    </dgm:pt>
    <dgm:pt modelId="{6D73385E-B697-7B46-A143-3E2217185A15}" type="pres">
      <dgm:prSet presAssocID="{3CF5A473-2881-AE41-9A64-FBD91EF82CDC}" presName="parentLeftMargin" presStyleLbl="node1" presStyleIdx="1" presStyleCnt="4"/>
      <dgm:spPr/>
    </dgm:pt>
    <dgm:pt modelId="{C8133A15-DF5C-5A44-84A8-1E5FFEABE14F}" type="pres">
      <dgm:prSet presAssocID="{3CF5A473-2881-AE41-9A64-FBD91EF82CD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41D0B4B-28FE-7441-BE11-0590BE08E994}" type="pres">
      <dgm:prSet presAssocID="{3CF5A473-2881-AE41-9A64-FBD91EF82CDC}" presName="negativeSpace" presStyleCnt="0"/>
      <dgm:spPr/>
    </dgm:pt>
    <dgm:pt modelId="{ECAA7596-4D2A-3248-939B-F19262C0A44A}" type="pres">
      <dgm:prSet presAssocID="{3CF5A473-2881-AE41-9A64-FBD91EF82CDC}" presName="childText" presStyleLbl="conFgAcc1" presStyleIdx="2" presStyleCnt="4">
        <dgm:presLayoutVars>
          <dgm:bulletEnabled val="1"/>
        </dgm:presLayoutVars>
      </dgm:prSet>
      <dgm:spPr/>
    </dgm:pt>
    <dgm:pt modelId="{90F79BFE-B26E-494D-AA4A-A6B9FD65D6F9}" type="pres">
      <dgm:prSet presAssocID="{FBE7A97B-F579-9549-ACA1-E11E1D0C13AC}" presName="spaceBetweenRectangles" presStyleCnt="0"/>
      <dgm:spPr/>
    </dgm:pt>
    <dgm:pt modelId="{7E8E6788-1421-784A-B938-7F584C7B151C}" type="pres">
      <dgm:prSet presAssocID="{5D1682D6-4F01-7E46-97B8-28DE7D8E730D}" presName="parentLin" presStyleCnt="0"/>
      <dgm:spPr/>
    </dgm:pt>
    <dgm:pt modelId="{1E881F5D-C78D-7C4D-9DD6-B8DD1E454334}" type="pres">
      <dgm:prSet presAssocID="{5D1682D6-4F01-7E46-97B8-28DE7D8E730D}" presName="parentLeftMargin" presStyleLbl="node1" presStyleIdx="2" presStyleCnt="4"/>
      <dgm:spPr/>
    </dgm:pt>
    <dgm:pt modelId="{6ECCB0DF-806C-5741-A8A8-55A085C6F628}" type="pres">
      <dgm:prSet presAssocID="{5D1682D6-4F01-7E46-97B8-28DE7D8E730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16D2DF8-981D-C94C-8608-3FC9D7B270EE}" type="pres">
      <dgm:prSet presAssocID="{5D1682D6-4F01-7E46-97B8-28DE7D8E730D}" presName="negativeSpace" presStyleCnt="0"/>
      <dgm:spPr/>
    </dgm:pt>
    <dgm:pt modelId="{22FB7512-9F4D-C84F-AA11-87677B0B9803}" type="pres">
      <dgm:prSet presAssocID="{5D1682D6-4F01-7E46-97B8-28DE7D8E730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3BD8636-5A60-8D48-BC35-E9C3E57B6C9A}" type="presOf" srcId="{5D1682D6-4F01-7E46-97B8-28DE7D8E730D}" destId="{1E881F5D-C78D-7C4D-9DD6-B8DD1E454334}" srcOrd="0" destOrd="0" presId="urn:microsoft.com/office/officeart/2005/8/layout/list1"/>
    <dgm:cxn modelId="{FD54A96A-1385-7740-AB5A-3FCFE4C0AC3D}" srcId="{A2386061-3E0D-B94E-9984-C96041540B9E}" destId="{3CF5A473-2881-AE41-9A64-FBD91EF82CDC}" srcOrd="2" destOrd="0" parTransId="{77546A26-696C-2840-805A-AB1159C1E181}" sibTransId="{FBE7A97B-F579-9549-ACA1-E11E1D0C13AC}"/>
    <dgm:cxn modelId="{A383506F-3593-A947-BBCF-D7A5ADC46684}" type="presOf" srcId="{71BC53B3-E110-DC4C-928A-9000A229EB8A}" destId="{9D335BD9-68BB-3043-9260-30BFD8C46AA2}" srcOrd="1" destOrd="0" presId="urn:microsoft.com/office/officeart/2005/8/layout/list1"/>
    <dgm:cxn modelId="{0927E386-6343-8149-9B2A-ED8895BB05B3}" srcId="{A2386061-3E0D-B94E-9984-C96041540B9E}" destId="{71BC53B3-E110-DC4C-928A-9000A229EB8A}" srcOrd="1" destOrd="0" parTransId="{F0561460-9AEE-104C-8939-2D893B31DB27}" sibTransId="{6C476D04-3632-C446-8611-FE8B77DD94C2}"/>
    <dgm:cxn modelId="{84FC5D90-7521-464F-9060-7B896E180101}" type="presOf" srcId="{97E33EC2-30B4-5A43-B198-0AF987C47298}" destId="{F0EC7E6E-06BD-C24D-AB44-CAB1F91579BF}" srcOrd="1" destOrd="0" presId="urn:microsoft.com/office/officeart/2005/8/layout/list1"/>
    <dgm:cxn modelId="{EADBE3A3-F364-7747-82E0-192492D05CA2}" type="presOf" srcId="{97E33EC2-30B4-5A43-B198-0AF987C47298}" destId="{37B993D8-0F85-FF4F-A580-B0E9A0BABFD1}" srcOrd="0" destOrd="0" presId="urn:microsoft.com/office/officeart/2005/8/layout/list1"/>
    <dgm:cxn modelId="{EB0591A6-CDEB-BF4A-A33A-68810A39CE72}" srcId="{A2386061-3E0D-B94E-9984-C96041540B9E}" destId="{5D1682D6-4F01-7E46-97B8-28DE7D8E730D}" srcOrd="3" destOrd="0" parTransId="{6C5B8A43-68F7-2B48-8F74-F340736A86BD}" sibTransId="{000E2F18-6E2D-E643-9A31-3AB43EF3AD9A}"/>
    <dgm:cxn modelId="{D1233ADE-2F96-3140-929E-65A76A710FBA}" type="presOf" srcId="{5D1682D6-4F01-7E46-97B8-28DE7D8E730D}" destId="{6ECCB0DF-806C-5741-A8A8-55A085C6F628}" srcOrd="1" destOrd="0" presId="urn:microsoft.com/office/officeart/2005/8/layout/list1"/>
    <dgm:cxn modelId="{E343D6E0-9BF9-1347-93F8-E2E7C757E364}" type="presOf" srcId="{A2386061-3E0D-B94E-9984-C96041540B9E}" destId="{2304077B-C069-B44F-8FD4-00383FAD5386}" srcOrd="0" destOrd="0" presId="urn:microsoft.com/office/officeart/2005/8/layout/list1"/>
    <dgm:cxn modelId="{949D80E5-6F32-4C4A-877A-252E3269E0E4}" type="presOf" srcId="{71BC53B3-E110-DC4C-928A-9000A229EB8A}" destId="{2DE1A701-64B9-6A43-8039-DD8FC805DB31}" srcOrd="0" destOrd="0" presId="urn:microsoft.com/office/officeart/2005/8/layout/list1"/>
    <dgm:cxn modelId="{10F578F5-1032-DF44-A67B-99F5E9BD030D}" type="presOf" srcId="{3CF5A473-2881-AE41-9A64-FBD91EF82CDC}" destId="{6D73385E-B697-7B46-A143-3E2217185A15}" srcOrd="0" destOrd="0" presId="urn:microsoft.com/office/officeart/2005/8/layout/list1"/>
    <dgm:cxn modelId="{218386FD-FBD4-DC43-A96B-BDA7D8162E6F}" srcId="{A2386061-3E0D-B94E-9984-C96041540B9E}" destId="{97E33EC2-30B4-5A43-B198-0AF987C47298}" srcOrd="0" destOrd="0" parTransId="{7847DC64-F1DF-8F49-A1FC-144A7F652D91}" sibTransId="{55C4350C-2103-E546-8FD5-855C04513585}"/>
    <dgm:cxn modelId="{386EA9FE-2662-C24D-BB10-21EDFC2F0BCE}" type="presOf" srcId="{3CF5A473-2881-AE41-9A64-FBD91EF82CDC}" destId="{C8133A15-DF5C-5A44-84A8-1E5FFEABE14F}" srcOrd="1" destOrd="0" presId="urn:microsoft.com/office/officeart/2005/8/layout/list1"/>
    <dgm:cxn modelId="{74A57D76-281B-DF4E-9E5D-ABCFFBA80371}" type="presParOf" srcId="{2304077B-C069-B44F-8FD4-00383FAD5386}" destId="{CCF782AE-ADFF-6B4B-B396-5658CA1701ED}" srcOrd="0" destOrd="0" presId="urn:microsoft.com/office/officeart/2005/8/layout/list1"/>
    <dgm:cxn modelId="{A852CD16-9362-5048-86AD-0E4CD8A6432B}" type="presParOf" srcId="{CCF782AE-ADFF-6B4B-B396-5658CA1701ED}" destId="{37B993D8-0F85-FF4F-A580-B0E9A0BABFD1}" srcOrd="0" destOrd="0" presId="urn:microsoft.com/office/officeart/2005/8/layout/list1"/>
    <dgm:cxn modelId="{DBFC5CBE-C189-BC4E-B925-5FDD1B4417AA}" type="presParOf" srcId="{CCF782AE-ADFF-6B4B-B396-5658CA1701ED}" destId="{F0EC7E6E-06BD-C24D-AB44-CAB1F91579BF}" srcOrd="1" destOrd="0" presId="urn:microsoft.com/office/officeart/2005/8/layout/list1"/>
    <dgm:cxn modelId="{6DA6C761-0A04-474B-900D-EBDA8F25CDCB}" type="presParOf" srcId="{2304077B-C069-B44F-8FD4-00383FAD5386}" destId="{210C08B0-A529-5A4C-96B8-6CCBAFDA9297}" srcOrd="1" destOrd="0" presId="urn:microsoft.com/office/officeart/2005/8/layout/list1"/>
    <dgm:cxn modelId="{2E5F3151-013D-F145-A56A-6DA0015699DA}" type="presParOf" srcId="{2304077B-C069-B44F-8FD4-00383FAD5386}" destId="{E297E808-0A59-DF48-9727-6A87AF1C3DC4}" srcOrd="2" destOrd="0" presId="urn:microsoft.com/office/officeart/2005/8/layout/list1"/>
    <dgm:cxn modelId="{A89F036E-F48B-064D-91CB-7EFDFBA8255E}" type="presParOf" srcId="{2304077B-C069-B44F-8FD4-00383FAD5386}" destId="{0269D6B8-B6F2-854A-BB29-EA4F0CAE3A85}" srcOrd="3" destOrd="0" presId="urn:microsoft.com/office/officeart/2005/8/layout/list1"/>
    <dgm:cxn modelId="{00091DF6-B447-7C47-96E9-466C9B37CD08}" type="presParOf" srcId="{2304077B-C069-B44F-8FD4-00383FAD5386}" destId="{E35CA990-99DD-0345-B812-12942ED483CE}" srcOrd="4" destOrd="0" presId="urn:microsoft.com/office/officeart/2005/8/layout/list1"/>
    <dgm:cxn modelId="{8A197A1F-7044-AF44-96E2-BBB0459A09A7}" type="presParOf" srcId="{E35CA990-99DD-0345-B812-12942ED483CE}" destId="{2DE1A701-64B9-6A43-8039-DD8FC805DB31}" srcOrd="0" destOrd="0" presId="urn:microsoft.com/office/officeart/2005/8/layout/list1"/>
    <dgm:cxn modelId="{9DFB2F3A-05B0-E04E-BDE5-D52E24379341}" type="presParOf" srcId="{E35CA990-99DD-0345-B812-12942ED483CE}" destId="{9D335BD9-68BB-3043-9260-30BFD8C46AA2}" srcOrd="1" destOrd="0" presId="urn:microsoft.com/office/officeart/2005/8/layout/list1"/>
    <dgm:cxn modelId="{CF6B04E1-205C-1C46-BD61-B0F9906BCB7D}" type="presParOf" srcId="{2304077B-C069-B44F-8FD4-00383FAD5386}" destId="{03DF0A65-A50B-BF4B-8C46-377274D3176B}" srcOrd="5" destOrd="0" presId="urn:microsoft.com/office/officeart/2005/8/layout/list1"/>
    <dgm:cxn modelId="{C86A5D6D-06E4-5841-8A58-9EF011E3F941}" type="presParOf" srcId="{2304077B-C069-B44F-8FD4-00383FAD5386}" destId="{F91B6364-60BA-A749-9080-F36F497FDBEC}" srcOrd="6" destOrd="0" presId="urn:microsoft.com/office/officeart/2005/8/layout/list1"/>
    <dgm:cxn modelId="{EDB9697C-3D32-5143-9961-B9E510169DDC}" type="presParOf" srcId="{2304077B-C069-B44F-8FD4-00383FAD5386}" destId="{887B956A-72BD-1343-A765-329ABBA9E2DC}" srcOrd="7" destOrd="0" presId="urn:microsoft.com/office/officeart/2005/8/layout/list1"/>
    <dgm:cxn modelId="{BB661509-B0BD-AF4A-99EF-128EEB35C179}" type="presParOf" srcId="{2304077B-C069-B44F-8FD4-00383FAD5386}" destId="{FC4B1D64-531B-E943-ABC3-1276E485DED5}" srcOrd="8" destOrd="0" presId="urn:microsoft.com/office/officeart/2005/8/layout/list1"/>
    <dgm:cxn modelId="{373251FB-7CDB-2249-ACBB-23BFC774CAD3}" type="presParOf" srcId="{FC4B1D64-531B-E943-ABC3-1276E485DED5}" destId="{6D73385E-B697-7B46-A143-3E2217185A15}" srcOrd="0" destOrd="0" presId="urn:microsoft.com/office/officeart/2005/8/layout/list1"/>
    <dgm:cxn modelId="{89399894-6C5F-9746-9FEC-3873472ABF57}" type="presParOf" srcId="{FC4B1D64-531B-E943-ABC3-1276E485DED5}" destId="{C8133A15-DF5C-5A44-84A8-1E5FFEABE14F}" srcOrd="1" destOrd="0" presId="urn:microsoft.com/office/officeart/2005/8/layout/list1"/>
    <dgm:cxn modelId="{6CE99790-6AD6-AC4F-91D8-C7AE72924242}" type="presParOf" srcId="{2304077B-C069-B44F-8FD4-00383FAD5386}" destId="{841D0B4B-28FE-7441-BE11-0590BE08E994}" srcOrd="9" destOrd="0" presId="urn:microsoft.com/office/officeart/2005/8/layout/list1"/>
    <dgm:cxn modelId="{69083303-2701-3043-8673-2AD25677B1DE}" type="presParOf" srcId="{2304077B-C069-B44F-8FD4-00383FAD5386}" destId="{ECAA7596-4D2A-3248-939B-F19262C0A44A}" srcOrd="10" destOrd="0" presId="urn:microsoft.com/office/officeart/2005/8/layout/list1"/>
    <dgm:cxn modelId="{8AA904FF-2793-704F-87B6-411A12A8E884}" type="presParOf" srcId="{2304077B-C069-B44F-8FD4-00383FAD5386}" destId="{90F79BFE-B26E-494D-AA4A-A6B9FD65D6F9}" srcOrd="11" destOrd="0" presId="urn:microsoft.com/office/officeart/2005/8/layout/list1"/>
    <dgm:cxn modelId="{7557ADB6-0641-414D-8797-329B67040563}" type="presParOf" srcId="{2304077B-C069-B44F-8FD4-00383FAD5386}" destId="{7E8E6788-1421-784A-B938-7F584C7B151C}" srcOrd="12" destOrd="0" presId="urn:microsoft.com/office/officeart/2005/8/layout/list1"/>
    <dgm:cxn modelId="{C2366B55-6124-C346-8D77-C7A197B1052B}" type="presParOf" srcId="{7E8E6788-1421-784A-B938-7F584C7B151C}" destId="{1E881F5D-C78D-7C4D-9DD6-B8DD1E454334}" srcOrd="0" destOrd="0" presId="urn:microsoft.com/office/officeart/2005/8/layout/list1"/>
    <dgm:cxn modelId="{C9BAAE3B-4A74-504D-A59D-A0D9560E6DCE}" type="presParOf" srcId="{7E8E6788-1421-784A-B938-7F584C7B151C}" destId="{6ECCB0DF-806C-5741-A8A8-55A085C6F628}" srcOrd="1" destOrd="0" presId="urn:microsoft.com/office/officeart/2005/8/layout/list1"/>
    <dgm:cxn modelId="{2440528A-44A8-BE49-A742-ACE216A62140}" type="presParOf" srcId="{2304077B-C069-B44F-8FD4-00383FAD5386}" destId="{616D2DF8-981D-C94C-8608-3FC9D7B270EE}" srcOrd="13" destOrd="0" presId="urn:microsoft.com/office/officeart/2005/8/layout/list1"/>
    <dgm:cxn modelId="{BF6A4F76-3178-1F43-BC07-7EDA709FFC98}" type="presParOf" srcId="{2304077B-C069-B44F-8FD4-00383FAD5386}" destId="{22FB7512-9F4D-C84F-AA11-87677B0B980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9B1050-71F6-5E4A-8BAE-3F26E2FF4FF0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E07BCCD1-36A8-4340-BF05-EB7885A6842A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Pengkajian</a:t>
          </a:r>
          <a:endParaRPr lang="en-US" dirty="0">
            <a:latin typeface="Apple Braille Pinpoint 8 Dot" pitchFamily="2" charset="0"/>
          </a:endParaRPr>
        </a:p>
      </dgm:t>
    </dgm:pt>
    <dgm:pt modelId="{B4F7F96F-7685-0F46-AC43-D86B21DFF9C8}" type="parTrans" cxnId="{4F27A8E4-8934-2E42-9E22-A4E958367A38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E8D13D5A-2784-5D4A-8D4B-1E6572516A44}" type="sibTrans" cxnId="{4F27A8E4-8934-2E42-9E22-A4E958367A38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47D4A4EF-BB9F-7A46-9838-00F966EC3478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Diagnosa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Keperawatan</a:t>
          </a:r>
          <a:endParaRPr lang="en-US" dirty="0">
            <a:latin typeface="Apple Braille Pinpoint 8 Dot" pitchFamily="2" charset="0"/>
          </a:endParaRPr>
        </a:p>
      </dgm:t>
    </dgm:pt>
    <dgm:pt modelId="{BF44DA12-BA96-2344-8068-D473848F2786}" type="parTrans" cxnId="{DA4D1774-5E8E-D042-A1D8-2094FBB2D5A4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70625780-F9D6-3D41-B553-BE558C3C5E5A}" type="sibTrans" cxnId="{DA4D1774-5E8E-D042-A1D8-2094FBB2D5A4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5CB66907-C220-3B48-B543-A65CE0DE700A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Intervensi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Keperawatan</a:t>
          </a:r>
          <a:endParaRPr lang="en-US" dirty="0">
            <a:latin typeface="Apple Braille Pinpoint 8 Dot" pitchFamily="2" charset="0"/>
          </a:endParaRPr>
        </a:p>
      </dgm:t>
    </dgm:pt>
    <dgm:pt modelId="{42BC04C0-2398-C544-AC41-D7D73A952290}" type="parTrans" cxnId="{E7693CC3-79ED-F441-B818-28836CA746F3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2843D5FD-D192-1C42-9CAD-7D7A6B309E7F}" type="sibTrans" cxnId="{E7693CC3-79ED-F441-B818-28836CA746F3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22057929-E864-6B47-A0CA-1D537DFFF5CB}">
      <dgm:prSet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Implementasi</a:t>
          </a:r>
          <a:endParaRPr lang="en-US" dirty="0">
            <a:latin typeface="Apple Braille Pinpoint 8 Dot" pitchFamily="2" charset="0"/>
          </a:endParaRPr>
        </a:p>
      </dgm:t>
    </dgm:pt>
    <dgm:pt modelId="{4DBAE237-F9D0-2A4E-BBC6-4ACF9B9F1C2F}" type="parTrans" cxnId="{1E6266CE-250C-884E-9545-91B401D674C9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46FC07E1-3692-CD49-82B8-FC276612F56C}" type="sibTrans" cxnId="{1E6266CE-250C-884E-9545-91B401D674C9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D50E1CE6-6983-3B49-B293-6E691663C574}">
      <dgm:prSet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Evaluasi</a:t>
          </a:r>
          <a:r>
            <a:rPr lang="en-US" dirty="0">
              <a:latin typeface="Apple Braille Pinpoint 8 Dot" pitchFamily="2" charset="0"/>
            </a:rPr>
            <a:t> 6</a:t>
          </a:r>
        </a:p>
      </dgm:t>
    </dgm:pt>
    <dgm:pt modelId="{EDB24A6A-26AC-5F4C-82AC-9AE8F387A6EC}" type="parTrans" cxnId="{BAE2A7FC-E078-A246-AFFE-688B3430B109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505A782D-533D-9741-B20D-F1926CA2386E}" type="sibTrans" cxnId="{BAE2A7FC-E078-A246-AFFE-688B3430B109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679189FB-6159-3E47-8B1D-32AF97535A3C}" type="pres">
      <dgm:prSet presAssocID="{CF9B1050-71F6-5E4A-8BAE-3F26E2FF4FF0}" presName="linearFlow" presStyleCnt="0">
        <dgm:presLayoutVars>
          <dgm:dir/>
          <dgm:resizeHandles val="exact"/>
        </dgm:presLayoutVars>
      </dgm:prSet>
      <dgm:spPr/>
    </dgm:pt>
    <dgm:pt modelId="{510E008F-2061-9542-9236-9D3A0BD7B99D}" type="pres">
      <dgm:prSet presAssocID="{E07BCCD1-36A8-4340-BF05-EB7885A6842A}" presName="composite" presStyleCnt="0"/>
      <dgm:spPr/>
    </dgm:pt>
    <dgm:pt modelId="{4B2DC070-399A-5043-9750-113256728506}" type="pres">
      <dgm:prSet presAssocID="{E07BCCD1-36A8-4340-BF05-EB7885A6842A}" presName="imgShp" presStyleLbl="fgImgPlace1" presStyleIdx="0" presStyleCnt="5"/>
      <dgm:spPr/>
    </dgm:pt>
    <dgm:pt modelId="{2581342C-9CDD-9E43-B2BB-D498F5585661}" type="pres">
      <dgm:prSet presAssocID="{E07BCCD1-36A8-4340-BF05-EB7885A6842A}" presName="txShp" presStyleLbl="node1" presStyleIdx="0" presStyleCnt="5">
        <dgm:presLayoutVars>
          <dgm:bulletEnabled val="1"/>
        </dgm:presLayoutVars>
      </dgm:prSet>
      <dgm:spPr/>
    </dgm:pt>
    <dgm:pt modelId="{53B83F9E-D679-6C49-837A-B373833A6196}" type="pres">
      <dgm:prSet presAssocID="{E8D13D5A-2784-5D4A-8D4B-1E6572516A44}" presName="spacing" presStyleCnt="0"/>
      <dgm:spPr/>
    </dgm:pt>
    <dgm:pt modelId="{108B8486-1B1E-CA46-8B02-CF292A6FE1E9}" type="pres">
      <dgm:prSet presAssocID="{47D4A4EF-BB9F-7A46-9838-00F966EC3478}" presName="composite" presStyleCnt="0"/>
      <dgm:spPr/>
    </dgm:pt>
    <dgm:pt modelId="{E066D7A2-74B2-4D49-AF43-DE02C7DDDF62}" type="pres">
      <dgm:prSet presAssocID="{47D4A4EF-BB9F-7A46-9838-00F966EC3478}" presName="imgShp" presStyleLbl="fgImgPlace1" presStyleIdx="1" presStyleCnt="5"/>
      <dgm:spPr/>
    </dgm:pt>
    <dgm:pt modelId="{A207A156-8C26-2443-9DB3-E12803CDE975}" type="pres">
      <dgm:prSet presAssocID="{47D4A4EF-BB9F-7A46-9838-00F966EC3478}" presName="txShp" presStyleLbl="node1" presStyleIdx="1" presStyleCnt="5">
        <dgm:presLayoutVars>
          <dgm:bulletEnabled val="1"/>
        </dgm:presLayoutVars>
      </dgm:prSet>
      <dgm:spPr/>
    </dgm:pt>
    <dgm:pt modelId="{9B2375C6-F92B-FA45-8523-B8E413A055B0}" type="pres">
      <dgm:prSet presAssocID="{70625780-F9D6-3D41-B553-BE558C3C5E5A}" presName="spacing" presStyleCnt="0"/>
      <dgm:spPr/>
    </dgm:pt>
    <dgm:pt modelId="{B47CEB46-6BE3-8746-8CAE-8EE8054105D5}" type="pres">
      <dgm:prSet presAssocID="{5CB66907-C220-3B48-B543-A65CE0DE700A}" presName="composite" presStyleCnt="0"/>
      <dgm:spPr/>
    </dgm:pt>
    <dgm:pt modelId="{F0AFA62A-E816-204F-81BB-8AC80E19EB8D}" type="pres">
      <dgm:prSet presAssocID="{5CB66907-C220-3B48-B543-A65CE0DE700A}" presName="imgShp" presStyleLbl="fgImgPlace1" presStyleIdx="2" presStyleCnt="5"/>
      <dgm:spPr/>
    </dgm:pt>
    <dgm:pt modelId="{F3B3AAC2-0C29-7443-8921-0E96A8BCE9E1}" type="pres">
      <dgm:prSet presAssocID="{5CB66907-C220-3B48-B543-A65CE0DE700A}" presName="txShp" presStyleLbl="node1" presStyleIdx="2" presStyleCnt="5">
        <dgm:presLayoutVars>
          <dgm:bulletEnabled val="1"/>
        </dgm:presLayoutVars>
      </dgm:prSet>
      <dgm:spPr/>
    </dgm:pt>
    <dgm:pt modelId="{CA284840-4B0C-EB44-A7DC-3B176BF63A3B}" type="pres">
      <dgm:prSet presAssocID="{2843D5FD-D192-1C42-9CAD-7D7A6B309E7F}" presName="spacing" presStyleCnt="0"/>
      <dgm:spPr/>
    </dgm:pt>
    <dgm:pt modelId="{E62F372D-0B24-6C43-984E-60C3FF03FBE7}" type="pres">
      <dgm:prSet presAssocID="{22057929-E864-6B47-A0CA-1D537DFFF5CB}" presName="composite" presStyleCnt="0"/>
      <dgm:spPr/>
    </dgm:pt>
    <dgm:pt modelId="{B1E478CD-D80F-0A46-9A6B-B3D6D1145176}" type="pres">
      <dgm:prSet presAssocID="{22057929-E864-6B47-A0CA-1D537DFFF5CB}" presName="imgShp" presStyleLbl="fgImgPlace1" presStyleIdx="3" presStyleCnt="5"/>
      <dgm:spPr/>
    </dgm:pt>
    <dgm:pt modelId="{A1859858-D857-EC47-B650-6737A0A5CF7A}" type="pres">
      <dgm:prSet presAssocID="{22057929-E864-6B47-A0CA-1D537DFFF5CB}" presName="txShp" presStyleLbl="node1" presStyleIdx="3" presStyleCnt="5">
        <dgm:presLayoutVars>
          <dgm:bulletEnabled val="1"/>
        </dgm:presLayoutVars>
      </dgm:prSet>
      <dgm:spPr/>
    </dgm:pt>
    <dgm:pt modelId="{495E9CF7-ACED-024C-9542-B12AC4E8693E}" type="pres">
      <dgm:prSet presAssocID="{46FC07E1-3692-CD49-82B8-FC276612F56C}" presName="spacing" presStyleCnt="0"/>
      <dgm:spPr/>
    </dgm:pt>
    <dgm:pt modelId="{70D42C00-4549-664A-9416-DBD68640C49E}" type="pres">
      <dgm:prSet presAssocID="{D50E1CE6-6983-3B49-B293-6E691663C574}" presName="composite" presStyleCnt="0"/>
      <dgm:spPr/>
    </dgm:pt>
    <dgm:pt modelId="{B55E84CF-E04E-6746-9BAE-255927A05E7E}" type="pres">
      <dgm:prSet presAssocID="{D50E1CE6-6983-3B49-B293-6E691663C574}" presName="imgShp" presStyleLbl="fgImgPlace1" presStyleIdx="4" presStyleCnt="5"/>
      <dgm:spPr/>
    </dgm:pt>
    <dgm:pt modelId="{D4524A83-C223-3D4D-8715-85D1B89D6756}" type="pres">
      <dgm:prSet presAssocID="{D50E1CE6-6983-3B49-B293-6E691663C574}" presName="txShp" presStyleLbl="node1" presStyleIdx="4" presStyleCnt="5">
        <dgm:presLayoutVars>
          <dgm:bulletEnabled val="1"/>
        </dgm:presLayoutVars>
      </dgm:prSet>
      <dgm:spPr/>
    </dgm:pt>
  </dgm:ptLst>
  <dgm:cxnLst>
    <dgm:cxn modelId="{F78C0C02-92D6-AE44-AFFE-CE3451919734}" type="presOf" srcId="{47D4A4EF-BB9F-7A46-9838-00F966EC3478}" destId="{A207A156-8C26-2443-9DB3-E12803CDE975}" srcOrd="0" destOrd="0" presId="urn:microsoft.com/office/officeart/2005/8/layout/vList3"/>
    <dgm:cxn modelId="{AEB86568-8947-2C4C-9BD6-342A62A3731E}" type="presOf" srcId="{CF9B1050-71F6-5E4A-8BAE-3F26E2FF4FF0}" destId="{679189FB-6159-3E47-8B1D-32AF97535A3C}" srcOrd="0" destOrd="0" presId="urn:microsoft.com/office/officeart/2005/8/layout/vList3"/>
    <dgm:cxn modelId="{ED4C666E-1262-9849-B8C3-7810FDC3D816}" type="presOf" srcId="{5CB66907-C220-3B48-B543-A65CE0DE700A}" destId="{F3B3AAC2-0C29-7443-8921-0E96A8BCE9E1}" srcOrd="0" destOrd="0" presId="urn:microsoft.com/office/officeart/2005/8/layout/vList3"/>
    <dgm:cxn modelId="{DA4D1774-5E8E-D042-A1D8-2094FBB2D5A4}" srcId="{CF9B1050-71F6-5E4A-8BAE-3F26E2FF4FF0}" destId="{47D4A4EF-BB9F-7A46-9838-00F966EC3478}" srcOrd="1" destOrd="0" parTransId="{BF44DA12-BA96-2344-8068-D473848F2786}" sibTransId="{70625780-F9D6-3D41-B553-BE558C3C5E5A}"/>
    <dgm:cxn modelId="{EDA91794-E359-9D41-B7A9-B830CF6DE9B6}" type="presOf" srcId="{D50E1CE6-6983-3B49-B293-6E691663C574}" destId="{D4524A83-C223-3D4D-8715-85D1B89D6756}" srcOrd="0" destOrd="0" presId="urn:microsoft.com/office/officeart/2005/8/layout/vList3"/>
    <dgm:cxn modelId="{E7693CC3-79ED-F441-B818-28836CA746F3}" srcId="{CF9B1050-71F6-5E4A-8BAE-3F26E2FF4FF0}" destId="{5CB66907-C220-3B48-B543-A65CE0DE700A}" srcOrd="2" destOrd="0" parTransId="{42BC04C0-2398-C544-AC41-D7D73A952290}" sibTransId="{2843D5FD-D192-1C42-9CAD-7D7A6B309E7F}"/>
    <dgm:cxn modelId="{933BC7C8-FC16-AA44-BE32-05812648E4DD}" type="presOf" srcId="{E07BCCD1-36A8-4340-BF05-EB7885A6842A}" destId="{2581342C-9CDD-9E43-B2BB-D498F5585661}" srcOrd="0" destOrd="0" presId="urn:microsoft.com/office/officeart/2005/8/layout/vList3"/>
    <dgm:cxn modelId="{1E6266CE-250C-884E-9545-91B401D674C9}" srcId="{CF9B1050-71F6-5E4A-8BAE-3F26E2FF4FF0}" destId="{22057929-E864-6B47-A0CA-1D537DFFF5CB}" srcOrd="3" destOrd="0" parTransId="{4DBAE237-F9D0-2A4E-BBC6-4ACF9B9F1C2F}" sibTransId="{46FC07E1-3692-CD49-82B8-FC276612F56C}"/>
    <dgm:cxn modelId="{4F27A8E4-8934-2E42-9E22-A4E958367A38}" srcId="{CF9B1050-71F6-5E4A-8BAE-3F26E2FF4FF0}" destId="{E07BCCD1-36A8-4340-BF05-EB7885A6842A}" srcOrd="0" destOrd="0" parTransId="{B4F7F96F-7685-0F46-AC43-D86B21DFF9C8}" sibTransId="{E8D13D5A-2784-5D4A-8D4B-1E6572516A44}"/>
    <dgm:cxn modelId="{0344C2F0-F14A-EE4A-AEE9-61B491D2F146}" type="presOf" srcId="{22057929-E864-6B47-A0CA-1D537DFFF5CB}" destId="{A1859858-D857-EC47-B650-6737A0A5CF7A}" srcOrd="0" destOrd="0" presId="urn:microsoft.com/office/officeart/2005/8/layout/vList3"/>
    <dgm:cxn modelId="{BAE2A7FC-E078-A246-AFFE-688B3430B109}" srcId="{CF9B1050-71F6-5E4A-8BAE-3F26E2FF4FF0}" destId="{D50E1CE6-6983-3B49-B293-6E691663C574}" srcOrd="4" destOrd="0" parTransId="{EDB24A6A-26AC-5F4C-82AC-9AE8F387A6EC}" sibTransId="{505A782D-533D-9741-B20D-F1926CA2386E}"/>
    <dgm:cxn modelId="{BB510D39-BBF0-7A49-8665-A96A41387642}" type="presParOf" srcId="{679189FB-6159-3E47-8B1D-32AF97535A3C}" destId="{510E008F-2061-9542-9236-9D3A0BD7B99D}" srcOrd="0" destOrd="0" presId="urn:microsoft.com/office/officeart/2005/8/layout/vList3"/>
    <dgm:cxn modelId="{3D621451-BFE4-554C-AC03-2D3AC2B56FA2}" type="presParOf" srcId="{510E008F-2061-9542-9236-9D3A0BD7B99D}" destId="{4B2DC070-399A-5043-9750-113256728506}" srcOrd="0" destOrd="0" presId="urn:microsoft.com/office/officeart/2005/8/layout/vList3"/>
    <dgm:cxn modelId="{6274BFB2-510F-CC4B-ACE7-9AE07944E055}" type="presParOf" srcId="{510E008F-2061-9542-9236-9D3A0BD7B99D}" destId="{2581342C-9CDD-9E43-B2BB-D498F5585661}" srcOrd="1" destOrd="0" presId="urn:microsoft.com/office/officeart/2005/8/layout/vList3"/>
    <dgm:cxn modelId="{EFA6CB2D-7F79-E248-8B1D-ACC183104736}" type="presParOf" srcId="{679189FB-6159-3E47-8B1D-32AF97535A3C}" destId="{53B83F9E-D679-6C49-837A-B373833A6196}" srcOrd="1" destOrd="0" presId="urn:microsoft.com/office/officeart/2005/8/layout/vList3"/>
    <dgm:cxn modelId="{FDFA393B-052D-274A-AF8B-0BE28B479EA8}" type="presParOf" srcId="{679189FB-6159-3E47-8B1D-32AF97535A3C}" destId="{108B8486-1B1E-CA46-8B02-CF292A6FE1E9}" srcOrd="2" destOrd="0" presId="urn:microsoft.com/office/officeart/2005/8/layout/vList3"/>
    <dgm:cxn modelId="{75749324-788C-4642-B6DB-95B485C1CF91}" type="presParOf" srcId="{108B8486-1B1E-CA46-8B02-CF292A6FE1E9}" destId="{E066D7A2-74B2-4D49-AF43-DE02C7DDDF62}" srcOrd="0" destOrd="0" presId="urn:microsoft.com/office/officeart/2005/8/layout/vList3"/>
    <dgm:cxn modelId="{B773626C-8668-8A45-9CD4-84A9380A4B04}" type="presParOf" srcId="{108B8486-1B1E-CA46-8B02-CF292A6FE1E9}" destId="{A207A156-8C26-2443-9DB3-E12803CDE975}" srcOrd="1" destOrd="0" presId="urn:microsoft.com/office/officeart/2005/8/layout/vList3"/>
    <dgm:cxn modelId="{EFBC5F54-7582-854C-8A22-66FC015C7B5E}" type="presParOf" srcId="{679189FB-6159-3E47-8B1D-32AF97535A3C}" destId="{9B2375C6-F92B-FA45-8523-B8E413A055B0}" srcOrd="3" destOrd="0" presId="urn:microsoft.com/office/officeart/2005/8/layout/vList3"/>
    <dgm:cxn modelId="{02EB07C7-3598-A94F-89AD-2AF23EE24051}" type="presParOf" srcId="{679189FB-6159-3E47-8B1D-32AF97535A3C}" destId="{B47CEB46-6BE3-8746-8CAE-8EE8054105D5}" srcOrd="4" destOrd="0" presId="urn:microsoft.com/office/officeart/2005/8/layout/vList3"/>
    <dgm:cxn modelId="{E3DD0322-E31D-D445-8CB4-0887C58EBA9E}" type="presParOf" srcId="{B47CEB46-6BE3-8746-8CAE-8EE8054105D5}" destId="{F0AFA62A-E816-204F-81BB-8AC80E19EB8D}" srcOrd="0" destOrd="0" presId="urn:microsoft.com/office/officeart/2005/8/layout/vList3"/>
    <dgm:cxn modelId="{C87A15B9-BA5E-E947-B8A7-CC19CA8B622E}" type="presParOf" srcId="{B47CEB46-6BE3-8746-8CAE-8EE8054105D5}" destId="{F3B3AAC2-0C29-7443-8921-0E96A8BCE9E1}" srcOrd="1" destOrd="0" presId="urn:microsoft.com/office/officeart/2005/8/layout/vList3"/>
    <dgm:cxn modelId="{D628351E-FAA2-8543-8A0F-19B5E183EFE0}" type="presParOf" srcId="{679189FB-6159-3E47-8B1D-32AF97535A3C}" destId="{CA284840-4B0C-EB44-A7DC-3B176BF63A3B}" srcOrd="5" destOrd="0" presId="urn:microsoft.com/office/officeart/2005/8/layout/vList3"/>
    <dgm:cxn modelId="{CF8AEFDE-B2AB-B44C-8947-C221BE1AAA44}" type="presParOf" srcId="{679189FB-6159-3E47-8B1D-32AF97535A3C}" destId="{E62F372D-0B24-6C43-984E-60C3FF03FBE7}" srcOrd="6" destOrd="0" presId="urn:microsoft.com/office/officeart/2005/8/layout/vList3"/>
    <dgm:cxn modelId="{16767B36-9110-8049-83D8-246D89BFF2FB}" type="presParOf" srcId="{E62F372D-0B24-6C43-984E-60C3FF03FBE7}" destId="{B1E478CD-D80F-0A46-9A6B-B3D6D1145176}" srcOrd="0" destOrd="0" presId="urn:microsoft.com/office/officeart/2005/8/layout/vList3"/>
    <dgm:cxn modelId="{B476E175-F432-F841-8CB3-6E67087EEA28}" type="presParOf" srcId="{E62F372D-0B24-6C43-984E-60C3FF03FBE7}" destId="{A1859858-D857-EC47-B650-6737A0A5CF7A}" srcOrd="1" destOrd="0" presId="urn:microsoft.com/office/officeart/2005/8/layout/vList3"/>
    <dgm:cxn modelId="{CCCA9BFC-CDA3-214C-8662-4010E84AEED4}" type="presParOf" srcId="{679189FB-6159-3E47-8B1D-32AF97535A3C}" destId="{495E9CF7-ACED-024C-9542-B12AC4E8693E}" srcOrd="7" destOrd="0" presId="urn:microsoft.com/office/officeart/2005/8/layout/vList3"/>
    <dgm:cxn modelId="{CF5A1E86-8B81-2A49-9433-CE610FE223DA}" type="presParOf" srcId="{679189FB-6159-3E47-8B1D-32AF97535A3C}" destId="{70D42C00-4549-664A-9416-DBD68640C49E}" srcOrd="8" destOrd="0" presId="urn:microsoft.com/office/officeart/2005/8/layout/vList3"/>
    <dgm:cxn modelId="{9EB547ED-802D-6349-A90C-C45A30E2BA51}" type="presParOf" srcId="{70D42C00-4549-664A-9416-DBD68640C49E}" destId="{B55E84CF-E04E-6746-9BAE-255927A05E7E}" srcOrd="0" destOrd="0" presId="urn:microsoft.com/office/officeart/2005/8/layout/vList3"/>
    <dgm:cxn modelId="{FE42EB05-68A7-AF4D-A92E-C91A5A69FF09}" type="presParOf" srcId="{70D42C00-4549-664A-9416-DBD68640C49E}" destId="{D4524A83-C223-3D4D-8715-85D1B89D6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5C5C9F-CDF5-8344-8B3E-CEB3303ABAE4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A490368F-8D90-C34E-B354-AF6CA8C0E7FE}">
      <dgm:prSet phldrT="[Text]"/>
      <dgm:spPr/>
      <dgm:t>
        <a:bodyPr/>
        <a:lstStyle/>
        <a:p>
          <a:r>
            <a:rPr lang="en-US" dirty="0">
              <a:latin typeface="Apple Braille Pinpoint 8 Dot" pitchFamily="2" charset="0"/>
            </a:rPr>
            <a:t>Biodata</a:t>
          </a:r>
        </a:p>
      </dgm:t>
    </dgm:pt>
    <dgm:pt modelId="{3A98CF55-DAF7-D647-B734-4A227100D123}" type="parTrans" cxnId="{4824E3AD-5B94-CB41-9335-82303D57D7BC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1483BF8F-D709-4E46-881B-F1A725CC85AA}" type="sibTrans" cxnId="{4824E3AD-5B94-CB41-9335-82303D57D7BC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197CC0ED-EF9F-244B-85FC-36AFAB8C75A4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Riwayat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kesehatan</a:t>
          </a:r>
          <a:endParaRPr lang="en-US" dirty="0">
            <a:latin typeface="Apple Braille Pinpoint 8 Dot" pitchFamily="2" charset="0"/>
          </a:endParaRPr>
        </a:p>
      </dgm:t>
    </dgm:pt>
    <dgm:pt modelId="{166F4175-ADC5-9747-9569-9C6381A0AE00}" type="parTrans" cxnId="{70CB6D5A-52CE-3D45-9752-340A0213451E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7BBBABE5-4BCD-A84C-B69F-1B746C3B7441}" type="sibTrans" cxnId="{70CB6D5A-52CE-3D45-9752-340A0213451E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8BE237B2-2CC0-FE4C-9B3D-3E3D69AF359B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Pemeriksaan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fisik</a:t>
          </a:r>
          <a:endParaRPr lang="en-US" dirty="0">
            <a:latin typeface="Apple Braille Pinpoint 8 Dot" pitchFamily="2" charset="0"/>
          </a:endParaRPr>
        </a:p>
      </dgm:t>
    </dgm:pt>
    <dgm:pt modelId="{89BD14FC-D8FC-1648-A868-92E29C6819F0}" type="parTrans" cxnId="{1FE0E405-81B4-E94E-85B9-93974F7A549F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8F52FFDB-CDB8-B048-8B75-37A600C4ACAF}" type="sibTrans" cxnId="{1FE0E405-81B4-E94E-85B9-93974F7A549F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83F314C5-AE78-FE4A-9B7A-8158A4033927}">
      <dgm:prSet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Aktivitas</a:t>
          </a:r>
          <a:r>
            <a:rPr lang="en-US" dirty="0">
              <a:latin typeface="Apple Braille Pinpoint 8 Dot" pitchFamily="2" charset="0"/>
            </a:rPr>
            <a:t> / </a:t>
          </a:r>
          <a:r>
            <a:rPr lang="en-US" dirty="0" err="1">
              <a:latin typeface="Apple Braille Pinpoint 8 Dot" pitchFamily="2" charset="0"/>
            </a:rPr>
            <a:t>istirahat</a:t>
          </a:r>
          <a:endParaRPr lang="en-US" dirty="0">
            <a:latin typeface="Apple Braille Pinpoint 8 Dot" pitchFamily="2" charset="0"/>
          </a:endParaRPr>
        </a:p>
      </dgm:t>
    </dgm:pt>
    <dgm:pt modelId="{523E248E-CA08-4349-82F6-33A98638BF7A}" type="parTrans" cxnId="{2D5D5BE4-A5FE-6248-BA2B-C522598766F8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203C9BD3-3786-9F48-A031-934DB23E1043}" type="sibTrans" cxnId="{2D5D5BE4-A5FE-6248-BA2B-C522598766F8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B5770A5D-6C99-9F45-80CD-EB7446250D3F}">
      <dgm:prSet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Kardiovaskuler</a:t>
          </a:r>
          <a:endParaRPr lang="en-US" dirty="0">
            <a:latin typeface="Apple Braille Pinpoint 8 Dot" pitchFamily="2" charset="0"/>
          </a:endParaRPr>
        </a:p>
      </dgm:t>
    </dgm:pt>
    <dgm:pt modelId="{5B2C838F-55A2-5045-A082-5E534528F481}" type="parTrans" cxnId="{6EDEECEF-A7B0-6042-AD2F-66664D04B687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816DC698-F9DD-3241-91BD-A4CB30048072}" type="sibTrans" cxnId="{6EDEECEF-A7B0-6042-AD2F-66664D04B687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211492A0-6961-6441-A8BB-C001C18F2767}">
      <dgm:prSet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Integritas</a:t>
          </a:r>
          <a:r>
            <a:rPr lang="en-US" dirty="0">
              <a:latin typeface="Apple Braille Pinpoint 8 Dot" pitchFamily="2" charset="0"/>
            </a:rPr>
            <a:t> Ego</a:t>
          </a:r>
        </a:p>
      </dgm:t>
    </dgm:pt>
    <dgm:pt modelId="{9ACEB7FE-2CBC-EC46-84D9-7100AB561513}" type="parTrans" cxnId="{91CDA2B6-21FF-C24B-9F41-41B8D424033A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C0917155-DC14-CD45-974D-12A2D7372287}" type="sibTrans" cxnId="{91CDA2B6-21FF-C24B-9F41-41B8D424033A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A6C1C747-8A77-3B46-9EA2-3018D857604A}" type="pres">
      <dgm:prSet presAssocID="{605C5C9F-CDF5-8344-8B3E-CEB3303ABAE4}" presName="linearFlow" presStyleCnt="0">
        <dgm:presLayoutVars>
          <dgm:dir/>
          <dgm:resizeHandles val="exact"/>
        </dgm:presLayoutVars>
      </dgm:prSet>
      <dgm:spPr/>
    </dgm:pt>
    <dgm:pt modelId="{1741ECA9-CCB4-3D45-BBCF-97B10E67C423}" type="pres">
      <dgm:prSet presAssocID="{A490368F-8D90-C34E-B354-AF6CA8C0E7FE}" presName="composite" presStyleCnt="0"/>
      <dgm:spPr/>
    </dgm:pt>
    <dgm:pt modelId="{7900D18D-3546-114F-B36F-E869437FBDC3}" type="pres">
      <dgm:prSet presAssocID="{A490368F-8D90-C34E-B354-AF6CA8C0E7FE}" presName="imgShp" presStyleLbl="fgImgPlace1" presStyleIdx="0" presStyleCnt="6"/>
      <dgm:spPr/>
    </dgm:pt>
    <dgm:pt modelId="{48698CE8-3BCB-E44F-912E-89F95E5DB611}" type="pres">
      <dgm:prSet presAssocID="{A490368F-8D90-C34E-B354-AF6CA8C0E7FE}" presName="txShp" presStyleLbl="node1" presStyleIdx="0" presStyleCnt="6">
        <dgm:presLayoutVars>
          <dgm:bulletEnabled val="1"/>
        </dgm:presLayoutVars>
      </dgm:prSet>
      <dgm:spPr/>
    </dgm:pt>
    <dgm:pt modelId="{6088E416-6352-5840-905E-9C010FF6733F}" type="pres">
      <dgm:prSet presAssocID="{1483BF8F-D709-4E46-881B-F1A725CC85AA}" presName="spacing" presStyleCnt="0"/>
      <dgm:spPr/>
    </dgm:pt>
    <dgm:pt modelId="{13A5169B-B6BC-E341-B49F-6B545AD08971}" type="pres">
      <dgm:prSet presAssocID="{197CC0ED-EF9F-244B-85FC-36AFAB8C75A4}" presName="composite" presStyleCnt="0"/>
      <dgm:spPr/>
    </dgm:pt>
    <dgm:pt modelId="{F34C4C02-1010-DF47-AB57-C31A10302F68}" type="pres">
      <dgm:prSet presAssocID="{197CC0ED-EF9F-244B-85FC-36AFAB8C75A4}" presName="imgShp" presStyleLbl="fgImgPlace1" presStyleIdx="1" presStyleCnt="6"/>
      <dgm:spPr/>
    </dgm:pt>
    <dgm:pt modelId="{65AA32FD-A948-044F-93A0-7D7FE78B4E7D}" type="pres">
      <dgm:prSet presAssocID="{197CC0ED-EF9F-244B-85FC-36AFAB8C75A4}" presName="txShp" presStyleLbl="node1" presStyleIdx="1" presStyleCnt="6">
        <dgm:presLayoutVars>
          <dgm:bulletEnabled val="1"/>
        </dgm:presLayoutVars>
      </dgm:prSet>
      <dgm:spPr/>
    </dgm:pt>
    <dgm:pt modelId="{A6BA0FCC-712D-DC4D-8828-DC3B3D61B37E}" type="pres">
      <dgm:prSet presAssocID="{7BBBABE5-4BCD-A84C-B69F-1B746C3B7441}" presName="spacing" presStyleCnt="0"/>
      <dgm:spPr/>
    </dgm:pt>
    <dgm:pt modelId="{75853C37-E2D6-1946-A621-94ACA8141C8E}" type="pres">
      <dgm:prSet presAssocID="{8BE237B2-2CC0-FE4C-9B3D-3E3D69AF359B}" presName="composite" presStyleCnt="0"/>
      <dgm:spPr/>
    </dgm:pt>
    <dgm:pt modelId="{8BE04179-682A-1644-BFFA-69C52A6F5D75}" type="pres">
      <dgm:prSet presAssocID="{8BE237B2-2CC0-FE4C-9B3D-3E3D69AF359B}" presName="imgShp" presStyleLbl="fgImgPlace1" presStyleIdx="2" presStyleCnt="6"/>
      <dgm:spPr/>
    </dgm:pt>
    <dgm:pt modelId="{09194F2D-9691-1341-A6DC-EDA41BCED9C8}" type="pres">
      <dgm:prSet presAssocID="{8BE237B2-2CC0-FE4C-9B3D-3E3D69AF359B}" presName="txShp" presStyleLbl="node1" presStyleIdx="2" presStyleCnt="6">
        <dgm:presLayoutVars>
          <dgm:bulletEnabled val="1"/>
        </dgm:presLayoutVars>
      </dgm:prSet>
      <dgm:spPr/>
    </dgm:pt>
    <dgm:pt modelId="{A4E91A7E-03B3-4A4B-A63A-CCBB81801A15}" type="pres">
      <dgm:prSet presAssocID="{8F52FFDB-CDB8-B048-8B75-37A600C4ACAF}" presName="spacing" presStyleCnt="0"/>
      <dgm:spPr/>
    </dgm:pt>
    <dgm:pt modelId="{4728EB97-42A1-C54D-8282-7CA02A76EBF5}" type="pres">
      <dgm:prSet presAssocID="{83F314C5-AE78-FE4A-9B7A-8158A4033927}" presName="composite" presStyleCnt="0"/>
      <dgm:spPr/>
    </dgm:pt>
    <dgm:pt modelId="{0ACED5F8-2665-3743-82B5-CC77553EA673}" type="pres">
      <dgm:prSet presAssocID="{83F314C5-AE78-FE4A-9B7A-8158A4033927}" presName="imgShp" presStyleLbl="fgImgPlace1" presStyleIdx="3" presStyleCnt="6"/>
      <dgm:spPr/>
    </dgm:pt>
    <dgm:pt modelId="{0F3645A7-6749-8F4C-94BC-9B110B26F1F9}" type="pres">
      <dgm:prSet presAssocID="{83F314C5-AE78-FE4A-9B7A-8158A4033927}" presName="txShp" presStyleLbl="node1" presStyleIdx="3" presStyleCnt="6">
        <dgm:presLayoutVars>
          <dgm:bulletEnabled val="1"/>
        </dgm:presLayoutVars>
      </dgm:prSet>
      <dgm:spPr/>
    </dgm:pt>
    <dgm:pt modelId="{739EE328-0B2D-8D49-8624-925F998C65F8}" type="pres">
      <dgm:prSet presAssocID="{203C9BD3-3786-9F48-A031-934DB23E1043}" presName="spacing" presStyleCnt="0"/>
      <dgm:spPr/>
    </dgm:pt>
    <dgm:pt modelId="{CDF8226A-E4EE-EB45-9C34-487DFD4D4F67}" type="pres">
      <dgm:prSet presAssocID="{B5770A5D-6C99-9F45-80CD-EB7446250D3F}" presName="composite" presStyleCnt="0"/>
      <dgm:spPr/>
    </dgm:pt>
    <dgm:pt modelId="{7A2ABCBC-7A90-184F-9BAF-B07B0B0C9991}" type="pres">
      <dgm:prSet presAssocID="{B5770A5D-6C99-9F45-80CD-EB7446250D3F}" presName="imgShp" presStyleLbl="fgImgPlace1" presStyleIdx="4" presStyleCnt="6"/>
      <dgm:spPr/>
    </dgm:pt>
    <dgm:pt modelId="{AEF2DB74-7C95-8743-92B5-4DA9F464D68D}" type="pres">
      <dgm:prSet presAssocID="{B5770A5D-6C99-9F45-80CD-EB7446250D3F}" presName="txShp" presStyleLbl="node1" presStyleIdx="4" presStyleCnt="6">
        <dgm:presLayoutVars>
          <dgm:bulletEnabled val="1"/>
        </dgm:presLayoutVars>
      </dgm:prSet>
      <dgm:spPr/>
    </dgm:pt>
    <dgm:pt modelId="{ECD307F7-1051-524B-95E6-E7E31497407E}" type="pres">
      <dgm:prSet presAssocID="{816DC698-F9DD-3241-91BD-A4CB30048072}" presName="spacing" presStyleCnt="0"/>
      <dgm:spPr/>
    </dgm:pt>
    <dgm:pt modelId="{8731714F-6CFE-8641-8BDD-13DF6997D971}" type="pres">
      <dgm:prSet presAssocID="{211492A0-6961-6441-A8BB-C001C18F2767}" presName="composite" presStyleCnt="0"/>
      <dgm:spPr/>
    </dgm:pt>
    <dgm:pt modelId="{463D4036-F1E2-C542-9C3E-14713108596E}" type="pres">
      <dgm:prSet presAssocID="{211492A0-6961-6441-A8BB-C001C18F2767}" presName="imgShp" presStyleLbl="fgImgPlace1" presStyleIdx="5" presStyleCnt="6"/>
      <dgm:spPr/>
    </dgm:pt>
    <dgm:pt modelId="{8F4301A8-33D4-6442-8639-546081C56F02}" type="pres">
      <dgm:prSet presAssocID="{211492A0-6961-6441-A8BB-C001C18F2767}" presName="txShp" presStyleLbl="node1" presStyleIdx="5" presStyleCnt="6">
        <dgm:presLayoutVars>
          <dgm:bulletEnabled val="1"/>
        </dgm:presLayoutVars>
      </dgm:prSet>
      <dgm:spPr/>
    </dgm:pt>
  </dgm:ptLst>
  <dgm:cxnLst>
    <dgm:cxn modelId="{1FE0E405-81B4-E94E-85B9-93974F7A549F}" srcId="{605C5C9F-CDF5-8344-8B3E-CEB3303ABAE4}" destId="{8BE237B2-2CC0-FE4C-9B3D-3E3D69AF359B}" srcOrd="2" destOrd="0" parTransId="{89BD14FC-D8FC-1648-A868-92E29C6819F0}" sibTransId="{8F52FFDB-CDB8-B048-8B75-37A600C4ACAF}"/>
    <dgm:cxn modelId="{35EB480B-6540-4240-A68F-27975AEBF3D9}" type="presOf" srcId="{A490368F-8D90-C34E-B354-AF6CA8C0E7FE}" destId="{48698CE8-3BCB-E44F-912E-89F95E5DB611}" srcOrd="0" destOrd="0" presId="urn:microsoft.com/office/officeart/2005/8/layout/vList3"/>
    <dgm:cxn modelId="{64982445-4CFD-3349-A773-A4DF07798683}" type="presOf" srcId="{83F314C5-AE78-FE4A-9B7A-8158A4033927}" destId="{0F3645A7-6749-8F4C-94BC-9B110B26F1F9}" srcOrd="0" destOrd="0" presId="urn:microsoft.com/office/officeart/2005/8/layout/vList3"/>
    <dgm:cxn modelId="{88FEC645-D448-D744-B718-1373E7A1A9CE}" type="presOf" srcId="{197CC0ED-EF9F-244B-85FC-36AFAB8C75A4}" destId="{65AA32FD-A948-044F-93A0-7D7FE78B4E7D}" srcOrd="0" destOrd="0" presId="urn:microsoft.com/office/officeart/2005/8/layout/vList3"/>
    <dgm:cxn modelId="{70CB6D5A-52CE-3D45-9752-340A0213451E}" srcId="{605C5C9F-CDF5-8344-8B3E-CEB3303ABAE4}" destId="{197CC0ED-EF9F-244B-85FC-36AFAB8C75A4}" srcOrd="1" destOrd="0" parTransId="{166F4175-ADC5-9747-9569-9C6381A0AE00}" sibTransId="{7BBBABE5-4BCD-A84C-B69F-1B746C3B7441}"/>
    <dgm:cxn modelId="{C8EB5363-8A4C-E14C-9CA1-5D995ECFDC51}" type="presOf" srcId="{605C5C9F-CDF5-8344-8B3E-CEB3303ABAE4}" destId="{A6C1C747-8A77-3B46-9EA2-3018D857604A}" srcOrd="0" destOrd="0" presId="urn:microsoft.com/office/officeart/2005/8/layout/vList3"/>
    <dgm:cxn modelId="{4824E3AD-5B94-CB41-9335-82303D57D7BC}" srcId="{605C5C9F-CDF5-8344-8B3E-CEB3303ABAE4}" destId="{A490368F-8D90-C34E-B354-AF6CA8C0E7FE}" srcOrd="0" destOrd="0" parTransId="{3A98CF55-DAF7-D647-B734-4A227100D123}" sibTransId="{1483BF8F-D709-4E46-881B-F1A725CC85AA}"/>
    <dgm:cxn modelId="{C110B3B2-E165-3744-8BBC-74B79D32CF47}" type="presOf" srcId="{8BE237B2-2CC0-FE4C-9B3D-3E3D69AF359B}" destId="{09194F2D-9691-1341-A6DC-EDA41BCED9C8}" srcOrd="0" destOrd="0" presId="urn:microsoft.com/office/officeart/2005/8/layout/vList3"/>
    <dgm:cxn modelId="{91CDA2B6-21FF-C24B-9F41-41B8D424033A}" srcId="{605C5C9F-CDF5-8344-8B3E-CEB3303ABAE4}" destId="{211492A0-6961-6441-A8BB-C001C18F2767}" srcOrd="5" destOrd="0" parTransId="{9ACEB7FE-2CBC-EC46-84D9-7100AB561513}" sibTransId="{C0917155-DC14-CD45-974D-12A2D7372287}"/>
    <dgm:cxn modelId="{181CEAC3-E53B-6F45-8FC0-45D3AF550889}" type="presOf" srcId="{B5770A5D-6C99-9F45-80CD-EB7446250D3F}" destId="{AEF2DB74-7C95-8743-92B5-4DA9F464D68D}" srcOrd="0" destOrd="0" presId="urn:microsoft.com/office/officeart/2005/8/layout/vList3"/>
    <dgm:cxn modelId="{49E69CD6-4B85-F04C-9E6A-5117A08AD771}" type="presOf" srcId="{211492A0-6961-6441-A8BB-C001C18F2767}" destId="{8F4301A8-33D4-6442-8639-546081C56F02}" srcOrd="0" destOrd="0" presId="urn:microsoft.com/office/officeart/2005/8/layout/vList3"/>
    <dgm:cxn modelId="{2D5D5BE4-A5FE-6248-BA2B-C522598766F8}" srcId="{605C5C9F-CDF5-8344-8B3E-CEB3303ABAE4}" destId="{83F314C5-AE78-FE4A-9B7A-8158A4033927}" srcOrd="3" destOrd="0" parTransId="{523E248E-CA08-4349-82F6-33A98638BF7A}" sibTransId="{203C9BD3-3786-9F48-A031-934DB23E1043}"/>
    <dgm:cxn modelId="{6EDEECEF-A7B0-6042-AD2F-66664D04B687}" srcId="{605C5C9F-CDF5-8344-8B3E-CEB3303ABAE4}" destId="{B5770A5D-6C99-9F45-80CD-EB7446250D3F}" srcOrd="4" destOrd="0" parTransId="{5B2C838F-55A2-5045-A082-5E534528F481}" sibTransId="{816DC698-F9DD-3241-91BD-A4CB30048072}"/>
    <dgm:cxn modelId="{BCAAA5DB-907A-AB48-B828-62AE49E66735}" type="presParOf" srcId="{A6C1C747-8A77-3B46-9EA2-3018D857604A}" destId="{1741ECA9-CCB4-3D45-BBCF-97B10E67C423}" srcOrd="0" destOrd="0" presId="urn:microsoft.com/office/officeart/2005/8/layout/vList3"/>
    <dgm:cxn modelId="{F8E28AEB-1C1E-FC4B-AE7A-02F24F132806}" type="presParOf" srcId="{1741ECA9-CCB4-3D45-BBCF-97B10E67C423}" destId="{7900D18D-3546-114F-B36F-E869437FBDC3}" srcOrd="0" destOrd="0" presId="urn:microsoft.com/office/officeart/2005/8/layout/vList3"/>
    <dgm:cxn modelId="{27313C36-652F-9344-B306-7816911C27F1}" type="presParOf" srcId="{1741ECA9-CCB4-3D45-BBCF-97B10E67C423}" destId="{48698CE8-3BCB-E44F-912E-89F95E5DB611}" srcOrd="1" destOrd="0" presId="urn:microsoft.com/office/officeart/2005/8/layout/vList3"/>
    <dgm:cxn modelId="{7ABC1D95-A6B8-E443-BDA7-0A1CBD294FA7}" type="presParOf" srcId="{A6C1C747-8A77-3B46-9EA2-3018D857604A}" destId="{6088E416-6352-5840-905E-9C010FF6733F}" srcOrd="1" destOrd="0" presId="urn:microsoft.com/office/officeart/2005/8/layout/vList3"/>
    <dgm:cxn modelId="{C7FC6F51-9A51-1948-B51F-674B89668D24}" type="presParOf" srcId="{A6C1C747-8A77-3B46-9EA2-3018D857604A}" destId="{13A5169B-B6BC-E341-B49F-6B545AD08971}" srcOrd="2" destOrd="0" presId="urn:microsoft.com/office/officeart/2005/8/layout/vList3"/>
    <dgm:cxn modelId="{61E9E60D-922D-EA4D-9A2E-E39E8A79CE62}" type="presParOf" srcId="{13A5169B-B6BC-E341-B49F-6B545AD08971}" destId="{F34C4C02-1010-DF47-AB57-C31A10302F68}" srcOrd="0" destOrd="0" presId="urn:microsoft.com/office/officeart/2005/8/layout/vList3"/>
    <dgm:cxn modelId="{48B34D64-0B67-FA48-93AF-29971AFE2C32}" type="presParOf" srcId="{13A5169B-B6BC-E341-B49F-6B545AD08971}" destId="{65AA32FD-A948-044F-93A0-7D7FE78B4E7D}" srcOrd="1" destOrd="0" presId="urn:microsoft.com/office/officeart/2005/8/layout/vList3"/>
    <dgm:cxn modelId="{AB4108C7-F5F0-8648-B190-38917FBC6C70}" type="presParOf" srcId="{A6C1C747-8A77-3B46-9EA2-3018D857604A}" destId="{A6BA0FCC-712D-DC4D-8828-DC3B3D61B37E}" srcOrd="3" destOrd="0" presId="urn:microsoft.com/office/officeart/2005/8/layout/vList3"/>
    <dgm:cxn modelId="{DAD44685-6B76-BB4D-9B95-7EA20478C4FE}" type="presParOf" srcId="{A6C1C747-8A77-3B46-9EA2-3018D857604A}" destId="{75853C37-E2D6-1946-A621-94ACA8141C8E}" srcOrd="4" destOrd="0" presId="urn:microsoft.com/office/officeart/2005/8/layout/vList3"/>
    <dgm:cxn modelId="{D6FFF799-C465-0843-8415-B22DA8A5FA95}" type="presParOf" srcId="{75853C37-E2D6-1946-A621-94ACA8141C8E}" destId="{8BE04179-682A-1644-BFFA-69C52A6F5D75}" srcOrd="0" destOrd="0" presId="urn:microsoft.com/office/officeart/2005/8/layout/vList3"/>
    <dgm:cxn modelId="{6F864797-1435-284E-B692-C66E2F73EF41}" type="presParOf" srcId="{75853C37-E2D6-1946-A621-94ACA8141C8E}" destId="{09194F2D-9691-1341-A6DC-EDA41BCED9C8}" srcOrd="1" destOrd="0" presId="urn:microsoft.com/office/officeart/2005/8/layout/vList3"/>
    <dgm:cxn modelId="{FD59721B-7DB2-4845-906C-8FEE9D0351C3}" type="presParOf" srcId="{A6C1C747-8A77-3B46-9EA2-3018D857604A}" destId="{A4E91A7E-03B3-4A4B-A63A-CCBB81801A15}" srcOrd="5" destOrd="0" presId="urn:microsoft.com/office/officeart/2005/8/layout/vList3"/>
    <dgm:cxn modelId="{37CEB405-D7FB-5D4F-A706-74604FFA41CD}" type="presParOf" srcId="{A6C1C747-8A77-3B46-9EA2-3018D857604A}" destId="{4728EB97-42A1-C54D-8282-7CA02A76EBF5}" srcOrd="6" destOrd="0" presId="urn:microsoft.com/office/officeart/2005/8/layout/vList3"/>
    <dgm:cxn modelId="{CB80523E-0A29-F94C-8992-A3A68FDC88D6}" type="presParOf" srcId="{4728EB97-42A1-C54D-8282-7CA02A76EBF5}" destId="{0ACED5F8-2665-3743-82B5-CC77553EA673}" srcOrd="0" destOrd="0" presId="urn:microsoft.com/office/officeart/2005/8/layout/vList3"/>
    <dgm:cxn modelId="{9D2A8D73-468E-2643-A330-919EE905FAFA}" type="presParOf" srcId="{4728EB97-42A1-C54D-8282-7CA02A76EBF5}" destId="{0F3645A7-6749-8F4C-94BC-9B110B26F1F9}" srcOrd="1" destOrd="0" presId="urn:microsoft.com/office/officeart/2005/8/layout/vList3"/>
    <dgm:cxn modelId="{1660D577-1457-784D-AB8F-80535F5D3F2D}" type="presParOf" srcId="{A6C1C747-8A77-3B46-9EA2-3018D857604A}" destId="{739EE328-0B2D-8D49-8624-925F998C65F8}" srcOrd="7" destOrd="0" presId="urn:microsoft.com/office/officeart/2005/8/layout/vList3"/>
    <dgm:cxn modelId="{1B3D289E-5F1C-744B-A65D-92242E05FD28}" type="presParOf" srcId="{A6C1C747-8A77-3B46-9EA2-3018D857604A}" destId="{CDF8226A-E4EE-EB45-9C34-487DFD4D4F67}" srcOrd="8" destOrd="0" presId="urn:microsoft.com/office/officeart/2005/8/layout/vList3"/>
    <dgm:cxn modelId="{D61843F0-4071-6B4F-B299-FAB74E2B22FE}" type="presParOf" srcId="{CDF8226A-E4EE-EB45-9C34-487DFD4D4F67}" destId="{7A2ABCBC-7A90-184F-9BAF-B07B0B0C9991}" srcOrd="0" destOrd="0" presId="urn:microsoft.com/office/officeart/2005/8/layout/vList3"/>
    <dgm:cxn modelId="{C1423E03-42F4-684C-A726-1DB816D4A51E}" type="presParOf" srcId="{CDF8226A-E4EE-EB45-9C34-487DFD4D4F67}" destId="{AEF2DB74-7C95-8743-92B5-4DA9F464D68D}" srcOrd="1" destOrd="0" presId="urn:microsoft.com/office/officeart/2005/8/layout/vList3"/>
    <dgm:cxn modelId="{CD5AAAAE-79B6-C94D-85EF-637D0CEDAF1D}" type="presParOf" srcId="{A6C1C747-8A77-3B46-9EA2-3018D857604A}" destId="{ECD307F7-1051-524B-95E6-E7E31497407E}" srcOrd="9" destOrd="0" presId="urn:microsoft.com/office/officeart/2005/8/layout/vList3"/>
    <dgm:cxn modelId="{5F20DB7A-0915-8B48-BCFC-B4F969AB99AC}" type="presParOf" srcId="{A6C1C747-8A77-3B46-9EA2-3018D857604A}" destId="{8731714F-6CFE-8641-8BDD-13DF6997D971}" srcOrd="10" destOrd="0" presId="urn:microsoft.com/office/officeart/2005/8/layout/vList3"/>
    <dgm:cxn modelId="{A23B2FF5-8D37-B34D-8FDF-F5FF174231F5}" type="presParOf" srcId="{8731714F-6CFE-8641-8BDD-13DF6997D971}" destId="{463D4036-F1E2-C542-9C3E-14713108596E}" srcOrd="0" destOrd="0" presId="urn:microsoft.com/office/officeart/2005/8/layout/vList3"/>
    <dgm:cxn modelId="{1FAA7C5B-D675-BE42-89E9-EF30E9D0F283}" type="presParOf" srcId="{8731714F-6CFE-8641-8BDD-13DF6997D971}" destId="{8F4301A8-33D4-6442-8639-546081C56F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5C5C9F-CDF5-8344-8B3E-CEB3303ABAE4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A490368F-8D90-C34E-B354-AF6CA8C0E7FE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Makanan</a:t>
          </a:r>
          <a:r>
            <a:rPr lang="en-US" dirty="0">
              <a:latin typeface="Apple Braille Pinpoint 8 Dot" pitchFamily="2" charset="0"/>
            </a:rPr>
            <a:t>/</a:t>
          </a:r>
          <a:r>
            <a:rPr lang="en-US" dirty="0" err="1">
              <a:latin typeface="Apple Braille Pinpoint 8 Dot" pitchFamily="2" charset="0"/>
            </a:rPr>
            <a:t>cairan</a:t>
          </a:r>
          <a:endParaRPr lang="en-US" dirty="0">
            <a:latin typeface="Apple Braille Pinpoint 8 Dot" pitchFamily="2" charset="0"/>
          </a:endParaRPr>
        </a:p>
      </dgm:t>
    </dgm:pt>
    <dgm:pt modelId="{3A98CF55-DAF7-D647-B734-4A227100D123}" type="parTrans" cxnId="{4824E3AD-5B94-CB41-9335-82303D57D7BC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1483BF8F-D709-4E46-881B-F1A725CC85AA}" type="sibTrans" cxnId="{4824E3AD-5B94-CB41-9335-82303D57D7BC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197CC0ED-EF9F-244B-85FC-36AFAB8C75A4}">
      <dgm:prSet phldrT="[Text]"/>
      <dgm:spPr/>
      <dgm:t>
        <a:bodyPr/>
        <a:lstStyle/>
        <a:p>
          <a:r>
            <a:rPr lang="en-US" dirty="0">
              <a:latin typeface="Apple Braille Pinpoint 8 Dot" pitchFamily="2" charset="0"/>
            </a:rPr>
            <a:t>Hygiene</a:t>
          </a:r>
        </a:p>
      </dgm:t>
    </dgm:pt>
    <dgm:pt modelId="{166F4175-ADC5-9747-9569-9C6381A0AE00}" type="parTrans" cxnId="{70CB6D5A-52CE-3D45-9752-340A0213451E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7BBBABE5-4BCD-A84C-B69F-1B746C3B7441}" type="sibTrans" cxnId="{70CB6D5A-52CE-3D45-9752-340A0213451E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8BE237B2-2CC0-FE4C-9B3D-3E3D69AF359B}">
      <dgm:prSet phldrT="[Text]"/>
      <dgm:spPr/>
      <dgm:t>
        <a:bodyPr/>
        <a:lstStyle/>
        <a:p>
          <a:r>
            <a:rPr lang="en-US" dirty="0">
              <a:latin typeface="Apple Braille Pinpoint 8 Dot" pitchFamily="2" charset="0"/>
            </a:rPr>
            <a:t>Nyeri/</a:t>
          </a:r>
          <a:r>
            <a:rPr lang="en-US" dirty="0" err="1">
              <a:latin typeface="Apple Braille Pinpoint 8 Dot" pitchFamily="2" charset="0"/>
            </a:rPr>
            <a:t>kenyamanan</a:t>
          </a:r>
          <a:endParaRPr lang="en-US" dirty="0">
            <a:latin typeface="Apple Braille Pinpoint 8 Dot" pitchFamily="2" charset="0"/>
          </a:endParaRPr>
        </a:p>
      </dgm:t>
    </dgm:pt>
    <dgm:pt modelId="{89BD14FC-D8FC-1648-A868-92E29C6819F0}" type="parTrans" cxnId="{1FE0E405-81B4-E94E-85B9-93974F7A549F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8F52FFDB-CDB8-B048-8B75-37A600C4ACAF}" type="sibTrans" cxnId="{1FE0E405-81B4-E94E-85B9-93974F7A549F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83F314C5-AE78-FE4A-9B7A-8158A4033927}">
      <dgm:prSet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Keamanan</a:t>
          </a:r>
          <a:endParaRPr lang="en-US" dirty="0">
            <a:latin typeface="Apple Braille Pinpoint 8 Dot" pitchFamily="2" charset="0"/>
          </a:endParaRPr>
        </a:p>
      </dgm:t>
    </dgm:pt>
    <dgm:pt modelId="{523E248E-CA08-4349-82F6-33A98638BF7A}" type="parTrans" cxnId="{2D5D5BE4-A5FE-6248-BA2B-C522598766F8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203C9BD3-3786-9F48-A031-934DB23E1043}" type="sibTrans" cxnId="{2D5D5BE4-A5FE-6248-BA2B-C522598766F8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B5770A5D-6C99-9F45-80CD-EB7446250D3F}">
      <dgm:prSet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Interaksi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sosial</a:t>
          </a:r>
          <a:endParaRPr lang="en-US" dirty="0">
            <a:latin typeface="Apple Braille Pinpoint 8 Dot" pitchFamily="2" charset="0"/>
          </a:endParaRPr>
        </a:p>
      </dgm:t>
    </dgm:pt>
    <dgm:pt modelId="{5B2C838F-55A2-5045-A082-5E534528F481}" type="parTrans" cxnId="{6EDEECEF-A7B0-6042-AD2F-66664D04B687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816DC698-F9DD-3241-91BD-A4CB30048072}" type="sibTrans" cxnId="{6EDEECEF-A7B0-6042-AD2F-66664D04B687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211492A0-6961-6441-A8BB-C001C18F2767}">
      <dgm:prSet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Riwayat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Psiko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Sosial</a:t>
          </a:r>
          <a:endParaRPr lang="en-US" dirty="0">
            <a:latin typeface="Apple Braille Pinpoint 8 Dot" pitchFamily="2" charset="0"/>
          </a:endParaRPr>
        </a:p>
      </dgm:t>
    </dgm:pt>
    <dgm:pt modelId="{9ACEB7FE-2CBC-EC46-84D9-7100AB561513}" type="parTrans" cxnId="{91CDA2B6-21FF-C24B-9F41-41B8D424033A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C0917155-DC14-CD45-974D-12A2D7372287}" type="sibTrans" cxnId="{91CDA2B6-21FF-C24B-9F41-41B8D424033A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A6C1C747-8A77-3B46-9EA2-3018D857604A}" type="pres">
      <dgm:prSet presAssocID="{605C5C9F-CDF5-8344-8B3E-CEB3303ABAE4}" presName="linearFlow" presStyleCnt="0">
        <dgm:presLayoutVars>
          <dgm:dir/>
          <dgm:resizeHandles val="exact"/>
        </dgm:presLayoutVars>
      </dgm:prSet>
      <dgm:spPr/>
    </dgm:pt>
    <dgm:pt modelId="{1741ECA9-CCB4-3D45-BBCF-97B10E67C423}" type="pres">
      <dgm:prSet presAssocID="{A490368F-8D90-C34E-B354-AF6CA8C0E7FE}" presName="composite" presStyleCnt="0"/>
      <dgm:spPr/>
    </dgm:pt>
    <dgm:pt modelId="{7900D18D-3546-114F-B36F-E869437FBDC3}" type="pres">
      <dgm:prSet presAssocID="{A490368F-8D90-C34E-B354-AF6CA8C0E7FE}" presName="imgShp" presStyleLbl="fgImgPlace1" presStyleIdx="0" presStyleCnt="6"/>
      <dgm:spPr/>
    </dgm:pt>
    <dgm:pt modelId="{48698CE8-3BCB-E44F-912E-89F95E5DB611}" type="pres">
      <dgm:prSet presAssocID="{A490368F-8D90-C34E-B354-AF6CA8C0E7FE}" presName="txShp" presStyleLbl="node1" presStyleIdx="0" presStyleCnt="6">
        <dgm:presLayoutVars>
          <dgm:bulletEnabled val="1"/>
        </dgm:presLayoutVars>
      </dgm:prSet>
      <dgm:spPr/>
    </dgm:pt>
    <dgm:pt modelId="{6088E416-6352-5840-905E-9C010FF6733F}" type="pres">
      <dgm:prSet presAssocID="{1483BF8F-D709-4E46-881B-F1A725CC85AA}" presName="spacing" presStyleCnt="0"/>
      <dgm:spPr/>
    </dgm:pt>
    <dgm:pt modelId="{13A5169B-B6BC-E341-B49F-6B545AD08971}" type="pres">
      <dgm:prSet presAssocID="{197CC0ED-EF9F-244B-85FC-36AFAB8C75A4}" presName="composite" presStyleCnt="0"/>
      <dgm:spPr/>
    </dgm:pt>
    <dgm:pt modelId="{F34C4C02-1010-DF47-AB57-C31A10302F68}" type="pres">
      <dgm:prSet presAssocID="{197CC0ED-EF9F-244B-85FC-36AFAB8C75A4}" presName="imgShp" presStyleLbl="fgImgPlace1" presStyleIdx="1" presStyleCnt="6"/>
      <dgm:spPr/>
    </dgm:pt>
    <dgm:pt modelId="{65AA32FD-A948-044F-93A0-7D7FE78B4E7D}" type="pres">
      <dgm:prSet presAssocID="{197CC0ED-EF9F-244B-85FC-36AFAB8C75A4}" presName="txShp" presStyleLbl="node1" presStyleIdx="1" presStyleCnt="6">
        <dgm:presLayoutVars>
          <dgm:bulletEnabled val="1"/>
        </dgm:presLayoutVars>
      </dgm:prSet>
      <dgm:spPr/>
    </dgm:pt>
    <dgm:pt modelId="{A6BA0FCC-712D-DC4D-8828-DC3B3D61B37E}" type="pres">
      <dgm:prSet presAssocID="{7BBBABE5-4BCD-A84C-B69F-1B746C3B7441}" presName="spacing" presStyleCnt="0"/>
      <dgm:spPr/>
    </dgm:pt>
    <dgm:pt modelId="{75853C37-E2D6-1946-A621-94ACA8141C8E}" type="pres">
      <dgm:prSet presAssocID="{8BE237B2-2CC0-FE4C-9B3D-3E3D69AF359B}" presName="composite" presStyleCnt="0"/>
      <dgm:spPr/>
    </dgm:pt>
    <dgm:pt modelId="{8BE04179-682A-1644-BFFA-69C52A6F5D75}" type="pres">
      <dgm:prSet presAssocID="{8BE237B2-2CC0-FE4C-9B3D-3E3D69AF359B}" presName="imgShp" presStyleLbl="fgImgPlace1" presStyleIdx="2" presStyleCnt="6"/>
      <dgm:spPr/>
    </dgm:pt>
    <dgm:pt modelId="{09194F2D-9691-1341-A6DC-EDA41BCED9C8}" type="pres">
      <dgm:prSet presAssocID="{8BE237B2-2CC0-FE4C-9B3D-3E3D69AF359B}" presName="txShp" presStyleLbl="node1" presStyleIdx="2" presStyleCnt="6">
        <dgm:presLayoutVars>
          <dgm:bulletEnabled val="1"/>
        </dgm:presLayoutVars>
      </dgm:prSet>
      <dgm:spPr/>
    </dgm:pt>
    <dgm:pt modelId="{A4E91A7E-03B3-4A4B-A63A-CCBB81801A15}" type="pres">
      <dgm:prSet presAssocID="{8F52FFDB-CDB8-B048-8B75-37A600C4ACAF}" presName="spacing" presStyleCnt="0"/>
      <dgm:spPr/>
    </dgm:pt>
    <dgm:pt modelId="{4728EB97-42A1-C54D-8282-7CA02A76EBF5}" type="pres">
      <dgm:prSet presAssocID="{83F314C5-AE78-FE4A-9B7A-8158A4033927}" presName="composite" presStyleCnt="0"/>
      <dgm:spPr/>
    </dgm:pt>
    <dgm:pt modelId="{0ACED5F8-2665-3743-82B5-CC77553EA673}" type="pres">
      <dgm:prSet presAssocID="{83F314C5-AE78-FE4A-9B7A-8158A4033927}" presName="imgShp" presStyleLbl="fgImgPlace1" presStyleIdx="3" presStyleCnt="6"/>
      <dgm:spPr/>
    </dgm:pt>
    <dgm:pt modelId="{0F3645A7-6749-8F4C-94BC-9B110B26F1F9}" type="pres">
      <dgm:prSet presAssocID="{83F314C5-AE78-FE4A-9B7A-8158A4033927}" presName="txShp" presStyleLbl="node1" presStyleIdx="3" presStyleCnt="6">
        <dgm:presLayoutVars>
          <dgm:bulletEnabled val="1"/>
        </dgm:presLayoutVars>
      </dgm:prSet>
      <dgm:spPr/>
    </dgm:pt>
    <dgm:pt modelId="{739EE328-0B2D-8D49-8624-925F998C65F8}" type="pres">
      <dgm:prSet presAssocID="{203C9BD3-3786-9F48-A031-934DB23E1043}" presName="spacing" presStyleCnt="0"/>
      <dgm:spPr/>
    </dgm:pt>
    <dgm:pt modelId="{CDF8226A-E4EE-EB45-9C34-487DFD4D4F67}" type="pres">
      <dgm:prSet presAssocID="{B5770A5D-6C99-9F45-80CD-EB7446250D3F}" presName="composite" presStyleCnt="0"/>
      <dgm:spPr/>
    </dgm:pt>
    <dgm:pt modelId="{7A2ABCBC-7A90-184F-9BAF-B07B0B0C9991}" type="pres">
      <dgm:prSet presAssocID="{B5770A5D-6C99-9F45-80CD-EB7446250D3F}" presName="imgShp" presStyleLbl="fgImgPlace1" presStyleIdx="4" presStyleCnt="6"/>
      <dgm:spPr/>
    </dgm:pt>
    <dgm:pt modelId="{AEF2DB74-7C95-8743-92B5-4DA9F464D68D}" type="pres">
      <dgm:prSet presAssocID="{B5770A5D-6C99-9F45-80CD-EB7446250D3F}" presName="txShp" presStyleLbl="node1" presStyleIdx="4" presStyleCnt="6">
        <dgm:presLayoutVars>
          <dgm:bulletEnabled val="1"/>
        </dgm:presLayoutVars>
      </dgm:prSet>
      <dgm:spPr/>
    </dgm:pt>
    <dgm:pt modelId="{ECD307F7-1051-524B-95E6-E7E31497407E}" type="pres">
      <dgm:prSet presAssocID="{816DC698-F9DD-3241-91BD-A4CB30048072}" presName="spacing" presStyleCnt="0"/>
      <dgm:spPr/>
    </dgm:pt>
    <dgm:pt modelId="{8731714F-6CFE-8641-8BDD-13DF6997D971}" type="pres">
      <dgm:prSet presAssocID="{211492A0-6961-6441-A8BB-C001C18F2767}" presName="composite" presStyleCnt="0"/>
      <dgm:spPr/>
    </dgm:pt>
    <dgm:pt modelId="{463D4036-F1E2-C542-9C3E-14713108596E}" type="pres">
      <dgm:prSet presAssocID="{211492A0-6961-6441-A8BB-C001C18F2767}" presName="imgShp" presStyleLbl="fgImgPlace1" presStyleIdx="5" presStyleCnt="6"/>
      <dgm:spPr/>
    </dgm:pt>
    <dgm:pt modelId="{8F4301A8-33D4-6442-8639-546081C56F02}" type="pres">
      <dgm:prSet presAssocID="{211492A0-6961-6441-A8BB-C001C18F2767}" presName="txShp" presStyleLbl="node1" presStyleIdx="5" presStyleCnt="6">
        <dgm:presLayoutVars>
          <dgm:bulletEnabled val="1"/>
        </dgm:presLayoutVars>
      </dgm:prSet>
      <dgm:spPr/>
    </dgm:pt>
  </dgm:ptLst>
  <dgm:cxnLst>
    <dgm:cxn modelId="{1FE0E405-81B4-E94E-85B9-93974F7A549F}" srcId="{605C5C9F-CDF5-8344-8B3E-CEB3303ABAE4}" destId="{8BE237B2-2CC0-FE4C-9B3D-3E3D69AF359B}" srcOrd="2" destOrd="0" parTransId="{89BD14FC-D8FC-1648-A868-92E29C6819F0}" sibTransId="{8F52FFDB-CDB8-B048-8B75-37A600C4ACAF}"/>
    <dgm:cxn modelId="{35EB480B-6540-4240-A68F-27975AEBF3D9}" type="presOf" srcId="{A490368F-8D90-C34E-B354-AF6CA8C0E7FE}" destId="{48698CE8-3BCB-E44F-912E-89F95E5DB611}" srcOrd="0" destOrd="0" presId="urn:microsoft.com/office/officeart/2005/8/layout/vList3"/>
    <dgm:cxn modelId="{64982445-4CFD-3349-A773-A4DF07798683}" type="presOf" srcId="{83F314C5-AE78-FE4A-9B7A-8158A4033927}" destId="{0F3645A7-6749-8F4C-94BC-9B110B26F1F9}" srcOrd="0" destOrd="0" presId="urn:microsoft.com/office/officeart/2005/8/layout/vList3"/>
    <dgm:cxn modelId="{88FEC645-D448-D744-B718-1373E7A1A9CE}" type="presOf" srcId="{197CC0ED-EF9F-244B-85FC-36AFAB8C75A4}" destId="{65AA32FD-A948-044F-93A0-7D7FE78B4E7D}" srcOrd="0" destOrd="0" presId="urn:microsoft.com/office/officeart/2005/8/layout/vList3"/>
    <dgm:cxn modelId="{70CB6D5A-52CE-3D45-9752-340A0213451E}" srcId="{605C5C9F-CDF5-8344-8B3E-CEB3303ABAE4}" destId="{197CC0ED-EF9F-244B-85FC-36AFAB8C75A4}" srcOrd="1" destOrd="0" parTransId="{166F4175-ADC5-9747-9569-9C6381A0AE00}" sibTransId="{7BBBABE5-4BCD-A84C-B69F-1B746C3B7441}"/>
    <dgm:cxn modelId="{C8EB5363-8A4C-E14C-9CA1-5D995ECFDC51}" type="presOf" srcId="{605C5C9F-CDF5-8344-8B3E-CEB3303ABAE4}" destId="{A6C1C747-8A77-3B46-9EA2-3018D857604A}" srcOrd="0" destOrd="0" presId="urn:microsoft.com/office/officeart/2005/8/layout/vList3"/>
    <dgm:cxn modelId="{4824E3AD-5B94-CB41-9335-82303D57D7BC}" srcId="{605C5C9F-CDF5-8344-8B3E-CEB3303ABAE4}" destId="{A490368F-8D90-C34E-B354-AF6CA8C0E7FE}" srcOrd="0" destOrd="0" parTransId="{3A98CF55-DAF7-D647-B734-4A227100D123}" sibTransId="{1483BF8F-D709-4E46-881B-F1A725CC85AA}"/>
    <dgm:cxn modelId="{C110B3B2-E165-3744-8BBC-74B79D32CF47}" type="presOf" srcId="{8BE237B2-2CC0-FE4C-9B3D-3E3D69AF359B}" destId="{09194F2D-9691-1341-A6DC-EDA41BCED9C8}" srcOrd="0" destOrd="0" presId="urn:microsoft.com/office/officeart/2005/8/layout/vList3"/>
    <dgm:cxn modelId="{91CDA2B6-21FF-C24B-9F41-41B8D424033A}" srcId="{605C5C9F-CDF5-8344-8B3E-CEB3303ABAE4}" destId="{211492A0-6961-6441-A8BB-C001C18F2767}" srcOrd="5" destOrd="0" parTransId="{9ACEB7FE-2CBC-EC46-84D9-7100AB561513}" sibTransId="{C0917155-DC14-CD45-974D-12A2D7372287}"/>
    <dgm:cxn modelId="{181CEAC3-E53B-6F45-8FC0-45D3AF550889}" type="presOf" srcId="{B5770A5D-6C99-9F45-80CD-EB7446250D3F}" destId="{AEF2DB74-7C95-8743-92B5-4DA9F464D68D}" srcOrd="0" destOrd="0" presId="urn:microsoft.com/office/officeart/2005/8/layout/vList3"/>
    <dgm:cxn modelId="{49E69CD6-4B85-F04C-9E6A-5117A08AD771}" type="presOf" srcId="{211492A0-6961-6441-A8BB-C001C18F2767}" destId="{8F4301A8-33D4-6442-8639-546081C56F02}" srcOrd="0" destOrd="0" presId="urn:microsoft.com/office/officeart/2005/8/layout/vList3"/>
    <dgm:cxn modelId="{2D5D5BE4-A5FE-6248-BA2B-C522598766F8}" srcId="{605C5C9F-CDF5-8344-8B3E-CEB3303ABAE4}" destId="{83F314C5-AE78-FE4A-9B7A-8158A4033927}" srcOrd="3" destOrd="0" parTransId="{523E248E-CA08-4349-82F6-33A98638BF7A}" sibTransId="{203C9BD3-3786-9F48-A031-934DB23E1043}"/>
    <dgm:cxn modelId="{6EDEECEF-A7B0-6042-AD2F-66664D04B687}" srcId="{605C5C9F-CDF5-8344-8B3E-CEB3303ABAE4}" destId="{B5770A5D-6C99-9F45-80CD-EB7446250D3F}" srcOrd="4" destOrd="0" parTransId="{5B2C838F-55A2-5045-A082-5E534528F481}" sibTransId="{816DC698-F9DD-3241-91BD-A4CB30048072}"/>
    <dgm:cxn modelId="{BCAAA5DB-907A-AB48-B828-62AE49E66735}" type="presParOf" srcId="{A6C1C747-8A77-3B46-9EA2-3018D857604A}" destId="{1741ECA9-CCB4-3D45-BBCF-97B10E67C423}" srcOrd="0" destOrd="0" presId="urn:microsoft.com/office/officeart/2005/8/layout/vList3"/>
    <dgm:cxn modelId="{F8E28AEB-1C1E-FC4B-AE7A-02F24F132806}" type="presParOf" srcId="{1741ECA9-CCB4-3D45-BBCF-97B10E67C423}" destId="{7900D18D-3546-114F-B36F-E869437FBDC3}" srcOrd="0" destOrd="0" presId="urn:microsoft.com/office/officeart/2005/8/layout/vList3"/>
    <dgm:cxn modelId="{27313C36-652F-9344-B306-7816911C27F1}" type="presParOf" srcId="{1741ECA9-CCB4-3D45-BBCF-97B10E67C423}" destId="{48698CE8-3BCB-E44F-912E-89F95E5DB611}" srcOrd="1" destOrd="0" presId="urn:microsoft.com/office/officeart/2005/8/layout/vList3"/>
    <dgm:cxn modelId="{7ABC1D95-A6B8-E443-BDA7-0A1CBD294FA7}" type="presParOf" srcId="{A6C1C747-8A77-3B46-9EA2-3018D857604A}" destId="{6088E416-6352-5840-905E-9C010FF6733F}" srcOrd="1" destOrd="0" presId="urn:microsoft.com/office/officeart/2005/8/layout/vList3"/>
    <dgm:cxn modelId="{C7FC6F51-9A51-1948-B51F-674B89668D24}" type="presParOf" srcId="{A6C1C747-8A77-3B46-9EA2-3018D857604A}" destId="{13A5169B-B6BC-E341-B49F-6B545AD08971}" srcOrd="2" destOrd="0" presId="urn:microsoft.com/office/officeart/2005/8/layout/vList3"/>
    <dgm:cxn modelId="{61E9E60D-922D-EA4D-9A2E-E39E8A79CE62}" type="presParOf" srcId="{13A5169B-B6BC-E341-B49F-6B545AD08971}" destId="{F34C4C02-1010-DF47-AB57-C31A10302F68}" srcOrd="0" destOrd="0" presId="urn:microsoft.com/office/officeart/2005/8/layout/vList3"/>
    <dgm:cxn modelId="{48B34D64-0B67-FA48-93AF-29971AFE2C32}" type="presParOf" srcId="{13A5169B-B6BC-E341-B49F-6B545AD08971}" destId="{65AA32FD-A948-044F-93A0-7D7FE78B4E7D}" srcOrd="1" destOrd="0" presId="urn:microsoft.com/office/officeart/2005/8/layout/vList3"/>
    <dgm:cxn modelId="{AB4108C7-F5F0-8648-B190-38917FBC6C70}" type="presParOf" srcId="{A6C1C747-8A77-3B46-9EA2-3018D857604A}" destId="{A6BA0FCC-712D-DC4D-8828-DC3B3D61B37E}" srcOrd="3" destOrd="0" presId="urn:microsoft.com/office/officeart/2005/8/layout/vList3"/>
    <dgm:cxn modelId="{DAD44685-6B76-BB4D-9B95-7EA20478C4FE}" type="presParOf" srcId="{A6C1C747-8A77-3B46-9EA2-3018D857604A}" destId="{75853C37-E2D6-1946-A621-94ACA8141C8E}" srcOrd="4" destOrd="0" presId="urn:microsoft.com/office/officeart/2005/8/layout/vList3"/>
    <dgm:cxn modelId="{D6FFF799-C465-0843-8415-B22DA8A5FA95}" type="presParOf" srcId="{75853C37-E2D6-1946-A621-94ACA8141C8E}" destId="{8BE04179-682A-1644-BFFA-69C52A6F5D75}" srcOrd="0" destOrd="0" presId="urn:microsoft.com/office/officeart/2005/8/layout/vList3"/>
    <dgm:cxn modelId="{6F864797-1435-284E-B692-C66E2F73EF41}" type="presParOf" srcId="{75853C37-E2D6-1946-A621-94ACA8141C8E}" destId="{09194F2D-9691-1341-A6DC-EDA41BCED9C8}" srcOrd="1" destOrd="0" presId="urn:microsoft.com/office/officeart/2005/8/layout/vList3"/>
    <dgm:cxn modelId="{FD59721B-7DB2-4845-906C-8FEE9D0351C3}" type="presParOf" srcId="{A6C1C747-8A77-3B46-9EA2-3018D857604A}" destId="{A4E91A7E-03B3-4A4B-A63A-CCBB81801A15}" srcOrd="5" destOrd="0" presId="urn:microsoft.com/office/officeart/2005/8/layout/vList3"/>
    <dgm:cxn modelId="{37CEB405-D7FB-5D4F-A706-74604FFA41CD}" type="presParOf" srcId="{A6C1C747-8A77-3B46-9EA2-3018D857604A}" destId="{4728EB97-42A1-C54D-8282-7CA02A76EBF5}" srcOrd="6" destOrd="0" presId="urn:microsoft.com/office/officeart/2005/8/layout/vList3"/>
    <dgm:cxn modelId="{CB80523E-0A29-F94C-8992-A3A68FDC88D6}" type="presParOf" srcId="{4728EB97-42A1-C54D-8282-7CA02A76EBF5}" destId="{0ACED5F8-2665-3743-82B5-CC77553EA673}" srcOrd="0" destOrd="0" presId="urn:microsoft.com/office/officeart/2005/8/layout/vList3"/>
    <dgm:cxn modelId="{9D2A8D73-468E-2643-A330-919EE905FAFA}" type="presParOf" srcId="{4728EB97-42A1-C54D-8282-7CA02A76EBF5}" destId="{0F3645A7-6749-8F4C-94BC-9B110B26F1F9}" srcOrd="1" destOrd="0" presId="urn:microsoft.com/office/officeart/2005/8/layout/vList3"/>
    <dgm:cxn modelId="{1660D577-1457-784D-AB8F-80535F5D3F2D}" type="presParOf" srcId="{A6C1C747-8A77-3B46-9EA2-3018D857604A}" destId="{739EE328-0B2D-8D49-8624-925F998C65F8}" srcOrd="7" destOrd="0" presId="urn:microsoft.com/office/officeart/2005/8/layout/vList3"/>
    <dgm:cxn modelId="{1B3D289E-5F1C-744B-A65D-92242E05FD28}" type="presParOf" srcId="{A6C1C747-8A77-3B46-9EA2-3018D857604A}" destId="{CDF8226A-E4EE-EB45-9C34-487DFD4D4F67}" srcOrd="8" destOrd="0" presId="urn:microsoft.com/office/officeart/2005/8/layout/vList3"/>
    <dgm:cxn modelId="{D61843F0-4071-6B4F-B299-FAB74E2B22FE}" type="presParOf" srcId="{CDF8226A-E4EE-EB45-9C34-487DFD4D4F67}" destId="{7A2ABCBC-7A90-184F-9BAF-B07B0B0C9991}" srcOrd="0" destOrd="0" presId="urn:microsoft.com/office/officeart/2005/8/layout/vList3"/>
    <dgm:cxn modelId="{C1423E03-42F4-684C-A726-1DB816D4A51E}" type="presParOf" srcId="{CDF8226A-E4EE-EB45-9C34-487DFD4D4F67}" destId="{AEF2DB74-7C95-8743-92B5-4DA9F464D68D}" srcOrd="1" destOrd="0" presId="urn:microsoft.com/office/officeart/2005/8/layout/vList3"/>
    <dgm:cxn modelId="{CD5AAAAE-79B6-C94D-85EF-637D0CEDAF1D}" type="presParOf" srcId="{A6C1C747-8A77-3B46-9EA2-3018D857604A}" destId="{ECD307F7-1051-524B-95E6-E7E31497407E}" srcOrd="9" destOrd="0" presId="urn:microsoft.com/office/officeart/2005/8/layout/vList3"/>
    <dgm:cxn modelId="{5F20DB7A-0915-8B48-BCFC-B4F969AB99AC}" type="presParOf" srcId="{A6C1C747-8A77-3B46-9EA2-3018D857604A}" destId="{8731714F-6CFE-8641-8BDD-13DF6997D971}" srcOrd="10" destOrd="0" presId="urn:microsoft.com/office/officeart/2005/8/layout/vList3"/>
    <dgm:cxn modelId="{A23B2FF5-8D37-B34D-8FDF-F5FF174231F5}" type="presParOf" srcId="{8731714F-6CFE-8641-8BDD-13DF6997D971}" destId="{463D4036-F1E2-C542-9C3E-14713108596E}" srcOrd="0" destOrd="0" presId="urn:microsoft.com/office/officeart/2005/8/layout/vList3"/>
    <dgm:cxn modelId="{1FAA7C5B-D675-BE42-89E9-EF30E9D0F283}" type="presParOf" srcId="{8731714F-6CFE-8641-8BDD-13DF6997D971}" destId="{8F4301A8-33D4-6442-8639-546081C56F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C66653-4D7E-3E40-8AB6-EC31B6E526B0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5190E7-25AF-D147-B08E-1527148865DA}">
      <dgm:prSet phldrT="[Text]"/>
      <dgm:spPr/>
      <dgm:t>
        <a:bodyPr/>
        <a:lstStyle/>
        <a:p>
          <a:r>
            <a:rPr lang="en-US" dirty="0">
              <a:latin typeface="Apple Braille Pinpoint 8 Dot" pitchFamily="2" charset="0"/>
            </a:rPr>
            <a:t>Nyeri </a:t>
          </a:r>
          <a:r>
            <a:rPr lang="en-US" dirty="0" err="1">
              <a:latin typeface="Apple Braille Pinpoint 8 Dot" pitchFamily="2" charset="0"/>
            </a:rPr>
            <a:t>akut</a:t>
          </a:r>
          <a:r>
            <a:rPr lang="en-US" dirty="0">
              <a:latin typeface="Apple Braille Pinpoint 8 Dot" pitchFamily="2" charset="0"/>
            </a:rPr>
            <a:t>/ </a:t>
          </a:r>
          <a:r>
            <a:rPr lang="en-US" dirty="0" err="1">
              <a:latin typeface="Apple Braille Pinpoint 8 Dot" pitchFamily="2" charset="0"/>
            </a:rPr>
            <a:t>kronis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berhubungan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dengan</a:t>
          </a:r>
          <a:r>
            <a:rPr lang="en-US" dirty="0">
              <a:latin typeface="Apple Braille Pinpoint 8 Dot" pitchFamily="2" charset="0"/>
            </a:rPr>
            <a:t> : </a:t>
          </a:r>
          <a:r>
            <a:rPr lang="en-US" dirty="0" err="1">
              <a:latin typeface="Apple Braille Pinpoint 8 Dot" pitchFamily="2" charset="0"/>
            </a:rPr>
            <a:t>agen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pencedera</a:t>
          </a:r>
          <a:r>
            <a:rPr lang="en-US" dirty="0">
              <a:latin typeface="Apple Braille Pinpoint 8 Dot" pitchFamily="2" charset="0"/>
            </a:rPr>
            <a:t>, </a:t>
          </a:r>
          <a:r>
            <a:rPr lang="en-US" dirty="0" err="1">
              <a:latin typeface="Apple Braille Pinpoint 8 Dot" pitchFamily="2" charset="0"/>
            </a:rPr>
            <a:t>distensi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jaringan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oleh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akumulasi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cairan</a:t>
          </a:r>
          <a:r>
            <a:rPr lang="en-US" dirty="0">
              <a:latin typeface="Apple Braille Pinpoint 8 Dot" pitchFamily="2" charset="0"/>
            </a:rPr>
            <a:t> / proses </a:t>
          </a:r>
          <a:r>
            <a:rPr lang="en-US" dirty="0" err="1">
              <a:latin typeface="Apple Braille Pinpoint 8 Dot" pitchFamily="2" charset="0"/>
            </a:rPr>
            <a:t>inflamasi</a:t>
          </a:r>
          <a:r>
            <a:rPr lang="en-US" dirty="0">
              <a:latin typeface="Apple Braille Pinpoint 8 Dot" pitchFamily="2" charset="0"/>
            </a:rPr>
            <a:t>, </a:t>
          </a:r>
          <a:r>
            <a:rPr lang="en-US" dirty="0" err="1">
              <a:latin typeface="Apple Braille Pinpoint 8 Dot" pitchFamily="2" charset="0"/>
            </a:rPr>
            <a:t>destruksi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sendi</a:t>
          </a:r>
          <a:r>
            <a:rPr lang="en-US" dirty="0">
              <a:latin typeface="Apple Braille Pinpoint 8 Dot" pitchFamily="2" charset="0"/>
            </a:rPr>
            <a:t> </a:t>
          </a:r>
        </a:p>
      </dgm:t>
    </dgm:pt>
    <dgm:pt modelId="{2B723246-152C-AF42-BF92-100732C48AF0}" type="parTrans" cxnId="{314061C3-5CA8-BC4B-8AF8-3F1FB273C3E6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996B6479-9E71-1844-9449-FE213ABD80AA}" type="sibTrans" cxnId="{314061C3-5CA8-BC4B-8AF8-3F1FB273C3E6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87AD918D-6899-E941-B8C7-7EBAF3A1340A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Kerusakan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mobilitas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fisik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berhubungan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dengan</a:t>
          </a:r>
          <a:r>
            <a:rPr lang="en-US" dirty="0">
              <a:latin typeface="Apple Braille Pinpoint 8 Dot" pitchFamily="2" charset="0"/>
            </a:rPr>
            <a:t> : </a:t>
          </a:r>
          <a:r>
            <a:rPr lang="en-US" dirty="0" err="1">
              <a:latin typeface="Apple Braille Pinpoint 8 Dot" pitchFamily="2" charset="0"/>
            </a:rPr>
            <a:t>deformitas</a:t>
          </a:r>
          <a:r>
            <a:rPr lang="en-US" dirty="0">
              <a:latin typeface="Apple Braille Pinpoint 8 Dot" pitchFamily="2" charset="0"/>
            </a:rPr>
            <a:t> skeletal, </a:t>
          </a:r>
          <a:r>
            <a:rPr lang="en-US" dirty="0" err="1">
              <a:latin typeface="Apple Braille Pinpoint 8 Dot" pitchFamily="2" charset="0"/>
            </a:rPr>
            <a:t>nyeri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ketidaknyamanan</a:t>
          </a:r>
          <a:r>
            <a:rPr lang="en-US" dirty="0">
              <a:latin typeface="Apple Braille Pinpoint 8 Dot" pitchFamily="2" charset="0"/>
            </a:rPr>
            <a:t>, </a:t>
          </a:r>
          <a:r>
            <a:rPr lang="en-US" dirty="0" err="1">
              <a:latin typeface="Apple Braille Pinpoint 8 Dot" pitchFamily="2" charset="0"/>
            </a:rPr>
            <a:t>intoleransi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aktifitas</a:t>
          </a:r>
          <a:r>
            <a:rPr lang="en-US" dirty="0">
              <a:latin typeface="Apple Braille Pinpoint 8 Dot" pitchFamily="2" charset="0"/>
            </a:rPr>
            <a:t>, </a:t>
          </a:r>
          <a:r>
            <a:rPr lang="en-US" dirty="0" err="1">
              <a:latin typeface="Apple Braille Pinpoint 8 Dot" pitchFamily="2" charset="0"/>
            </a:rPr>
            <a:t>penurunan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kekuatan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otot</a:t>
          </a:r>
          <a:endParaRPr lang="en-US" dirty="0">
            <a:latin typeface="Apple Braille Pinpoint 8 Dot" pitchFamily="2" charset="0"/>
          </a:endParaRPr>
        </a:p>
      </dgm:t>
    </dgm:pt>
    <dgm:pt modelId="{53E4D0ED-DFFC-C243-82EE-9C3354702509}" type="parTrans" cxnId="{D5C552E2-B5E0-194D-AF6D-AAD73BB350A0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DF8B6886-DA83-B84E-B4FF-3A7ED17B9522}" type="sibTrans" cxnId="{D5C552E2-B5E0-194D-AF6D-AAD73BB350A0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F26CDD59-DEA7-FB41-8776-C140AB96BE51}">
      <dgm:prSet phldrT="[Text]"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Gangguan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citra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tubuh</a:t>
          </a:r>
          <a:r>
            <a:rPr lang="en-US" dirty="0">
              <a:latin typeface="Apple Braille Pinpoint 8 Dot" pitchFamily="2" charset="0"/>
            </a:rPr>
            <a:t>/ </a:t>
          </a:r>
          <a:r>
            <a:rPr lang="en-US" dirty="0" err="1">
              <a:latin typeface="Apple Braille Pinpoint 8 Dot" pitchFamily="2" charset="0"/>
            </a:rPr>
            <a:t>perubahan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penampilan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peran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berhubungan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dengan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perubahan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kemampuan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untuk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melaksanakan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tugas-tugas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umum</a:t>
          </a:r>
          <a:r>
            <a:rPr lang="en-US" dirty="0">
              <a:latin typeface="Apple Braille Pinpoint 8 Dot" pitchFamily="2" charset="0"/>
            </a:rPr>
            <a:t>, </a:t>
          </a:r>
          <a:r>
            <a:rPr lang="en-US" dirty="0" err="1">
              <a:latin typeface="Apple Braille Pinpoint 8 Dot" pitchFamily="2" charset="0"/>
            </a:rPr>
            <a:t>peningkatan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penggunaan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energi</a:t>
          </a:r>
          <a:r>
            <a:rPr lang="en-US" dirty="0">
              <a:latin typeface="Apple Braille Pinpoint 8 Dot" pitchFamily="2" charset="0"/>
            </a:rPr>
            <a:t>, </a:t>
          </a:r>
          <a:r>
            <a:rPr lang="en-US" dirty="0" err="1">
              <a:latin typeface="Apple Braille Pinpoint 8 Dot" pitchFamily="2" charset="0"/>
            </a:rPr>
            <a:t>ketidakseimbangan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mobilitas</a:t>
          </a:r>
          <a:endParaRPr lang="en-US" dirty="0">
            <a:latin typeface="Apple Braille Pinpoint 8 Dot" pitchFamily="2" charset="0"/>
          </a:endParaRPr>
        </a:p>
      </dgm:t>
    </dgm:pt>
    <dgm:pt modelId="{C3D137A4-A0C5-A145-AAC9-47A204443004}" type="parTrans" cxnId="{14813FD0-6CB9-2641-9347-1E15ED5E743E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CBFFA20D-0105-244E-85F5-A757962AB425}" type="sibTrans" cxnId="{14813FD0-6CB9-2641-9347-1E15ED5E743E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3418F3B7-7939-3F44-B1D2-375B67994C5D}">
      <dgm:prSet/>
      <dgm:spPr/>
      <dgm:t>
        <a:bodyPr/>
        <a:lstStyle/>
        <a:p>
          <a:r>
            <a:rPr lang="en-US" dirty="0" err="1">
              <a:latin typeface="Apple Braille Pinpoint 8 Dot" pitchFamily="2" charset="0"/>
            </a:rPr>
            <a:t>Kurang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perawatan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diri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berhubungan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dengan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kerusakan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muskuloskeletal</a:t>
          </a:r>
          <a:r>
            <a:rPr lang="en-US" dirty="0">
              <a:latin typeface="Apple Braille Pinpoint 8 Dot" pitchFamily="2" charset="0"/>
            </a:rPr>
            <a:t>, </a:t>
          </a:r>
          <a:r>
            <a:rPr lang="en-US" dirty="0" err="1">
              <a:latin typeface="Apple Braille Pinpoint 8 Dot" pitchFamily="2" charset="0"/>
            </a:rPr>
            <a:t>penurunan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kekuatan</a:t>
          </a:r>
          <a:r>
            <a:rPr lang="en-US" dirty="0">
              <a:latin typeface="Apple Braille Pinpoint 8 Dot" pitchFamily="2" charset="0"/>
            </a:rPr>
            <a:t>, </a:t>
          </a:r>
          <a:r>
            <a:rPr lang="en-US" dirty="0" err="1">
              <a:latin typeface="Apple Braille Pinpoint 8 Dot" pitchFamily="2" charset="0"/>
            </a:rPr>
            <a:t>daya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tahan</a:t>
          </a:r>
          <a:r>
            <a:rPr lang="en-US" dirty="0">
              <a:latin typeface="Apple Braille Pinpoint 8 Dot" pitchFamily="2" charset="0"/>
            </a:rPr>
            <a:t>, </a:t>
          </a:r>
          <a:r>
            <a:rPr lang="en-US" dirty="0" err="1">
              <a:latin typeface="Apple Braille Pinpoint 8 Dot" pitchFamily="2" charset="0"/>
            </a:rPr>
            <a:t>nyeri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pada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waktu</a:t>
          </a:r>
          <a:r>
            <a:rPr lang="en-US" dirty="0">
              <a:latin typeface="Apple Braille Pinpoint 8 Dot" pitchFamily="2" charset="0"/>
            </a:rPr>
            <a:t> </a:t>
          </a:r>
          <a:r>
            <a:rPr lang="en-US" dirty="0" err="1">
              <a:latin typeface="Apple Braille Pinpoint 8 Dot" pitchFamily="2" charset="0"/>
            </a:rPr>
            <a:t>bergerak</a:t>
          </a:r>
          <a:r>
            <a:rPr lang="en-US" dirty="0">
              <a:latin typeface="Apple Braille Pinpoint 8 Dot" pitchFamily="2" charset="0"/>
            </a:rPr>
            <a:t>, </a:t>
          </a:r>
          <a:r>
            <a:rPr lang="en-US" dirty="0" err="1">
              <a:latin typeface="Apple Braille Pinpoint 8 Dot" pitchFamily="2" charset="0"/>
            </a:rPr>
            <a:t>depresi</a:t>
          </a:r>
          <a:endParaRPr lang="en-US" dirty="0">
            <a:latin typeface="Apple Braille Pinpoint 8 Dot" pitchFamily="2" charset="0"/>
          </a:endParaRPr>
        </a:p>
      </dgm:t>
    </dgm:pt>
    <dgm:pt modelId="{A551ECC8-729E-7444-B211-3E295D64004A}" type="parTrans" cxnId="{678DC078-4722-F249-A067-FBDBA7F6FB20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879A26A1-7C49-C641-9CD3-0817EC1D945F}" type="sibTrans" cxnId="{678DC078-4722-F249-A067-FBDBA7F6FB20}">
      <dgm:prSet/>
      <dgm:spPr/>
      <dgm:t>
        <a:bodyPr/>
        <a:lstStyle/>
        <a:p>
          <a:endParaRPr lang="en-US">
            <a:latin typeface="Apple Braille Pinpoint 8 Dot" pitchFamily="2" charset="0"/>
          </a:endParaRPr>
        </a:p>
      </dgm:t>
    </dgm:pt>
    <dgm:pt modelId="{D3B036AF-AAA4-E843-93C0-02AB88599F30}" type="pres">
      <dgm:prSet presAssocID="{25C66653-4D7E-3E40-8AB6-EC31B6E526B0}" presName="Name0" presStyleCnt="0">
        <dgm:presLayoutVars>
          <dgm:chMax val="7"/>
          <dgm:chPref val="7"/>
          <dgm:dir/>
        </dgm:presLayoutVars>
      </dgm:prSet>
      <dgm:spPr/>
    </dgm:pt>
    <dgm:pt modelId="{20754AFA-8210-C542-B446-0DA27CAEFEA2}" type="pres">
      <dgm:prSet presAssocID="{25C66653-4D7E-3E40-8AB6-EC31B6E526B0}" presName="Name1" presStyleCnt="0"/>
      <dgm:spPr/>
    </dgm:pt>
    <dgm:pt modelId="{FD410252-C0EF-714A-BDE3-11F88D7EA219}" type="pres">
      <dgm:prSet presAssocID="{25C66653-4D7E-3E40-8AB6-EC31B6E526B0}" presName="cycle" presStyleCnt="0"/>
      <dgm:spPr/>
    </dgm:pt>
    <dgm:pt modelId="{9E6641C7-E944-C846-BF0F-2AC15F5F460E}" type="pres">
      <dgm:prSet presAssocID="{25C66653-4D7E-3E40-8AB6-EC31B6E526B0}" presName="srcNode" presStyleLbl="node1" presStyleIdx="0" presStyleCnt="4"/>
      <dgm:spPr/>
    </dgm:pt>
    <dgm:pt modelId="{471C3333-6681-AB45-A30E-CA5403B48B67}" type="pres">
      <dgm:prSet presAssocID="{25C66653-4D7E-3E40-8AB6-EC31B6E526B0}" presName="conn" presStyleLbl="parChTrans1D2" presStyleIdx="0" presStyleCnt="1"/>
      <dgm:spPr/>
    </dgm:pt>
    <dgm:pt modelId="{0B84C46A-09C2-7F40-861C-E78664F2CBD6}" type="pres">
      <dgm:prSet presAssocID="{25C66653-4D7E-3E40-8AB6-EC31B6E526B0}" presName="extraNode" presStyleLbl="node1" presStyleIdx="0" presStyleCnt="4"/>
      <dgm:spPr/>
    </dgm:pt>
    <dgm:pt modelId="{F1AA4D64-3EFD-3E4E-85DC-60EA59C404B8}" type="pres">
      <dgm:prSet presAssocID="{25C66653-4D7E-3E40-8AB6-EC31B6E526B0}" presName="dstNode" presStyleLbl="node1" presStyleIdx="0" presStyleCnt="4"/>
      <dgm:spPr/>
    </dgm:pt>
    <dgm:pt modelId="{CE5E7E04-9074-F44A-9C60-DCABBEED7C89}" type="pres">
      <dgm:prSet presAssocID="{EF5190E7-25AF-D147-B08E-1527148865DA}" presName="text_1" presStyleLbl="node1" presStyleIdx="0" presStyleCnt="4">
        <dgm:presLayoutVars>
          <dgm:bulletEnabled val="1"/>
        </dgm:presLayoutVars>
      </dgm:prSet>
      <dgm:spPr/>
    </dgm:pt>
    <dgm:pt modelId="{FFE1ED18-6F92-6B47-A830-0F75B051DBEF}" type="pres">
      <dgm:prSet presAssocID="{EF5190E7-25AF-D147-B08E-1527148865DA}" presName="accent_1" presStyleCnt="0"/>
      <dgm:spPr/>
    </dgm:pt>
    <dgm:pt modelId="{FA560CF2-5255-0741-A075-16E84FE5CFD5}" type="pres">
      <dgm:prSet presAssocID="{EF5190E7-25AF-D147-B08E-1527148865DA}" presName="accentRepeatNode" presStyleLbl="solidFgAcc1" presStyleIdx="0" presStyleCnt="4"/>
      <dgm:spPr/>
    </dgm:pt>
    <dgm:pt modelId="{247D9728-1FE9-964F-AA81-7A1956DF27C8}" type="pres">
      <dgm:prSet presAssocID="{87AD918D-6899-E941-B8C7-7EBAF3A1340A}" presName="text_2" presStyleLbl="node1" presStyleIdx="1" presStyleCnt="4">
        <dgm:presLayoutVars>
          <dgm:bulletEnabled val="1"/>
        </dgm:presLayoutVars>
      </dgm:prSet>
      <dgm:spPr/>
    </dgm:pt>
    <dgm:pt modelId="{5CF76BE4-1105-BB47-B61D-3B0EA68CF3A6}" type="pres">
      <dgm:prSet presAssocID="{87AD918D-6899-E941-B8C7-7EBAF3A1340A}" presName="accent_2" presStyleCnt="0"/>
      <dgm:spPr/>
    </dgm:pt>
    <dgm:pt modelId="{4AD4C788-688E-5A42-A754-DAA62FB29571}" type="pres">
      <dgm:prSet presAssocID="{87AD918D-6899-E941-B8C7-7EBAF3A1340A}" presName="accentRepeatNode" presStyleLbl="solidFgAcc1" presStyleIdx="1" presStyleCnt="4"/>
      <dgm:spPr/>
    </dgm:pt>
    <dgm:pt modelId="{1CDCAC5A-4307-414D-BCEA-2A2EF40F2F0E}" type="pres">
      <dgm:prSet presAssocID="{F26CDD59-DEA7-FB41-8776-C140AB96BE51}" presName="text_3" presStyleLbl="node1" presStyleIdx="2" presStyleCnt="4">
        <dgm:presLayoutVars>
          <dgm:bulletEnabled val="1"/>
        </dgm:presLayoutVars>
      </dgm:prSet>
      <dgm:spPr/>
    </dgm:pt>
    <dgm:pt modelId="{5200990E-EF0A-AF45-9C87-D326284E9C72}" type="pres">
      <dgm:prSet presAssocID="{F26CDD59-DEA7-FB41-8776-C140AB96BE51}" presName="accent_3" presStyleCnt="0"/>
      <dgm:spPr/>
    </dgm:pt>
    <dgm:pt modelId="{65B8ACAE-67A0-AC4F-A6E6-5289E54BB56C}" type="pres">
      <dgm:prSet presAssocID="{F26CDD59-DEA7-FB41-8776-C140AB96BE51}" presName="accentRepeatNode" presStyleLbl="solidFgAcc1" presStyleIdx="2" presStyleCnt="4"/>
      <dgm:spPr/>
    </dgm:pt>
    <dgm:pt modelId="{9FEEAD67-290A-FE45-BC44-4D888488EE13}" type="pres">
      <dgm:prSet presAssocID="{3418F3B7-7939-3F44-B1D2-375B67994C5D}" presName="text_4" presStyleLbl="node1" presStyleIdx="3" presStyleCnt="4">
        <dgm:presLayoutVars>
          <dgm:bulletEnabled val="1"/>
        </dgm:presLayoutVars>
      </dgm:prSet>
      <dgm:spPr/>
    </dgm:pt>
    <dgm:pt modelId="{53011A4A-791A-0B4A-9A9B-5B68A3F429B8}" type="pres">
      <dgm:prSet presAssocID="{3418F3B7-7939-3F44-B1D2-375B67994C5D}" presName="accent_4" presStyleCnt="0"/>
      <dgm:spPr/>
    </dgm:pt>
    <dgm:pt modelId="{57A919B6-3B7D-334A-92AA-A60291B2BFCD}" type="pres">
      <dgm:prSet presAssocID="{3418F3B7-7939-3F44-B1D2-375B67994C5D}" presName="accentRepeatNode" presStyleLbl="solidFgAcc1" presStyleIdx="3" presStyleCnt="4"/>
      <dgm:spPr/>
    </dgm:pt>
  </dgm:ptLst>
  <dgm:cxnLst>
    <dgm:cxn modelId="{A04AD736-0BF5-7A43-BD9D-165FDD6D462C}" type="presOf" srcId="{25C66653-4D7E-3E40-8AB6-EC31B6E526B0}" destId="{D3B036AF-AAA4-E843-93C0-02AB88599F30}" srcOrd="0" destOrd="0" presId="urn:microsoft.com/office/officeart/2008/layout/VerticalCurvedList"/>
    <dgm:cxn modelId="{9BFD1B39-46D8-1740-8869-E0753E6485D6}" type="presOf" srcId="{3418F3B7-7939-3F44-B1D2-375B67994C5D}" destId="{9FEEAD67-290A-FE45-BC44-4D888488EE13}" srcOrd="0" destOrd="0" presId="urn:microsoft.com/office/officeart/2008/layout/VerticalCurvedList"/>
    <dgm:cxn modelId="{E78B315B-B494-4C4D-A483-2F125117559E}" type="presOf" srcId="{87AD918D-6899-E941-B8C7-7EBAF3A1340A}" destId="{247D9728-1FE9-964F-AA81-7A1956DF27C8}" srcOrd="0" destOrd="0" presId="urn:microsoft.com/office/officeart/2008/layout/VerticalCurvedList"/>
    <dgm:cxn modelId="{678DC078-4722-F249-A067-FBDBA7F6FB20}" srcId="{25C66653-4D7E-3E40-8AB6-EC31B6E526B0}" destId="{3418F3B7-7939-3F44-B1D2-375B67994C5D}" srcOrd="3" destOrd="0" parTransId="{A551ECC8-729E-7444-B211-3E295D64004A}" sibTransId="{879A26A1-7C49-C641-9CD3-0817EC1D945F}"/>
    <dgm:cxn modelId="{4D9F3182-C70E-E945-AB2C-03E849F2CBEC}" type="presOf" srcId="{EF5190E7-25AF-D147-B08E-1527148865DA}" destId="{CE5E7E04-9074-F44A-9C60-DCABBEED7C89}" srcOrd="0" destOrd="0" presId="urn:microsoft.com/office/officeart/2008/layout/VerticalCurvedList"/>
    <dgm:cxn modelId="{314061C3-5CA8-BC4B-8AF8-3F1FB273C3E6}" srcId="{25C66653-4D7E-3E40-8AB6-EC31B6E526B0}" destId="{EF5190E7-25AF-D147-B08E-1527148865DA}" srcOrd="0" destOrd="0" parTransId="{2B723246-152C-AF42-BF92-100732C48AF0}" sibTransId="{996B6479-9E71-1844-9449-FE213ABD80AA}"/>
    <dgm:cxn modelId="{0C9E8DCB-A419-3E4C-A28A-A7E76A265D91}" type="presOf" srcId="{996B6479-9E71-1844-9449-FE213ABD80AA}" destId="{471C3333-6681-AB45-A30E-CA5403B48B67}" srcOrd="0" destOrd="0" presId="urn:microsoft.com/office/officeart/2008/layout/VerticalCurvedList"/>
    <dgm:cxn modelId="{14813FD0-6CB9-2641-9347-1E15ED5E743E}" srcId="{25C66653-4D7E-3E40-8AB6-EC31B6E526B0}" destId="{F26CDD59-DEA7-FB41-8776-C140AB96BE51}" srcOrd="2" destOrd="0" parTransId="{C3D137A4-A0C5-A145-AAC9-47A204443004}" sibTransId="{CBFFA20D-0105-244E-85F5-A757962AB425}"/>
    <dgm:cxn modelId="{D5C552E2-B5E0-194D-AF6D-AAD73BB350A0}" srcId="{25C66653-4D7E-3E40-8AB6-EC31B6E526B0}" destId="{87AD918D-6899-E941-B8C7-7EBAF3A1340A}" srcOrd="1" destOrd="0" parTransId="{53E4D0ED-DFFC-C243-82EE-9C3354702509}" sibTransId="{DF8B6886-DA83-B84E-B4FF-3A7ED17B9522}"/>
    <dgm:cxn modelId="{550AC4F2-E874-B442-B558-1D2CCB0858CF}" type="presOf" srcId="{F26CDD59-DEA7-FB41-8776-C140AB96BE51}" destId="{1CDCAC5A-4307-414D-BCEA-2A2EF40F2F0E}" srcOrd="0" destOrd="0" presId="urn:microsoft.com/office/officeart/2008/layout/VerticalCurvedList"/>
    <dgm:cxn modelId="{D1C5433A-8F9C-EC4F-B78B-F28A4A9BC627}" type="presParOf" srcId="{D3B036AF-AAA4-E843-93C0-02AB88599F30}" destId="{20754AFA-8210-C542-B446-0DA27CAEFEA2}" srcOrd="0" destOrd="0" presId="urn:microsoft.com/office/officeart/2008/layout/VerticalCurvedList"/>
    <dgm:cxn modelId="{6ECA93B2-1356-CD4B-B896-421F3C47917C}" type="presParOf" srcId="{20754AFA-8210-C542-B446-0DA27CAEFEA2}" destId="{FD410252-C0EF-714A-BDE3-11F88D7EA219}" srcOrd="0" destOrd="0" presId="urn:microsoft.com/office/officeart/2008/layout/VerticalCurvedList"/>
    <dgm:cxn modelId="{B8AC0EB8-FC74-2C4B-AF6A-1CB49788C17E}" type="presParOf" srcId="{FD410252-C0EF-714A-BDE3-11F88D7EA219}" destId="{9E6641C7-E944-C846-BF0F-2AC15F5F460E}" srcOrd="0" destOrd="0" presId="urn:microsoft.com/office/officeart/2008/layout/VerticalCurvedList"/>
    <dgm:cxn modelId="{50EE0081-2604-1049-BA2D-627C7FC94260}" type="presParOf" srcId="{FD410252-C0EF-714A-BDE3-11F88D7EA219}" destId="{471C3333-6681-AB45-A30E-CA5403B48B67}" srcOrd="1" destOrd="0" presId="urn:microsoft.com/office/officeart/2008/layout/VerticalCurvedList"/>
    <dgm:cxn modelId="{B6B51AA9-D048-0C48-B054-6F69A23A2A97}" type="presParOf" srcId="{FD410252-C0EF-714A-BDE3-11F88D7EA219}" destId="{0B84C46A-09C2-7F40-861C-E78664F2CBD6}" srcOrd="2" destOrd="0" presId="urn:microsoft.com/office/officeart/2008/layout/VerticalCurvedList"/>
    <dgm:cxn modelId="{2F50A41F-3DF2-DA45-BA90-99E313EA3EBA}" type="presParOf" srcId="{FD410252-C0EF-714A-BDE3-11F88D7EA219}" destId="{F1AA4D64-3EFD-3E4E-85DC-60EA59C404B8}" srcOrd="3" destOrd="0" presId="urn:microsoft.com/office/officeart/2008/layout/VerticalCurvedList"/>
    <dgm:cxn modelId="{46FEEC2B-F5A4-DD49-A042-FD1FA6E723B7}" type="presParOf" srcId="{20754AFA-8210-C542-B446-0DA27CAEFEA2}" destId="{CE5E7E04-9074-F44A-9C60-DCABBEED7C89}" srcOrd="1" destOrd="0" presId="urn:microsoft.com/office/officeart/2008/layout/VerticalCurvedList"/>
    <dgm:cxn modelId="{42D7F297-AE5B-EB49-94AE-BC3270E2EE7F}" type="presParOf" srcId="{20754AFA-8210-C542-B446-0DA27CAEFEA2}" destId="{FFE1ED18-6F92-6B47-A830-0F75B051DBEF}" srcOrd="2" destOrd="0" presId="urn:microsoft.com/office/officeart/2008/layout/VerticalCurvedList"/>
    <dgm:cxn modelId="{9AB1AEE9-9232-794E-8714-361D8EE418FF}" type="presParOf" srcId="{FFE1ED18-6F92-6B47-A830-0F75B051DBEF}" destId="{FA560CF2-5255-0741-A075-16E84FE5CFD5}" srcOrd="0" destOrd="0" presId="urn:microsoft.com/office/officeart/2008/layout/VerticalCurvedList"/>
    <dgm:cxn modelId="{7D50E1AF-A8FD-DD44-A817-4F8439EA4795}" type="presParOf" srcId="{20754AFA-8210-C542-B446-0DA27CAEFEA2}" destId="{247D9728-1FE9-964F-AA81-7A1956DF27C8}" srcOrd="3" destOrd="0" presId="urn:microsoft.com/office/officeart/2008/layout/VerticalCurvedList"/>
    <dgm:cxn modelId="{CD94BF53-9ADB-CB4A-88FF-D07366F3EBC5}" type="presParOf" srcId="{20754AFA-8210-C542-B446-0DA27CAEFEA2}" destId="{5CF76BE4-1105-BB47-B61D-3B0EA68CF3A6}" srcOrd="4" destOrd="0" presId="urn:microsoft.com/office/officeart/2008/layout/VerticalCurvedList"/>
    <dgm:cxn modelId="{DC2CF9EA-4ECF-3E4E-84F7-48CAC3EAECDE}" type="presParOf" srcId="{5CF76BE4-1105-BB47-B61D-3B0EA68CF3A6}" destId="{4AD4C788-688E-5A42-A754-DAA62FB29571}" srcOrd="0" destOrd="0" presId="urn:microsoft.com/office/officeart/2008/layout/VerticalCurvedList"/>
    <dgm:cxn modelId="{EECDB7BF-31A6-4F48-B180-C50950CCF3BC}" type="presParOf" srcId="{20754AFA-8210-C542-B446-0DA27CAEFEA2}" destId="{1CDCAC5A-4307-414D-BCEA-2A2EF40F2F0E}" srcOrd="5" destOrd="0" presId="urn:microsoft.com/office/officeart/2008/layout/VerticalCurvedList"/>
    <dgm:cxn modelId="{8B0F832A-8FAC-8F49-8315-44869A7EAF66}" type="presParOf" srcId="{20754AFA-8210-C542-B446-0DA27CAEFEA2}" destId="{5200990E-EF0A-AF45-9C87-D326284E9C72}" srcOrd="6" destOrd="0" presId="urn:microsoft.com/office/officeart/2008/layout/VerticalCurvedList"/>
    <dgm:cxn modelId="{F6110B4A-012D-B14F-AC2F-AD3FE1CDBDF6}" type="presParOf" srcId="{5200990E-EF0A-AF45-9C87-D326284E9C72}" destId="{65B8ACAE-67A0-AC4F-A6E6-5289E54BB56C}" srcOrd="0" destOrd="0" presId="urn:microsoft.com/office/officeart/2008/layout/VerticalCurvedList"/>
    <dgm:cxn modelId="{086FA919-5CFE-7341-B8B1-C5F56D4EA669}" type="presParOf" srcId="{20754AFA-8210-C542-B446-0DA27CAEFEA2}" destId="{9FEEAD67-290A-FE45-BC44-4D888488EE13}" srcOrd="7" destOrd="0" presId="urn:microsoft.com/office/officeart/2008/layout/VerticalCurvedList"/>
    <dgm:cxn modelId="{D6C7EAB1-75F8-BA40-8EF6-FD0DAC0A8419}" type="presParOf" srcId="{20754AFA-8210-C542-B446-0DA27CAEFEA2}" destId="{53011A4A-791A-0B4A-9A9B-5B68A3F429B8}" srcOrd="8" destOrd="0" presId="urn:microsoft.com/office/officeart/2008/layout/VerticalCurvedList"/>
    <dgm:cxn modelId="{A448A5BC-B8D8-9F4B-ADF9-395F2FDE1D0C}" type="presParOf" srcId="{53011A4A-791A-0B4A-9A9B-5B68A3F429B8}" destId="{57A919B6-3B7D-334A-92AA-A60291B2BF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A3EBB-D074-4440-8BD0-5ADDA86809C7}">
      <dsp:nvSpPr>
        <dsp:cNvPr id="0" name=""/>
        <dsp:cNvSpPr/>
      </dsp:nvSpPr>
      <dsp:spPr>
        <a:xfrm rot="10800000">
          <a:off x="1983253" y="3129"/>
          <a:ext cx="6992874" cy="88756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Anemia </a:t>
          </a:r>
          <a:r>
            <a:rPr lang="en-US" sz="2400" kern="1200" dirty="0" err="1"/>
            <a:t>defisiensi</a:t>
          </a:r>
          <a:r>
            <a:rPr lang="en-US" sz="2400" kern="1200" dirty="0"/>
            <a:t> </a:t>
          </a:r>
          <a:r>
            <a:rPr lang="en-US" sz="2400" kern="1200" dirty="0" err="1"/>
            <a:t>besi</a:t>
          </a:r>
          <a:endParaRPr lang="en-US" sz="2400" kern="1200" dirty="0"/>
        </a:p>
      </dsp:txBody>
      <dsp:txXfrm rot="10800000">
        <a:off x="2205143" y="3129"/>
        <a:ext cx="6770984" cy="887561"/>
      </dsp:txXfrm>
    </dsp:sp>
    <dsp:sp modelId="{A9A6E2DE-8ABF-2A49-A5CB-1BAD8A765097}">
      <dsp:nvSpPr>
        <dsp:cNvPr id="0" name=""/>
        <dsp:cNvSpPr/>
      </dsp:nvSpPr>
      <dsp:spPr>
        <a:xfrm>
          <a:off x="1539472" y="3129"/>
          <a:ext cx="887561" cy="88756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4D54B-5152-9840-8D2C-936766D98B57}">
      <dsp:nvSpPr>
        <dsp:cNvPr id="0" name=""/>
        <dsp:cNvSpPr/>
      </dsp:nvSpPr>
      <dsp:spPr>
        <a:xfrm rot="10800000">
          <a:off x="1983253" y="1155635"/>
          <a:ext cx="6992874" cy="88756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Anemia </a:t>
          </a:r>
          <a:r>
            <a:rPr lang="en-US" sz="2400" kern="1200" dirty="0" err="1"/>
            <a:t>defisiensi</a:t>
          </a:r>
          <a:r>
            <a:rPr lang="en-US" sz="2400" kern="1200" dirty="0"/>
            <a:t> vitamin B12 (anemia </a:t>
          </a:r>
          <a:r>
            <a:rPr lang="en-US" sz="2400" kern="1200" dirty="0" err="1"/>
            <a:t>pernisiosa</a:t>
          </a:r>
          <a:endParaRPr lang="en-US" sz="2400" kern="1200" dirty="0"/>
        </a:p>
      </dsp:txBody>
      <dsp:txXfrm rot="10800000">
        <a:off x="2205143" y="1155635"/>
        <a:ext cx="6770984" cy="887561"/>
      </dsp:txXfrm>
    </dsp:sp>
    <dsp:sp modelId="{2072A787-6B0F-EF4C-A75D-265367CAE62D}">
      <dsp:nvSpPr>
        <dsp:cNvPr id="0" name=""/>
        <dsp:cNvSpPr/>
      </dsp:nvSpPr>
      <dsp:spPr>
        <a:xfrm>
          <a:off x="1539472" y="1155635"/>
          <a:ext cx="887561" cy="88756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E1238-A25E-4340-B826-FB2355051556}">
      <dsp:nvSpPr>
        <dsp:cNvPr id="0" name=""/>
        <dsp:cNvSpPr/>
      </dsp:nvSpPr>
      <dsp:spPr>
        <a:xfrm rot="10800000">
          <a:off x="1983253" y="2308140"/>
          <a:ext cx="6992874" cy="88756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Anemia </a:t>
          </a:r>
          <a:r>
            <a:rPr lang="en-US" sz="2400" kern="1200" dirty="0" err="1"/>
            <a:t>defisiensi</a:t>
          </a:r>
          <a:r>
            <a:rPr lang="en-US" sz="2400" kern="1200" dirty="0"/>
            <a:t> </a:t>
          </a:r>
          <a:r>
            <a:rPr lang="en-US" sz="2400" kern="1200" dirty="0" err="1"/>
            <a:t>asam</a:t>
          </a:r>
          <a:r>
            <a:rPr lang="en-US" sz="2400" kern="1200" dirty="0"/>
            <a:t> </a:t>
          </a:r>
          <a:r>
            <a:rPr lang="en-US" sz="2400" kern="1200" dirty="0" err="1"/>
            <a:t>folat</a:t>
          </a:r>
          <a:endParaRPr lang="en-US" sz="2400" kern="1200" dirty="0"/>
        </a:p>
      </dsp:txBody>
      <dsp:txXfrm rot="10800000">
        <a:off x="2205143" y="2308140"/>
        <a:ext cx="6770984" cy="887561"/>
      </dsp:txXfrm>
    </dsp:sp>
    <dsp:sp modelId="{F622AF41-BC8C-D641-9F35-A8CEDD2A6379}">
      <dsp:nvSpPr>
        <dsp:cNvPr id="0" name=""/>
        <dsp:cNvSpPr/>
      </dsp:nvSpPr>
      <dsp:spPr>
        <a:xfrm>
          <a:off x="1539472" y="2308140"/>
          <a:ext cx="887561" cy="88756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3A5F8-B4A7-8B4B-B0E4-07A3A4F543E6}">
      <dsp:nvSpPr>
        <dsp:cNvPr id="0" name=""/>
        <dsp:cNvSpPr/>
      </dsp:nvSpPr>
      <dsp:spPr>
        <a:xfrm rot="10800000">
          <a:off x="1983253" y="3460646"/>
          <a:ext cx="6992874" cy="88756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Anemia </a:t>
          </a:r>
          <a:r>
            <a:rPr lang="en-US" sz="2400" kern="1200" dirty="0" err="1"/>
            <a:t>megalobastik</a:t>
          </a:r>
          <a:endParaRPr lang="en-US" sz="2400" kern="1200" dirty="0"/>
        </a:p>
      </dsp:txBody>
      <dsp:txXfrm rot="10800000">
        <a:off x="2205143" y="3460646"/>
        <a:ext cx="6770984" cy="887561"/>
      </dsp:txXfrm>
    </dsp:sp>
    <dsp:sp modelId="{81B08687-4691-FF40-9F44-E52AEB378A6A}">
      <dsp:nvSpPr>
        <dsp:cNvPr id="0" name=""/>
        <dsp:cNvSpPr/>
      </dsp:nvSpPr>
      <dsp:spPr>
        <a:xfrm>
          <a:off x="1539472" y="3460646"/>
          <a:ext cx="887561" cy="88756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D1822-21E1-CD4F-9C7E-DDCCC2CB232D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AB2F8-66B6-7649-9EFC-6ED2076356F8}">
      <dsp:nvSpPr>
        <dsp:cNvPr id="0" name=""/>
        <dsp:cNvSpPr/>
      </dsp:nvSpPr>
      <dsp:spPr>
        <a:xfrm>
          <a:off x="411090" y="271871"/>
          <a:ext cx="10044785" cy="544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Apple Braille Pinpoint 8 Dot" pitchFamily="2" charset="0"/>
            </a:rPr>
            <a:t>Inflamasi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mula-mula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mengenai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sendi-sendi</a:t>
          </a:r>
          <a:r>
            <a:rPr lang="en-US" sz="1500" kern="1200" dirty="0">
              <a:latin typeface="Apple Braille Pinpoint 8 Dot" pitchFamily="2" charset="0"/>
            </a:rPr>
            <a:t> synovial </a:t>
          </a:r>
          <a:r>
            <a:rPr lang="en-US" sz="1500" kern="1200" dirty="0" err="1">
              <a:latin typeface="Apple Braille Pinpoint 8 Dot" pitchFamily="2" charset="0"/>
            </a:rPr>
            <a:t>seperti</a:t>
          </a:r>
          <a:r>
            <a:rPr lang="en-US" sz="1500" kern="1200" dirty="0">
              <a:latin typeface="Apple Braille Pinpoint 8 Dot" pitchFamily="2" charset="0"/>
            </a:rPr>
            <a:t> edema, </a:t>
          </a:r>
          <a:r>
            <a:rPr lang="en-US" sz="1500" kern="1200" dirty="0" err="1">
              <a:latin typeface="Apple Braille Pinpoint 8 Dot" pitchFamily="2" charset="0"/>
            </a:rPr>
            <a:t>kongesti</a:t>
          </a:r>
          <a:r>
            <a:rPr lang="en-US" sz="1500" kern="1200" dirty="0">
              <a:latin typeface="Apple Braille Pinpoint 8 Dot" pitchFamily="2" charset="0"/>
            </a:rPr>
            <a:t> vascular, </a:t>
          </a:r>
          <a:r>
            <a:rPr lang="en-US" sz="1500" kern="1200" dirty="0" err="1">
              <a:latin typeface="Apple Braille Pinpoint 8 Dot" pitchFamily="2" charset="0"/>
            </a:rPr>
            <a:t>eksudat</a:t>
          </a:r>
          <a:r>
            <a:rPr lang="en-US" sz="1500" kern="1200" dirty="0">
              <a:latin typeface="Apple Braille Pinpoint 8 Dot" pitchFamily="2" charset="0"/>
            </a:rPr>
            <a:t> fibrin </a:t>
          </a:r>
          <a:r>
            <a:rPr lang="en-US" sz="1500" kern="1200" dirty="0" err="1">
              <a:latin typeface="Apple Braille Pinpoint 8 Dot" pitchFamily="2" charset="0"/>
            </a:rPr>
            <a:t>dan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infiltrasi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seluler</a:t>
          </a:r>
          <a:endParaRPr lang="en-US" sz="1500" kern="1200" dirty="0">
            <a:latin typeface="Apple Braille Pinpoint 8 Dot" pitchFamily="2" charset="0"/>
          </a:endParaRPr>
        </a:p>
      </dsp:txBody>
      <dsp:txXfrm>
        <a:off x="411090" y="271871"/>
        <a:ext cx="10044785" cy="544091"/>
      </dsp:txXfrm>
    </dsp:sp>
    <dsp:sp modelId="{12DC5EB4-6129-1444-9A1B-3FA772B0DB9C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8BECC-8F5D-0647-9669-F545363F29E6}">
      <dsp:nvSpPr>
        <dsp:cNvPr id="0" name=""/>
        <dsp:cNvSpPr/>
      </dsp:nvSpPr>
      <dsp:spPr>
        <a:xfrm>
          <a:off x="800969" y="1087747"/>
          <a:ext cx="9654905" cy="544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Apple Braille Pinpoint 8 Dot" pitchFamily="2" charset="0"/>
            </a:rPr>
            <a:t>Peradangan</a:t>
          </a:r>
          <a:r>
            <a:rPr lang="en-US" sz="1500" kern="1200" dirty="0">
              <a:latin typeface="Apple Braille Pinpoint 8 Dot" pitchFamily="2" charset="0"/>
            </a:rPr>
            <a:t> yang </a:t>
          </a:r>
          <a:r>
            <a:rPr lang="en-US" sz="1500" kern="1200" dirty="0" err="1">
              <a:latin typeface="Apple Braille Pinpoint 8 Dot" pitchFamily="2" charset="0"/>
            </a:rPr>
            <a:t>berkelanjutan</a:t>
          </a:r>
          <a:r>
            <a:rPr lang="en-US" sz="1500" kern="1200" dirty="0">
              <a:latin typeface="Apple Braille Pinpoint 8 Dot" pitchFamily="2" charset="0"/>
            </a:rPr>
            <a:t>, synovial </a:t>
          </a:r>
          <a:r>
            <a:rPr lang="en-US" sz="1500" kern="1200" dirty="0" err="1">
              <a:latin typeface="Apple Braille Pinpoint 8 Dot" pitchFamily="2" charset="0"/>
            </a:rPr>
            <a:t>menjadi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menebal</a:t>
          </a:r>
          <a:r>
            <a:rPr lang="en-US" sz="1500" kern="1200" dirty="0">
              <a:latin typeface="Apple Braille Pinpoint 8 Dot" pitchFamily="2" charset="0"/>
            </a:rPr>
            <a:t>, </a:t>
          </a:r>
          <a:r>
            <a:rPr lang="en-US" sz="1500" kern="1200" dirty="0" err="1">
              <a:latin typeface="Apple Braille Pinpoint 8 Dot" pitchFamily="2" charset="0"/>
            </a:rPr>
            <a:t>terutama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pada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sendi</a:t>
          </a:r>
          <a:r>
            <a:rPr lang="en-US" sz="1500" kern="1200" dirty="0">
              <a:latin typeface="Apple Braille Pinpoint 8 Dot" pitchFamily="2" charset="0"/>
            </a:rPr>
            <a:t> articular </a:t>
          </a:r>
          <a:r>
            <a:rPr lang="en-US" sz="1500" kern="1200" dirty="0" err="1">
              <a:latin typeface="Apple Braille Pinpoint 8 Dot" pitchFamily="2" charset="0"/>
            </a:rPr>
            <a:t>kartilago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dari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sendi</a:t>
          </a:r>
          <a:endParaRPr lang="en-US" sz="1500" kern="1200" dirty="0">
            <a:latin typeface="Apple Braille Pinpoint 8 Dot" pitchFamily="2" charset="0"/>
          </a:endParaRPr>
        </a:p>
      </dsp:txBody>
      <dsp:txXfrm>
        <a:off x="800969" y="1087747"/>
        <a:ext cx="9654905" cy="544091"/>
      </dsp:txXfrm>
    </dsp:sp>
    <dsp:sp modelId="{3DCF7047-3F59-2746-B298-B882C623CA92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1B98F-0494-4E4C-816F-A741328247F5}">
      <dsp:nvSpPr>
        <dsp:cNvPr id="0" name=""/>
        <dsp:cNvSpPr/>
      </dsp:nvSpPr>
      <dsp:spPr>
        <a:xfrm>
          <a:off x="920631" y="1903623"/>
          <a:ext cx="9535243" cy="544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Apple Braille Pinpoint 8 Dot" pitchFamily="2" charset="0"/>
            </a:rPr>
            <a:t>Jaringan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granulasi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menguat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karena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radang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menimbulkan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gangguan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pada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nutrisi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kartilago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artikuer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kartilago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menjadi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nekrosis</a:t>
          </a:r>
          <a:endParaRPr lang="en-US" sz="1500" kern="1200" dirty="0">
            <a:latin typeface="Apple Braille Pinpoint 8 Dot" pitchFamily="2" charset="0"/>
          </a:endParaRPr>
        </a:p>
      </dsp:txBody>
      <dsp:txXfrm>
        <a:off x="920631" y="1903623"/>
        <a:ext cx="9535243" cy="544091"/>
      </dsp:txXfrm>
    </dsp:sp>
    <dsp:sp modelId="{75358D8F-884C-8E44-950D-473CB3FC12C0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19037-4A91-F34F-A20F-16C521053A3D}">
      <dsp:nvSpPr>
        <dsp:cNvPr id="0" name=""/>
        <dsp:cNvSpPr/>
      </dsp:nvSpPr>
      <dsp:spPr>
        <a:xfrm>
          <a:off x="800969" y="2719499"/>
          <a:ext cx="9654905" cy="544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pple Braille Pinpoint 8 Dot" pitchFamily="2" charset="0"/>
            </a:rPr>
            <a:t>Tingkat </a:t>
          </a:r>
          <a:r>
            <a:rPr lang="en-US" sz="1500" kern="1200" dirty="0" err="1">
              <a:latin typeface="Apple Braille Pinpoint 8 Dot" pitchFamily="2" charset="0"/>
            </a:rPr>
            <a:t>erosi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dari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kartilago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menentukan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tingkat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ketidakmampuan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sendi</a:t>
          </a:r>
          <a:r>
            <a:rPr lang="en-US" sz="1500" kern="1200" dirty="0">
              <a:latin typeface="Apple Braille Pinpoint 8 Dot" pitchFamily="2" charset="0"/>
            </a:rPr>
            <a:t>. </a:t>
          </a:r>
          <a:r>
            <a:rPr lang="en-US" sz="1500" kern="1200" dirty="0" err="1">
              <a:latin typeface="Apple Braille Pinpoint 8 Dot" pitchFamily="2" charset="0"/>
            </a:rPr>
            <a:t>Bila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kerusakan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kartilago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sangat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luas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maka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terjadi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adhesi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diantara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permukaan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sendi</a:t>
          </a:r>
          <a:r>
            <a:rPr lang="en-US" sz="1500" kern="1200" dirty="0">
              <a:latin typeface="Apple Braille Pinpoint 8 Dot" pitchFamily="2" charset="0"/>
            </a:rPr>
            <a:t>, </a:t>
          </a:r>
          <a:r>
            <a:rPr lang="en-US" sz="1500" kern="1200" dirty="0" err="1">
              <a:latin typeface="Apple Braille Pinpoint 8 Dot" pitchFamily="2" charset="0"/>
            </a:rPr>
            <a:t>karena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jaringan</a:t>
          </a:r>
          <a:r>
            <a:rPr lang="en-US" sz="1500" kern="1200" dirty="0">
              <a:latin typeface="Apple Braille Pinpoint 8 Dot" pitchFamily="2" charset="0"/>
            </a:rPr>
            <a:t> fibrosa </a:t>
          </a:r>
          <a:r>
            <a:rPr lang="en-US" sz="1500" kern="1200" dirty="0" err="1">
              <a:latin typeface="Apple Braille Pinpoint 8 Dot" pitchFamily="2" charset="0"/>
            </a:rPr>
            <a:t>atau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tulang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bersatu</a:t>
          </a:r>
          <a:r>
            <a:rPr lang="en-US" sz="1500" kern="1200" dirty="0">
              <a:latin typeface="Apple Braille Pinpoint 8 Dot" pitchFamily="2" charset="0"/>
            </a:rPr>
            <a:t> (</a:t>
          </a:r>
          <a:r>
            <a:rPr lang="en-US" sz="1500" kern="1200" dirty="0" err="1">
              <a:latin typeface="Apple Braille Pinpoint 8 Dot" pitchFamily="2" charset="0"/>
            </a:rPr>
            <a:t>ankilosis</a:t>
          </a:r>
          <a:r>
            <a:rPr lang="en-US" sz="1500" kern="1200" dirty="0">
              <a:latin typeface="Apple Braille Pinpoint 8 Dot" pitchFamily="2" charset="0"/>
            </a:rPr>
            <a:t>)</a:t>
          </a:r>
        </a:p>
      </dsp:txBody>
      <dsp:txXfrm>
        <a:off x="800969" y="2719499"/>
        <a:ext cx="9654905" cy="544091"/>
      </dsp:txXfrm>
    </dsp:sp>
    <dsp:sp modelId="{59C0D89A-629B-1A43-A91F-533148B1869D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AF1B1-7348-1049-AD44-5BC70355343D}">
      <dsp:nvSpPr>
        <dsp:cNvPr id="0" name=""/>
        <dsp:cNvSpPr/>
      </dsp:nvSpPr>
      <dsp:spPr>
        <a:xfrm>
          <a:off x="411090" y="3535375"/>
          <a:ext cx="10044785" cy="544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Apple Braille Pinpoint 8 Dot" pitchFamily="2" charset="0"/>
            </a:rPr>
            <a:t>Kerusakan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kartilago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tulang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menyebabkan</a:t>
          </a:r>
          <a:r>
            <a:rPr lang="en-US" sz="1500" kern="1200" dirty="0">
              <a:latin typeface="Apple Braille Pinpoint 8 Dot" pitchFamily="2" charset="0"/>
            </a:rPr>
            <a:t> tendon </a:t>
          </a:r>
          <a:r>
            <a:rPr lang="en-US" sz="1500" kern="1200" dirty="0" err="1">
              <a:latin typeface="Apple Braille Pinpoint 8 Dot" pitchFamily="2" charset="0"/>
            </a:rPr>
            <a:t>dan</a:t>
          </a:r>
          <a:r>
            <a:rPr lang="en-US" sz="1500" kern="1200" dirty="0">
              <a:latin typeface="Apple Braille Pinpoint 8 Dot" pitchFamily="2" charset="0"/>
            </a:rPr>
            <a:t> ligament </a:t>
          </a:r>
          <a:r>
            <a:rPr lang="en-US" sz="1500" kern="1200" dirty="0" err="1">
              <a:latin typeface="Apple Braille Pinpoint 8 Dot" pitchFamily="2" charset="0"/>
            </a:rPr>
            <a:t>jadi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lemah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bisa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menimbulkan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subluksasi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atau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dislokasi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dari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persendian</a:t>
          </a:r>
          <a:r>
            <a:rPr lang="en-US" sz="1500" kern="1200" dirty="0">
              <a:latin typeface="Apple Braille Pinpoint 8 Dot" pitchFamily="2" charset="0"/>
            </a:rPr>
            <a:t>. </a:t>
          </a:r>
          <a:r>
            <a:rPr lang="en-US" sz="1500" kern="1200" dirty="0" err="1">
              <a:latin typeface="Apple Braille Pinpoint 8 Dot" pitchFamily="2" charset="0"/>
            </a:rPr>
            <a:t>Invasi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dari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tulang</a:t>
          </a:r>
          <a:r>
            <a:rPr lang="en-US" sz="1500" kern="1200" dirty="0">
              <a:latin typeface="Apple Braille Pinpoint 8 Dot" pitchFamily="2" charset="0"/>
            </a:rPr>
            <a:t> sub </a:t>
          </a:r>
          <a:r>
            <a:rPr lang="en-US" sz="1500" kern="1200" dirty="0" err="1">
              <a:latin typeface="Apple Braille Pinpoint 8 Dot" pitchFamily="2" charset="0"/>
            </a:rPr>
            <a:t>chondrial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bisa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menyebabkan</a:t>
          </a:r>
          <a:r>
            <a:rPr lang="en-US" sz="1500" kern="1200" dirty="0">
              <a:latin typeface="Apple Braille Pinpoint 8 Dot" pitchFamily="2" charset="0"/>
            </a:rPr>
            <a:t> osteoporosis </a:t>
          </a:r>
          <a:r>
            <a:rPr lang="en-US" sz="1500" kern="1200" dirty="0" err="1">
              <a:latin typeface="Apple Braille Pinpoint 8 Dot" pitchFamily="2" charset="0"/>
            </a:rPr>
            <a:t>setempat</a:t>
          </a:r>
          <a:endParaRPr lang="en-US" sz="1500" kern="1200" dirty="0">
            <a:latin typeface="Apple Braille Pinpoint 8 Dot" pitchFamily="2" charset="0"/>
          </a:endParaRPr>
        </a:p>
      </dsp:txBody>
      <dsp:txXfrm>
        <a:off x="411090" y="3535375"/>
        <a:ext cx="10044785" cy="544091"/>
      </dsp:txXfrm>
    </dsp:sp>
    <dsp:sp modelId="{7FF46E0E-F141-614C-BCB3-E9D06663B01D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03131-5C89-F14F-A361-BF8E33B07D3A}">
      <dsp:nvSpPr>
        <dsp:cNvPr id="0" name=""/>
        <dsp:cNvSpPr/>
      </dsp:nvSpPr>
      <dsp:spPr>
        <a:xfrm rot="5400000">
          <a:off x="-375788" y="378887"/>
          <a:ext cx="2505254" cy="1753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Apple Braille Pinpoint 8 Dot" pitchFamily="2" charset="0"/>
            </a:rPr>
            <a:t>Medikamentosa</a:t>
          </a:r>
          <a:endParaRPr lang="en-US" sz="1900" kern="1200" dirty="0">
            <a:latin typeface="Apple Braille Pinpoint 8 Dot" pitchFamily="2" charset="0"/>
          </a:endParaRPr>
        </a:p>
      </dsp:txBody>
      <dsp:txXfrm rot="-5400000">
        <a:off x="1" y="879938"/>
        <a:ext cx="1753677" cy="751577"/>
      </dsp:txXfrm>
    </dsp:sp>
    <dsp:sp modelId="{1FD20BE5-EF68-C643-B25B-99B6BF7A28B9}">
      <dsp:nvSpPr>
        <dsp:cNvPr id="0" name=""/>
        <dsp:cNvSpPr/>
      </dsp:nvSpPr>
      <dsp:spPr>
        <a:xfrm rot="5400000">
          <a:off x="5739531" y="-3982753"/>
          <a:ext cx="1628415" cy="9600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Apple Braille Pinpoint 8 Dot" pitchFamily="2" charset="0"/>
            </a:rPr>
            <a:t>simtomatik</a:t>
          </a:r>
          <a:endParaRPr lang="en-US" sz="2500" kern="1200" dirty="0">
            <a:latin typeface="Apple Braille Pinpoint 8 Dot" pitchFamily="2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Apple Braille Pinpoint 8 Dot" pitchFamily="2" charset="0"/>
            </a:rPr>
            <a:t>Obat</a:t>
          </a:r>
          <a:r>
            <a:rPr lang="en-US" sz="2500" kern="1200" dirty="0">
              <a:latin typeface="Apple Braille Pinpoint 8 Dot" pitchFamily="2" charset="0"/>
            </a:rPr>
            <a:t> </a:t>
          </a:r>
          <a:r>
            <a:rPr lang="en-US" sz="2500" kern="1200" dirty="0" err="1">
              <a:latin typeface="Apple Braille Pinpoint 8 Dot" pitchFamily="2" charset="0"/>
            </a:rPr>
            <a:t>antiinflamasi</a:t>
          </a:r>
          <a:r>
            <a:rPr lang="en-US" sz="2500" kern="1200" dirty="0">
              <a:latin typeface="Apple Braille Pinpoint 8 Dot" pitchFamily="2" charset="0"/>
            </a:rPr>
            <a:t> non steroid (OAINS) </a:t>
          </a:r>
          <a:r>
            <a:rPr lang="en-US" sz="2500" kern="1200" dirty="0" err="1">
              <a:latin typeface="Apple Braille Pinpoint 8 Dot" pitchFamily="2" charset="0"/>
            </a:rPr>
            <a:t>bekerja</a:t>
          </a:r>
          <a:r>
            <a:rPr lang="en-US" sz="2500" kern="1200" dirty="0">
              <a:latin typeface="Apple Braille Pinpoint 8 Dot" pitchFamily="2" charset="0"/>
            </a:rPr>
            <a:t> </a:t>
          </a:r>
          <a:r>
            <a:rPr lang="en-US" sz="2500" kern="1200" dirty="0" err="1">
              <a:latin typeface="Apple Braille Pinpoint 8 Dot" pitchFamily="2" charset="0"/>
            </a:rPr>
            <a:t>hanya</a:t>
          </a:r>
          <a:r>
            <a:rPr lang="en-US" sz="2500" kern="1200" dirty="0">
              <a:latin typeface="Apple Braille Pinpoint 8 Dot" pitchFamily="2" charset="0"/>
            </a:rPr>
            <a:t> </a:t>
          </a:r>
          <a:r>
            <a:rPr lang="en-US" sz="2500" kern="1200" dirty="0" err="1">
              <a:latin typeface="Apple Braille Pinpoint 8 Dot" pitchFamily="2" charset="0"/>
            </a:rPr>
            <a:t>sebagai</a:t>
          </a:r>
          <a:r>
            <a:rPr lang="en-US" sz="2500" kern="1200" dirty="0">
              <a:latin typeface="Apple Braille Pinpoint 8 Dot" pitchFamily="2" charset="0"/>
            </a:rPr>
            <a:t> analgesic </a:t>
          </a:r>
          <a:r>
            <a:rPr lang="en-US" sz="2500" kern="1200" dirty="0" err="1">
              <a:latin typeface="Apple Braille Pinpoint 8 Dot" pitchFamily="2" charset="0"/>
            </a:rPr>
            <a:t>dan</a:t>
          </a:r>
          <a:r>
            <a:rPr lang="en-US" sz="2500" kern="1200" dirty="0">
              <a:latin typeface="Apple Braille Pinpoint 8 Dot" pitchFamily="2" charset="0"/>
            </a:rPr>
            <a:t> </a:t>
          </a:r>
          <a:r>
            <a:rPr lang="en-US" sz="2500" kern="1200" dirty="0" err="1">
              <a:latin typeface="Apple Braille Pinpoint 8 Dot" pitchFamily="2" charset="0"/>
            </a:rPr>
            <a:t>mengurangi</a:t>
          </a:r>
          <a:r>
            <a:rPr lang="en-US" sz="2500" kern="1200" dirty="0">
              <a:latin typeface="Apple Braille Pinpoint 8 Dot" pitchFamily="2" charset="0"/>
            </a:rPr>
            <a:t> </a:t>
          </a:r>
          <a:r>
            <a:rPr lang="en-US" sz="2500" kern="1200" dirty="0" err="1">
              <a:latin typeface="Apple Braille Pinpoint 8 Dot" pitchFamily="2" charset="0"/>
            </a:rPr>
            <a:t>peradangan</a:t>
          </a:r>
          <a:r>
            <a:rPr lang="en-US" sz="2500" kern="1200" dirty="0">
              <a:latin typeface="Apple Braille Pinpoint 8 Dot" pitchFamily="2" charset="0"/>
            </a:rPr>
            <a:t>, </a:t>
          </a:r>
          <a:r>
            <a:rPr lang="en-US" sz="2500" kern="1200" dirty="0" err="1">
              <a:latin typeface="Apple Braille Pinpoint 8 Dot" pitchFamily="2" charset="0"/>
            </a:rPr>
            <a:t>tidak</a:t>
          </a:r>
          <a:r>
            <a:rPr lang="en-US" sz="2500" kern="1200" dirty="0">
              <a:latin typeface="Apple Braille Pinpoint 8 Dot" pitchFamily="2" charset="0"/>
            </a:rPr>
            <a:t> </a:t>
          </a:r>
          <a:r>
            <a:rPr lang="en-US" sz="2500" kern="1200" dirty="0" err="1">
              <a:latin typeface="Apple Braille Pinpoint 8 Dot" pitchFamily="2" charset="0"/>
            </a:rPr>
            <a:t>mampu</a:t>
          </a:r>
          <a:r>
            <a:rPr lang="en-US" sz="2500" kern="1200" dirty="0">
              <a:latin typeface="Apple Braille Pinpoint 8 Dot" pitchFamily="2" charset="0"/>
            </a:rPr>
            <a:t> </a:t>
          </a:r>
          <a:r>
            <a:rPr lang="en-US" sz="2500" kern="1200" dirty="0" err="1">
              <a:latin typeface="Apple Braille Pinpoint 8 Dot" pitchFamily="2" charset="0"/>
            </a:rPr>
            <a:t>menghentikan</a:t>
          </a:r>
          <a:r>
            <a:rPr lang="en-US" sz="2500" kern="1200" dirty="0">
              <a:latin typeface="Apple Braille Pinpoint 8 Dot" pitchFamily="2" charset="0"/>
            </a:rPr>
            <a:t> proses </a:t>
          </a:r>
          <a:r>
            <a:rPr lang="en-US" sz="2500" kern="1200" dirty="0" err="1">
              <a:latin typeface="Apple Braille Pinpoint 8 Dot" pitchFamily="2" charset="0"/>
            </a:rPr>
            <a:t>patologis</a:t>
          </a:r>
          <a:endParaRPr lang="en-US" sz="2500" kern="1200" dirty="0">
            <a:latin typeface="Apple Braille Pinpoint 8 Dot" pitchFamily="2" charset="0"/>
          </a:endParaRPr>
        </a:p>
      </dsp:txBody>
      <dsp:txXfrm rot="-5400000">
        <a:off x="1753678" y="82593"/>
        <a:ext cx="9520629" cy="1469429"/>
      </dsp:txXfrm>
    </dsp:sp>
    <dsp:sp modelId="{8DA7F995-50A4-C24C-AB53-8BAE0526E2D3}">
      <dsp:nvSpPr>
        <dsp:cNvPr id="0" name=""/>
        <dsp:cNvSpPr/>
      </dsp:nvSpPr>
      <dsp:spPr>
        <a:xfrm rot="5400000">
          <a:off x="-375788" y="2600608"/>
          <a:ext cx="2505254" cy="1753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Apple Braille Pinpoint 8 Dot" pitchFamily="2" charset="0"/>
            </a:rPr>
            <a:t>Istirahatkan</a:t>
          </a:r>
          <a:r>
            <a:rPr lang="en-US" sz="1900" kern="1200" dirty="0">
              <a:latin typeface="Apple Braille Pinpoint 8 Dot" pitchFamily="2" charset="0"/>
            </a:rPr>
            <a:t> </a:t>
          </a:r>
          <a:r>
            <a:rPr lang="en-US" sz="1900" kern="1200" dirty="0" err="1">
              <a:latin typeface="Apple Braille Pinpoint 8 Dot" pitchFamily="2" charset="0"/>
            </a:rPr>
            <a:t>Sendi</a:t>
          </a:r>
          <a:r>
            <a:rPr lang="en-US" sz="1900" kern="1200" dirty="0">
              <a:latin typeface="Apple Braille Pinpoint 8 Dot" pitchFamily="2" charset="0"/>
            </a:rPr>
            <a:t> yang </a:t>
          </a:r>
          <a:r>
            <a:rPr lang="en-US" sz="1900" kern="1200" dirty="0" err="1">
              <a:latin typeface="Apple Braille Pinpoint 8 Dot" pitchFamily="2" charset="0"/>
            </a:rPr>
            <a:t>sakit</a:t>
          </a:r>
          <a:endParaRPr lang="en-US" sz="1900" kern="1200" dirty="0">
            <a:latin typeface="Apple Braille Pinpoint 8 Dot" pitchFamily="2" charset="0"/>
          </a:endParaRPr>
        </a:p>
      </dsp:txBody>
      <dsp:txXfrm rot="-5400000">
        <a:off x="1" y="3101659"/>
        <a:ext cx="1753677" cy="751577"/>
      </dsp:txXfrm>
    </dsp:sp>
    <dsp:sp modelId="{B42B5A0E-E031-DF47-8C68-BBADC482842A}">
      <dsp:nvSpPr>
        <dsp:cNvPr id="0" name=""/>
        <dsp:cNvSpPr/>
      </dsp:nvSpPr>
      <dsp:spPr>
        <a:xfrm rot="5400000">
          <a:off x="5739531" y="-1761033"/>
          <a:ext cx="1628415" cy="9600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Apple Braille Pinpoint 8 Dot" pitchFamily="2" charset="0"/>
            </a:rPr>
            <a:t>Hindari</a:t>
          </a:r>
          <a:r>
            <a:rPr lang="en-US" sz="2500" kern="1200" dirty="0">
              <a:latin typeface="Apple Braille Pinpoint 8 Dot" pitchFamily="2" charset="0"/>
            </a:rPr>
            <a:t> </a:t>
          </a:r>
          <a:r>
            <a:rPr lang="en-US" sz="2500" kern="1200" dirty="0" err="1">
              <a:latin typeface="Apple Braille Pinpoint 8 Dot" pitchFamily="2" charset="0"/>
            </a:rPr>
            <a:t>aktifitas</a:t>
          </a:r>
          <a:r>
            <a:rPr lang="en-US" sz="2500" kern="1200" dirty="0">
              <a:latin typeface="Apple Braille Pinpoint 8 Dot" pitchFamily="2" charset="0"/>
            </a:rPr>
            <a:t> yang </a:t>
          </a:r>
          <a:r>
            <a:rPr lang="en-US" sz="2500" kern="1200" dirty="0" err="1">
              <a:latin typeface="Apple Braille Pinpoint 8 Dot" pitchFamily="2" charset="0"/>
            </a:rPr>
            <a:t>berlebihan</a:t>
          </a:r>
          <a:r>
            <a:rPr lang="en-US" sz="2500" kern="1200" dirty="0">
              <a:latin typeface="Apple Braille Pinpoint 8 Dot" pitchFamily="2" charset="0"/>
            </a:rPr>
            <a:t> </a:t>
          </a:r>
          <a:r>
            <a:rPr lang="en-US" sz="2500" kern="1200" dirty="0" err="1">
              <a:latin typeface="Apple Braille Pinpoint 8 Dot" pitchFamily="2" charset="0"/>
            </a:rPr>
            <a:t>pada</a:t>
          </a:r>
          <a:r>
            <a:rPr lang="en-US" sz="2500" kern="1200" dirty="0">
              <a:latin typeface="Apple Braille Pinpoint 8 Dot" pitchFamily="2" charset="0"/>
            </a:rPr>
            <a:t> </a:t>
          </a:r>
          <a:r>
            <a:rPr lang="en-US" sz="2500" kern="1200" dirty="0" err="1">
              <a:latin typeface="Apple Braille Pinpoint 8 Dot" pitchFamily="2" charset="0"/>
            </a:rPr>
            <a:t>sendi</a:t>
          </a:r>
          <a:r>
            <a:rPr lang="en-US" sz="2500" kern="1200" dirty="0">
              <a:latin typeface="Apple Braille Pinpoint 8 Dot" pitchFamily="2" charset="0"/>
            </a:rPr>
            <a:t> yang </a:t>
          </a:r>
          <a:r>
            <a:rPr lang="en-US" sz="2500" kern="1200" dirty="0" err="1">
              <a:latin typeface="Apple Braille Pinpoint 8 Dot" pitchFamily="2" charset="0"/>
            </a:rPr>
            <a:t>sakit</a:t>
          </a:r>
          <a:endParaRPr lang="en-US" sz="2500" kern="1200" dirty="0">
            <a:latin typeface="Apple Braille Pinpoint 8 Dot" pitchFamily="2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>
            <a:latin typeface="Apple Braille Pinpoint 8 Dot" pitchFamily="2" charset="0"/>
          </a:endParaRPr>
        </a:p>
      </dsp:txBody>
      <dsp:txXfrm rot="-5400000">
        <a:off x="1753678" y="2304313"/>
        <a:ext cx="9520629" cy="14694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2B7D1-D3DA-9544-9DCA-01B9B52AAEC7}">
      <dsp:nvSpPr>
        <dsp:cNvPr id="0" name=""/>
        <dsp:cNvSpPr/>
      </dsp:nvSpPr>
      <dsp:spPr>
        <a:xfrm rot="5400000">
          <a:off x="-119541" y="124393"/>
          <a:ext cx="796942" cy="557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pple Braille Pinpoint 8 Dot" pitchFamily="2" charset="0"/>
          </a:endParaRPr>
        </a:p>
      </dsp:txBody>
      <dsp:txXfrm rot="-5400000">
        <a:off x="0" y="283782"/>
        <a:ext cx="557860" cy="239082"/>
      </dsp:txXfrm>
    </dsp:sp>
    <dsp:sp modelId="{A58F4DB8-0E03-CE44-AAB0-377AC92C7E99}">
      <dsp:nvSpPr>
        <dsp:cNvPr id="0" name=""/>
        <dsp:cNvSpPr/>
      </dsp:nvSpPr>
      <dsp:spPr>
        <a:xfrm rot="5400000">
          <a:off x="4830649" y="-4267937"/>
          <a:ext cx="518012" cy="9063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pple Braille Pinpoint 8 Dot" pitchFamily="2" charset="0"/>
            </a:rPr>
            <a:t>Mandi </a:t>
          </a:r>
          <a:r>
            <a:rPr lang="en-US" sz="2400" kern="1200" dirty="0" err="1">
              <a:latin typeface="Apple Braille Pinpoint 8 Dot" pitchFamily="2" charset="0"/>
            </a:rPr>
            <a:t>dengan</a:t>
          </a:r>
          <a:r>
            <a:rPr lang="en-US" sz="2400" kern="1200" dirty="0">
              <a:latin typeface="Apple Braille Pinpoint 8 Dot" pitchFamily="2" charset="0"/>
            </a:rPr>
            <a:t> air </a:t>
          </a:r>
          <a:r>
            <a:rPr lang="en-US" sz="2400" kern="1200" dirty="0" err="1">
              <a:latin typeface="Apple Braille Pinpoint 8 Dot" pitchFamily="2" charset="0"/>
            </a:rPr>
            <a:t>hangat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untuk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mengurangi</a:t>
          </a:r>
          <a:r>
            <a:rPr lang="en-US" sz="2400" kern="1200" dirty="0">
              <a:latin typeface="Apple Braille Pinpoint 8 Dot" pitchFamily="2" charset="0"/>
            </a:rPr>
            <a:t> rasa </a:t>
          </a:r>
          <a:r>
            <a:rPr lang="en-US" sz="2400" kern="1200" dirty="0" err="1">
              <a:latin typeface="Apple Braille Pinpoint 8 Dot" pitchFamily="2" charset="0"/>
            </a:rPr>
            <a:t>nyeri</a:t>
          </a:r>
          <a:endParaRPr lang="en-US" sz="2400" kern="1200" dirty="0">
            <a:latin typeface="Apple Braille Pinpoint 8 Dot" pitchFamily="2" charset="0"/>
          </a:endParaRPr>
        </a:p>
      </dsp:txBody>
      <dsp:txXfrm rot="-5400000">
        <a:off x="557860" y="30139"/>
        <a:ext cx="9038304" cy="467438"/>
      </dsp:txXfrm>
    </dsp:sp>
    <dsp:sp modelId="{FFC4D2CE-F225-6649-8339-303E8567EAC1}">
      <dsp:nvSpPr>
        <dsp:cNvPr id="0" name=""/>
        <dsp:cNvSpPr/>
      </dsp:nvSpPr>
      <dsp:spPr>
        <a:xfrm rot="5400000">
          <a:off x="-119541" y="848692"/>
          <a:ext cx="796942" cy="557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pple Braille Pinpoint 8 Dot" pitchFamily="2" charset="0"/>
          </a:endParaRPr>
        </a:p>
      </dsp:txBody>
      <dsp:txXfrm rot="-5400000">
        <a:off x="0" y="1008081"/>
        <a:ext cx="557860" cy="239082"/>
      </dsp:txXfrm>
    </dsp:sp>
    <dsp:sp modelId="{DFDD6B0D-C338-454A-A301-CAEBE108A6DC}">
      <dsp:nvSpPr>
        <dsp:cNvPr id="0" name=""/>
        <dsp:cNvSpPr/>
      </dsp:nvSpPr>
      <dsp:spPr>
        <a:xfrm rot="5400000">
          <a:off x="4830649" y="-3543638"/>
          <a:ext cx="518012" cy="9063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pple Braille Pinpoint 8 Dot" pitchFamily="2" charset="0"/>
            </a:rPr>
            <a:t>Lingkungan</a:t>
          </a:r>
          <a:r>
            <a:rPr lang="en-US" sz="2400" kern="1200" dirty="0">
              <a:latin typeface="Apple Braille Pinpoint 8 Dot" pitchFamily="2" charset="0"/>
            </a:rPr>
            <a:t> yang </a:t>
          </a:r>
          <a:r>
            <a:rPr lang="en-US" sz="2400" kern="1200" dirty="0" err="1">
              <a:latin typeface="Apple Braille Pinpoint 8 Dot" pitchFamily="2" charset="0"/>
            </a:rPr>
            <a:t>aman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untuk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melindungi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dari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cedera</a:t>
          </a:r>
          <a:endParaRPr lang="en-US" sz="2400" kern="1200" dirty="0">
            <a:latin typeface="Apple Braille Pinpoint 8 Dot" pitchFamily="2" charset="0"/>
          </a:endParaRPr>
        </a:p>
      </dsp:txBody>
      <dsp:txXfrm rot="-5400000">
        <a:off x="557860" y="754438"/>
        <a:ext cx="9038304" cy="467438"/>
      </dsp:txXfrm>
    </dsp:sp>
    <dsp:sp modelId="{8B96AF6E-8CD6-E843-95FD-FD4DA57C99FF}">
      <dsp:nvSpPr>
        <dsp:cNvPr id="0" name=""/>
        <dsp:cNvSpPr/>
      </dsp:nvSpPr>
      <dsp:spPr>
        <a:xfrm rot="5400000">
          <a:off x="-119541" y="1572992"/>
          <a:ext cx="796942" cy="557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pple Braille Pinpoint 8 Dot" pitchFamily="2" charset="0"/>
          </a:endParaRPr>
        </a:p>
      </dsp:txBody>
      <dsp:txXfrm rot="-5400000">
        <a:off x="0" y="1732381"/>
        <a:ext cx="557860" cy="239082"/>
      </dsp:txXfrm>
    </dsp:sp>
    <dsp:sp modelId="{644B41DD-F9DD-8047-98DA-3703DB59AF4B}">
      <dsp:nvSpPr>
        <dsp:cNvPr id="0" name=""/>
        <dsp:cNvSpPr/>
      </dsp:nvSpPr>
      <dsp:spPr>
        <a:xfrm rot="5400000">
          <a:off x="4830649" y="-2792655"/>
          <a:ext cx="518012" cy="9063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pple Braille Pinpoint 8 Dot" pitchFamily="2" charset="0"/>
            </a:rPr>
            <a:t>Dukungan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psikososial</a:t>
          </a:r>
          <a:endParaRPr lang="en-US" sz="2400" kern="1200" dirty="0">
            <a:latin typeface="Apple Braille Pinpoint 8 Dot" pitchFamily="2" charset="0"/>
          </a:endParaRPr>
        </a:p>
      </dsp:txBody>
      <dsp:txXfrm rot="-5400000">
        <a:off x="557860" y="1505421"/>
        <a:ext cx="9038304" cy="467438"/>
      </dsp:txXfrm>
    </dsp:sp>
    <dsp:sp modelId="{9A1B50A0-31E9-5F43-B069-BD22666C8AE4}">
      <dsp:nvSpPr>
        <dsp:cNvPr id="0" name=""/>
        <dsp:cNvSpPr/>
      </dsp:nvSpPr>
      <dsp:spPr>
        <a:xfrm rot="5400000">
          <a:off x="-119541" y="2297291"/>
          <a:ext cx="796942" cy="557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pple Braille Pinpoint 8 Dot" pitchFamily="2" charset="0"/>
          </a:endParaRPr>
        </a:p>
      </dsp:txBody>
      <dsp:txXfrm rot="-5400000">
        <a:off x="0" y="2456680"/>
        <a:ext cx="557860" cy="239082"/>
      </dsp:txXfrm>
    </dsp:sp>
    <dsp:sp modelId="{1DE3C0A0-FA6A-C749-B575-3D19D286130C}">
      <dsp:nvSpPr>
        <dsp:cNvPr id="0" name=""/>
        <dsp:cNvSpPr/>
      </dsp:nvSpPr>
      <dsp:spPr>
        <a:xfrm rot="5400000">
          <a:off x="4830649" y="-2095039"/>
          <a:ext cx="518012" cy="9063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pple Braille Pinpoint 8 Dot" pitchFamily="2" charset="0"/>
            </a:rPr>
            <a:t>Fisioterapi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dengan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pemakaian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panas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dan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dingin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serta</a:t>
          </a:r>
          <a:r>
            <a:rPr lang="en-US" sz="2400" kern="1200" dirty="0">
              <a:latin typeface="Apple Braille Pinpoint 8 Dot" pitchFamily="2" charset="0"/>
            </a:rPr>
            <a:t> program </a:t>
          </a:r>
          <a:r>
            <a:rPr lang="en-US" sz="2400" kern="1200" dirty="0" err="1">
              <a:latin typeface="Apple Braille Pinpoint 8 Dot" pitchFamily="2" charset="0"/>
            </a:rPr>
            <a:t>latihan</a:t>
          </a:r>
          <a:r>
            <a:rPr lang="en-US" sz="2400" kern="1200" dirty="0">
              <a:latin typeface="Apple Braille Pinpoint 8 Dot" pitchFamily="2" charset="0"/>
            </a:rPr>
            <a:t> yang </a:t>
          </a:r>
          <a:r>
            <a:rPr lang="en-US" sz="2400" kern="1200" dirty="0" err="1">
              <a:latin typeface="Apple Braille Pinpoint 8 Dot" pitchFamily="2" charset="0"/>
            </a:rPr>
            <a:t>tepat</a:t>
          </a:r>
          <a:endParaRPr lang="en-US" sz="2400" kern="1200" dirty="0">
            <a:latin typeface="Apple Braille Pinpoint 8 Dot" pitchFamily="2" charset="0"/>
          </a:endParaRPr>
        </a:p>
      </dsp:txBody>
      <dsp:txXfrm rot="-5400000">
        <a:off x="557860" y="2203037"/>
        <a:ext cx="9038304" cy="467438"/>
      </dsp:txXfrm>
    </dsp:sp>
    <dsp:sp modelId="{854BBD18-5155-0247-AB57-9E31D96D0EE7}">
      <dsp:nvSpPr>
        <dsp:cNvPr id="0" name=""/>
        <dsp:cNvSpPr/>
      </dsp:nvSpPr>
      <dsp:spPr>
        <a:xfrm rot="5400000">
          <a:off x="-119541" y="3021591"/>
          <a:ext cx="796942" cy="557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pple Braille Pinpoint 8 Dot" pitchFamily="2" charset="0"/>
          </a:endParaRPr>
        </a:p>
      </dsp:txBody>
      <dsp:txXfrm rot="-5400000">
        <a:off x="0" y="3180980"/>
        <a:ext cx="557860" cy="239082"/>
      </dsp:txXfrm>
    </dsp:sp>
    <dsp:sp modelId="{EBEBD22D-86C5-184D-8FA3-EA700D4295B6}">
      <dsp:nvSpPr>
        <dsp:cNvPr id="0" name=""/>
        <dsp:cNvSpPr/>
      </dsp:nvSpPr>
      <dsp:spPr>
        <a:xfrm rot="5400000">
          <a:off x="4830649" y="-1370739"/>
          <a:ext cx="518012" cy="9063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pple Braille Pinpoint 8 Dot" pitchFamily="2" charset="0"/>
            </a:rPr>
            <a:t>Diet </a:t>
          </a:r>
          <a:r>
            <a:rPr lang="en-US" sz="2400" kern="1200" dirty="0" err="1">
              <a:latin typeface="Apple Braille Pinpoint 8 Dot" pitchFamily="2" charset="0"/>
            </a:rPr>
            <a:t>untuk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menurunkan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berat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badan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dapat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mengurangi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timbulnya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keluhan</a:t>
          </a:r>
          <a:endParaRPr lang="en-US" sz="2400" kern="1200" dirty="0">
            <a:latin typeface="Apple Braille Pinpoint 8 Dot" pitchFamily="2" charset="0"/>
          </a:endParaRPr>
        </a:p>
      </dsp:txBody>
      <dsp:txXfrm rot="-5400000">
        <a:off x="557860" y="2927337"/>
        <a:ext cx="9038304" cy="467438"/>
      </dsp:txXfrm>
    </dsp:sp>
    <dsp:sp modelId="{4B5189B7-89DA-CA40-8E8D-96165283EF37}">
      <dsp:nvSpPr>
        <dsp:cNvPr id="0" name=""/>
        <dsp:cNvSpPr/>
      </dsp:nvSpPr>
      <dsp:spPr>
        <a:xfrm rot="5400000">
          <a:off x="-119541" y="3745890"/>
          <a:ext cx="796942" cy="557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pple Braille Pinpoint 8 Dot" pitchFamily="2" charset="0"/>
          </a:endParaRPr>
        </a:p>
      </dsp:txBody>
      <dsp:txXfrm rot="-5400000">
        <a:off x="0" y="3905279"/>
        <a:ext cx="557860" cy="239082"/>
      </dsp:txXfrm>
    </dsp:sp>
    <dsp:sp modelId="{CFAF8CEA-2EE3-C245-BCD2-C86D681ADC4C}">
      <dsp:nvSpPr>
        <dsp:cNvPr id="0" name=""/>
        <dsp:cNvSpPr/>
      </dsp:nvSpPr>
      <dsp:spPr>
        <a:xfrm rot="5400000">
          <a:off x="4830649" y="-646440"/>
          <a:ext cx="518012" cy="9063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pple Braille Pinpoint 8 Dot" pitchFamily="2" charset="0"/>
            </a:rPr>
            <a:t>Kompres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dengan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es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saat</a:t>
          </a:r>
          <a:r>
            <a:rPr lang="en-US" sz="2400" kern="1200" dirty="0">
              <a:latin typeface="Apple Braille Pinpoint 8 Dot" pitchFamily="2" charset="0"/>
            </a:rPr>
            <a:t> kaki </a:t>
          </a:r>
          <a:r>
            <a:rPr lang="en-US" sz="2400" kern="1200" dirty="0" err="1">
              <a:latin typeface="Apple Braille Pinpoint 8 Dot" pitchFamily="2" charset="0"/>
            </a:rPr>
            <a:t>bengkak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dan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kompres</a:t>
          </a:r>
          <a:r>
            <a:rPr lang="en-US" sz="2400" kern="1200" dirty="0">
              <a:latin typeface="Apple Braille Pinpoint 8 Dot" pitchFamily="2" charset="0"/>
            </a:rPr>
            <a:t> air </a:t>
          </a:r>
          <a:r>
            <a:rPr lang="en-US" sz="2400" kern="1200" dirty="0" err="1">
              <a:latin typeface="Apple Braille Pinpoint 8 Dot" pitchFamily="2" charset="0"/>
            </a:rPr>
            <a:t>hangat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saat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nyeri</a:t>
          </a:r>
          <a:endParaRPr lang="en-US" sz="2400" kern="1200" dirty="0">
            <a:latin typeface="Apple Braille Pinpoint 8 Dot" pitchFamily="2" charset="0"/>
          </a:endParaRPr>
        </a:p>
      </dsp:txBody>
      <dsp:txXfrm rot="-5400000">
        <a:off x="557860" y="3651636"/>
        <a:ext cx="9038304" cy="467438"/>
      </dsp:txXfrm>
    </dsp:sp>
    <dsp:sp modelId="{95A21EB3-578F-C94E-9254-46F9E5562458}">
      <dsp:nvSpPr>
        <dsp:cNvPr id="0" name=""/>
        <dsp:cNvSpPr/>
      </dsp:nvSpPr>
      <dsp:spPr>
        <a:xfrm rot="5400000">
          <a:off x="-119541" y="4470190"/>
          <a:ext cx="796942" cy="557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pple Braille Pinpoint 8 Dot" pitchFamily="2" charset="0"/>
          </a:endParaRPr>
        </a:p>
      </dsp:txBody>
      <dsp:txXfrm rot="-5400000">
        <a:off x="0" y="4629579"/>
        <a:ext cx="557860" cy="239082"/>
      </dsp:txXfrm>
    </dsp:sp>
    <dsp:sp modelId="{1D0DE389-F810-0044-B859-C28080364D72}">
      <dsp:nvSpPr>
        <dsp:cNvPr id="0" name=""/>
        <dsp:cNvSpPr/>
      </dsp:nvSpPr>
      <dsp:spPr>
        <a:xfrm rot="5400000">
          <a:off x="4830649" y="77859"/>
          <a:ext cx="518012" cy="9063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pple Braille Pinpoint 8 Dot" pitchFamily="2" charset="0"/>
            </a:rPr>
            <a:t>Konsumsi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makanan</a:t>
          </a:r>
          <a:r>
            <a:rPr lang="en-US" sz="2400" kern="1200" dirty="0">
              <a:latin typeface="Apple Braille Pinpoint 8 Dot" pitchFamily="2" charset="0"/>
            </a:rPr>
            <a:t> yang </a:t>
          </a:r>
          <a:r>
            <a:rPr lang="en-US" sz="2400" kern="1200" dirty="0" err="1">
              <a:latin typeface="Apple Braille Pinpoint 8 Dot" pitchFamily="2" charset="0"/>
            </a:rPr>
            <a:t>mengandung</a:t>
          </a:r>
          <a:r>
            <a:rPr lang="en-US" sz="2400" kern="1200" dirty="0">
              <a:latin typeface="Apple Braille Pinpoint 8 Dot" pitchFamily="2" charset="0"/>
            </a:rPr>
            <a:t> protein </a:t>
          </a:r>
          <a:r>
            <a:rPr lang="en-US" sz="2400" kern="1200" dirty="0" err="1">
              <a:latin typeface="Apple Braille Pinpoint 8 Dot" pitchFamily="2" charset="0"/>
            </a:rPr>
            <a:t>dan</a:t>
          </a:r>
          <a:r>
            <a:rPr lang="en-US" sz="2400" kern="1200" dirty="0">
              <a:latin typeface="Apple Braille Pinpoint 8 Dot" pitchFamily="2" charset="0"/>
            </a:rPr>
            <a:t> vitamin</a:t>
          </a:r>
        </a:p>
      </dsp:txBody>
      <dsp:txXfrm rot="-5400000">
        <a:off x="557860" y="4375936"/>
        <a:ext cx="9038304" cy="467438"/>
      </dsp:txXfrm>
    </dsp:sp>
    <dsp:sp modelId="{C4EFB4BD-FE41-C54B-9941-2DCEA1CF2CE1}">
      <dsp:nvSpPr>
        <dsp:cNvPr id="0" name=""/>
        <dsp:cNvSpPr/>
      </dsp:nvSpPr>
      <dsp:spPr>
        <a:xfrm rot="5400000">
          <a:off x="-119541" y="5194489"/>
          <a:ext cx="796942" cy="557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pple Braille Pinpoint 8 Dot" pitchFamily="2" charset="0"/>
          </a:endParaRPr>
        </a:p>
      </dsp:txBody>
      <dsp:txXfrm rot="-5400000">
        <a:off x="0" y="5353878"/>
        <a:ext cx="557860" cy="239082"/>
      </dsp:txXfrm>
    </dsp:sp>
    <dsp:sp modelId="{8E128509-D012-6F41-B05B-4B3FF2F8E230}">
      <dsp:nvSpPr>
        <dsp:cNvPr id="0" name=""/>
        <dsp:cNvSpPr/>
      </dsp:nvSpPr>
      <dsp:spPr>
        <a:xfrm rot="5400000">
          <a:off x="4830649" y="802158"/>
          <a:ext cx="518012" cy="9063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pple Braille Pinpoint 8 Dot" pitchFamily="2" charset="0"/>
            </a:rPr>
            <a:t>Diet </a:t>
          </a:r>
          <a:r>
            <a:rPr lang="en-US" sz="2400" kern="1200" dirty="0" err="1">
              <a:latin typeface="Apple Braille Pinpoint 8 Dot" pitchFamily="2" charset="0"/>
            </a:rPr>
            <a:t>rendah</a:t>
          </a:r>
          <a:r>
            <a:rPr lang="en-US" sz="2400" kern="1200" dirty="0">
              <a:latin typeface="Apple Braille Pinpoint 8 Dot" pitchFamily="2" charset="0"/>
            </a:rPr>
            <a:t> </a:t>
          </a:r>
          <a:r>
            <a:rPr lang="en-US" sz="2400" kern="1200" dirty="0" err="1">
              <a:latin typeface="Apple Braille Pinpoint 8 Dot" pitchFamily="2" charset="0"/>
            </a:rPr>
            <a:t>purin</a:t>
          </a:r>
          <a:r>
            <a:rPr lang="en-US" sz="2400" kern="1200" dirty="0">
              <a:latin typeface="Apple Braille Pinpoint 8 Dot" pitchFamily="2" charset="0"/>
            </a:rPr>
            <a:t> 6</a:t>
          </a:r>
        </a:p>
      </dsp:txBody>
      <dsp:txXfrm rot="-5400000">
        <a:off x="557860" y="5100235"/>
        <a:ext cx="9038304" cy="4674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7E808-0A59-DF48-9727-6A87AF1C3DC4}">
      <dsp:nvSpPr>
        <dsp:cNvPr id="0" name=""/>
        <dsp:cNvSpPr/>
      </dsp:nvSpPr>
      <dsp:spPr>
        <a:xfrm>
          <a:off x="0" y="425285"/>
          <a:ext cx="733195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C7E6E-06BD-C24D-AB44-CAB1F91579BF}">
      <dsp:nvSpPr>
        <dsp:cNvPr id="0" name=""/>
        <dsp:cNvSpPr/>
      </dsp:nvSpPr>
      <dsp:spPr>
        <a:xfrm>
          <a:off x="366597" y="56285"/>
          <a:ext cx="51323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991" tIns="0" rIns="1939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pple Braille Pinpoint 8 Dot" pitchFamily="2" charset="0"/>
            </a:rPr>
            <a:t>Dapat</a:t>
          </a:r>
          <a:r>
            <a:rPr lang="en-US" sz="2000" kern="1200" dirty="0">
              <a:latin typeface="Apple Braille Pinpoint 8 Dot" pitchFamily="2" charset="0"/>
            </a:rPr>
            <a:t> </a:t>
          </a:r>
          <a:r>
            <a:rPr lang="en-US" sz="2000" kern="1200" dirty="0" err="1">
              <a:latin typeface="Apple Braille Pinpoint 8 Dot" pitchFamily="2" charset="0"/>
            </a:rPr>
            <a:t>menimbulkan</a:t>
          </a:r>
          <a:r>
            <a:rPr lang="en-US" sz="2000" kern="1200" dirty="0">
              <a:latin typeface="Apple Braille Pinpoint 8 Dot" pitchFamily="2" charset="0"/>
            </a:rPr>
            <a:t> </a:t>
          </a:r>
          <a:r>
            <a:rPr lang="en-US" sz="2000" kern="1200" dirty="0" err="1">
              <a:latin typeface="Apple Braille Pinpoint 8 Dot" pitchFamily="2" charset="0"/>
            </a:rPr>
            <a:t>perubahan</a:t>
          </a:r>
          <a:r>
            <a:rPr lang="en-US" sz="2000" kern="1200" dirty="0">
              <a:latin typeface="Apple Braille Pinpoint 8 Dot" pitchFamily="2" charset="0"/>
            </a:rPr>
            <a:t> </a:t>
          </a:r>
          <a:r>
            <a:rPr lang="en-US" sz="2000" kern="1200" dirty="0" err="1">
              <a:latin typeface="Apple Braille Pinpoint 8 Dot" pitchFamily="2" charset="0"/>
            </a:rPr>
            <a:t>pada</a:t>
          </a:r>
          <a:r>
            <a:rPr lang="en-US" sz="2000" kern="1200" dirty="0">
              <a:latin typeface="Apple Braille Pinpoint 8 Dot" pitchFamily="2" charset="0"/>
            </a:rPr>
            <a:t> </a:t>
          </a:r>
          <a:r>
            <a:rPr lang="en-US" sz="2000" kern="1200" dirty="0" err="1">
              <a:latin typeface="Apple Braille Pinpoint 8 Dot" pitchFamily="2" charset="0"/>
            </a:rPr>
            <a:t>jaringan</a:t>
          </a:r>
          <a:r>
            <a:rPr lang="en-US" sz="2000" kern="1200" dirty="0">
              <a:latin typeface="Apple Braille Pinpoint 8 Dot" pitchFamily="2" charset="0"/>
            </a:rPr>
            <a:t> lain </a:t>
          </a:r>
        </a:p>
      </dsp:txBody>
      <dsp:txXfrm>
        <a:off x="402623" y="92311"/>
        <a:ext cx="5060313" cy="665948"/>
      </dsp:txXfrm>
    </dsp:sp>
    <dsp:sp modelId="{F91B6364-60BA-A749-9080-F36F497FDBEC}">
      <dsp:nvSpPr>
        <dsp:cNvPr id="0" name=""/>
        <dsp:cNvSpPr/>
      </dsp:nvSpPr>
      <dsp:spPr>
        <a:xfrm>
          <a:off x="0" y="1559286"/>
          <a:ext cx="733195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35BD9-68BB-3043-9260-30BFD8C46AA2}">
      <dsp:nvSpPr>
        <dsp:cNvPr id="0" name=""/>
        <dsp:cNvSpPr/>
      </dsp:nvSpPr>
      <dsp:spPr>
        <a:xfrm>
          <a:off x="366597" y="1190286"/>
          <a:ext cx="51323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991" tIns="0" rIns="1939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pple Braille Pinpoint 8 Dot" pitchFamily="2" charset="0"/>
            </a:rPr>
            <a:t>Pada</a:t>
          </a:r>
          <a:r>
            <a:rPr lang="en-US" sz="2000" kern="1200" dirty="0">
              <a:latin typeface="Apple Braille Pinpoint 8 Dot" pitchFamily="2" charset="0"/>
            </a:rPr>
            <a:t> </a:t>
          </a:r>
          <a:r>
            <a:rPr lang="en-US" sz="2000" kern="1200" dirty="0" err="1">
              <a:latin typeface="Apple Braille Pinpoint 8 Dot" pitchFamily="2" charset="0"/>
            </a:rPr>
            <a:t>otot</a:t>
          </a:r>
          <a:r>
            <a:rPr lang="en-US" sz="2000" kern="1200" dirty="0">
              <a:latin typeface="Apple Braille Pinpoint 8 Dot" pitchFamily="2" charset="0"/>
            </a:rPr>
            <a:t> </a:t>
          </a:r>
          <a:r>
            <a:rPr lang="en-US" sz="2000" kern="1200" dirty="0" err="1">
              <a:latin typeface="Apple Braille Pinpoint 8 Dot" pitchFamily="2" charset="0"/>
            </a:rPr>
            <a:t>dapat</a:t>
          </a:r>
          <a:r>
            <a:rPr lang="en-US" sz="2000" kern="1200" dirty="0">
              <a:latin typeface="Apple Braille Pinpoint 8 Dot" pitchFamily="2" charset="0"/>
            </a:rPr>
            <a:t> </a:t>
          </a:r>
          <a:r>
            <a:rPr lang="en-US" sz="2000" kern="1200" dirty="0" err="1">
              <a:latin typeface="Apple Braille Pinpoint 8 Dot" pitchFamily="2" charset="0"/>
            </a:rPr>
            <a:t>terjadi</a:t>
          </a:r>
          <a:r>
            <a:rPr lang="en-US" sz="2000" kern="1200" dirty="0">
              <a:latin typeface="Apple Braille Pinpoint 8 Dot" pitchFamily="2" charset="0"/>
            </a:rPr>
            <a:t> </a:t>
          </a:r>
          <a:r>
            <a:rPr lang="en-US" sz="2000" kern="1200" dirty="0" err="1">
              <a:latin typeface="Apple Braille Pinpoint 8 Dot" pitchFamily="2" charset="0"/>
            </a:rPr>
            <a:t>myosis</a:t>
          </a:r>
          <a:r>
            <a:rPr lang="en-US" sz="2000" kern="1200" dirty="0">
              <a:latin typeface="Apple Braille Pinpoint 8 Dot" pitchFamily="2" charset="0"/>
            </a:rPr>
            <a:t> </a:t>
          </a:r>
          <a:r>
            <a:rPr lang="en-US" sz="2000" kern="1200" dirty="0" err="1">
              <a:latin typeface="Apple Braille Pinpoint 8 Dot" pitchFamily="2" charset="0"/>
            </a:rPr>
            <a:t>yaitu</a:t>
          </a:r>
          <a:r>
            <a:rPr lang="en-US" sz="2000" kern="1200" dirty="0">
              <a:latin typeface="Apple Braille Pinpoint 8 Dot" pitchFamily="2" charset="0"/>
            </a:rPr>
            <a:t> proses </a:t>
          </a:r>
          <a:r>
            <a:rPr lang="en-US" sz="2000" kern="1200" dirty="0" err="1">
              <a:latin typeface="Apple Braille Pinpoint 8 Dot" pitchFamily="2" charset="0"/>
            </a:rPr>
            <a:t>granulasi</a:t>
          </a:r>
          <a:r>
            <a:rPr lang="en-US" sz="2000" kern="1200" dirty="0">
              <a:latin typeface="Apple Braille Pinpoint 8 Dot" pitchFamily="2" charset="0"/>
            </a:rPr>
            <a:t> </a:t>
          </a:r>
          <a:r>
            <a:rPr lang="en-US" sz="2000" kern="1200" dirty="0" err="1">
              <a:latin typeface="Apple Braille Pinpoint 8 Dot" pitchFamily="2" charset="0"/>
            </a:rPr>
            <a:t>jaringan</a:t>
          </a:r>
          <a:r>
            <a:rPr lang="en-US" sz="2000" kern="1200" dirty="0">
              <a:latin typeface="Apple Braille Pinpoint 8 Dot" pitchFamily="2" charset="0"/>
            </a:rPr>
            <a:t> </a:t>
          </a:r>
          <a:r>
            <a:rPr lang="en-US" sz="2000" kern="1200" dirty="0" err="1">
              <a:latin typeface="Apple Braille Pinpoint 8 Dot" pitchFamily="2" charset="0"/>
            </a:rPr>
            <a:t>otot</a:t>
          </a:r>
          <a:endParaRPr lang="en-US" sz="2000" kern="1200" dirty="0">
            <a:latin typeface="Apple Braille Pinpoint 8 Dot" pitchFamily="2" charset="0"/>
          </a:endParaRPr>
        </a:p>
      </dsp:txBody>
      <dsp:txXfrm>
        <a:off x="402623" y="1226312"/>
        <a:ext cx="5060313" cy="665948"/>
      </dsp:txXfrm>
    </dsp:sp>
    <dsp:sp modelId="{ECAA7596-4D2A-3248-939B-F19262C0A44A}">
      <dsp:nvSpPr>
        <dsp:cNvPr id="0" name=""/>
        <dsp:cNvSpPr/>
      </dsp:nvSpPr>
      <dsp:spPr>
        <a:xfrm>
          <a:off x="0" y="2693286"/>
          <a:ext cx="733195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33A15-DF5C-5A44-84A8-1E5FFEABE14F}">
      <dsp:nvSpPr>
        <dsp:cNvPr id="0" name=""/>
        <dsp:cNvSpPr/>
      </dsp:nvSpPr>
      <dsp:spPr>
        <a:xfrm>
          <a:off x="366597" y="2324286"/>
          <a:ext cx="51323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991" tIns="0" rIns="1939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pple Braille Pinpoint 8 Dot" pitchFamily="2" charset="0"/>
            </a:rPr>
            <a:t>Pada</a:t>
          </a:r>
          <a:r>
            <a:rPr lang="en-US" sz="1800" kern="1200" dirty="0">
              <a:latin typeface="Apple Braille Pinpoint 8 Dot" pitchFamily="2" charset="0"/>
            </a:rPr>
            <a:t> </a:t>
          </a:r>
          <a:r>
            <a:rPr lang="en-US" sz="1800" kern="1200" dirty="0" err="1">
              <a:latin typeface="Apple Braille Pinpoint 8 Dot" pitchFamily="2" charset="0"/>
            </a:rPr>
            <a:t>pembuluh</a:t>
          </a:r>
          <a:r>
            <a:rPr lang="en-US" sz="1800" kern="1200" dirty="0">
              <a:latin typeface="Apple Braille Pinpoint 8 Dot" pitchFamily="2" charset="0"/>
            </a:rPr>
            <a:t> </a:t>
          </a:r>
          <a:r>
            <a:rPr lang="en-US" sz="1800" kern="1200" dirty="0" err="1">
              <a:latin typeface="Apple Braille Pinpoint 8 Dot" pitchFamily="2" charset="0"/>
            </a:rPr>
            <a:t>darah</a:t>
          </a:r>
          <a:r>
            <a:rPr lang="en-US" sz="1800" kern="1200" dirty="0">
              <a:latin typeface="Apple Braille Pinpoint 8 Dot" pitchFamily="2" charset="0"/>
            </a:rPr>
            <a:t> </a:t>
          </a:r>
          <a:r>
            <a:rPr lang="en-US" sz="1800" kern="1200" dirty="0" err="1">
              <a:latin typeface="Apple Braille Pinpoint 8 Dot" pitchFamily="2" charset="0"/>
            </a:rPr>
            <a:t>terjadi</a:t>
          </a:r>
          <a:r>
            <a:rPr lang="en-US" sz="1800" kern="1200" dirty="0">
              <a:latin typeface="Apple Braille Pinpoint 8 Dot" pitchFamily="2" charset="0"/>
            </a:rPr>
            <a:t> </a:t>
          </a:r>
          <a:r>
            <a:rPr lang="en-US" sz="1800" kern="1200" dirty="0" err="1">
              <a:latin typeface="Apple Braille Pinpoint 8 Dot" pitchFamily="2" charset="0"/>
            </a:rPr>
            <a:t>tromboemboli</a:t>
          </a:r>
          <a:r>
            <a:rPr lang="en-US" sz="1800" kern="1200" dirty="0">
              <a:latin typeface="Apple Braille Pinpoint 8 Dot" pitchFamily="2" charset="0"/>
            </a:rPr>
            <a:t> : </a:t>
          </a:r>
          <a:r>
            <a:rPr lang="en-US" sz="1800" kern="1200" dirty="0" err="1">
              <a:latin typeface="Apple Braille Pinpoint 8 Dot" pitchFamily="2" charset="0"/>
            </a:rPr>
            <a:t>sumbatan</a:t>
          </a:r>
          <a:r>
            <a:rPr lang="en-US" sz="1800" kern="1200" dirty="0">
              <a:latin typeface="Apple Braille Pinpoint 8 Dot" pitchFamily="2" charset="0"/>
            </a:rPr>
            <a:t> </a:t>
          </a:r>
          <a:r>
            <a:rPr lang="en-US" sz="1800" kern="1200" dirty="0" err="1">
              <a:latin typeface="Apple Braille Pinpoint 8 Dot" pitchFamily="2" charset="0"/>
            </a:rPr>
            <a:t>pada</a:t>
          </a:r>
          <a:r>
            <a:rPr lang="en-US" sz="1800" kern="1200" dirty="0">
              <a:latin typeface="Apple Braille Pinpoint 8 Dot" pitchFamily="2" charset="0"/>
            </a:rPr>
            <a:t> </a:t>
          </a:r>
          <a:r>
            <a:rPr lang="en-US" sz="1800" kern="1200" dirty="0" err="1">
              <a:latin typeface="Apple Braille Pinpoint 8 Dot" pitchFamily="2" charset="0"/>
            </a:rPr>
            <a:t>pembuluh</a:t>
          </a:r>
          <a:r>
            <a:rPr lang="en-US" sz="1800" kern="1200" dirty="0">
              <a:latin typeface="Apple Braille Pinpoint 8 Dot" pitchFamily="2" charset="0"/>
            </a:rPr>
            <a:t> </a:t>
          </a:r>
          <a:r>
            <a:rPr lang="en-US" sz="1800" kern="1200" dirty="0" err="1">
              <a:latin typeface="Apple Braille Pinpoint 8 Dot" pitchFamily="2" charset="0"/>
            </a:rPr>
            <a:t>darah</a:t>
          </a:r>
          <a:r>
            <a:rPr lang="en-US" sz="1800" kern="1200" dirty="0">
              <a:latin typeface="Apple Braille Pinpoint 8 Dot" pitchFamily="2" charset="0"/>
            </a:rPr>
            <a:t> yang </a:t>
          </a:r>
          <a:r>
            <a:rPr lang="en-US" sz="1800" kern="1200" dirty="0" err="1">
              <a:latin typeface="Apple Braille Pinpoint 8 Dot" pitchFamily="2" charset="0"/>
            </a:rPr>
            <a:t>disebabkan</a:t>
          </a:r>
          <a:r>
            <a:rPr lang="en-US" sz="1800" kern="1200" dirty="0">
              <a:latin typeface="Apple Braille Pinpoint 8 Dot" pitchFamily="2" charset="0"/>
            </a:rPr>
            <a:t> </a:t>
          </a:r>
          <a:r>
            <a:rPr lang="en-US" sz="1800" kern="1200" dirty="0" err="1">
              <a:latin typeface="Apple Braille Pinpoint 8 Dot" pitchFamily="2" charset="0"/>
            </a:rPr>
            <a:t>oleh</a:t>
          </a:r>
          <a:r>
            <a:rPr lang="en-US" sz="1800" kern="1200" dirty="0">
              <a:latin typeface="Apple Braille Pinpoint 8 Dot" pitchFamily="2" charset="0"/>
            </a:rPr>
            <a:t> </a:t>
          </a:r>
          <a:r>
            <a:rPr lang="en-US" sz="1800" kern="1200" dirty="0" err="1">
              <a:latin typeface="Apple Braille Pinpoint 8 Dot" pitchFamily="2" charset="0"/>
            </a:rPr>
            <a:t>adanya</a:t>
          </a:r>
          <a:r>
            <a:rPr lang="en-US" sz="1800" kern="1200" dirty="0">
              <a:latin typeface="Apple Braille Pinpoint 8 Dot" pitchFamily="2" charset="0"/>
            </a:rPr>
            <a:t> </a:t>
          </a:r>
          <a:r>
            <a:rPr lang="en-US" sz="1800" kern="1200" dirty="0" err="1">
              <a:latin typeface="Apple Braille Pinpoint 8 Dot" pitchFamily="2" charset="0"/>
            </a:rPr>
            <a:t>darah</a:t>
          </a:r>
          <a:r>
            <a:rPr lang="en-US" sz="1800" kern="1200" dirty="0">
              <a:latin typeface="Apple Braille Pinpoint 8 Dot" pitchFamily="2" charset="0"/>
            </a:rPr>
            <a:t> yang </a:t>
          </a:r>
          <a:r>
            <a:rPr lang="en-US" sz="1800" kern="1200" dirty="0" err="1">
              <a:latin typeface="Apple Braille Pinpoint 8 Dot" pitchFamily="2" charset="0"/>
            </a:rPr>
            <a:t>membeku</a:t>
          </a:r>
          <a:endParaRPr lang="en-US" sz="1800" kern="1200" dirty="0">
            <a:latin typeface="Apple Braille Pinpoint 8 Dot" pitchFamily="2" charset="0"/>
          </a:endParaRPr>
        </a:p>
      </dsp:txBody>
      <dsp:txXfrm>
        <a:off x="402623" y="2360312"/>
        <a:ext cx="5060313" cy="665948"/>
      </dsp:txXfrm>
    </dsp:sp>
    <dsp:sp modelId="{22FB7512-9F4D-C84F-AA11-87677B0B9803}">
      <dsp:nvSpPr>
        <dsp:cNvPr id="0" name=""/>
        <dsp:cNvSpPr/>
      </dsp:nvSpPr>
      <dsp:spPr>
        <a:xfrm>
          <a:off x="0" y="3827286"/>
          <a:ext cx="733195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CB0DF-806C-5741-A8A8-55A085C6F628}">
      <dsp:nvSpPr>
        <dsp:cNvPr id="0" name=""/>
        <dsp:cNvSpPr/>
      </dsp:nvSpPr>
      <dsp:spPr>
        <a:xfrm>
          <a:off x="366597" y="3458286"/>
          <a:ext cx="51323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991" tIns="0" rIns="1939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pple Braille Pinpoint 8 Dot" pitchFamily="2" charset="0"/>
            </a:rPr>
            <a:t>Terjadi</a:t>
          </a:r>
          <a:r>
            <a:rPr lang="en-US" sz="2000" kern="1200" dirty="0">
              <a:latin typeface="Apple Braille Pinpoint 8 Dot" pitchFamily="2" charset="0"/>
            </a:rPr>
            <a:t> splenomegaly </a:t>
          </a:r>
        </a:p>
      </dsp:txBody>
      <dsp:txXfrm>
        <a:off x="402623" y="3494312"/>
        <a:ext cx="5060313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1342C-9CDD-9E43-B2BB-D498F5585661}">
      <dsp:nvSpPr>
        <dsp:cNvPr id="0" name=""/>
        <dsp:cNvSpPr/>
      </dsp:nvSpPr>
      <dsp:spPr>
        <a:xfrm rot="10800000">
          <a:off x="1936811" y="2205"/>
          <a:ext cx="699287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Apple Braille Pinpoint 8 Dot" pitchFamily="2" charset="0"/>
            </a:rPr>
            <a:t>Pengkajian</a:t>
          </a:r>
          <a:endParaRPr lang="en-US" sz="3300" kern="1200" dirty="0">
            <a:latin typeface="Apple Braille Pinpoint 8 Dot" pitchFamily="2" charset="0"/>
          </a:endParaRPr>
        </a:p>
      </dsp:txBody>
      <dsp:txXfrm rot="10800000">
        <a:off x="2112259" y="2205"/>
        <a:ext cx="6817426" cy="701793"/>
      </dsp:txXfrm>
    </dsp:sp>
    <dsp:sp modelId="{4B2DC070-399A-5043-9750-113256728506}">
      <dsp:nvSpPr>
        <dsp:cNvPr id="0" name=""/>
        <dsp:cNvSpPr/>
      </dsp:nvSpPr>
      <dsp:spPr>
        <a:xfrm>
          <a:off x="1585914" y="2205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7A156-8C26-2443-9DB3-E12803CDE975}">
      <dsp:nvSpPr>
        <dsp:cNvPr id="0" name=""/>
        <dsp:cNvSpPr/>
      </dsp:nvSpPr>
      <dsp:spPr>
        <a:xfrm rot="10800000">
          <a:off x="1936811" y="913488"/>
          <a:ext cx="699287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Apple Braille Pinpoint 8 Dot" pitchFamily="2" charset="0"/>
            </a:rPr>
            <a:t>Diagnosa</a:t>
          </a:r>
          <a:r>
            <a:rPr lang="en-US" sz="3300" kern="1200" dirty="0">
              <a:latin typeface="Apple Braille Pinpoint 8 Dot" pitchFamily="2" charset="0"/>
            </a:rPr>
            <a:t> </a:t>
          </a:r>
          <a:r>
            <a:rPr lang="en-US" sz="3300" kern="1200" dirty="0" err="1">
              <a:latin typeface="Apple Braille Pinpoint 8 Dot" pitchFamily="2" charset="0"/>
            </a:rPr>
            <a:t>Keperawatan</a:t>
          </a:r>
          <a:endParaRPr lang="en-US" sz="3300" kern="1200" dirty="0">
            <a:latin typeface="Apple Braille Pinpoint 8 Dot" pitchFamily="2" charset="0"/>
          </a:endParaRPr>
        </a:p>
      </dsp:txBody>
      <dsp:txXfrm rot="10800000">
        <a:off x="2112259" y="913488"/>
        <a:ext cx="6817426" cy="701793"/>
      </dsp:txXfrm>
    </dsp:sp>
    <dsp:sp modelId="{E066D7A2-74B2-4D49-AF43-DE02C7DDDF62}">
      <dsp:nvSpPr>
        <dsp:cNvPr id="0" name=""/>
        <dsp:cNvSpPr/>
      </dsp:nvSpPr>
      <dsp:spPr>
        <a:xfrm>
          <a:off x="1585914" y="913488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3AAC2-0C29-7443-8921-0E96A8BCE9E1}">
      <dsp:nvSpPr>
        <dsp:cNvPr id="0" name=""/>
        <dsp:cNvSpPr/>
      </dsp:nvSpPr>
      <dsp:spPr>
        <a:xfrm rot="10800000">
          <a:off x="1936811" y="1824772"/>
          <a:ext cx="699287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Apple Braille Pinpoint 8 Dot" pitchFamily="2" charset="0"/>
            </a:rPr>
            <a:t>Intervensi</a:t>
          </a:r>
          <a:r>
            <a:rPr lang="en-US" sz="3300" kern="1200" dirty="0">
              <a:latin typeface="Apple Braille Pinpoint 8 Dot" pitchFamily="2" charset="0"/>
            </a:rPr>
            <a:t> </a:t>
          </a:r>
          <a:r>
            <a:rPr lang="en-US" sz="3300" kern="1200" dirty="0" err="1">
              <a:latin typeface="Apple Braille Pinpoint 8 Dot" pitchFamily="2" charset="0"/>
            </a:rPr>
            <a:t>Keperawatan</a:t>
          </a:r>
          <a:endParaRPr lang="en-US" sz="3300" kern="1200" dirty="0">
            <a:latin typeface="Apple Braille Pinpoint 8 Dot" pitchFamily="2" charset="0"/>
          </a:endParaRPr>
        </a:p>
      </dsp:txBody>
      <dsp:txXfrm rot="10800000">
        <a:off x="2112259" y="1824772"/>
        <a:ext cx="6817426" cy="701793"/>
      </dsp:txXfrm>
    </dsp:sp>
    <dsp:sp modelId="{F0AFA62A-E816-204F-81BB-8AC80E19EB8D}">
      <dsp:nvSpPr>
        <dsp:cNvPr id="0" name=""/>
        <dsp:cNvSpPr/>
      </dsp:nvSpPr>
      <dsp:spPr>
        <a:xfrm>
          <a:off x="1585914" y="1824772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59858-D857-EC47-B650-6737A0A5CF7A}">
      <dsp:nvSpPr>
        <dsp:cNvPr id="0" name=""/>
        <dsp:cNvSpPr/>
      </dsp:nvSpPr>
      <dsp:spPr>
        <a:xfrm rot="10800000">
          <a:off x="1936811" y="2736056"/>
          <a:ext cx="699287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Apple Braille Pinpoint 8 Dot" pitchFamily="2" charset="0"/>
            </a:rPr>
            <a:t>Implementasi</a:t>
          </a:r>
          <a:endParaRPr lang="en-US" sz="3300" kern="1200" dirty="0">
            <a:latin typeface="Apple Braille Pinpoint 8 Dot" pitchFamily="2" charset="0"/>
          </a:endParaRPr>
        </a:p>
      </dsp:txBody>
      <dsp:txXfrm rot="10800000">
        <a:off x="2112259" y="2736056"/>
        <a:ext cx="6817426" cy="701793"/>
      </dsp:txXfrm>
    </dsp:sp>
    <dsp:sp modelId="{B1E478CD-D80F-0A46-9A6B-B3D6D1145176}">
      <dsp:nvSpPr>
        <dsp:cNvPr id="0" name=""/>
        <dsp:cNvSpPr/>
      </dsp:nvSpPr>
      <dsp:spPr>
        <a:xfrm>
          <a:off x="1585914" y="2736056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24A83-C223-3D4D-8715-85D1B89D6756}">
      <dsp:nvSpPr>
        <dsp:cNvPr id="0" name=""/>
        <dsp:cNvSpPr/>
      </dsp:nvSpPr>
      <dsp:spPr>
        <a:xfrm rot="10800000">
          <a:off x="1936811" y="3647339"/>
          <a:ext cx="6992874" cy="701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7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Apple Braille Pinpoint 8 Dot" pitchFamily="2" charset="0"/>
            </a:rPr>
            <a:t>Evaluasi</a:t>
          </a:r>
          <a:r>
            <a:rPr lang="en-US" sz="3300" kern="1200" dirty="0">
              <a:latin typeface="Apple Braille Pinpoint 8 Dot" pitchFamily="2" charset="0"/>
            </a:rPr>
            <a:t> 6</a:t>
          </a:r>
        </a:p>
      </dsp:txBody>
      <dsp:txXfrm rot="10800000">
        <a:off x="2112259" y="3647339"/>
        <a:ext cx="6817426" cy="701793"/>
      </dsp:txXfrm>
    </dsp:sp>
    <dsp:sp modelId="{B55E84CF-E04E-6746-9BAE-255927A05E7E}">
      <dsp:nvSpPr>
        <dsp:cNvPr id="0" name=""/>
        <dsp:cNvSpPr/>
      </dsp:nvSpPr>
      <dsp:spPr>
        <a:xfrm>
          <a:off x="1585914" y="3647339"/>
          <a:ext cx="701793" cy="7017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98CE8-3BCB-E44F-912E-89F95E5DB611}">
      <dsp:nvSpPr>
        <dsp:cNvPr id="0" name=""/>
        <dsp:cNvSpPr/>
      </dsp:nvSpPr>
      <dsp:spPr>
        <a:xfrm rot="10800000">
          <a:off x="971674" y="1403"/>
          <a:ext cx="3281643" cy="58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3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pple Braille Pinpoint 8 Dot" pitchFamily="2" charset="0"/>
            </a:rPr>
            <a:t>Biodata</a:t>
          </a:r>
        </a:p>
      </dsp:txBody>
      <dsp:txXfrm rot="10800000">
        <a:off x="1116769" y="1403"/>
        <a:ext cx="3136548" cy="580381"/>
      </dsp:txXfrm>
    </dsp:sp>
    <dsp:sp modelId="{7900D18D-3546-114F-B36F-E869437FBDC3}">
      <dsp:nvSpPr>
        <dsp:cNvPr id="0" name=""/>
        <dsp:cNvSpPr/>
      </dsp:nvSpPr>
      <dsp:spPr>
        <a:xfrm>
          <a:off x="681484" y="1403"/>
          <a:ext cx="580381" cy="580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A32FD-A948-044F-93A0-7D7FE78B4E7D}">
      <dsp:nvSpPr>
        <dsp:cNvPr id="0" name=""/>
        <dsp:cNvSpPr/>
      </dsp:nvSpPr>
      <dsp:spPr>
        <a:xfrm rot="10800000">
          <a:off x="971674" y="755033"/>
          <a:ext cx="3281643" cy="58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3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Apple Braille Pinpoint 8 Dot" pitchFamily="2" charset="0"/>
            </a:rPr>
            <a:t>Riwayat</a:t>
          </a:r>
          <a:r>
            <a:rPr lang="en-US" sz="2300" kern="1200" dirty="0">
              <a:latin typeface="Apple Braille Pinpoint 8 Dot" pitchFamily="2" charset="0"/>
            </a:rPr>
            <a:t> </a:t>
          </a:r>
          <a:r>
            <a:rPr lang="en-US" sz="2300" kern="1200" dirty="0" err="1">
              <a:latin typeface="Apple Braille Pinpoint 8 Dot" pitchFamily="2" charset="0"/>
            </a:rPr>
            <a:t>kesehatan</a:t>
          </a:r>
          <a:endParaRPr lang="en-US" sz="2300" kern="1200" dirty="0">
            <a:latin typeface="Apple Braille Pinpoint 8 Dot" pitchFamily="2" charset="0"/>
          </a:endParaRPr>
        </a:p>
      </dsp:txBody>
      <dsp:txXfrm rot="10800000">
        <a:off x="1116769" y="755033"/>
        <a:ext cx="3136548" cy="580381"/>
      </dsp:txXfrm>
    </dsp:sp>
    <dsp:sp modelId="{F34C4C02-1010-DF47-AB57-C31A10302F68}">
      <dsp:nvSpPr>
        <dsp:cNvPr id="0" name=""/>
        <dsp:cNvSpPr/>
      </dsp:nvSpPr>
      <dsp:spPr>
        <a:xfrm>
          <a:off x="681484" y="755033"/>
          <a:ext cx="580381" cy="580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94F2D-9691-1341-A6DC-EDA41BCED9C8}">
      <dsp:nvSpPr>
        <dsp:cNvPr id="0" name=""/>
        <dsp:cNvSpPr/>
      </dsp:nvSpPr>
      <dsp:spPr>
        <a:xfrm rot="10800000">
          <a:off x="971674" y="1508663"/>
          <a:ext cx="3281643" cy="58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3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Apple Braille Pinpoint 8 Dot" pitchFamily="2" charset="0"/>
            </a:rPr>
            <a:t>Pemeriksaan</a:t>
          </a:r>
          <a:r>
            <a:rPr lang="en-US" sz="2300" kern="1200" dirty="0">
              <a:latin typeface="Apple Braille Pinpoint 8 Dot" pitchFamily="2" charset="0"/>
            </a:rPr>
            <a:t> </a:t>
          </a:r>
          <a:r>
            <a:rPr lang="en-US" sz="2300" kern="1200" dirty="0" err="1">
              <a:latin typeface="Apple Braille Pinpoint 8 Dot" pitchFamily="2" charset="0"/>
            </a:rPr>
            <a:t>fisik</a:t>
          </a:r>
          <a:endParaRPr lang="en-US" sz="2300" kern="1200" dirty="0">
            <a:latin typeface="Apple Braille Pinpoint 8 Dot" pitchFamily="2" charset="0"/>
          </a:endParaRPr>
        </a:p>
      </dsp:txBody>
      <dsp:txXfrm rot="10800000">
        <a:off x="1116769" y="1508663"/>
        <a:ext cx="3136548" cy="580381"/>
      </dsp:txXfrm>
    </dsp:sp>
    <dsp:sp modelId="{8BE04179-682A-1644-BFFA-69C52A6F5D75}">
      <dsp:nvSpPr>
        <dsp:cNvPr id="0" name=""/>
        <dsp:cNvSpPr/>
      </dsp:nvSpPr>
      <dsp:spPr>
        <a:xfrm>
          <a:off x="681484" y="1508663"/>
          <a:ext cx="580381" cy="580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645A7-6749-8F4C-94BC-9B110B26F1F9}">
      <dsp:nvSpPr>
        <dsp:cNvPr id="0" name=""/>
        <dsp:cNvSpPr/>
      </dsp:nvSpPr>
      <dsp:spPr>
        <a:xfrm rot="10800000">
          <a:off x="971674" y="2262293"/>
          <a:ext cx="3281643" cy="58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3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Apple Braille Pinpoint 8 Dot" pitchFamily="2" charset="0"/>
            </a:rPr>
            <a:t>Aktivitas</a:t>
          </a:r>
          <a:r>
            <a:rPr lang="en-US" sz="2300" kern="1200" dirty="0">
              <a:latin typeface="Apple Braille Pinpoint 8 Dot" pitchFamily="2" charset="0"/>
            </a:rPr>
            <a:t> / </a:t>
          </a:r>
          <a:r>
            <a:rPr lang="en-US" sz="2300" kern="1200" dirty="0" err="1">
              <a:latin typeface="Apple Braille Pinpoint 8 Dot" pitchFamily="2" charset="0"/>
            </a:rPr>
            <a:t>istirahat</a:t>
          </a:r>
          <a:endParaRPr lang="en-US" sz="2300" kern="1200" dirty="0">
            <a:latin typeface="Apple Braille Pinpoint 8 Dot" pitchFamily="2" charset="0"/>
          </a:endParaRPr>
        </a:p>
      </dsp:txBody>
      <dsp:txXfrm rot="10800000">
        <a:off x="1116769" y="2262293"/>
        <a:ext cx="3136548" cy="580381"/>
      </dsp:txXfrm>
    </dsp:sp>
    <dsp:sp modelId="{0ACED5F8-2665-3743-82B5-CC77553EA673}">
      <dsp:nvSpPr>
        <dsp:cNvPr id="0" name=""/>
        <dsp:cNvSpPr/>
      </dsp:nvSpPr>
      <dsp:spPr>
        <a:xfrm>
          <a:off x="681484" y="2262293"/>
          <a:ext cx="580381" cy="580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2DB74-7C95-8743-92B5-4DA9F464D68D}">
      <dsp:nvSpPr>
        <dsp:cNvPr id="0" name=""/>
        <dsp:cNvSpPr/>
      </dsp:nvSpPr>
      <dsp:spPr>
        <a:xfrm rot="10800000">
          <a:off x="971674" y="3015922"/>
          <a:ext cx="3281643" cy="58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3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Apple Braille Pinpoint 8 Dot" pitchFamily="2" charset="0"/>
            </a:rPr>
            <a:t>Kardiovaskuler</a:t>
          </a:r>
          <a:endParaRPr lang="en-US" sz="2300" kern="1200" dirty="0">
            <a:latin typeface="Apple Braille Pinpoint 8 Dot" pitchFamily="2" charset="0"/>
          </a:endParaRPr>
        </a:p>
      </dsp:txBody>
      <dsp:txXfrm rot="10800000">
        <a:off x="1116769" y="3015922"/>
        <a:ext cx="3136548" cy="580381"/>
      </dsp:txXfrm>
    </dsp:sp>
    <dsp:sp modelId="{7A2ABCBC-7A90-184F-9BAF-B07B0B0C9991}">
      <dsp:nvSpPr>
        <dsp:cNvPr id="0" name=""/>
        <dsp:cNvSpPr/>
      </dsp:nvSpPr>
      <dsp:spPr>
        <a:xfrm>
          <a:off x="681484" y="3015922"/>
          <a:ext cx="580381" cy="580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301A8-33D4-6442-8639-546081C56F02}">
      <dsp:nvSpPr>
        <dsp:cNvPr id="0" name=""/>
        <dsp:cNvSpPr/>
      </dsp:nvSpPr>
      <dsp:spPr>
        <a:xfrm rot="10800000">
          <a:off x="971674" y="3769552"/>
          <a:ext cx="3281643" cy="58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3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Apple Braille Pinpoint 8 Dot" pitchFamily="2" charset="0"/>
            </a:rPr>
            <a:t>Integritas</a:t>
          </a:r>
          <a:r>
            <a:rPr lang="en-US" sz="2300" kern="1200" dirty="0">
              <a:latin typeface="Apple Braille Pinpoint 8 Dot" pitchFamily="2" charset="0"/>
            </a:rPr>
            <a:t> Ego</a:t>
          </a:r>
        </a:p>
      </dsp:txBody>
      <dsp:txXfrm rot="10800000">
        <a:off x="1116769" y="3769552"/>
        <a:ext cx="3136548" cy="580381"/>
      </dsp:txXfrm>
    </dsp:sp>
    <dsp:sp modelId="{463D4036-F1E2-C542-9C3E-14713108596E}">
      <dsp:nvSpPr>
        <dsp:cNvPr id="0" name=""/>
        <dsp:cNvSpPr/>
      </dsp:nvSpPr>
      <dsp:spPr>
        <a:xfrm>
          <a:off x="681484" y="3769552"/>
          <a:ext cx="580381" cy="580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98CE8-3BCB-E44F-912E-89F95E5DB611}">
      <dsp:nvSpPr>
        <dsp:cNvPr id="0" name=""/>
        <dsp:cNvSpPr/>
      </dsp:nvSpPr>
      <dsp:spPr>
        <a:xfrm rot="10800000">
          <a:off x="971674" y="1403"/>
          <a:ext cx="3281643" cy="58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3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Apple Braille Pinpoint 8 Dot" pitchFamily="2" charset="0"/>
            </a:rPr>
            <a:t>Makanan</a:t>
          </a:r>
          <a:r>
            <a:rPr lang="en-US" sz="1900" kern="1200" dirty="0">
              <a:latin typeface="Apple Braille Pinpoint 8 Dot" pitchFamily="2" charset="0"/>
            </a:rPr>
            <a:t>/</a:t>
          </a:r>
          <a:r>
            <a:rPr lang="en-US" sz="1900" kern="1200" dirty="0" err="1">
              <a:latin typeface="Apple Braille Pinpoint 8 Dot" pitchFamily="2" charset="0"/>
            </a:rPr>
            <a:t>cairan</a:t>
          </a:r>
          <a:endParaRPr lang="en-US" sz="1900" kern="1200" dirty="0">
            <a:latin typeface="Apple Braille Pinpoint 8 Dot" pitchFamily="2" charset="0"/>
          </a:endParaRPr>
        </a:p>
      </dsp:txBody>
      <dsp:txXfrm rot="10800000">
        <a:off x="1116769" y="1403"/>
        <a:ext cx="3136548" cy="580381"/>
      </dsp:txXfrm>
    </dsp:sp>
    <dsp:sp modelId="{7900D18D-3546-114F-B36F-E869437FBDC3}">
      <dsp:nvSpPr>
        <dsp:cNvPr id="0" name=""/>
        <dsp:cNvSpPr/>
      </dsp:nvSpPr>
      <dsp:spPr>
        <a:xfrm>
          <a:off x="681484" y="1403"/>
          <a:ext cx="580381" cy="580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A32FD-A948-044F-93A0-7D7FE78B4E7D}">
      <dsp:nvSpPr>
        <dsp:cNvPr id="0" name=""/>
        <dsp:cNvSpPr/>
      </dsp:nvSpPr>
      <dsp:spPr>
        <a:xfrm rot="10800000">
          <a:off x="971674" y="755033"/>
          <a:ext cx="3281643" cy="58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3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ple Braille Pinpoint 8 Dot" pitchFamily="2" charset="0"/>
            </a:rPr>
            <a:t>Hygiene</a:t>
          </a:r>
        </a:p>
      </dsp:txBody>
      <dsp:txXfrm rot="10800000">
        <a:off x="1116769" y="755033"/>
        <a:ext cx="3136548" cy="580381"/>
      </dsp:txXfrm>
    </dsp:sp>
    <dsp:sp modelId="{F34C4C02-1010-DF47-AB57-C31A10302F68}">
      <dsp:nvSpPr>
        <dsp:cNvPr id="0" name=""/>
        <dsp:cNvSpPr/>
      </dsp:nvSpPr>
      <dsp:spPr>
        <a:xfrm>
          <a:off x="681484" y="755033"/>
          <a:ext cx="580381" cy="580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94F2D-9691-1341-A6DC-EDA41BCED9C8}">
      <dsp:nvSpPr>
        <dsp:cNvPr id="0" name=""/>
        <dsp:cNvSpPr/>
      </dsp:nvSpPr>
      <dsp:spPr>
        <a:xfrm rot="10800000">
          <a:off x="971674" y="1508663"/>
          <a:ext cx="3281643" cy="58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3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ple Braille Pinpoint 8 Dot" pitchFamily="2" charset="0"/>
            </a:rPr>
            <a:t>Nyeri/</a:t>
          </a:r>
          <a:r>
            <a:rPr lang="en-US" sz="1900" kern="1200" dirty="0" err="1">
              <a:latin typeface="Apple Braille Pinpoint 8 Dot" pitchFamily="2" charset="0"/>
            </a:rPr>
            <a:t>kenyamanan</a:t>
          </a:r>
          <a:endParaRPr lang="en-US" sz="1900" kern="1200" dirty="0">
            <a:latin typeface="Apple Braille Pinpoint 8 Dot" pitchFamily="2" charset="0"/>
          </a:endParaRPr>
        </a:p>
      </dsp:txBody>
      <dsp:txXfrm rot="10800000">
        <a:off x="1116769" y="1508663"/>
        <a:ext cx="3136548" cy="580381"/>
      </dsp:txXfrm>
    </dsp:sp>
    <dsp:sp modelId="{8BE04179-682A-1644-BFFA-69C52A6F5D75}">
      <dsp:nvSpPr>
        <dsp:cNvPr id="0" name=""/>
        <dsp:cNvSpPr/>
      </dsp:nvSpPr>
      <dsp:spPr>
        <a:xfrm>
          <a:off x="681484" y="1508663"/>
          <a:ext cx="580381" cy="580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645A7-6749-8F4C-94BC-9B110B26F1F9}">
      <dsp:nvSpPr>
        <dsp:cNvPr id="0" name=""/>
        <dsp:cNvSpPr/>
      </dsp:nvSpPr>
      <dsp:spPr>
        <a:xfrm rot="10800000">
          <a:off x="971674" y="2262293"/>
          <a:ext cx="3281643" cy="58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3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Apple Braille Pinpoint 8 Dot" pitchFamily="2" charset="0"/>
            </a:rPr>
            <a:t>Keamanan</a:t>
          </a:r>
          <a:endParaRPr lang="en-US" sz="1900" kern="1200" dirty="0">
            <a:latin typeface="Apple Braille Pinpoint 8 Dot" pitchFamily="2" charset="0"/>
          </a:endParaRPr>
        </a:p>
      </dsp:txBody>
      <dsp:txXfrm rot="10800000">
        <a:off x="1116769" y="2262293"/>
        <a:ext cx="3136548" cy="580381"/>
      </dsp:txXfrm>
    </dsp:sp>
    <dsp:sp modelId="{0ACED5F8-2665-3743-82B5-CC77553EA673}">
      <dsp:nvSpPr>
        <dsp:cNvPr id="0" name=""/>
        <dsp:cNvSpPr/>
      </dsp:nvSpPr>
      <dsp:spPr>
        <a:xfrm>
          <a:off x="681484" y="2262293"/>
          <a:ext cx="580381" cy="580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2DB74-7C95-8743-92B5-4DA9F464D68D}">
      <dsp:nvSpPr>
        <dsp:cNvPr id="0" name=""/>
        <dsp:cNvSpPr/>
      </dsp:nvSpPr>
      <dsp:spPr>
        <a:xfrm rot="10800000">
          <a:off x="971674" y="3015922"/>
          <a:ext cx="3281643" cy="58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3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Apple Braille Pinpoint 8 Dot" pitchFamily="2" charset="0"/>
            </a:rPr>
            <a:t>Interaksi</a:t>
          </a:r>
          <a:r>
            <a:rPr lang="en-US" sz="1900" kern="1200" dirty="0">
              <a:latin typeface="Apple Braille Pinpoint 8 Dot" pitchFamily="2" charset="0"/>
            </a:rPr>
            <a:t> </a:t>
          </a:r>
          <a:r>
            <a:rPr lang="en-US" sz="1900" kern="1200" dirty="0" err="1">
              <a:latin typeface="Apple Braille Pinpoint 8 Dot" pitchFamily="2" charset="0"/>
            </a:rPr>
            <a:t>sosial</a:t>
          </a:r>
          <a:endParaRPr lang="en-US" sz="1900" kern="1200" dirty="0">
            <a:latin typeface="Apple Braille Pinpoint 8 Dot" pitchFamily="2" charset="0"/>
          </a:endParaRPr>
        </a:p>
      </dsp:txBody>
      <dsp:txXfrm rot="10800000">
        <a:off x="1116769" y="3015922"/>
        <a:ext cx="3136548" cy="580381"/>
      </dsp:txXfrm>
    </dsp:sp>
    <dsp:sp modelId="{7A2ABCBC-7A90-184F-9BAF-B07B0B0C9991}">
      <dsp:nvSpPr>
        <dsp:cNvPr id="0" name=""/>
        <dsp:cNvSpPr/>
      </dsp:nvSpPr>
      <dsp:spPr>
        <a:xfrm>
          <a:off x="681484" y="3015922"/>
          <a:ext cx="580381" cy="580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301A8-33D4-6442-8639-546081C56F02}">
      <dsp:nvSpPr>
        <dsp:cNvPr id="0" name=""/>
        <dsp:cNvSpPr/>
      </dsp:nvSpPr>
      <dsp:spPr>
        <a:xfrm rot="10800000">
          <a:off x="971674" y="3769552"/>
          <a:ext cx="3281643" cy="58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93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Apple Braille Pinpoint 8 Dot" pitchFamily="2" charset="0"/>
            </a:rPr>
            <a:t>Riwayat</a:t>
          </a:r>
          <a:r>
            <a:rPr lang="en-US" sz="1900" kern="1200" dirty="0">
              <a:latin typeface="Apple Braille Pinpoint 8 Dot" pitchFamily="2" charset="0"/>
            </a:rPr>
            <a:t> </a:t>
          </a:r>
          <a:r>
            <a:rPr lang="en-US" sz="1900" kern="1200" dirty="0" err="1">
              <a:latin typeface="Apple Braille Pinpoint 8 Dot" pitchFamily="2" charset="0"/>
            </a:rPr>
            <a:t>Psiko</a:t>
          </a:r>
          <a:r>
            <a:rPr lang="en-US" sz="1900" kern="1200" dirty="0">
              <a:latin typeface="Apple Braille Pinpoint 8 Dot" pitchFamily="2" charset="0"/>
            </a:rPr>
            <a:t> </a:t>
          </a:r>
          <a:r>
            <a:rPr lang="en-US" sz="1900" kern="1200" dirty="0" err="1">
              <a:latin typeface="Apple Braille Pinpoint 8 Dot" pitchFamily="2" charset="0"/>
            </a:rPr>
            <a:t>Sosial</a:t>
          </a:r>
          <a:endParaRPr lang="en-US" sz="1900" kern="1200" dirty="0">
            <a:latin typeface="Apple Braille Pinpoint 8 Dot" pitchFamily="2" charset="0"/>
          </a:endParaRPr>
        </a:p>
      </dsp:txBody>
      <dsp:txXfrm rot="10800000">
        <a:off x="1116769" y="3769552"/>
        <a:ext cx="3136548" cy="580381"/>
      </dsp:txXfrm>
    </dsp:sp>
    <dsp:sp modelId="{463D4036-F1E2-C542-9C3E-14713108596E}">
      <dsp:nvSpPr>
        <dsp:cNvPr id="0" name=""/>
        <dsp:cNvSpPr/>
      </dsp:nvSpPr>
      <dsp:spPr>
        <a:xfrm>
          <a:off x="681484" y="3769552"/>
          <a:ext cx="580381" cy="580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C3333-6681-AB45-A30E-CA5403B48B67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E7E04-9074-F44A-9C60-DCABBEED7C89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pple Braille Pinpoint 8 Dot" pitchFamily="2" charset="0"/>
            </a:rPr>
            <a:t>Nyeri </a:t>
          </a:r>
          <a:r>
            <a:rPr lang="en-US" sz="1500" kern="1200" dirty="0" err="1">
              <a:latin typeface="Apple Braille Pinpoint 8 Dot" pitchFamily="2" charset="0"/>
            </a:rPr>
            <a:t>akut</a:t>
          </a:r>
          <a:r>
            <a:rPr lang="en-US" sz="1500" kern="1200" dirty="0">
              <a:latin typeface="Apple Braille Pinpoint 8 Dot" pitchFamily="2" charset="0"/>
            </a:rPr>
            <a:t>/ </a:t>
          </a:r>
          <a:r>
            <a:rPr lang="en-US" sz="1500" kern="1200" dirty="0" err="1">
              <a:latin typeface="Apple Braille Pinpoint 8 Dot" pitchFamily="2" charset="0"/>
            </a:rPr>
            <a:t>kronis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berhubungan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dengan</a:t>
          </a:r>
          <a:r>
            <a:rPr lang="en-US" sz="1500" kern="1200" dirty="0">
              <a:latin typeface="Apple Braille Pinpoint 8 Dot" pitchFamily="2" charset="0"/>
            </a:rPr>
            <a:t> : </a:t>
          </a:r>
          <a:r>
            <a:rPr lang="en-US" sz="1500" kern="1200" dirty="0" err="1">
              <a:latin typeface="Apple Braille Pinpoint 8 Dot" pitchFamily="2" charset="0"/>
            </a:rPr>
            <a:t>agen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pencedera</a:t>
          </a:r>
          <a:r>
            <a:rPr lang="en-US" sz="1500" kern="1200" dirty="0">
              <a:latin typeface="Apple Braille Pinpoint 8 Dot" pitchFamily="2" charset="0"/>
            </a:rPr>
            <a:t>, </a:t>
          </a:r>
          <a:r>
            <a:rPr lang="en-US" sz="1500" kern="1200" dirty="0" err="1">
              <a:latin typeface="Apple Braille Pinpoint 8 Dot" pitchFamily="2" charset="0"/>
            </a:rPr>
            <a:t>distensi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jaringan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oleh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akumulasi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cairan</a:t>
          </a:r>
          <a:r>
            <a:rPr lang="en-US" sz="1500" kern="1200" dirty="0">
              <a:latin typeface="Apple Braille Pinpoint 8 Dot" pitchFamily="2" charset="0"/>
            </a:rPr>
            <a:t> / proses </a:t>
          </a:r>
          <a:r>
            <a:rPr lang="en-US" sz="1500" kern="1200" dirty="0" err="1">
              <a:latin typeface="Apple Braille Pinpoint 8 Dot" pitchFamily="2" charset="0"/>
            </a:rPr>
            <a:t>inflamasi</a:t>
          </a:r>
          <a:r>
            <a:rPr lang="en-US" sz="1500" kern="1200" dirty="0">
              <a:latin typeface="Apple Braille Pinpoint 8 Dot" pitchFamily="2" charset="0"/>
            </a:rPr>
            <a:t>, </a:t>
          </a:r>
          <a:r>
            <a:rPr lang="en-US" sz="1500" kern="1200" dirty="0" err="1">
              <a:latin typeface="Apple Braille Pinpoint 8 Dot" pitchFamily="2" charset="0"/>
            </a:rPr>
            <a:t>destruksi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sendi</a:t>
          </a:r>
          <a:r>
            <a:rPr lang="en-US" sz="1500" kern="1200" dirty="0">
              <a:latin typeface="Apple Braille Pinpoint 8 Dot" pitchFamily="2" charset="0"/>
            </a:rPr>
            <a:t> </a:t>
          </a:r>
        </a:p>
      </dsp:txBody>
      <dsp:txXfrm>
        <a:off x="492024" y="334530"/>
        <a:ext cx="9963850" cy="669409"/>
      </dsp:txXfrm>
    </dsp:sp>
    <dsp:sp modelId="{FA560CF2-5255-0741-A075-16E84FE5CFD5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D9728-1FE9-964F-AA81-7A1956DF27C8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Apple Braille Pinpoint 8 Dot" pitchFamily="2" charset="0"/>
            </a:rPr>
            <a:t>Kerusakan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mobilitas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fisik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berhubungan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dengan</a:t>
          </a:r>
          <a:r>
            <a:rPr lang="en-US" sz="1500" kern="1200" dirty="0">
              <a:latin typeface="Apple Braille Pinpoint 8 Dot" pitchFamily="2" charset="0"/>
            </a:rPr>
            <a:t> : </a:t>
          </a:r>
          <a:r>
            <a:rPr lang="en-US" sz="1500" kern="1200" dirty="0" err="1">
              <a:latin typeface="Apple Braille Pinpoint 8 Dot" pitchFamily="2" charset="0"/>
            </a:rPr>
            <a:t>deformitas</a:t>
          </a:r>
          <a:r>
            <a:rPr lang="en-US" sz="1500" kern="1200" dirty="0">
              <a:latin typeface="Apple Braille Pinpoint 8 Dot" pitchFamily="2" charset="0"/>
            </a:rPr>
            <a:t> skeletal, </a:t>
          </a:r>
          <a:r>
            <a:rPr lang="en-US" sz="1500" kern="1200" dirty="0" err="1">
              <a:latin typeface="Apple Braille Pinpoint 8 Dot" pitchFamily="2" charset="0"/>
            </a:rPr>
            <a:t>nyeri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ketidaknyamanan</a:t>
          </a:r>
          <a:r>
            <a:rPr lang="en-US" sz="1500" kern="1200" dirty="0">
              <a:latin typeface="Apple Braille Pinpoint 8 Dot" pitchFamily="2" charset="0"/>
            </a:rPr>
            <a:t>, </a:t>
          </a:r>
          <a:r>
            <a:rPr lang="en-US" sz="1500" kern="1200" dirty="0" err="1">
              <a:latin typeface="Apple Braille Pinpoint 8 Dot" pitchFamily="2" charset="0"/>
            </a:rPr>
            <a:t>intoleransi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aktifitas</a:t>
          </a:r>
          <a:r>
            <a:rPr lang="en-US" sz="1500" kern="1200" dirty="0">
              <a:latin typeface="Apple Braille Pinpoint 8 Dot" pitchFamily="2" charset="0"/>
            </a:rPr>
            <a:t>, </a:t>
          </a:r>
          <a:r>
            <a:rPr lang="en-US" sz="1500" kern="1200" dirty="0" err="1">
              <a:latin typeface="Apple Braille Pinpoint 8 Dot" pitchFamily="2" charset="0"/>
            </a:rPr>
            <a:t>penurunan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kekuatan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otot</a:t>
          </a:r>
          <a:endParaRPr lang="en-US" sz="1500" kern="1200" dirty="0">
            <a:latin typeface="Apple Braille Pinpoint 8 Dot" pitchFamily="2" charset="0"/>
          </a:endParaRPr>
        </a:p>
      </dsp:txBody>
      <dsp:txXfrm>
        <a:off x="875812" y="1338819"/>
        <a:ext cx="9580062" cy="669409"/>
      </dsp:txXfrm>
    </dsp:sp>
    <dsp:sp modelId="{4AD4C788-688E-5A42-A754-DAA62FB29571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CAC5A-4307-414D-BCEA-2A2EF40F2F0E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Apple Braille Pinpoint 8 Dot" pitchFamily="2" charset="0"/>
            </a:rPr>
            <a:t>Gangguan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citra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tubuh</a:t>
          </a:r>
          <a:r>
            <a:rPr lang="en-US" sz="1500" kern="1200" dirty="0">
              <a:latin typeface="Apple Braille Pinpoint 8 Dot" pitchFamily="2" charset="0"/>
            </a:rPr>
            <a:t>/ </a:t>
          </a:r>
          <a:r>
            <a:rPr lang="en-US" sz="1500" kern="1200" dirty="0" err="1">
              <a:latin typeface="Apple Braille Pinpoint 8 Dot" pitchFamily="2" charset="0"/>
            </a:rPr>
            <a:t>perubahan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penampilan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peran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berhubungan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dengan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perubahan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kemampuan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untuk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melaksanakan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tugas-tugas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umum</a:t>
          </a:r>
          <a:r>
            <a:rPr lang="en-US" sz="1500" kern="1200" dirty="0">
              <a:latin typeface="Apple Braille Pinpoint 8 Dot" pitchFamily="2" charset="0"/>
            </a:rPr>
            <a:t>, </a:t>
          </a:r>
          <a:r>
            <a:rPr lang="en-US" sz="1500" kern="1200" dirty="0" err="1">
              <a:latin typeface="Apple Braille Pinpoint 8 Dot" pitchFamily="2" charset="0"/>
            </a:rPr>
            <a:t>peningkatan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penggunaan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energi</a:t>
          </a:r>
          <a:r>
            <a:rPr lang="en-US" sz="1500" kern="1200" dirty="0">
              <a:latin typeface="Apple Braille Pinpoint 8 Dot" pitchFamily="2" charset="0"/>
            </a:rPr>
            <a:t>, </a:t>
          </a:r>
          <a:r>
            <a:rPr lang="en-US" sz="1500" kern="1200" dirty="0" err="1">
              <a:latin typeface="Apple Braille Pinpoint 8 Dot" pitchFamily="2" charset="0"/>
            </a:rPr>
            <a:t>ketidakseimbangan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mobilitas</a:t>
          </a:r>
          <a:endParaRPr lang="en-US" sz="1500" kern="1200" dirty="0">
            <a:latin typeface="Apple Braille Pinpoint 8 Dot" pitchFamily="2" charset="0"/>
          </a:endParaRPr>
        </a:p>
      </dsp:txBody>
      <dsp:txXfrm>
        <a:off x="875812" y="2343108"/>
        <a:ext cx="9580062" cy="669409"/>
      </dsp:txXfrm>
    </dsp:sp>
    <dsp:sp modelId="{65B8ACAE-67A0-AC4F-A6E6-5289E54BB56C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EAD67-290A-FE45-BC44-4D888488EE13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Apple Braille Pinpoint 8 Dot" pitchFamily="2" charset="0"/>
            </a:rPr>
            <a:t>Kurang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perawatan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diri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berhubungan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dengan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kerusakan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muskuloskeletal</a:t>
          </a:r>
          <a:r>
            <a:rPr lang="en-US" sz="1500" kern="1200" dirty="0">
              <a:latin typeface="Apple Braille Pinpoint 8 Dot" pitchFamily="2" charset="0"/>
            </a:rPr>
            <a:t>, </a:t>
          </a:r>
          <a:r>
            <a:rPr lang="en-US" sz="1500" kern="1200" dirty="0" err="1">
              <a:latin typeface="Apple Braille Pinpoint 8 Dot" pitchFamily="2" charset="0"/>
            </a:rPr>
            <a:t>penurunan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kekuatan</a:t>
          </a:r>
          <a:r>
            <a:rPr lang="en-US" sz="1500" kern="1200" dirty="0">
              <a:latin typeface="Apple Braille Pinpoint 8 Dot" pitchFamily="2" charset="0"/>
            </a:rPr>
            <a:t>, </a:t>
          </a:r>
          <a:r>
            <a:rPr lang="en-US" sz="1500" kern="1200" dirty="0" err="1">
              <a:latin typeface="Apple Braille Pinpoint 8 Dot" pitchFamily="2" charset="0"/>
            </a:rPr>
            <a:t>daya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tahan</a:t>
          </a:r>
          <a:r>
            <a:rPr lang="en-US" sz="1500" kern="1200" dirty="0">
              <a:latin typeface="Apple Braille Pinpoint 8 Dot" pitchFamily="2" charset="0"/>
            </a:rPr>
            <a:t>, </a:t>
          </a:r>
          <a:r>
            <a:rPr lang="en-US" sz="1500" kern="1200" dirty="0" err="1">
              <a:latin typeface="Apple Braille Pinpoint 8 Dot" pitchFamily="2" charset="0"/>
            </a:rPr>
            <a:t>nyeri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pada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waktu</a:t>
          </a:r>
          <a:r>
            <a:rPr lang="en-US" sz="1500" kern="1200" dirty="0">
              <a:latin typeface="Apple Braille Pinpoint 8 Dot" pitchFamily="2" charset="0"/>
            </a:rPr>
            <a:t> </a:t>
          </a:r>
          <a:r>
            <a:rPr lang="en-US" sz="1500" kern="1200" dirty="0" err="1">
              <a:latin typeface="Apple Braille Pinpoint 8 Dot" pitchFamily="2" charset="0"/>
            </a:rPr>
            <a:t>bergerak</a:t>
          </a:r>
          <a:r>
            <a:rPr lang="en-US" sz="1500" kern="1200" dirty="0">
              <a:latin typeface="Apple Braille Pinpoint 8 Dot" pitchFamily="2" charset="0"/>
            </a:rPr>
            <a:t>, </a:t>
          </a:r>
          <a:r>
            <a:rPr lang="en-US" sz="1500" kern="1200" dirty="0" err="1">
              <a:latin typeface="Apple Braille Pinpoint 8 Dot" pitchFamily="2" charset="0"/>
            </a:rPr>
            <a:t>depresi</a:t>
          </a:r>
          <a:endParaRPr lang="en-US" sz="1500" kern="1200" dirty="0">
            <a:latin typeface="Apple Braille Pinpoint 8 Dot" pitchFamily="2" charset="0"/>
          </a:endParaRPr>
        </a:p>
      </dsp:txBody>
      <dsp:txXfrm>
        <a:off x="492024" y="3347397"/>
        <a:ext cx="9963850" cy="669409"/>
      </dsp:txXfrm>
    </dsp:sp>
    <dsp:sp modelId="{57A919B6-3B7D-334A-92AA-A60291B2BFCD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71956-2106-1443-9641-CF2F244BFF38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0791C-758D-F04C-9FDF-A1CF7639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5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0791C-758D-F04C-9FDF-A1CF76399C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AC14-64E9-ED44-A736-B311C2B89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B18CC-DB85-0745-BD7D-2BE83B11F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BD239-EF98-9F46-8B2A-35841605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1DC3-A7E8-0F44-945E-5E6C6D6966FC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1B8C2-EE6C-0242-8284-5068DC28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38522-1948-6A46-AE69-3108FEBE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CFA8-2814-4844-A817-B170B0A38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7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26F6-F937-2C42-9C79-23144978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E4ABB-95CA-234A-855B-58CA7B14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A11C-8EA2-CF44-AB16-984743BC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1DC3-A7E8-0F44-945E-5E6C6D6966FC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15CE7-7B38-A744-BA05-E3AE5E9F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8AA89-7E8F-5843-B248-0442E3D7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CFA8-2814-4844-A817-B170B0A38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7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4AF66-F241-F443-AB2A-E18CF8EBC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5B13F-2868-364C-91ED-EE283B36A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9E6A1-2695-0441-A33B-21265A4B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1DC3-A7E8-0F44-945E-5E6C6D6966FC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01649-24FD-6543-B01D-B0B10FE7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7B29-5F78-B44F-ACF9-0B10784B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CFA8-2814-4844-A817-B170B0A38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3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70C4D-5C02-D64C-AC3D-88F14D8C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9B724-4AA1-C44F-B712-9E16B9D0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1D705-2792-0E44-89EB-418720CE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1DC3-A7E8-0F44-945E-5E6C6D6966FC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90C0D-03CD-9E43-ADF1-434FAF88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A282-25D8-9748-B3D0-2EF799BB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CFA8-2814-4844-A817-B170B0A38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1F00-B9AE-F746-8D5F-6EC5D3AD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391D1-CDB3-3445-B5CD-C88BFA1D6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2BD40-CCC0-A740-9225-896241CF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1DC3-A7E8-0F44-945E-5E6C6D6966FC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58015-EF02-C447-AFE4-8E88D678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89089-C46B-024A-AFD1-CD68569F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CFA8-2814-4844-A817-B170B0A38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8609-CC73-7040-813B-FB85EF28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17DF-45CD-A84E-855C-ED4EE6295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178E0-E6D2-7447-93EB-9FB2357A6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5683-1EBC-2A44-B7A3-EE0F6135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1DC3-A7E8-0F44-945E-5E6C6D6966FC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01685-D6E0-5A49-A6AD-08E3E586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0502B-27F0-F841-85AB-218489F5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CFA8-2814-4844-A817-B170B0A38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F012-D1CA-0F49-9271-5422B59A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ABF62-8D18-284D-B0C4-F28E867A9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F22C0-0AEF-B84D-BA1B-F472B02CC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9B001-7409-2745-9EFA-ACE39095B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8D437-EB59-A446-83B9-9383BAA5F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950437-8172-CB4E-979C-7311B8B4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1DC3-A7E8-0F44-945E-5E6C6D6966FC}" type="datetimeFigureOut">
              <a:rPr lang="en-US" smtClean="0"/>
              <a:t>9/4/24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9EDA6-6F2E-E740-A8ED-4B7BCE80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9FC10-F128-0144-971D-4D9EBBC8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CFA8-2814-4844-A817-B170B0A38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7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5AED-1D83-744D-9A90-D9BD1D74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1ACAA-E2E5-0F47-BCBE-C97ECDB7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1DC3-A7E8-0F44-945E-5E6C6D6966FC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258FB-886C-F045-B213-9CA00BAD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D4047-81ED-7C4F-8844-613413C2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CFA8-2814-4844-A817-B170B0A38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5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75077-1A4E-EA47-8CF7-0C59D19C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1DC3-A7E8-0F44-945E-5E6C6D6966FC}" type="datetimeFigureOut">
              <a:rPr lang="en-US" smtClean="0"/>
              <a:t>9/4/24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80541-067A-AC4F-9233-43E1768A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4373D-A70F-D241-AAEF-B1734877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CFA8-2814-4844-A817-B170B0A38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FA03-1CB6-9345-9BCB-E63868E5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1FA7A-4DD0-E54D-A4EC-CF3F54819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C1DFE-1C16-D445-9864-F35BF83C8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3EA6C-44EC-E740-A396-44442819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1DC3-A7E8-0F44-945E-5E6C6D6966FC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FB7B9-D613-3B4B-AC95-BCB0D4E5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18566-5ED7-5945-B09B-28C126A6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CFA8-2814-4844-A817-B170B0A38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F1253-DF27-FA47-9825-BAA897E0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BD2904-4EDA-CF46-873D-A91F6F5DD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33913-D87B-584A-9582-C9CFCFACF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3A4CF-4A3D-DE4E-A261-0E06D856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1DC3-A7E8-0F44-945E-5E6C6D6966FC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A069-F5E5-664A-B5FF-9EE3647E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9550A-C928-EE46-BCF9-925C7672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CFA8-2814-4844-A817-B170B0A38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8346C9-9E0E-7B4C-AC3F-6008F6A7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DE968-BDC1-9048-9F8C-E1BB6152D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3CF2A-0FA2-2C42-BB4D-B62BD60F3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B1DC3-A7E8-0F44-945E-5E6C6D6966FC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347A9-AE15-DE43-A9A9-414E97F02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ED2FE-DE85-9241-8467-3BBFC144C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ECFA8-2814-4844-A817-B170B0A38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88BE-B36D-2342-A934-884E897B6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br>
              <a:rPr lang="en-ID" sz="3600" b="1" dirty="0">
                <a:latin typeface="Apple Braille Pinpoint 8 Dot" pitchFamily="2" charset="0"/>
              </a:rPr>
            </a:br>
            <a:r>
              <a:rPr lang="id-ID" sz="3600" b="1" dirty="0">
                <a:latin typeface="Apple Braille Pinpoint 8 Dot" pitchFamily="2" charset="0"/>
              </a:rPr>
              <a:t>PROSES DEGENERATIF DAN ASPEK PATOLOGIS</a:t>
            </a:r>
            <a:br>
              <a:rPr lang="id-ID" sz="3600" b="1" dirty="0">
                <a:latin typeface="Apple Braille Pinpoint 8 Dot" pitchFamily="2" charset="0"/>
              </a:rPr>
            </a:br>
            <a:br>
              <a:rPr lang="id-ID" sz="3600" b="1" dirty="0">
                <a:latin typeface="Apple Braille Pinpoint 8 Dot" pitchFamily="2" charset="0"/>
              </a:rPr>
            </a:br>
            <a:r>
              <a:rPr lang="id-ID" sz="3600" b="1" dirty="0">
                <a:latin typeface="Apple Braille Pinpoint 8 Dot" pitchFamily="2" charset="0"/>
              </a:rPr>
              <a:t> SISTEM HEMATOLOGI /IMUNOLOGI </a:t>
            </a:r>
            <a:br>
              <a:rPr lang="id-ID" sz="3600" b="1" dirty="0">
                <a:latin typeface="Apple Braille Pinpoint 8 Dot" pitchFamily="2" charset="0"/>
              </a:rPr>
            </a:br>
            <a:r>
              <a:rPr lang="id-ID" sz="3600" b="1" dirty="0">
                <a:latin typeface="Apple Braille Pinpoint 8 Dot" pitchFamily="2" charset="0"/>
              </a:rPr>
              <a:t>DAN PERSENDIAN AKIBAT PENUAAN</a:t>
            </a:r>
            <a:endParaRPr lang="en-US" sz="3600" b="1" dirty="0">
              <a:latin typeface="Apple Braille Pinpoint 8 Dot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38930-0F8D-2945-BC4E-45DE85626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100" y="4160838"/>
            <a:ext cx="5257800" cy="1046162"/>
          </a:xfrm>
        </p:spPr>
        <p:txBody>
          <a:bodyPr/>
          <a:lstStyle/>
          <a:p>
            <a:r>
              <a:rPr lang="en-US" dirty="0"/>
              <a:t>Oleh:</a:t>
            </a:r>
          </a:p>
          <a:p>
            <a:r>
              <a:rPr lang="en-US" dirty="0" err="1"/>
              <a:t>Septiana</a:t>
            </a:r>
            <a:r>
              <a:rPr lang="en-US" dirty="0"/>
              <a:t> </a:t>
            </a:r>
            <a:r>
              <a:rPr lang="en-US" dirty="0" err="1"/>
              <a:t>Fathonah</a:t>
            </a:r>
            <a:r>
              <a:rPr lang="en-US" dirty="0"/>
              <a:t>, </a:t>
            </a:r>
            <a:r>
              <a:rPr lang="en-US" dirty="0" err="1"/>
              <a:t>S.Kep</a:t>
            </a:r>
            <a:r>
              <a:rPr lang="en-US" dirty="0"/>
              <a:t>., Ns., </a:t>
            </a:r>
            <a:r>
              <a:rPr lang="en-US" dirty="0" err="1"/>
              <a:t>M.Kep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0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6D00-3A23-DC4D-B7D7-76538D86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65561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GEJALA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2013F-C02B-2341-93BA-40498D734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pple Braille Pinpoint 8 Dot" pitchFamily="2" charset="0"/>
              </a:rPr>
              <a:t>Lemas</a:t>
            </a:r>
            <a:endParaRPr lang="en-US" dirty="0">
              <a:latin typeface="Apple Braille Pinpoint 8 Dot" pitchFamily="2" charset="0"/>
            </a:endParaRPr>
          </a:p>
          <a:p>
            <a:r>
              <a:rPr lang="en-US" dirty="0" err="1">
                <a:latin typeface="Apple Braille Pinpoint 8 Dot" pitchFamily="2" charset="0"/>
              </a:rPr>
              <a:t>Mudah</a:t>
            </a:r>
            <a:r>
              <a:rPr lang="en-US" dirty="0">
                <a:latin typeface="Apple Braille Pinpoint 8 Dot" pitchFamily="2" charset="0"/>
              </a:rPr>
              <a:t> Lelah</a:t>
            </a:r>
          </a:p>
          <a:p>
            <a:r>
              <a:rPr lang="en-US" dirty="0" err="1">
                <a:latin typeface="Apple Braille Pinpoint 8 Dot" pitchFamily="2" charset="0"/>
              </a:rPr>
              <a:t>Sakit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kepala</a:t>
            </a:r>
            <a:endParaRPr lang="en-US" dirty="0">
              <a:latin typeface="Apple Braille Pinpoint 8 Dot" pitchFamily="2" charset="0"/>
            </a:endParaRPr>
          </a:p>
          <a:p>
            <a:r>
              <a:rPr lang="en-US" dirty="0" err="1">
                <a:latin typeface="Apple Braille Pinpoint 8 Dot" pitchFamily="2" charset="0"/>
              </a:rPr>
              <a:t>Sering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berdebar</a:t>
            </a:r>
            <a:r>
              <a:rPr lang="en-US" dirty="0">
                <a:latin typeface="Apple Braille Pinpoint 8 Dot" pitchFamily="2" charset="0"/>
              </a:rPr>
              <a:t>-debar</a:t>
            </a:r>
          </a:p>
          <a:p>
            <a:r>
              <a:rPr lang="en-US" dirty="0" err="1">
                <a:latin typeface="Apple Braille Pinpoint 8 Dot" pitchFamily="2" charset="0"/>
              </a:rPr>
              <a:t>Sesak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napas</a:t>
            </a:r>
            <a:endParaRPr lang="en-US" dirty="0">
              <a:latin typeface="Apple Braille Pinpoint 8 Dot" pitchFamily="2" charset="0"/>
            </a:endParaRPr>
          </a:p>
          <a:p>
            <a:endParaRPr lang="en-US" dirty="0">
              <a:latin typeface="Apple Braille Pinpoint 8 Dot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Apple Braille Pinpoint 8 Dot" pitchFamily="2" charset="0"/>
              </a:rPr>
              <a:t>Dapat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mengganggu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aktivitas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kegiatan</a:t>
            </a:r>
            <a:r>
              <a:rPr lang="en-US" dirty="0">
                <a:latin typeface="Apple Braille Pinpoint 8 Dot" pitchFamily="2" charset="0"/>
              </a:rPr>
              <a:t> orang-orang </a:t>
            </a:r>
            <a:r>
              <a:rPr lang="en-US" dirty="0" err="1">
                <a:latin typeface="Apple Braille Pinpoint 8 Dot" pitchFamily="2" charset="0"/>
              </a:rPr>
              <a:t>usia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lanjut</a:t>
            </a:r>
            <a:endParaRPr lang="en-US" dirty="0">
              <a:latin typeface="Apple Braille Pinpoint 8 Do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7C6FA-1AB2-4B4A-A3CF-19306E11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359" y="2122488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8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DC6B-EF71-D44D-996E-179845D2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90397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PENYEBAB ANEMIA PADA USIA LANJUT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61AFE-2910-A54D-B0C6-D54B30D8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pple Braille Pinpoint 8 Dot" pitchFamily="2" charset="0"/>
              </a:rPr>
              <a:t>Kekurangan</a:t>
            </a:r>
            <a:r>
              <a:rPr lang="en-US" dirty="0">
                <a:latin typeface="Apple Braille Pinpoint 8 Dot" pitchFamily="2" charset="0"/>
              </a:rPr>
              <a:t> Fe</a:t>
            </a:r>
          </a:p>
          <a:p>
            <a:r>
              <a:rPr lang="en-US" dirty="0" err="1">
                <a:latin typeface="Apple Braille Pinpoint 8 Dot" pitchFamily="2" charset="0"/>
              </a:rPr>
              <a:t>Kekurangan</a:t>
            </a:r>
            <a:r>
              <a:rPr lang="en-US" dirty="0">
                <a:latin typeface="Apple Braille Pinpoint 8 Dot" pitchFamily="2" charset="0"/>
              </a:rPr>
              <a:t> vitamin B12</a:t>
            </a:r>
          </a:p>
          <a:p>
            <a:r>
              <a:rPr lang="en-US" dirty="0" err="1">
                <a:latin typeface="Apple Braille Pinpoint 8 Dot" pitchFamily="2" charset="0"/>
              </a:rPr>
              <a:t>Perdarahan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kronis</a:t>
            </a:r>
            <a:r>
              <a:rPr lang="en-US" dirty="0">
                <a:latin typeface="Apple Braille Pinpoint 8 Dot" pitchFamily="2" charset="0"/>
              </a:rPr>
              <a:t> </a:t>
            </a:r>
          </a:p>
          <a:p>
            <a:r>
              <a:rPr lang="en-US" dirty="0" err="1">
                <a:latin typeface="Apple Braille Pinpoint 8 Dot" pitchFamily="2" charset="0"/>
              </a:rPr>
              <a:t>Penurunan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fungsi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sumsum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tulang</a:t>
            </a:r>
            <a:endParaRPr lang="en-US" dirty="0">
              <a:latin typeface="Apple Braille Pinpoint 8 Do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9BFA9-D0C9-F34C-BCAB-80CAADCF3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040" y="3505255"/>
            <a:ext cx="4804760" cy="31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0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67A1-D3C7-3B46-8DCE-42948B24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7946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KLASIFIKASI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2C0F10-5EB1-4C47-9718-8208EC378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6962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73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ACE2E6-94C4-A042-A69B-1E0D6D549369}"/>
              </a:ext>
            </a:extLst>
          </p:cNvPr>
          <p:cNvSpPr txBox="1">
            <a:spLocks/>
          </p:cNvSpPr>
          <p:nvPr/>
        </p:nvSpPr>
        <p:spPr>
          <a:xfrm>
            <a:off x="920088" y="2611319"/>
            <a:ext cx="10515600" cy="879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Apple Braille Pinpoint 8 Dot" pitchFamily="2" charset="0"/>
              </a:rPr>
              <a:t>ASUHAN KEPERAWATAN PADA PASIEN LANISA DENGAN ANEMIA</a:t>
            </a:r>
            <a:endParaRPr lang="en-ID" sz="2400" b="1" dirty="0">
              <a:latin typeface="Apple Braille Pinpoint 8 Dot" pitchFamily="2" charset="0"/>
            </a:endParaRPr>
          </a:p>
          <a:p>
            <a:pPr algn="ctr"/>
            <a:endParaRPr lang="en-US" sz="2400" b="1" dirty="0">
              <a:latin typeface="Apple Braille Pinpoint 8 D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9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1A97-9F2E-B04E-A05D-DBB6E6C4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62099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PENGKAJIAN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B0EB4-5EA1-8C4C-BDA6-8FF3507FD5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Apple Braille Pinpoint 8 Dot" pitchFamily="2" charset="0"/>
              </a:rPr>
              <a:t>Identitas</a:t>
            </a:r>
            <a:endParaRPr lang="en-US" dirty="0">
              <a:latin typeface="Apple Braille Pinpoint 8 Dot" pitchFamily="2" charset="0"/>
            </a:endParaRPr>
          </a:p>
          <a:p>
            <a:r>
              <a:rPr lang="en-US" dirty="0" err="1">
                <a:latin typeface="Apple Braille Pinpoint 8 Dot" pitchFamily="2" charset="0"/>
              </a:rPr>
              <a:t>Keluhan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utama</a:t>
            </a:r>
            <a:endParaRPr lang="en-US" dirty="0">
              <a:latin typeface="Apple Braille Pinpoint 8 Dot" pitchFamily="2" charset="0"/>
            </a:endParaRPr>
          </a:p>
          <a:p>
            <a:r>
              <a:rPr lang="en-US" dirty="0" err="1">
                <a:latin typeface="Apple Braille Pinpoint 8 Dot" pitchFamily="2" charset="0"/>
              </a:rPr>
              <a:t>Riwayat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penyakit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sekarang</a:t>
            </a:r>
            <a:endParaRPr lang="en-US" dirty="0">
              <a:latin typeface="Apple Braille Pinpoint 8 Dot" pitchFamily="2" charset="0"/>
            </a:endParaRPr>
          </a:p>
          <a:p>
            <a:r>
              <a:rPr lang="en-US" dirty="0" err="1">
                <a:latin typeface="Apple Braille Pinpoint 8 Dot" pitchFamily="2" charset="0"/>
              </a:rPr>
              <a:t>Riwayat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penyakit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dahulu</a:t>
            </a:r>
            <a:r>
              <a:rPr lang="en-US" dirty="0">
                <a:latin typeface="Apple Braille Pinpoint 8 Dot" pitchFamily="2" charset="0"/>
              </a:rPr>
              <a:t> </a:t>
            </a:r>
          </a:p>
          <a:p>
            <a:r>
              <a:rPr lang="en-US" dirty="0" err="1">
                <a:latin typeface="Apple Braille Pinpoint 8 Dot" pitchFamily="2" charset="0"/>
              </a:rPr>
              <a:t>Riwayat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penyakit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keluarga</a:t>
            </a:r>
            <a:r>
              <a:rPr lang="en-US" dirty="0">
                <a:latin typeface="Apple Braille Pinpoint 8 Dot" pitchFamily="2" charset="0"/>
              </a:rPr>
              <a:t> </a:t>
            </a:r>
          </a:p>
          <a:p>
            <a:r>
              <a:rPr lang="en-US" dirty="0">
                <a:latin typeface="Apple Braille Pinpoint 8 Dot" pitchFamily="2" charset="0"/>
              </a:rPr>
              <a:t>Pola </a:t>
            </a:r>
            <a:r>
              <a:rPr lang="en-US" dirty="0" err="1">
                <a:latin typeface="Apple Braille Pinpoint 8 Dot" pitchFamily="2" charset="0"/>
              </a:rPr>
              <a:t>kebiasaan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sehari-hari</a:t>
            </a:r>
            <a:r>
              <a:rPr lang="en-US" dirty="0">
                <a:latin typeface="Apple Braille Pinpoint 8 Dot" pitchFamily="2" charset="0"/>
              </a:rPr>
              <a:t> </a:t>
            </a:r>
          </a:p>
          <a:p>
            <a:r>
              <a:rPr lang="en-US" dirty="0">
                <a:latin typeface="Apple Braille Pinpoint 8 Dot" pitchFamily="2" charset="0"/>
              </a:rPr>
              <a:t>Pola </a:t>
            </a:r>
            <a:r>
              <a:rPr lang="en-US" dirty="0" err="1">
                <a:latin typeface="Apple Braille Pinpoint 8 Dot" pitchFamily="2" charset="0"/>
              </a:rPr>
              <a:t>fungsi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kesehatan</a:t>
            </a:r>
            <a:r>
              <a:rPr lang="en-US" dirty="0">
                <a:latin typeface="Apple Braille Pinpoint 8 Dot" pitchFamily="2" charset="0"/>
              </a:rPr>
              <a:t> (</a:t>
            </a:r>
            <a:r>
              <a:rPr lang="en-US" dirty="0" err="1">
                <a:latin typeface="Apple Braille Pinpoint 8 Dot" pitchFamily="2" charset="0"/>
              </a:rPr>
              <a:t>pola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persepsi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tata </a:t>
            </a:r>
            <a:r>
              <a:rPr lang="en-US" dirty="0" err="1">
                <a:latin typeface="Apple Braille Pinpoint 8 Dot" pitchFamily="2" charset="0"/>
              </a:rPr>
              <a:t>laksana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hidup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sehat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pola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nutrisi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pola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eliminasi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pola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tiur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istirahat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pola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aktivitas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istirahat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pola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hubungan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peran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pola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sensori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kognitif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pola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persepsi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konsep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diri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pola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seksual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reproduksi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pola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mekanisme</a:t>
            </a:r>
            <a:r>
              <a:rPr lang="en-US" dirty="0">
                <a:latin typeface="Apple Braille Pinpoint 8 Dot" pitchFamily="2" charset="0"/>
              </a:rPr>
              <a:t>/ </a:t>
            </a:r>
            <a:r>
              <a:rPr lang="en-US" dirty="0" err="1">
                <a:latin typeface="Apple Braille Pinpoint 8 Dot" pitchFamily="2" charset="0"/>
              </a:rPr>
              <a:t>penanggulangan</a:t>
            </a:r>
            <a:r>
              <a:rPr lang="en-US" dirty="0">
                <a:latin typeface="Apple Braille Pinpoint 8 Dot" pitchFamily="2" charset="0"/>
              </a:rPr>
              <a:t> stress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koping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pola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tatanilai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kepercayaan</a:t>
            </a:r>
            <a:r>
              <a:rPr lang="en-US" dirty="0">
                <a:latin typeface="Apple Braille Pinpoint 8 Dot" pitchFamily="2" charset="0"/>
              </a:rPr>
              <a:t>) </a:t>
            </a:r>
          </a:p>
          <a:p>
            <a:endParaRPr lang="en-US" dirty="0">
              <a:latin typeface="Apple Braille Pinpoint 8 Dot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1CB8C-04AB-5C4A-982E-80BD8BF973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Apple Braille Pinpoint 8 Dot" pitchFamily="2" charset="0"/>
              </a:rPr>
              <a:t>Pemeriksaan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Fisik</a:t>
            </a:r>
            <a:r>
              <a:rPr lang="en-US" dirty="0">
                <a:latin typeface="Apple Braille Pinpoint 8 Dot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Apple Braille Pinpoint 8 Dot" pitchFamily="2" charset="0"/>
              </a:rPr>
              <a:t>Keadaan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umum</a:t>
            </a:r>
            <a:endParaRPr lang="en-US" dirty="0">
              <a:latin typeface="Apple Braille Pinpoint 8 Dot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Apple Braille Pinpoint 8 Dot" pitchFamily="2" charset="0"/>
              </a:rPr>
              <a:t>Kesadaran</a:t>
            </a:r>
            <a:r>
              <a:rPr lang="en-US" dirty="0">
                <a:latin typeface="Apple Braille Pinpoint 8 Dot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Apple Braille Pinpoint 8 Dot" pitchFamily="2" charset="0"/>
              </a:rPr>
              <a:t>Tanda-tanda</a:t>
            </a:r>
            <a:r>
              <a:rPr lang="en-US" dirty="0">
                <a:latin typeface="Apple Braille Pinpoint 8 Dot" pitchFamily="2" charset="0"/>
              </a:rPr>
              <a:t> vital </a:t>
            </a:r>
          </a:p>
          <a:p>
            <a:pPr marL="0" indent="0">
              <a:buNone/>
            </a:pPr>
            <a:r>
              <a:rPr lang="en-US" dirty="0" err="1">
                <a:latin typeface="Apple Braille Pinpoint 8 Dot" pitchFamily="2" charset="0"/>
              </a:rPr>
              <a:t>Pemeriksaan</a:t>
            </a:r>
            <a:r>
              <a:rPr lang="en-US" dirty="0">
                <a:latin typeface="Apple Braille Pinpoint 8 Dot" pitchFamily="2" charset="0"/>
              </a:rPr>
              <a:t> review of system (ROS)</a:t>
            </a:r>
          </a:p>
          <a:p>
            <a:pPr>
              <a:buFontTx/>
              <a:buChar char="-"/>
            </a:pPr>
            <a:r>
              <a:rPr lang="en-US" dirty="0" err="1">
                <a:latin typeface="Apple Braille Pinpoint 8 Dot" pitchFamily="2" charset="0"/>
              </a:rPr>
              <a:t>Sistem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pernapasan</a:t>
            </a:r>
            <a:r>
              <a:rPr lang="en-US" dirty="0">
                <a:latin typeface="Apple Braille Pinpoint 8 Dot" pitchFamily="2" charset="0"/>
              </a:rPr>
              <a:t> (B1: Breathing) </a:t>
            </a:r>
          </a:p>
          <a:p>
            <a:pPr>
              <a:buFontTx/>
              <a:buChar char="-"/>
            </a:pPr>
            <a:r>
              <a:rPr lang="en-US" dirty="0" err="1">
                <a:latin typeface="Apple Braille Pinpoint 8 Dot" pitchFamily="2" charset="0"/>
              </a:rPr>
              <a:t>Sistem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Sirkulasi</a:t>
            </a:r>
            <a:r>
              <a:rPr lang="en-US" dirty="0">
                <a:latin typeface="Apple Braille Pinpoint 8 Dot" pitchFamily="2" charset="0"/>
              </a:rPr>
              <a:t> (B2:Bleeding) </a:t>
            </a:r>
          </a:p>
          <a:p>
            <a:pPr>
              <a:buFontTx/>
              <a:buChar char="-"/>
            </a:pPr>
            <a:r>
              <a:rPr lang="en-US" dirty="0" err="1">
                <a:latin typeface="Apple Braille Pinpoint 8 Dot" pitchFamily="2" charset="0"/>
              </a:rPr>
              <a:t>Sistem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Persyarafan</a:t>
            </a:r>
            <a:r>
              <a:rPr lang="en-US" dirty="0">
                <a:latin typeface="Apple Braille Pinpoint 8 Dot" pitchFamily="2" charset="0"/>
              </a:rPr>
              <a:t> (B3: Brain)</a:t>
            </a:r>
          </a:p>
          <a:p>
            <a:pPr>
              <a:buFontTx/>
              <a:buChar char="-"/>
            </a:pPr>
            <a:r>
              <a:rPr lang="en-US" dirty="0" err="1">
                <a:latin typeface="Apple Braille Pinpoint 8 Dot" pitchFamily="2" charset="0"/>
              </a:rPr>
              <a:t>Sistem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Perkemihan</a:t>
            </a:r>
            <a:r>
              <a:rPr lang="en-US" dirty="0">
                <a:latin typeface="Apple Braille Pinpoint 8 Dot" pitchFamily="2" charset="0"/>
              </a:rPr>
              <a:t> (B4: </a:t>
            </a:r>
            <a:r>
              <a:rPr lang="en-US" dirty="0" err="1">
                <a:latin typeface="Apple Braille Pinpoint 8 Dot" pitchFamily="2" charset="0"/>
              </a:rPr>
              <a:t>Bleder</a:t>
            </a:r>
            <a:r>
              <a:rPr lang="en-US" dirty="0">
                <a:latin typeface="Apple Braille Pinpoint 8 Dot" pitchFamily="2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 err="1">
                <a:latin typeface="Apple Braille Pinpoint 8 Dot" pitchFamily="2" charset="0"/>
              </a:rPr>
              <a:t>Sistem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Muskuloskeletal</a:t>
            </a:r>
            <a:r>
              <a:rPr lang="en-US" dirty="0">
                <a:latin typeface="Apple Braille Pinpoint 8 Dot" pitchFamily="2" charset="0"/>
              </a:rPr>
              <a:t> (B6: Bone)</a:t>
            </a:r>
          </a:p>
        </p:txBody>
      </p:sp>
    </p:spTree>
    <p:extLst>
      <p:ext uri="{BB962C8B-B14F-4D97-AF65-F5344CB8AC3E}">
        <p14:creationId xmlns:p14="http://schemas.microsoft.com/office/powerpoint/2010/main" val="47008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FE0D-C446-8542-BB64-7B062588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02791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DIAGNOSA KEPERAWATAN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89FD8-D9E3-5842-905C-9C6C43640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Apple Braille Pinpoint 8 Dot" pitchFamily="2" charset="0"/>
              </a:rPr>
              <a:t>Pola </a:t>
            </a:r>
            <a:r>
              <a:rPr lang="en-US" dirty="0" err="1">
                <a:latin typeface="Apple Braille Pinpoint 8 Dot" pitchFamily="2" charset="0"/>
              </a:rPr>
              <a:t>nafas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tidak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efektif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berhubungan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dengan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hiperventilasi</a:t>
            </a:r>
            <a:r>
              <a:rPr lang="en-US" dirty="0">
                <a:latin typeface="Apple Braille Pinpoint 8 Dot" pitchFamily="2" charset="0"/>
              </a:rPr>
              <a:t> </a:t>
            </a:r>
          </a:p>
          <a:p>
            <a:pPr algn="just"/>
            <a:r>
              <a:rPr lang="en-US" dirty="0" err="1">
                <a:latin typeface="Apple Braille Pinpoint 8 Dot" pitchFamily="2" charset="0"/>
              </a:rPr>
              <a:t>Intoleransi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aktivitas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berhubungan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dengan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ketidakseimbangan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antara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suplai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dengan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kebutuhan</a:t>
            </a:r>
            <a:endParaRPr lang="en-US" dirty="0">
              <a:latin typeface="Apple Braille Pinpoint 8 Dot" pitchFamily="2" charset="0"/>
            </a:endParaRPr>
          </a:p>
          <a:p>
            <a:pPr algn="just"/>
            <a:r>
              <a:rPr lang="en-US" dirty="0" err="1">
                <a:latin typeface="Apple Braille Pinpoint 8 Dot" pitchFamily="2" charset="0"/>
              </a:rPr>
              <a:t>Kelelahan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berhubungan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dengan</a:t>
            </a:r>
            <a:r>
              <a:rPr lang="en-US" dirty="0">
                <a:latin typeface="Apple Braille Pinpoint 8 Dot" pitchFamily="2" charset="0"/>
              </a:rPr>
              <a:t> status </a:t>
            </a:r>
            <a:r>
              <a:rPr lang="en-US" dirty="0" err="1">
                <a:latin typeface="Apple Braille Pinpoint 8 Dot" pitchFamily="2" charset="0"/>
              </a:rPr>
              <a:t>penyakit</a:t>
            </a:r>
            <a:endParaRPr lang="en-US" dirty="0">
              <a:latin typeface="Apple Braille Pinpoint 8 Dot" pitchFamily="2" charset="0"/>
            </a:endParaRPr>
          </a:p>
          <a:p>
            <a:pPr algn="just"/>
            <a:r>
              <a:rPr lang="en-US" dirty="0" err="1">
                <a:latin typeface="Apple Braille Pinpoint 8 Dot" pitchFamily="2" charset="0"/>
              </a:rPr>
              <a:t>Kurang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pengetahuan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berhubungan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dengan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kurang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paparan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keterbatasan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kognitif</a:t>
            </a:r>
            <a:r>
              <a:rPr lang="en-US" dirty="0">
                <a:latin typeface="Apple Braille Pinpoint 8 Dot" pitchFamily="2" charset="0"/>
              </a:rPr>
              <a:t> </a:t>
            </a:r>
          </a:p>
          <a:p>
            <a:pPr algn="just"/>
            <a:r>
              <a:rPr lang="en-US" dirty="0" err="1">
                <a:latin typeface="Apple Braille Pinpoint 8 Dot" pitchFamily="2" charset="0"/>
              </a:rPr>
              <a:t>Defisit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perawatan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diri</a:t>
            </a:r>
            <a:r>
              <a:rPr lang="en-US" dirty="0">
                <a:latin typeface="Apple Braille Pinpoint 8 Dot" pitchFamily="2" charset="0"/>
              </a:rPr>
              <a:t>: Mandi </a:t>
            </a:r>
            <a:r>
              <a:rPr lang="en-US" dirty="0" err="1">
                <a:latin typeface="Apple Braille Pinpoint 8 Dot" pitchFamily="2" charset="0"/>
              </a:rPr>
              <a:t>berhubungan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dengan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kelemahan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kelelahan</a:t>
            </a:r>
            <a:r>
              <a:rPr lang="en-US" dirty="0">
                <a:latin typeface="Apple Braille Pinpoint 8 Dot" pitchFamily="2" charset="0"/>
              </a:rPr>
              <a:t> </a:t>
            </a:r>
          </a:p>
          <a:p>
            <a:pPr algn="just"/>
            <a:r>
              <a:rPr lang="en-US" dirty="0" err="1">
                <a:latin typeface="Apple Braille Pinpoint 8 Dot" pitchFamily="2" charset="0"/>
              </a:rPr>
              <a:t>Defisit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perawatan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diri</a:t>
            </a:r>
            <a:r>
              <a:rPr lang="en-US" dirty="0">
                <a:latin typeface="Apple Braille Pinpoint 8 Dot" pitchFamily="2" charset="0"/>
              </a:rPr>
              <a:t>: </a:t>
            </a:r>
            <a:r>
              <a:rPr lang="en-US" dirty="0" err="1">
                <a:latin typeface="Apple Braille Pinpoint 8 Dot" pitchFamily="2" charset="0"/>
              </a:rPr>
              <a:t>Makan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berhubungan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dengan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kelelahan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kelemahan</a:t>
            </a:r>
            <a:r>
              <a:rPr lang="en-US" dirty="0">
                <a:latin typeface="Apple Braille Pinpoint 8 Do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657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640F-B4EA-7147-A823-4278879C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60" y="201353"/>
            <a:ext cx="5808260" cy="112961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RENCANA TINDAKAN KEPERAWATAN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52C77C-F67D-8440-95F9-80FFAEA30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09" t="62258" r="5840" b="6933"/>
          <a:stretch/>
        </p:blipFill>
        <p:spPr>
          <a:xfrm>
            <a:off x="1802673" y="1494743"/>
            <a:ext cx="8125098" cy="5395953"/>
          </a:xfrm>
        </p:spPr>
      </p:pic>
    </p:spTree>
    <p:extLst>
      <p:ext uri="{BB962C8B-B14F-4D97-AF65-F5344CB8AC3E}">
        <p14:creationId xmlns:p14="http://schemas.microsoft.com/office/powerpoint/2010/main" val="317112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9CD74A-761F-9945-A03D-F7888FC7B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99" t="19886" r="8467" b="33727"/>
          <a:stretch/>
        </p:blipFill>
        <p:spPr>
          <a:xfrm>
            <a:off x="125104" y="95534"/>
            <a:ext cx="6400800" cy="6506762"/>
          </a:xfr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913AE3EF-46ED-3041-9AD0-23F410B0BA34}"/>
              </a:ext>
            </a:extLst>
          </p:cNvPr>
          <p:cNvSpPr txBox="1">
            <a:spLocks/>
          </p:cNvSpPr>
          <p:nvPr/>
        </p:nvSpPr>
        <p:spPr>
          <a:xfrm>
            <a:off x="7225352" y="177421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4183271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9573-9B3B-724F-944F-000145C0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FE6C109-B633-F54E-B6F1-56795137F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9" t="66556" r="8467" b="7464"/>
          <a:stretch/>
        </p:blipFill>
        <p:spPr>
          <a:xfrm>
            <a:off x="0" y="774557"/>
            <a:ext cx="7676787" cy="4370649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4B012165-8BEA-094A-89C3-2A9CCA1F1357}"/>
              </a:ext>
            </a:extLst>
          </p:cNvPr>
          <p:cNvSpPr txBox="1">
            <a:spLocks/>
          </p:cNvSpPr>
          <p:nvPr/>
        </p:nvSpPr>
        <p:spPr>
          <a:xfrm>
            <a:off x="7225352" y="177421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538622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D823-6A05-4B43-909D-EFD65F6B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EF2E92-0506-C740-805D-236C6B2C5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63" t="21088" r="9139" b="26500"/>
          <a:stretch/>
        </p:blipFill>
        <p:spPr>
          <a:xfrm>
            <a:off x="191588" y="0"/>
            <a:ext cx="5904412" cy="6607875"/>
          </a:xfr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17F464D-2E6E-E14C-91E8-F94E7BD8F162}"/>
              </a:ext>
            </a:extLst>
          </p:cNvPr>
          <p:cNvSpPr txBox="1">
            <a:spLocks/>
          </p:cNvSpPr>
          <p:nvPr/>
        </p:nvSpPr>
        <p:spPr>
          <a:xfrm>
            <a:off x="7047931" y="365125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66702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5427-0842-324B-96C2-C2C9D04163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d-ID" sz="2800" b="1" dirty="0" err="1">
                <a:latin typeface="Apple Braille Pinpoint 8 Dot" pitchFamily="2" charset="0"/>
              </a:rPr>
              <a:t>Outline</a:t>
            </a:r>
            <a:r>
              <a:rPr lang="id-ID" sz="2800" b="1" dirty="0">
                <a:latin typeface="Apple Braille Pinpoint 8 Dot" pitchFamily="2" charset="0"/>
              </a:rPr>
              <a:t> Pembahasan :</a:t>
            </a:r>
            <a:br>
              <a:rPr lang="id-ID" sz="2800" b="1" dirty="0">
                <a:latin typeface="Apple Braille Pinpoint 8 Dot" pitchFamily="2" charset="0"/>
              </a:rPr>
            </a:br>
            <a:r>
              <a:rPr lang="id-ID" sz="2800" b="1" dirty="0">
                <a:latin typeface="Apple Braille Pinpoint 8 Dot" pitchFamily="2" charset="0"/>
              </a:rPr>
              <a:t>Proses Degeneratif dan Aspek Patologis </a:t>
            </a:r>
            <a:br>
              <a:rPr lang="id-ID" sz="2800" b="1" dirty="0">
                <a:latin typeface="Apple Braille Pinpoint 8 Dot" pitchFamily="2" charset="0"/>
              </a:rPr>
            </a:br>
            <a:r>
              <a:rPr lang="id-ID" sz="2800" b="1" dirty="0">
                <a:latin typeface="Apple Braille Pinpoint 8 Dot" pitchFamily="2" charset="0"/>
              </a:rPr>
              <a:t>Sistem Hematologi /Imunologi Akibat Penuaan</a:t>
            </a:r>
            <a:endParaRPr lang="en-US" sz="2800" b="1" dirty="0">
              <a:latin typeface="Apple Braille Pinpoint 8 Do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4A6E0-B67D-2148-A780-5F80C12B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9519" cy="1603375"/>
          </a:xfrm>
        </p:spPr>
        <p:txBody>
          <a:bodyPr>
            <a:normAutofit/>
          </a:bodyPr>
          <a:lstStyle/>
          <a:p>
            <a:pPr lvl="0" algn="just"/>
            <a:r>
              <a:rPr lang="en-US" sz="2400" dirty="0" err="1">
                <a:latin typeface="Apple Braille Pinpoint 8 Dot" pitchFamily="2" charset="0"/>
              </a:rPr>
              <a:t>Perubahan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terkait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penuaan</a:t>
            </a:r>
            <a:r>
              <a:rPr lang="en-US" sz="2400" dirty="0">
                <a:latin typeface="Apple Braille Pinpoint 8 Dot" pitchFamily="2" charset="0"/>
              </a:rPr>
              <a:t> yang </a:t>
            </a:r>
            <a:r>
              <a:rPr lang="en-US" sz="2400" dirty="0" err="1">
                <a:latin typeface="Apple Braille Pinpoint 8 Dot" pitchFamily="2" charset="0"/>
              </a:rPr>
              <a:t>mempengaruhi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sistem</a:t>
            </a:r>
            <a:endParaRPr lang="en-ID" sz="2400" dirty="0">
              <a:latin typeface="Apple Braille Pinpoint 8 Dot" pitchFamily="2" charset="0"/>
            </a:endParaRPr>
          </a:p>
          <a:p>
            <a:pPr lvl="0" algn="just"/>
            <a:r>
              <a:rPr lang="en-US" sz="2400" dirty="0" err="1">
                <a:latin typeface="Apple Braille Pinpoint 8 Dot" pitchFamily="2" charset="0"/>
              </a:rPr>
              <a:t>Asuhan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Keperawatan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pada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Pasien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Lanisa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dengan</a:t>
            </a:r>
            <a:r>
              <a:rPr lang="en-US" sz="2400" dirty="0">
                <a:latin typeface="Apple Braille Pinpoint 8 Dot" pitchFamily="2" charset="0"/>
              </a:rPr>
              <a:t> Anemia</a:t>
            </a:r>
            <a:endParaRPr lang="en-ID" sz="2400" dirty="0">
              <a:latin typeface="Apple Braille Pinpoint 8 Dot" pitchFamily="2" charset="0"/>
            </a:endParaRPr>
          </a:p>
          <a:p>
            <a:pPr algn="just"/>
            <a:endParaRPr lang="en-US" sz="2400" dirty="0">
              <a:latin typeface="Apple Braille Pinpoint 8 Do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B7CF5-490B-1143-8467-40B7D6F8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3429000"/>
            <a:ext cx="5257800" cy="32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69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D823-6A05-4B43-909D-EFD65F6B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EF2E92-0506-C740-805D-236C6B2C5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63" t="73769" r="9139" b="8064"/>
          <a:stretch/>
        </p:blipFill>
        <p:spPr>
          <a:xfrm>
            <a:off x="286981" y="1690688"/>
            <a:ext cx="8495477" cy="329566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51B5B14-C4EE-1D44-9778-C1EBDA173335}"/>
              </a:ext>
            </a:extLst>
          </p:cNvPr>
          <p:cNvSpPr txBox="1">
            <a:spLocks/>
          </p:cNvSpPr>
          <p:nvPr/>
        </p:nvSpPr>
        <p:spPr>
          <a:xfrm>
            <a:off x="7225352" y="177421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3381722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DC89-C12E-3940-B0DC-9E565CB1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037F77-49DC-8D40-A1D3-64A186CF2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32" t="20487" r="9775" b="43815"/>
          <a:stretch/>
        </p:blipFill>
        <p:spPr>
          <a:xfrm>
            <a:off x="330961" y="706319"/>
            <a:ext cx="6735530" cy="5339639"/>
          </a:xfr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7D56E63-36C2-1E45-9760-5B98EE162CA9}"/>
              </a:ext>
            </a:extLst>
          </p:cNvPr>
          <p:cNvSpPr txBox="1">
            <a:spLocks/>
          </p:cNvSpPr>
          <p:nvPr/>
        </p:nvSpPr>
        <p:spPr>
          <a:xfrm>
            <a:off x="7225352" y="177421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2462289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DC89-C12E-3940-B0DC-9E565CB1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037F77-49DC-8D40-A1D3-64A186CF2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32" t="55310" r="9775" b="10491"/>
          <a:stretch/>
        </p:blipFill>
        <p:spPr>
          <a:xfrm>
            <a:off x="332029" y="365125"/>
            <a:ext cx="7012806" cy="532599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0558DBC-1A39-1C49-BA11-EAEB0ED8324C}"/>
              </a:ext>
            </a:extLst>
          </p:cNvPr>
          <p:cNvSpPr txBox="1">
            <a:spLocks/>
          </p:cNvSpPr>
          <p:nvPr/>
        </p:nvSpPr>
        <p:spPr>
          <a:xfrm>
            <a:off x="7225352" y="191068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974342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F174-EA15-114D-9A53-15EA5CA3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E934DA-D533-D74B-852B-6EB443148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67" t="21087" r="8707" b="40971"/>
          <a:stretch/>
        </p:blipFill>
        <p:spPr>
          <a:xfrm>
            <a:off x="838200" y="542546"/>
            <a:ext cx="5933138" cy="5066684"/>
          </a:xfr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A0A8834-AAD1-A449-A8F7-6A36107B74A0}"/>
              </a:ext>
            </a:extLst>
          </p:cNvPr>
          <p:cNvSpPr txBox="1">
            <a:spLocks/>
          </p:cNvSpPr>
          <p:nvPr/>
        </p:nvSpPr>
        <p:spPr>
          <a:xfrm>
            <a:off x="7225352" y="177421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662624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F174-EA15-114D-9A53-15EA5CA3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E934DA-D533-D74B-852B-6EB443148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67" t="59030" r="8707" b="8664"/>
          <a:stretch/>
        </p:blipFill>
        <p:spPr>
          <a:xfrm>
            <a:off x="713126" y="1187440"/>
            <a:ext cx="6719421" cy="488581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827B87-E270-FE43-93B1-0BD210424F81}"/>
              </a:ext>
            </a:extLst>
          </p:cNvPr>
          <p:cNvSpPr txBox="1">
            <a:spLocks/>
          </p:cNvSpPr>
          <p:nvPr/>
        </p:nvSpPr>
        <p:spPr>
          <a:xfrm>
            <a:off x="7225352" y="177421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110404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9793-F7A5-7F41-9CAD-B0E133A6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9F9C7D-01E9-8646-8AB9-04DADA1A3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31" t="19886" r="7640" b="57343"/>
          <a:stretch/>
        </p:blipFill>
        <p:spPr>
          <a:xfrm>
            <a:off x="418763" y="700359"/>
            <a:ext cx="8024420" cy="3952466"/>
          </a:xfr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CD640A5-19C4-0D49-9472-6A43152F7A86}"/>
              </a:ext>
            </a:extLst>
          </p:cNvPr>
          <p:cNvSpPr txBox="1">
            <a:spLocks/>
          </p:cNvSpPr>
          <p:nvPr/>
        </p:nvSpPr>
        <p:spPr>
          <a:xfrm>
            <a:off x="7225352" y="177421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1952320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9793-F7A5-7F41-9CAD-B0E133A6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9F9C7D-01E9-8646-8AB9-04DADA1A3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31" t="42090" r="7640" b="8666"/>
          <a:stretch/>
        </p:blipFill>
        <p:spPr>
          <a:xfrm>
            <a:off x="684728" y="127426"/>
            <a:ext cx="6318782" cy="673057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1093B6-8BD2-4E49-B33A-EFDA8CFE82F1}"/>
              </a:ext>
            </a:extLst>
          </p:cNvPr>
          <p:cNvSpPr txBox="1">
            <a:spLocks/>
          </p:cNvSpPr>
          <p:nvPr/>
        </p:nvSpPr>
        <p:spPr>
          <a:xfrm>
            <a:off x="7225352" y="219596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425813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5231-37FB-A448-80E1-79B426CD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A77F46-BC44-0649-8540-642FC3F63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31" t="22287" r="7640" b="55464"/>
          <a:stretch/>
        </p:blipFill>
        <p:spPr>
          <a:xfrm>
            <a:off x="324471" y="788690"/>
            <a:ext cx="7322675" cy="3524003"/>
          </a:xfr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817092D-6A81-E140-89EA-83E3E5CBDDDE}"/>
              </a:ext>
            </a:extLst>
          </p:cNvPr>
          <p:cNvSpPr txBox="1">
            <a:spLocks/>
          </p:cNvSpPr>
          <p:nvPr/>
        </p:nvSpPr>
        <p:spPr>
          <a:xfrm>
            <a:off x="7225352" y="177421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3549118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5231-37FB-A448-80E1-79B426CD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A77F46-BC44-0649-8540-642FC3F63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31" t="44612" r="7640" b="7465"/>
          <a:stretch/>
        </p:blipFill>
        <p:spPr>
          <a:xfrm>
            <a:off x="606742" y="201352"/>
            <a:ext cx="6270170" cy="649956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AB59EC0-7A0B-D74E-B4BF-A42203287777}"/>
              </a:ext>
            </a:extLst>
          </p:cNvPr>
          <p:cNvSpPr txBox="1">
            <a:spLocks/>
          </p:cNvSpPr>
          <p:nvPr/>
        </p:nvSpPr>
        <p:spPr>
          <a:xfrm>
            <a:off x="7225352" y="177421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225598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FF81-27A1-4540-BF48-3461536E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829876-56F8-E743-8EF2-58D3F2A52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99" t="21087" r="9775" b="60889"/>
          <a:stretch/>
        </p:blipFill>
        <p:spPr>
          <a:xfrm>
            <a:off x="140049" y="1502984"/>
            <a:ext cx="7478194" cy="3033633"/>
          </a:xfr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9F31CEC-43B5-834B-BFF3-82A2F2731A0F}"/>
              </a:ext>
            </a:extLst>
          </p:cNvPr>
          <p:cNvSpPr txBox="1">
            <a:spLocks/>
          </p:cNvSpPr>
          <p:nvPr/>
        </p:nvSpPr>
        <p:spPr>
          <a:xfrm>
            <a:off x="7225352" y="177421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350623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6D9E-A789-934A-9FE4-4A558932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606"/>
            <a:ext cx="10515600" cy="156785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d-ID" sz="2800" b="1" dirty="0" err="1">
                <a:latin typeface="Apple Braille Pinpoint 8 Dot" pitchFamily="2" charset="0"/>
              </a:rPr>
              <a:t>Outline</a:t>
            </a:r>
            <a:r>
              <a:rPr lang="id-ID" sz="2800" b="1" dirty="0">
                <a:latin typeface="Apple Braille Pinpoint 8 Dot" pitchFamily="2" charset="0"/>
              </a:rPr>
              <a:t> Pembahasan:</a:t>
            </a:r>
            <a:br>
              <a:rPr lang="id-ID" sz="2800" b="1" dirty="0">
                <a:latin typeface="Apple Braille Pinpoint 8 Dot" pitchFamily="2" charset="0"/>
              </a:rPr>
            </a:br>
            <a:r>
              <a:rPr lang="id-ID" sz="2800" b="1" dirty="0">
                <a:latin typeface="Apple Braille Pinpoint 8 Dot" pitchFamily="2" charset="0"/>
              </a:rPr>
              <a:t>Proses Degeneratif dan Aspek Patologis </a:t>
            </a:r>
            <a:br>
              <a:rPr lang="id-ID" sz="2800" b="1" dirty="0">
                <a:latin typeface="Apple Braille Pinpoint 8 Dot" pitchFamily="2" charset="0"/>
              </a:rPr>
            </a:br>
            <a:r>
              <a:rPr lang="id-ID" sz="2800" b="1" dirty="0">
                <a:latin typeface="Apple Braille Pinpoint 8 Dot" pitchFamily="2" charset="0"/>
              </a:rPr>
              <a:t>Sistem Persendian Akibat Penuaan</a:t>
            </a:r>
            <a:br>
              <a:rPr lang="en-ID" sz="2800" b="1" dirty="0">
                <a:latin typeface="Apple Braille Pinpoint 8 Dot" pitchFamily="2" charset="0"/>
              </a:rPr>
            </a:br>
            <a:endParaRPr lang="en-US" sz="2800" b="1" dirty="0">
              <a:latin typeface="Apple Braille Pinpoint 8 Do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7B726-A8E5-B642-91E4-DB6CC48ED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287"/>
            <a:ext cx="5257800" cy="1968453"/>
          </a:xfrm>
        </p:spPr>
        <p:txBody>
          <a:bodyPr>
            <a:normAutofit/>
          </a:bodyPr>
          <a:lstStyle/>
          <a:p>
            <a:pPr lvl="0" algn="just"/>
            <a:r>
              <a:rPr lang="en-US" sz="2400" dirty="0" err="1">
                <a:latin typeface="Apple Braille Pinpoint 8 Dot" pitchFamily="2" charset="0"/>
              </a:rPr>
              <a:t>Perubahan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terkait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penuaan</a:t>
            </a:r>
            <a:r>
              <a:rPr lang="en-US" sz="2400" dirty="0">
                <a:latin typeface="Apple Braille Pinpoint 8 Dot" pitchFamily="2" charset="0"/>
              </a:rPr>
              <a:t> yang </a:t>
            </a:r>
            <a:r>
              <a:rPr lang="en-US" sz="2400" dirty="0" err="1">
                <a:latin typeface="Apple Braille Pinpoint 8 Dot" pitchFamily="2" charset="0"/>
              </a:rPr>
              <a:t>mempengaruhi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sistem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persendian</a:t>
            </a:r>
            <a:endParaRPr lang="en-ID" sz="2400" dirty="0">
              <a:latin typeface="Apple Braille Pinpoint 8 Dot" pitchFamily="2" charset="0"/>
            </a:endParaRPr>
          </a:p>
          <a:p>
            <a:pPr lvl="0" algn="just"/>
            <a:r>
              <a:rPr lang="en-US" sz="2400" dirty="0" err="1">
                <a:latin typeface="Apple Braille Pinpoint 8 Dot" pitchFamily="2" charset="0"/>
              </a:rPr>
              <a:t>Asuhan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Keperawatan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pada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Pasien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Lansia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dengan</a:t>
            </a:r>
            <a:r>
              <a:rPr lang="en-US" sz="2400" dirty="0">
                <a:latin typeface="Apple Braille Pinpoint 8 Dot" pitchFamily="2" charset="0"/>
              </a:rPr>
              <a:t>  Rheumatoid Arthritis,</a:t>
            </a:r>
            <a:endParaRPr lang="en-ID" sz="2400" dirty="0">
              <a:latin typeface="Apple Braille Pinpoint 8 Dot" pitchFamily="2" charset="0"/>
            </a:endParaRPr>
          </a:p>
          <a:p>
            <a:pPr algn="just"/>
            <a:endParaRPr lang="en-US" sz="2400" dirty="0">
              <a:latin typeface="Apple Braille Pinpoint 8 Do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4901B-DCA4-C24B-832C-BA7F7F68B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29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FF81-27A1-4540-BF48-3461536E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829876-56F8-E743-8EF2-58D3F2A52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99" t="38813" r="9775" b="6864"/>
          <a:stretch/>
        </p:blipFill>
        <p:spPr>
          <a:xfrm>
            <a:off x="461554" y="0"/>
            <a:ext cx="5634446" cy="688892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4F8A1A-26C5-0C4E-ACE6-4B56812758CF}"/>
              </a:ext>
            </a:extLst>
          </p:cNvPr>
          <p:cNvSpPr txBox="1">
            <a:spLocks/>
          </p:cNvSpPr>
          <p:nvPr/>
        </p:nvSpPr>
        <p:spPr>
          <a:xfrm>
            <a:off x="7225352" y="191069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1348107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F664-070A-BC40-A241-94506B40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B7EBEC-3F99-C947-9C8D-FE1878A7A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63" t="21088" r="8707" b="59276"/>
          <a:stretch/>
        </p:blipFill>
        <p:spPr>
          <a:xfrm>
            <a:off x="140049" y="1418188"/>
            <a:ext cx="8280073" cy="3516799"/>
          </a:xfr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6326E167-C56D-0446-91DB-A26342E8B54D}"/>
              </a:ext>
            </a:extLst>
          </p:cNvPr>
          <p:cNvSpPr txBox="1">
            <a:spLocks/>
          </p:cNvSpPr>
          <p:nvPr/>
        </p:nvSpPr>
        <p:spPr>
          <a:xfrm>
            <a:off x="7225352" y="191068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146231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F664-070A-BC40-A241-94506B40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B7EBEC-3F99-C947-9C8D-FE1878A7A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63" t="40996" r="8707" b="8064"/>
          <a:stretch/>
        </p:blipFill>
        <p:spPr>
          <a:xfrm>
            <a:off x="563864" y="80370"/>
            <a:ext cx="6151077" cy="677763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C9E7C5-1AD8-2D43-94E2-82BB2A4945EB}"/>
              </a:ext>
            </a:extLst>
          </p:cNvPr>
          <p:cNvSpPr txBox="1">
            <a:spLocks/>
          </p:cNvSpPr>
          <p:nvPr/>
        </p:nvSpPr>
        <p:spPr>
          <a:xfrm>
            <a:off x="7225352" y="177421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763580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66CB-73D5-124A-BED3-7704D70F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F4F9AE-FB8B-E44E-84D6-1EDA744F7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30" t="23028" r="5180" b="51426"/>
          <a:stretch/>
        </p:blipFill>
        <p:spPr>
          <a:xfrm>
            <a:off x="194480" y="556754"/>
            <a:ext cx="7162801" cy="3780262"/>
          </a:xfr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32CB1D5-51BB-5847-BA8B-A809FDD6DA0C}"/>
              </a:ext>
            </a:extLst>
          </p:cNvPr>
          <p:cNvSpPr txBox="1">
            <a:spLocks/>
          </p:cNvSpPr>
          <p:nvPr/>
        </p:nvSpPr>
        <p:spPr>
          <a:xfrm>
            <a:off x="7225352" y="177421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3119222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339468-26B4-A14F-8E65-85FE3674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66" y="2504050"/>
            <a:ext cx="11623729" cy="179730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id-ID" b="1" dirty="0">
                <a:latin typeface="Apple Braille Pinpoint 8 Dot" pitchFamily="2" charset="0"/>
              </a:rPr>
            </a:br>
            <a:r>
              <a:rPr lang="id-ID" b="1" dirty="0">
                <a:latin typeface="Apple Braille Pinpoint 8 Dot" pitchFamily="2" charset="0"/>
              </a:rPr>
              <a:t>PROSES DEGENERATIF DAN </a:t>
            </a:r>
            <a:br>
              <a:rPr lang="id-ID" b="1" dirty="0">
                <a:latin typeface="Apple Braille Pinpoint 8 Dot" pitchFamily="2" charset="0"/>
              </a:rPr>
            </a:br>
            <a:r>
              <a:rPr lang="id-ID" b="1" dirty="0">
                <a:latin typeface="Apple Braille Pinpoint 8 Dot" pitchFamily="2" charset="0"/>
              </a:rPr>
              <a:t>ASPEK PATOLOGIS </a:t>
            </a:r>
            <a:br>
              <a:rPr lang="id-ID" b="1" dirty="0">
                <a:latin typeface="Apple Braille Pinpoint 8 Dot" pitchFamily="2" charset="0"/>
              </a:rPr>
            </a:br>
            <a:r>
              <a:rPr lang="id-ID" b="1" dirty="0">
                <a:latin typeface="Apple Braille Pinpoint 8 Dot" pitchFamily="2" charset="0"/>
              </a:rPr>
              <a:t>SISTEM PERSENDIAN AKIBAT PENUAAN</a:t>
            </a:r>
            <a:br>
              <a:rPr lang="en-ID" b="1" dirty="0">
                <a:latin typeface="Apple Braille Pinpoint 8 Dot" pitchFamily="2" charset="0"/>
              </a:rPr>
            </a:br>
            <a:endParaRPr lang="en-US" b="1" dirty="0">
              <a:latin typeface="Apple Braille Pinpoint 8 D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05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0CF285-F3D5-A043-86CE-FF378FA376EA}"/>
              </a:ext>
            </a:extLst>
          </p:cNvPr>
          <p:cNvSpPr txBox="1">
            <a:spLocks/>
          </p:cNvSpPr>
          <p:nvPr/>
        </p:nvSpPr>
        <p:spPr>
          <a:xfrm>
            <a:off x="838200" y="598087"/>
            <a:ext cx="10515600" cy="87511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Apple Braille Pinpoint 8 Dot" pitchFamily="2" charset="0"/>
              </a:rPr>
              <a:t>PERUBAHAN TERKAIT PENUAAN YANG MEMPENGARUHI </a:t>
            </a:r>
          </a:p>
          <a:p>
            <a:pPr marL="0" indent="0" algn="ctr">
              <a:buNone/>
            </a:pPr>
            <a:r>
              <a:rPr lang="en-US" sz="2400" b="1" dirty="0">
                <a:latin typeface="Apple Braille Pinpoint 8 Dot" pitchFamily="2" charset="0"/>
              </a:rPr>
              <a:t>SISTEM PERSENDIAN</a:t>
            </a:r>
            <a:endParaRPr lang="en-ID" sz="2400" b="1" dirty="0">
              <a:latin typeface="Apple Braille Pinpoint 8 Dot" pitchFamily="2" charset="0"/>
            </a:endParaRPr>
          </a:p>
          <a:p>
            <a:pPr algn="ctr"/>
            <a:endParaRPr lang="en-US" sz="2400" b="1" dirty="0">
              <a:latin typeface="Apple Braille Pinpoint 8 Dot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8A314F-6AEA-B94C-ACCB-45922D04B309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58950-B0C4-C540-B8A2-EAC4A1126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Apple Braille Pinpoint 8 Dot" pitchFamily="2" charset="0"/>
              </a:rPr>
              <a:t>Sendi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pada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lansia</a:t>
            </a:r>
            <a:r>
              <a:rPr lang="en-US" sz="2400" dirty="0">
                <a:latin typeface="Apple Braille Pinpoint 8 Dot" pitchFamily="2" charset="0"/>
              </a:rPr>
              <a:t>, </a:t>
            </a:r>
            <a:r>
              <a:rPr lang="en-US" sz="2400" dirty="0" err="1">
                <a:latin typeface="Apple Braille Pinpoint 8 Dot" pitchFamily="2" charset="0"/>
              </a:rPr>
              <a:t>jaringan</a:t>
            </a:r>
            <a:r>
              <a:rPr lang="en-US" sz="2400" dirty="0">
                <a:latin typeface="Apple Braille Pinpoint 8 Dot" pitchFamily="2" charset="0"/>
              </a:rPr>
              <a:t> ikat </a:t>
            </a:r>
            <a:r>
              <a:rPr lang="en-US" sz="2400" dirty="0" err="1">
                <a:latin typeface="Apple Braille Pinpoint 8 Dot" pitchFamily="2" charset="0"/>
              </a:rPr>
              <a:t>sekitar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sendi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seperti</a:t>
            </a:r>
            <a:r>
              <a:rPr lang="en-US" sz="2400" dirty="0">
                <a:latin typeface="Apple Braille Pinpoint 8 Dot" pitchFamily="2" charset="0"/>
              </a:rPr>
              <a:t> tendon, ligament </a:t>
            </a:r>
            <a:r>
              <a:rPr lang="en-US" sz="2400" dirty="0" err="1">
                <a:latin typeface="Apple Braille Pinpoint 8 Dot" pitchFamily="2" charset="0"/>
              </a:rPr>
              <a:t>dan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fasia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mengalami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penuaan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elastisitas</a:t>
            </a:r>
            <a:endParaRPr lang="en-US" sz="2400" dirty="0">
              <a:latin typeface="Apple Braille Pinpoint 8 Dot" pitchFamily="2" charset="0"/>
            </a:endParaRPr>
          </a:p>
          <a:p>
            <a:pPr algn="just"/>
            <a:r>
              <a:rPr lang="en-ID" sz="2400" dirty="0" err="1">
                <a:latin typeface="Apple Braille Pinpoint 8 Dot" pitchFamily="2" charset="0"/>
              </a:rPr>
              <a:t>Penurunan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daya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lentur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elastisitas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ligamen</a:t>
            </a:r>
            <a:r>
              <a:rPr lang="en-ID" sz="2400" dirty="0">
                <a:latin typeface="Apple Braille Pinpoint 8 Dot" pitchFamily="2" charset="0"/>
              </a:rPr>
              <a:t>, </a:t>
            </a:r>
            <a:r>
              <a:rPr lang="en-ID" sz="2400" dirty="0" err="1">
                <a:latin typeface="Apple Braille Pinpoint 8 Dot" pitchFamily="2" charset="0"/>
              </a:rPr>
              <a:t>kartilago</a:t>
            </a:r>
            <a:r>
              <a:rPr lang="en-ID" sz="2400" dirty="0">
                <a:latin typeface="Apple Braille Pinpoint 8 Dot" pitchFamily="2" charset="0"/>
              </a:rPr>
              <a:t>, </a:t>
            </a:r>
            <a:r>
              <a:rPr lang="en-ID" sz="2400" dirty="0" err="1">
                <a:latin typeface="Apple Braille Pinpoint 8 Dot" pitchFamily="2" charset="0"/>
              </a:rPr>
              <a:t>dan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jaringan</a:t>
            </a:r>
            <a:r>
              <a:rPr lang="en-ID" sz="2400" dirty="0">
                <a:latin typeface="Apple Braille Pinpoint 8 Dot" pitchFamily="2" charset="0"/>
              </a:rPr>
              <a:t> particular </a:t>
            </a:r>
            <a:r>
              <a:rPr lang="en-ID" sz="2400" dirty="0" err="1">
                <a:latin typeface="Apple Braille Pinpoint 8 Dot" pitchFamily="2" charset="0"/>
              </a:rPr>
              <a:t>mengalami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penurunan</a:t>
            </a:r>
            <a:r>
              <a:rPr lang="en-ID" sz="2400" dirty="0">
                <a:latin typeface="Apple Braille Pinpoint 8 Dot" pitchFamily="2" charset="0"/>
              </a:rPr>
              <a:t>. </a:t>
            </a:r>
            <a:r>
              <a:rPr lang="en-ID" sz="2400" dirty="0" err="1">
                <a:latin typeface="Apple Braille Pinpoint 8 Dot" pitchFamily="2" charset="0"/>
              </a:rPr>
              <a:t>Terjadinya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degenarasi</a:t>
            </a:r>
            <a:r>
              <a:rPr lang="en-ID" sz="2400" dirty="0">
                <a:latin typeface="Apple Braille Pinpoint 8 Dot" pitchFamily="2" charset="0"/>
              </a:rPr>
              <a:t>, </a:t>
            </a:r>
            <a:r>
              <a:rPr lang="en-ID" sz="2400" dirty="0" err="1">
                <a:latin typeface="Apple Braille Pinpoint 8 Dot" pitchFamily="2" charset="0"/>
              </a:rPr>
              <a:t>erosi</a:t>
            </a:r>
            <a:r>
              <a:rPr lang="en-ID" sz="2400" dirty="0">
                <a:latin typeface="Apple Braille Pinpoint 8 Dot" pitchFamily="2" charset="0"/>
              </a:rPr>
              <a:t>, </a:t>
            </a:r>
            <a:r>
              <a:rPr lang="en-ID" sz="2400" dirty="0" err="1">
                <a:latin typeface="Apple Braille Pinpoint 8 Dot" pitchFamily="2" charset="0"/>
              </a:rPr>
              <a:t>dan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klasifikasi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kartilago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dan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kapsul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sendi</a:t>
            </a:r>
            <a:r>
              <a:rPr lang="en-ID" sz="2400" dirty="0">
                <a:latin typeface="Apple Braille Pinpoint 8 Dot" pitchFamily="2" charset="0"/>
              </a:rPr>
              <a:t>. </a:t>
            </a:r>
            <a:r>
              <a:rPr lang="en-ID" sz="2400" dirty="0" err="1">
                <a:latin typeface="Apple Braille Pinpoint 8 Dot" pitchFamily="2" charset="0"/>
              </a:rPr>
              <a:t>Sendi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kehilangan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flexibilitasnya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sehingga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terjadi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penurunan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luas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gerak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sendi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dan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menimbulkan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kekakuan</a:t>
            </a:r>
            <a:r>
              <a:rPr lang="en-ID" sz="2400" dirty="0">
                <a:latin typeface="Apple Braille Pinpoint 8 Dot" pitchFamily="2" charset="0"/>
              </a:rPr>
              <a:t> </a:t>
            </a:r>
            <a:r>
              <a:rPr lang="en-ID" sz="2400" dirty="0" err="1">
                <a:latin typeface="Apple Braille Pinpoint 8 Dot" pitchFamily="2" charset="0"/>
              </a:rPr>
              <a:t>sendi</a:t>
            </a:r>
            <a:r>
              <a:rPr lang="en-ID" sz="2400" dirty="0">
                <a:latin typeface="Apple Braille Pinpoint 8 Dot" pitchFamily="2" charset="0"/>
              </a:rPr>
              <a:t>. </a:t>
            </a:r>
            <a:endParaRPr lang="en-US" sz="2400" dirty="0">
              <a:latin typeface="Apple Braille Pinpoint 8 Dot" pitchFamily="2" charset="0"/>
            </a:endParaRPr>
          </a:p>
          <a:p>
            <a:pPr algn="just"/>
            <a:endParaRPr lang="en-US" sz="2400" dirty="0">
              <a:latin typeface="Apple Braille Pinpoint 8 Dot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793BFA-45C2-2E44-8355-9D3883615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45720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75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8A314F-6AEA-B94C-ACCB-45922D04B309}"/>
              </a:ext>
            </a:extLst>
          </p:cNvPr>
          <p:cNvSpPr txBox="1">
            <a:spLocks/>
          </p:cNvSpPr>
          <p:nvPr/>
        </p:nvSpPr>
        <p:spPr>
          <a:xfrm>
            <a:off x="840472" y="1718712"/>
            <a:ext cx="10515600" cy="4641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Apple Braille Pinpoint 8 Dot" pitchFamily="2" charset="0"/>
              </a:rPr>
              <a:t>Rheumatoid arthritis (RA) </a:t>
            </a:r>
            <a:r>
              <a:rPr lang="en-US" sz="2400" dirty="0" err="1">
                <a:latin typeface="Apple Braille Pinpoint 8 Dot" pitchFamily="2" charset="0"/>
              </a:rPr>
              <a:t>adalah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gangguan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kronis</a:t>
            </a:r>
            <a:r>
              <a:rPr lang="en-US" sz="2400" dirty="0">
                <a:latin typeface="Apple Braille Pinpoint 8 Dot" pitchFamily="2" charset="0"/>
              </a:rPr>
              <a:t>, </a:t>
            </a:r>
            <a:r>
              <a:rPr lang="en-US" sz="2400" dirty="0" err="1">
                <a:latin typeface="Apple Braille Pinpoint 8 Dot" pitchFamily="2" charset="0"/>
              </a:rPr>
              <a:t>inflamasi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sistemik</a:t>
            </a:r>
            <a:r>
              <a:rPr lang="en-US" sz="2400" dirty="0">
                <a:latin typeface="Apple Braille Pinpoint 8 Dot" pitchFamily="2" charset="0"/>
              </a:rPr>
              <a:t> yang </a:t>
            </a:r>
            <a:r>
              <a:rPr lang="en-US" sz="2400" dirty="0" err="1">
                <a:latin typeface="Apple Braille Pinpoint 8 Dot" pitchFamily="2" charset="0"/>
              </a:rPr>
              <a:t>dapat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mempengaruhi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banyak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jaringan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dan</a:t>
            </a:r>
            <a:r>
              <a:rPr lang="en-US" sz="2400" dirty="0">
                <a:latin typeface="Apple Braille Pinpoint 8 Dot" pitchFamily="2" charset="0"/>
              </a:rPr>
              <a:t> organ, </a:t>
            </a:r>
            <a:r>
              <a:rPr lang="en-US" sz="2400" dirty="0" err="1">
                <a:latin typeface="Apple Braille Pinpoint 8 Dot" pitchFamily="2" charset="0"/>
              </a:rPr>
              <a:t>tetapi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terutama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menyerang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fleksibel</a:t>
            </a:r>
            <a:r>
              <a:rPr lang="en-US" sz="2400" dirty="0">
                <a:latin typeface="Apple Braille Pinpoint 8 Dot" pitchFamily="2" charset="0"/>
              </a:rPr>
              <a:t> (synovial) </a:t>
            </a:r>
            <a:r>
              <a:rPr lang="en-US" sz="2400" dirty="0" err="1">
                <a:latin typeface="Apple Braille Pinpoint 8 Dot" pitchFamily="2" charset="0"/>
              </a:rPr>
              <a:t>sendi</a:t>
            </a:r>
            <a:endParaRPr lang="en-US" sz="2400" dirty="0">
              <a:latin typeface="Apple Braille Pinpoint 8 Dot" pitchFamily="2" charset="0"/>
            </a:endParaRPr>
          </a:p>
          <a:p>
            <a:pPr algn="just"/>
            <a:r>
              <a:rPr lang="en-US" sz="2400" dirty="0">
                <a:latin typeface="Apple Braille Pinpoint 8 Dot" pitchFamily="2" charset="0"/>
              </a:rPr>
              <a:t>Proses </a:t>
            </a:r>
            <a:r>
              <a:rPr lang="en-US" sz="2400" dirty="0" err="1">
                <a:latin typeface="Apple Braille Pinpoint 8 Dot" pitchFamily="2" charset="0"/>
              </a:rPr>
              <a:t>ini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melibatkan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suatu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respon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inflamasi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dari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kapsul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sekitar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sendi</a:t>
            </a:r>
            <a:r>
              <a:rPr lang="en-US" sz="2400" dirty="0">
                <a:latin typeface="Apple Braille Pinpoint 8 Dot" pitchFamily="2" charset="0"/>
              </a:rPr>
              <a:t> (synovium) </a:t>
            </a:r>
            <a:r>
              <a:rPr lang="en-US" sz="2400" dirty="0" err="1">
                <a:latin typeface="Apple Braille Pinpoint 8 Dot" pitchFamily="2" charset="0"/>
              </a:rPr>
              <a:t>sekunder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pembengkakan</a:t>
            </a:r>
            <a:r>
              <a:rPr lang="en-US" sz="2400" dirty="0">
                <a:latin typeface="Apple Braille Pinpoint 8 Dot" pitchFamily="2" charset="0"/>
              </a:rPr>
              <a:t> (hyperplasia) </a:t>
            </a:r>
            <a:r>
              <a:rPr lang="en-US" sz="2400" dirty="0" err="1">
                <a:latin typeface="Apple Braille Pinpoint 8 Dot" pitchFamily="2" charset="0"/>
              </a:rPr>
              <a:t>sel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sinovial</a:t>
            </a:r>
            <a:r>
              <a:rPr lang="en-US" sz="2400" dirty="0">
                <a:latin typeface="Apple Braille Pinpoint 8 Dot" pitchFamily="2" charset="0"/>
              </a:rPr>
              <a:t>, </a:t>
            </a:r>
            <a:r>
              <a:rPr lang="en-US" sz="2400" dirty="0" err="1">
                <a:latin typeface="Apple Braille Pinpoint 8 Dot" pitchFamily="2" charset="0"/>
              </a:rPr>
              <a:t>cairan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sinovial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berlebih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pengembangan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jaringan</a:t>
            </a:r>
            <a:r>
              <a:rPr lang="en-US" sz="2400" dirty="0">
                <a:latin typeface="Apple Braille Pinpoint 8 Dot" pitchFamily="2" charset="0"/>
              </a:rPr>
              <a:t> fibrosa (pannus) di </a:t>
            </a:r>
            <a:r>
              <a:rPr lang="en-US" sz="2400" dirty="0" err="1">
                <a:latin typeface="Apple Braille Pinpoint 8 Dot" pitchFamily="2" charset="0"/>
              </a:rPr>
              <a:t>sinovium</a:t>
            </a:r>
            <a:endParaRPr lang="en-US" sz="2400" dirty="0">
              <a:latin typeface="Apple Braille Pinpoint 8 Dot" pitchFamily="2" charset="0"/>
            </a:endParaRPr>
          </a:p>
          <a:p>
            <a:pPr algn="just"/>
            <a:r>
              <a:rPr lang="en-US" sz="2400" dirty="0">
                <a:latin typeface="Apple Braille Pinpoint 8 Dot" pitchFamily="2" charset="0"/>
              </a:rPr>
              <a:t>RA juga </a:t>
            </a:r>
            <a:r>
              <a:rPr lang="en-US" sz="2400" dirty="0" err="1">
                <a:latin typeface="Apple Braille Pinpoint 8 Dot" pitchFamily="2" charset="0"/>
              </a:rPr>
              <a:t>dapat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menghasilkan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peradangan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difus</a:t>
            </a:r>
            <a:r>
              <a:rPr lang="en-US" sz="2400" dirty="0">
                <a:latin typeface="Apple Braille Pinpoint 8 Dot" pitchFamily="2" charset="0"/>
              </a:rPr>
              <a:t> di </a:t>
            </a:r>
            <a:r>
              <a:rPr lang="en-US" sz="2400" dirty="0" err="1">
                <a:latin typeface="Apple Braille Pinpoint 8 Dot" pitchFamily="2" charset="0"/>
              </a:rPr>
              <a:t>paru-paru</a:t>
            </a:r>
            <a:r>
              <a:rPr lang="en-US" sz="2400" dirty="0">
                <a:latin typeface="Apple Braille Pinpoint 8 Dot" pitchFamily="2" charset="0"/>
              </a:rPr>
              <a:t>, </a:t>
            </a:r>
            <a:r>
              <a:rPr lang="en-US" sz="2400" dirty="0" err="1">
                <a:latin typeface="Apple Braille Pinpoint 8 Dot" pitchFamily="2" charset="0"/>
              </a:rPr>
              <a:t>membran</a:t>
            </a:r>
            <a:r>
              <a:rPr lang="en-US" sz="2400" dirty="0">
                <a:latin typeface="Apple Braille Pinpoint 8 Dot" pitchFamily="2" charset="0"/>
              </a:rPr>
              <a:t> di </a:t>
            </a:r>
            <a:r>
              <a:rPr lang="en-US" sz="2400" dirty="0" err="1">
                <a:latin typeface="Apple Braille Pinpoint 8 Dot" pitchFamily="2" charset="0"/>
              </a:rPr>
              <a:t>sekitar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jantung</a:t>
            </a:r>
            <a:r>
              <a:rPr lang="en-US" sz="2400" dirty="0">
                <a:latin typeface="Apple Braille Pinpoint 8 Dot" pitchFamily="2" charset="0"/>
              </a:rPr>
              <a:t>, </a:t>
            </a:r>
            <a:r>
              <a:rPr lang="en-US" sz="2400" dirty="0" err="1">
                <a:latin typeface="Apple Braille Pinpoint 8 Dot" pitchFamily="2" charset="0"/>
              </a:rPr>
              <a:t>selaput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paru-paru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putih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mata</a:t>
            </a:r>
            <a:r>
              <a:rPr lang="en-US" sz="2400" dirty="0">
                <a:latin typeface="Apple Braille Pinpoint 8 Dot" pitchFamily="2" charset="0"/>
              </a:rPr>
              <a:t>, </a:t>
            </a:r>
            <a:r>
              <a:rPr lang="en-US" sz="2400" dirty="0" err="1">
                <a:latin typeface="Apple Braille Pinpoint 8 Dot" pitchFamily="2" charset="0"/>
              </a:rPr>
              <a:t>dan</a:t>
            </a:r>
            <a:r>
              <a:rPr lang="en-US" sz="2400" dirty="0">
                <a:latin typeface="Apple Braille Pinpoint 8 Dot" pitchFamily="2" charset="0"/>
              </a:rPr>
              <a:t> juga </a:t>
            </a:r>
            <a:r>
              <a:rPr lang="en-US" sz="2400" dirty="0" err="1">
                <a:latin typeface="Apple Braille Pinpoint 8 Dot" pitchFamily="2" charset="0"/>
              </a:rPr>
              <a:t>lesi</a:t>
            </a:r>
            <a:r>
              <a:rPr lang="en-US" sz="2400" dirty="0">
                <a:latin typeface="Apple Braille Pinpoint 8 Dot" pitchFamily="2" charset="0"/>
              </a:rPr>
              <a:t> nodular, yang paling </a:t>
            </a:r>
            <a:r>
              <a:rPr lang="en-US" sz="2400" dirty="0" err="1">
                <a:latin typeface="Apple Braille Pinpoint 8 Dot" pitchFamily="2" charset="0"/>
              </a:rPr>
              <a:t>umum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dalam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jaringan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subkutan</a:t>
            </a:r>
            <a:r>
              <a:rPr lang="en-US" sz="2400" dirty="0">
                <a:latin typeface="Apple Braille Pinpoint 8 Dot" pitchFamily="2" charset="0"/>
              </a:rPr>
              <a:t> </a:t>
            </a:r>
          </a:p>
          <a:p>
            <a:pPr algn="just"/>
            <a:r>
              <a:rPr lang="en-US" sz="2400" dirty="0" err="1">
                <a:latin typeface="Apple Braille Pinpoint 8 Dot" pitchFamily="2" charset="0"/>
              </a:rPr>
              <a:t>Meskipun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penyebab</a:t>
            </a:r>
            <a:r>
              <a:rPr lang="en-US" sz="2400" dirty="0">
                <a:latin typeface="Apple Braille Pinpoint 8 Dot" pitchFamily="2" charset="0"/>
              </a:rPr>
              <a:t> RA </a:t>
            </a:r>
            <a:r>
              <a:rPr lang="en-US" sz="2400" dirty="0" err="1">
                <a:latin typeface="Apple Braille Pinpoint 8 Dot" pitchFamily="2" charset="0"/>
              </a:rPr>
              <a:t>tidak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diketahui</a:t>
            </a:r>
            <a:r>
              <a:rPr lang="en-US" sz="2400" dirty="0">
                <a:latin typeface="Apple Braille Pinpoint 8 Dot" pitchFamily="2" charset="0"/>
              </a:rPr>
              <a:t>, </a:t>
            </a:r>
            <a:r>
              <a:rPr lang="en-US" sz="2400" dirty="0" err="1">
                <a:latin typeface="Apple Braille Pinpoint 8 Dot" pitchFamily="2" charset="0"/>
              </a:rPr>
              <a:t>autoimunitas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memainkan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peran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penting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baik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dalam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kronisitas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kemajuan</a:t>
            </a:r>
            <a:endParaRPr lang="en-US" sz="2400" dirty="0">
              <a:latin typeface="Apple Braille Pinpoint 8 Dot" pitchFamily="2" charset="0"/>
            </a:endParaRPr>
          </a:p>
          <a:p>
            <a:pPr algn="just"/>
            <a:r>
              <a:rPr lang="en-US" sz="2400" dirty="0">
                <a:latin typeface="Apple Braille Pinpoint 8 Dot" pitchFamily="2" charset="0"/>
              </a:rPr>
              <a:t>RA </a:t>
            </a:r>
            <a:r>
              <a:rPr lang="en-US" sz="2400" dirty="0" err="1">
                <a:latin typeface="Apple Braille Pinpoint 8 Dot" pitchFamily="2" charset="0"/>
              </a:rPr>
              <a:t>dianggap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sebagai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penyakit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autoimun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sistemik</a:t>
            </a:r>
            <a:r>
              <a:rPr lang="en-US" sz="2400" dirty="0">
                <a:latin typeface="Apple Braille Pinpoint 8 Dot" pitchFamily="2" charset="0"/>
              </a:rPr>
              <a:t>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A4C202-9547-E242-9496-03037591D96E}"/>
              </a:ext>
            </a:extLst>
          </p:cNvPr>
          <p:cNvSpPr txBox="1">
            <a:spLocks/>
          </p:cNvSpPr>
          <p:nvPr/>
        </p:nvSpPr>
        <p:spPr>
          <a:xfrm>
            <a:off x="838200" y="598087"/>
            <a:ext cx="10515600" cy="87511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Apple Braille Pinpoint 8 Dot" pitchFamily="2" charset="0"/>
              </a:rPr>
              <a:t>RHEUMATOID ARTHRITIS (RA)</a:t>
            </a:r>
            <a:endParaRPr lang="en-ID" sz="2400" b="1" dirty="0">
              <a:latin typeface="Apple Braille Pinpoint 8 Dot" pitchFamily="2" charset="0"/>
            </a:endParaRPr>
          </a:p>
          <a:p>
            <a:pPr algn="ctr"/>
            <a:endParaRPr lang="en-US" sz="2400" b="1" dirty="0">
              <a:latin typeface="Apple Braille Pinpoint 8 D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27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FE5E-4425-E640-BF36-C28BB3BD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A56DE-F6E8-E74B-98CB-02B0A4423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96724-6D84-3A4E-996E-0F55175B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260" y="199390"/>
            <a:ext cx="8089900" cy="66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10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E8B8-5A28-264F-A3E3-8A90FE2DBF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GEJALA RHEUMATOID ARTHRITIS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E084-1C7A-B342-BA75-40AB5AE7C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Apple Braille Pinpoint 8 Dot" pitchFamily="2" charset="0"/>
              </a:rPr>
              <a:t>Kekakuan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pada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sekitar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sendi</a:t>
            </a:r>
            <a:r>
              <a:rPr lang="en-US" sz="2400" dirty="0">
                <a:latin typeface="Apple Braille Pinpoint 8 Dot" pitchFamily="2" charset="0"/>
              </a:rPr>
              <a:t> yang </a:t>
            </a:r>
            <a:r>
              <a:rPr lang="en-US" sz="2400" dirty="0" err="1">
                <a:latin typeface="Apple Braille Pinpoint 8 Dot" pitchFamily="2" charset="0"/>
              </a:rPr>
              <a:t>berlangsung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sekitar</a:t>
            </a:r>
            <a:r>
              <a:rPr lang="en-US" sz="2400" dirty="0">
                <a:latin typeface="Apple Braille Pinpoint 8 Dot" pitchFamily="2" charset="0"/>
              </a:rPr>
              <a:t> 30-60 </a:t>
            </a:r>
            <a:r>
              <a:rPr lang="en-US" sz="2400" dirty="0" err="1">
                <a:latin typeface="Apple Braille Pinpoint 8 Dot" pitchFamily="2" charset="0"/>
              </a:rPr>
              <a:t>menit</a:t>
            </a:r>
            <a:r>
              <a:rPr lang="en-US" sz="2400" dirty="0">
                <a:latin typeface="Apple Braille Pinpoint 8 Dot" pitchFamily="2" charset="0"/>
              </a:rPr>
              <a:t> di </a:t>
            </a:r>
            <a:r>
              <a:rPr lang="en-US" sz="2400" dirty="0" err="1">
                <a:latin typeface="Apple Braille Pinpoint 8 Dot" pitchFamily="2" charset="0"/>
              </a:rPr>
              <a:t>pagi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hari</a:t>
            </a:r>
            <a:endParaRPr lang="en-US" sz="2400" dirty="0">
              <a:latin typeface="Apple Braille Pinpoint 8 Dot" pitchFamily="2" charset="0"/>
            </a:endParaRPr>
          </a:p>
          <a:p>
            <a:pPr algn="just"/>
            <a:r>
              <a:rPr lang="en-US" sz="2400" dirty="0" err="1">
                <a:latin typeface="Apple Braille Pinpoint 8 Dot" pitchFamily="2" charset="0"/>
              </a:rPr>
              <a:t>Bengkak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pada</a:t>
            </a:r>
            <a:r>
              <a:rPr lang="en-US" sz="2400" dirty="0">
                <a:latin typeface="Apple Braille Pinpoint 8 Dot" pitchFamily="2" charset="0"/>
              </a:rPr>
              <a:t> 3 </a:t>
            </a:r>
            <a:r>
              <a:rPr lang="en-US" sz="2400" dirty="0" err="1">
                <a:latin typeface="Apple Braille Pinpoint 8 Dot" pitchFamily="2" charset="0"/>
              </a:rPr>
              <a:t>atau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lebih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sendi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pada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saat</a:t>
            </a:r>
            <a:r>
              <a:rPr lang="en-US" sz="2400" dirty="0">
                <a:latin typeface="Apple Braille Pinpoint 8 Dot" pitchFamily="2" charset="0"/>
              </a:rPr>
              <a:t> yang </a:t>
            </a:r>
            <a:r>
              <a:rPr lang="en-US" sz="2400" dirty="0" err="1">
                <a:latin typeface="Apple Braille Pinpoint 8 Dot" pitchFamily="2" charset="0"/>
              </a:rPr>
              <a:t>bersamaan</a:t>
            </a:r>
            <a:r>
              <a:rPr lang="en-US" sz="2400" dirty="0">
                <a:latin typeface="Apple Braille Pinpoint 8 Dot" pitchFamily="2" charset="0"/>
              </a:rPr>
              <a:t> </a:t>
            </a:r>
          </a:p>
          <a:p>
            <a:pPr algn="just"/>
            <a:r>
              <a:rPr lang="en-US" sz="2400" dirty="0" err="1">
                <a:latin typeface="Apple Braille Pinpoint 8 Dot" pitchFamily="2" charset="0"/>
              </a:rPr>
              <a:t>Bengkak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nyeri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umumnya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terjadi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pada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sendi-sendi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tangan</a:t>
            </a:r>
            <a:r>
              <a:rPr lang="en-US" sz="2400" dirty="0">
                <a:latin typeface="Apple Braille Pinpoint 8 Dot" pitchFamily="2" charset="0"/>
              </a:rPr>
              <a:t> </a:t>
            </a:r>
          </a:p>
          <a:p>
            <a:pPr algn="just"/>
            <a:r>
              <a:rPr lang="en-US" sz="2400" dirty="0" err="1">
                <a:latin typeface="Apple Braille Pinpoint 8 Dot" pitchFamily="2" charset="0"/>
              </a:rPr>
              <a:t>Bengkak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nyeri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umumnya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terjadi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dengan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pola</a:t>
            </a:r>
            <a:r>
              <a:rPr lang="en-US" sz="2400" dirty="0">
                <a:latin typeface="Apple Braille Pinpoint 8 Dot" pitchFamily="2" charset="0"/>
              </a:rPr>
              <a:t> yang </a:t>
            </a:r>
            <a:r>
              <a:rPr lang="en-US" sz="2400" dirty="0" err="1">
                <a:latin typeface="Apple Braille Pinpoint 8 Dot" pitchFamily="2" charset="0"/>
              </a:rPr>
              <a:t>simetris</a:t>
            </a:r>
            <a:r>
              <a:rPr lang="en-US" sz="2400" dirty="0">
                <a:latin typeface="Apple Braille Pinpoint 8 Dot" pitchFamily="2" charset="0"/>
              </a:rPr>
              <a:t> (</a:t>
            </a:r>
            <a:r>
              <a:rPr lang="en-US" sz="2400" dirty="0" err="1">
                <a:latin typeface="Apple Braille Pinpoint 8 Dot" pitchFamily="2" charset="0"/>
              </a:rPr>
              <a:t>nyeri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pada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sendi</a:t>
            </a:r>
            <a:r>
              <a:rPr lang="en-US" sz="2400" dirty="0">
                <a:latin typeface="Apple Braille Pinpoint 8 Dot" pitchFamily="2" charset="0"/>
              </a:rPr>
              <a:t> yang </a:t>
            </a:r>
            <a:r>
              <a:rPr lang="en-US" sz="2400" dirty="0" err="1">
                <a:latin typeface="Apple Braille Pinpoint 8 Dot" pitchFamily="2" charset="0"/>
              </a:rPr>
              <a:t>sama</a:t>
            </a:r>
            <a:r>
              <a:rPr lang="en-US" sz="2400" dirty="0">
                <a:latin typeface="Apple Braille Pinpoint 8 Dot" pitchFamily="2" charset="0"/>
              </a:rPr>
              <a:t> di </a:t>
            </a:r>
            <a:r>
              <a:rPr lang="en-US" sz="2400" dirty="0" err="1">
                <a:latin typeface="Apple Braille Pinpoint 8 Dot" pitchFamily="2" charset="0"/>
              </a:rPr>
              <a:t>kedua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sisi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tubuh</a:t>
            </a:r>
            <a:r>
              <a:rPr lang="en-US" sz="2400" dirty="0">
                <a:latin typeface="Apple Braille Pinpoint 8 Dot" pitchFamily="2" charset="0"/>
              </a:rPr>
              <a:t>) </a:t>
            </a:r>
            <a:r>
              <a:rPr lang="en-US" sz="2400" dirty="0" err="1">
                <a:latin typeface="Apple Braille Pinpoint 8 Dot" pitchFamily="2" charset="0"/>
              </a:rPr>
              <a:t>dan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umumnya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menyerang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sendi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pergelangan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tangan</a:t>
            </a:r>
            <a:r>
              <a:rPr lang="en-US" sz="2400" dirty="0">
                <a:latin typeface="Apple Braille Pinpoint 8 Dot" pitchFamily="2" charset="0"/>
              </a:rPr>
              <a:t> </a:t>
            </a:r>
          </a:p>
          <a:p>
            <a:pPr algn="just"/>
            <a:r>
              <a:rPr lang="en-US" sz="2400" dirty="0" err="1">
                <a:latin typeface="Apple Braille Pinpoint 8 Dot" pitchFamily="2" charset="0"/>
              </a:rPr>
              <a:t>Penumpukan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cairan</a:t>
            </a:r>
            <a:r>
              <a:rPr lang="en-US" sz="2400" dirty="0">
                <a:latin typeface="Apple Braille Pinpoint 8 Do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245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0F66-FE13-8740-8011-F6B3074C93E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FAKTOR RESIKO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7D23-E246-2B47-B373-E0EE0753B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Apple Braille Pinpoint 8 Dot" pitchFamily="2" charset="0"/>
              </a:rPr>
              <a:t>Jenis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kelamin</a:t>
            </a:r>
            <a:r>
              <a:rPr lang="en-US" sz="2400" dirty="0">
                <a:latin typeface="Apple Braille Pinpoint 8 Dot" pitchFamily="2" charset="0"/>
              </a:rPr>
              <a:t> : </a:t>
            </a:r>
            <a:r>
              <a:rPr lang="en-US" sz="2400" dirty="0" err="1">
                <a:latin typeface="Apple Braille Pinpoint 8 Dot" pitchFamily="2" charset="0"/>
              </a:rPr>
              <a:t>perempuan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lebih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mudan</a:t>
            </a:r>
            <a:r>
              <a:rPr lang="en-US" sz="2400" dirty="0">
                <a:latin typeface="Apple Braille Pinpoint 8 Dot" pitchFamily="2" charset="0"/>
              </a:rPr>
              <a:t> 2-3: 1 </a:t>
            </a:r>
            <a:r>
              <a:rPr lang="en-US" sz="2400" dirty="0" err="1">
                <a:latin typeface="Apple Braille Pinpoint 8 Dot" pitchFamily="2" charset="0"/>
              </a:rPr>
              <a:t>dibandingkan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laki-laki</a:t>
            </a:r>
            <a:r>
              <a:rPr lang="en-US" sz="2400" dirty="0">
                <a:latin typeface="Apple Braille Pinpoint 8 Dot" pitchFamily="2" charset="0"/>
              </a:rPr>
              <a:t> </a:t>
            </a:r>
          </a:p>
          <a:p>
            <a:pPr algn="just"/>
            <a:r>
              <a:rPr lang="en-US" sz="2400" dirty="0" err="1">
                <a:latin typeface="Apple Braille Pinpoint 8 Dot" pitchFamily="2" charset="0"/>
              </a:rPr>
              <a:t>Umur</a:t>
            </a:r>
            <a:r>
              <a:rPr lang="en-US" sz="2400" dirty="0">
                <a:latin typeface="Apple Braille Pinpoint 8 Dot" pitchFamily="2" charset="0"/>
              </a:rPr>
              <a:t>: </a:t>
            </a:r>
            <a:r>
              <a:rPr lang="en-US" sz="2400" dirty="0" err="1">
                <a:latin typeface="Apple Braille Pinpoint 8 Dot" pitchFamily="2" charset="0"/>
              </a:rPr>
              <a:t>biasanya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muncul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pada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usia</a:t>
            </a:r>
            <a:r>
              <a:rPr lang="en-US" sz="2400" dirty="0">
                <a:latin typeface="Apple Braille Pinpoint 8 Dot" pitchFamily="2" charset="0"/>
              </a:rPr>
              <a:t> 40-60 </a:t>
            </a:r>
            <a:r>
              <a:rPr lang="en-US" sz="2400" dirty="0" err="1">
                <a:latin typeface="Apple Braille Pinpoint 8 Dot" pitchFamily="2" charset="0"/>
              </a:rPr>
              <a:t>tahun</a:t>
            </a:r>
            <a:r>
              <a:rPr lang="en-US" sz="2400" dirty="0">
                <a:latin typeface="Apple Braille Pinpoint 8 Dot" pitchFamily="2" charset="0"/>
              </a:rPr>
              <a:t>, </a:t>
            </a:r>
            <a:r>
              <a:rPr lang="en-US" sz="2400" dirty="0" err="1">
                <a:latin typeface="Apple Braille Pinpoint 8 Dot" pitchFamily="2" charset="0"/>
              </a:rPr>
              <a:t>namun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bisa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muncul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pada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dewasa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tua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anak-anak</a:t>
            </a:r>
            <a:r>
              <a:rPr lang="en-US" sz="2400" dirty="0">
                <a:latin typeface="Apple Braille Pinpoint 8 Dot" pitchFamily="2" charset="0"/>
              </a:rPr>
              <a:t> </a:t>
            </a:r>
          </a:p>
          <a:p>
            <a:pPr algn="just"/>
            <a:r>
              <a:rPr lang="en-US" sz="2400" dirty="0" err="1">
                <a:latin typeface="Apple Braille Pinpoint 8 Dot" pitchFamily="2" charset="0"/>
              </a:rPr>
              <a:t>Riwayat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Keluarga</a:t>
            </a:r>
            <a:endParaRPr lang="en-US" sz="2400" dirty="0">
              <a:latin typeface="Apple Braille Pinpoint 8 Dot" pitchFamily="2" charset="0"/>
            </a:endParaRPr>
          </a:p>
          <a:p>
            <a:pPr algn="just"/>
            <a:r>
              <a:rPr lang="en-US" sz="2400" dirty="0" err="1">
                <a:latin typeface="Apple Braille Pinpoint 8 Dot" pitchFamily="2" charset="0"/>
              </a:rPr>
              <a:t>Merokok</a:t>
            </a:r>
            <a:r>
              <a:rPr lang="en-US" sz="2400" dirty="0">
                <a:latin typeface="Apple Braille Pinpoint 8 Dot" pitchFamily="2" charset="0"/>
              </a:rPr>
              <a:t>: </a:t>
            </a:r>
            <a:r>
              <a:rPr lang="en-US" sz="2400" dirty="0" err="1">
                <a:latin typeface="Apple Braille Pinpoint 8 Dot" pitchFamily="2" charset="0"/>
              </a:rPr>
              <a:t>dapat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meningkatkan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risiko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terkena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artritis</a:t>
            </a:r>
            <a:r>
              <a:rPr lang="en-US" sz="2400" dirty="0">
                <a:latin typeface="Apple Braille Pinpoint 8 Dot" pitchFamily="2" charset="0"/>
              </a:rPr>
              <a:t> rheumatoid 5</a:t>
            </a:r>
          </a:p>
          <a:p>
            <a:pPr algn="just"/>
            <a:endParaRPr lang="en-US" sz="2400" dirty="0">
              <a:latin typeface="Apple Braille Pinpoint 8 Dot" pitchFamily="2" charset="0"/>
            </a:endParaRPr>
          </a:p>
          <a:p>
            <a:pPr algn="just"/>
            <a:endParaRPr lang="en-US" sz="2400" dirty="0">
              <a:latin typeface="Apple Braille Pinpoint 8 D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9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F626-3640-344C-82D6-67E23E97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6291"/>
            <a:ext cx="12192000" cy="241193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d-ID" b="1" dirty="0">
                <a:latin typeface="Apple Braille Pinpoint 8 Dot" pitchFamily="2" charset="0"/>
              </a:rPr>
              <a:t>PROSES DEGENERATIF </a:t>
            </a:r>
            <a:br>
              <a:rPr lang="id-ID" b="1" dirty="0">
                <a:latin typeface="Apple Braille Pinpoint 8 Dot" pitchFamily="2" charset="0"/>
              </a:rPr>
            </a:br>
            <a:r>
              <a:rPr lang="id-ID" b="1" dirty="0">
                <a:latin typeface="Apple Braille Pinpoint 8 Dot" pitchFamily="2" charset="0"/>
              </a:rPr>
              <a:t>DAN ASPEK PATOLOGIS </a:t>
            </a:r>
            <a:br>
              <a:rPr lang="id-ID" b="1" dirty="0">
                <a:latin typeface="Apple Braille Pinpoint 8 Dot" pitchFamily="2" charset="0"/>
              </a:rPr>
            </a:br>
            <a:r>
              <a:rPr lang="id-ID" b="1" dirty="0">
                <a:latin typeface="Apple Braille Pinpoint 8 Dot" pitchFamily="2" charset="0"/>
              </a:rPr>
              <a:t>SISTEM HEMATOLOGI /IMUNOLOGI </a:t>
            </a:r>
            <a:br>
              <a:rPr lang="id-ID" b="1" dirty="0">
                <a:latin typeface="Apple Braille Pinpoint 8 Dot" pitchFamily="2" charset="0"/>
              </a:rPr>
            </a:br>
            <a:r>
              <a:rPr lang="id-ID" b="1" dirty="0">
                <a:latin typeface="Apple Braille Pinpoint 8 Dot" pitchFamily="2" charset="0"/>
              </a:rPr>
              <a:t>AKIBAT PENUAAN</a:t>
            </a:r>
            <a:endParaRPr lang="en-US" b="1" dirty="0">
              <a:latin typeface="Apple Braille Pinpoint 8 D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67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A39B-1F56-DC45-8B2B-7EAC1E4BABD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PENCEGAHAN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81394-7EFF-034F-82AE-44E3F14EA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pple Braille Pinpoint 8 Dot" pitchFamily="2" charset="0"/>
              </a:rPr>
              <a:t>Mengatasi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obesitas</a:t>
            </a:r>
            <a:endParaRPr lang="en-US" dirty="0">
              <a:latin typeface="Apple Braille Pinpoint 8 Dot" pitchFamily="2" charset="0"/>
            </a:endParaRPr>
          </a:p>
          <a:p>
            <a:r>
              <a:rPr lang="en-US" dirty="0" err="1">
                <a:latin typeface="Apple Braille Pinpoint 8 Dot" pitchFamily="2" charset="0"/>
              </a:rPr>
              <a:t>Melakukan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aktifitas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fisik</a:t>
            </a:r>
            <a:r>
              <a:rPr lang="en-US" dirty="0">
                <a:latin typeface="Apple Braille Pinpoint 8 Dot" pitchFamily="2" charset="0"/>
              </a:rPr>
              <a:t> </a:t>
            </a:r>
          </a:p>
          <a:p>
            <a:r>
              <a:rPr lang="en-US" dirty="0" err="1">
                <a:latin typeface="Apple Braille Pinpoint 8 Dot" pitchFamily="2" charset="0"/>
              </a:rPr>
              <a:t>Mengontrol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faktor</a:t>
            </a:r>
            <a:r>
              <a:rPr lang="en-US" dirty="0">
                <a:latin typeface="Apple Braille Pinpoint 8 Dot" pitchFamily="2" charset="0"/>
              </a:rPr>
              <a:t> metabolic </a:t>
            </a:r>
            <a:r>
              <a:rPr lang="en-US" dirty="0" err="1">
                <a:latin typeface="Apple Braille Pinpoint 8 Dot" pitchFamily="2" charset="0"/>
              </a:rPr>
              <a:t>seperti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asam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urat</a:t>
            </a:r>
            <a:r>
              <a:rPr lang="en-US" dirty="0">
                <a:latin typeface="Apple Braille Pinpoint 8 Dot" pitchFamily="2" charset="0"/>
              </a:rPr>
              <a:t>, lemak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gula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darah</a:t>
            </a:r>
            <a:r>
              <a:rPr lang="en-US" dirty="0">
                <a:latin typeface="Apple Braille Pinpoint 8 Dot" pitchFamily="2" charset="0"/>
              </a:rPr>
              <a:t> </a:t>
            </a:r>
          </a:p>
          <a:p>
            <a:endParaRPr lang="en-US" dirty="0">
              <a:latin typeface="Apple Braille Pinpoint 8 Do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E45CF-341F-F543-8827-6C95DD90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138" y="3462338"/>
            <a:ext cx="3395662" cy="33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57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0E33-7767-7649-AC92-6242D8A18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PATOFISIOLOGI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A7FF24-4E45-BD4C-8648-9785EF4D6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1933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446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7735-72D3-784B-A6FD-F66E2D5A39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PENATALAKSANAAN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E54F03-0097-E84C-947A-50FB5D68E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037499"/>
              </p:ext>
            </p:extLst>
          </p:nvPr>
        </p:nvGraphicFramePr>
        <p:xfrm>
          <a:off x="529389" y="1780673"/>
          <a:ext cx="11353800" cy="473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586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1850764-CACD-D944-82AC-30BFBAF71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961434"/>
              </p:ext>
            </p:extLst>
          </p:nvPr>
        </p:nvGraphicFramePr>
        <p:xfrm>
          <a:off x="887324" y="395785"/>
          <a:ext cx="9621452" cy="587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027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789B-C5CF-934C-92DA-3A2CCB5257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KOMPLIKASI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042836-7BBB-384A-A23F-A7DA5C4B9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526549"/>
              </p:ext>
            </p:extLst>
          </p:nvPr>
        </p:nvGraphicFramePr>
        <p:xfrm>
          <a:off x="4400266" y="1690688"/>
          <a:ext cx="7331951" cy="451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58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ECD2C4-31DC-A743-8748-1661165FE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0873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559F13-A388-8148-B6D6-B938510890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Apple Braille Pinpoint 8 Dot" pitchFamily="2" charset="0"/>
              </a:rPr>
              <a:t>ASUHAN KEPERAWATAN PADA PASIEN LANSIA </a:t>
            </a:r>
            <a:br>
              <a:rPr lang="en-US" sz="2400" b="1" dirty="0">
                <a:latin typeface="Apple Braille Pinpoint 8 Dot" pitchFamily="2" charset="0"/>
              </a:rPr>
            </a:br>
            <a:r>
              <a:rPr lang="en-US" sz="2400" b="1" dirty="0">
                <a:latin typeface="Apple Braille Pinpoint 8 Dot" pitchFamily="2" charset="0"/>
              </a:rPr>
              <a:t>DENGAN  RHEUMATOID ARTHRITIS,</a:t>
            </a:r>
            <a:endParaRPr lang="en-ID" sz="2400" b="1" dirty="0">
              <a:latin typeface="Apple Braille Pinpoint 8 Dot" pitchFamily="2" charset="0"/>
            </a:endParaRPr>
          </a:p>
          <a:p>
            <a:pPr algn="ctr"/>
            <a:endParaRPr lang="en-US" sz="2400" b="1" dirty="0">
              <a:latin typeface="Apple Braille Pinpoint 8 D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42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3BF3-EAE1-0243-9314-E20050AA91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PENGKAJIAN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F71455-C2EA-5F41-9420-E7CD348CD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205226"/>
              </p:ext>
            </p:extLst>
          </p:nvPr>
        </p:nvGraphicFramePr>
        <p:xfrm>
          <a:off x="838200" y="1825625"/>
          <a:ext cx="493480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45F593C-F3FC-3342-8913-678AD770EC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114270"/>
              </p:ext>
            </p:extLst>
          </p:nvPr>
        </p:nvGraphicFramePr>
        <p:xfrm>
          <a:off x="6459940" y="1825625"/>
          <a:ext cx="493480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85464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2917-6B70-754A-B951-E5448E4CB3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DIAGNOSA KEPERAWATAN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D0F318-AF0D-924A-BBB7-A92B2917F0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3594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0568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5D24DA-4D43-314A-9277-00BAEAC48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378" y="0"/>
            <a:ext cx="5673923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85625E7-83B1-8744-9B9E-947DD8D6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452" y="0"/>
            <a:ext cx="4826599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524315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C047A-D7EF-5D40-9DE6-5780663D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F48976-5894-8243-885E-6C08C3F8D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836" y="66297"/>
            <a:ext cx="6509982" cy="672540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79D674E-2E26-214D-B5B2-C42AB3FA4122}"/>
              </a:ext>
            </a:extLst>
          </p:cNvPr>
          <p:cNvSpPr txBox="1">
            <a:spLocks/>
          </p:cNvSpPr>
          <p:nvPr/>
        </p:nvSpPr>
        <p:spPr>
          <a:xfrm>
            <a:off x="7225352" y="177421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234244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E8DE4-ED72-0844-B43D-417B6FE7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169" y="1670642"/>
            <a:ext cx="7562017" cy="4351338"/>
          </a:xfrm>
        </p:spPr>
        <p:txBody>
          <a:bodyPr>
            <a:normAutofit fontScale="92500" lnSpcReduction="20000"/>
          </a:bodyPr>
          <a:lstStyle/>
          <a:p>
            <a:r>
              <a:rPr lang="en-ID" dirty="0" err="1">
                <a:latin typeface="Apple Braille Pinpoint 8 Dot" pitchFamily="2" charset="0"/>
              </a:rPr>
              <a:t>Secara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kualitatif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pertumbuhan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sel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darah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merah</a:t>
            </a:r>
            <a:r>
              <a:rPr lang="en-ID" dirty="0">
                <a:latin typeface="Apple Braille Pinpoint 8 Dot" pitchFamily="2" charset="0"/>
              </a:rPr>
              <a:t> (SDM) </a:t>
            </a:r>
            <a:r>
              <a:rPr lang="en-ID" dirty="0" err="1">
                <a:latin typeface="Apple Braille Pinpoint 8 Dot" pitchFamily="2" charset="0"/>
              </a:rPr>
              <a:t>dan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sel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darah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putih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tidak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berubah</a:t>
            </a:r>
            <a:r>
              <a:rPr lang="en-ID" dirty="0">
                <a:latin typeface="Apple Braille Pinpoint 8 Dot" pitchFamily="2" charset="0"/>
              </a:rPr>
              <a:t>. </a:t>
            </a:r>
            <a:r>
              <a:rPr lang="en-ID" dirty="0" err="1">
                <a:latin typeface="Apple Braille Pinpoint 8 Dot" pitchFamily="2" charset="0"/>
              </a:rPr>
              <a:t>Rentang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hidup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morfologi</a:t>
            </a:r>
            <a:r>
              <a:rPr lang="en-ID" dirty="0">
                <a:latin typeface="Apple Braille Pinpoint 8 Dot" pitchFamily="2" charset="0"/>
              </a:rPr>
              <a:t> SDM pun </a:t>
            </a:r>
            <a:r>
              <a:rPr lang="en-ID" dirty="0" err="1">
                <a:latin typeface="Apple Braille Pinpoint 8 Dot" pitchFamily="2" charset="0"/>
              </a:rPr>
              <a:t>tak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berubah</a:t>
            </a:r>
            <a:r>
              <a:rPr lang="en-ID" dirty="0">
                <a:latin typeface="Apple Braille Pinpoint 8 Dot" pitchFamily="2" charset="0"/>
              </a:rPr>
              <a:t>. </a:t>
            </a:r>
            <a:r>
              <a:rPr lang="en-ID" dirty="0" err="1">
                <a:latin typeface="Apple Braille Pinpoint 8 Dot" pitchFamily="2" charset="0"/>
              </a:rPr>
              <a:t>Namun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terjadi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penurunan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absorbsi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besi</a:t>
            </a:r>
            <a:r>
              <a:rPr lang="en-ID" dirty="0">
                <a:latin typeface="Apple Braille Pinpoint 8 Dot" pitchFamily="2" charset="0"/>
              </a:rPr>
              <a:t>/</a:t>
            </a:r>
            <a:r>
              <a:rPr lang="en-ID" dirty="0" err="1">
                <a:latin typeface="Apple Braille Pinpoint 8 Dot" pitchFamily="2" charset="0"/>
              </a:rPr>
              <a:t>folat</a:t>
            </a:r>
            <a:r>
              <a:rPr lang="en-ID" dirty="0">
                <a:latin typeface="Apple Braille Pinpoint 8 Dot" pitchFamily="2" charset="0"/>
              </a:rPr>
              <a:t> yang </a:t>
            </a:r>
            <a:r>
              <a:rPr lang="en-ID" dirty="0" err="1">
                <a:latin typeface="Apple Braille Pinpoint 8 Dot" pitchFamily="2" charset="0"/>
              </a:rPr>
              <a:t>meningkatkan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frekuensi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anemia</a:t>
            </a:r>
            <a:r>
              <a:rPr lang="en-ID" dirty="0">
                <a:latin typeface="Apple Braille Pinpoint 8 Dot" pitchFamily="2" charset="0"/>
              </a:rPr>
              <a:t>.</a:t>
            </a:r>
            <a:br>
              <a:rPr lang="en-ID" dirty="0">
                <a:latin typeface="Apple Braille Pinpoint 8 Dot" pitchFamily="2" charset="0"/>
              </a:rPr>
            </a:br>
            <a:endParaRPr lang="en-ID" dirty="0">
              <a:latin typeface="Apple Braille Pinpoint 8 Dot" pitchFamily="2" charset="0"/>
            </a:endParaRPr>
          </a:p>
          <a:p>
            <a:r>
              <a:rPr lang="en-ID" dirty="0" err="1">
                <a:latin typeface="Apple Braille Pinpoint 8 Dot" pitchFamily="2" charset="0"/>
              </a:rPr>
              <a:t>Pada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lansia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terjadi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peningkatan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pembentukan</a:t>
            </a:r>
            <a:r>
              <a:rPr lang="en-ID" dirty="0">
                <a:latin typeface="Apple Braille Pinpoint 8 Dot" pitchFamily="2" charset="0"/>
              </a:rPr>
              <a:t> auto-</a:t>
            </a:r>
            <a:r>
              <a:rPr lang="en-ID" dirty="0" err="1">
                <a:latin typeface="Apple Braille Pinpoint 8 Dot" pitchFamily="2" charset="0"/>
              </a:rPr>
              <a:t>antibodi</a:t>
            </a:r>
            <a:r>
              <a:rPr lang="en-ID" dirty="0">
                <a:latin typeface="Apple Braille Pinpoint 8 Dot" pitchFamily="2" charset="0"/>
              </a:rPr>
              <a:t>, </a:t>
            </a:r>
            <a:r>
              <a:rPr lang="en-ID" dirty="0" err="1">
                <a:latin typeface="Apple Braille Pinpoint 8 Dot" pitchFamily="2" charset="0"/>
              </a:rPr>
              <a:t>penurunan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pengenalan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sel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tumor</a:t>
            </a:r>
            <a:r>
              <a:rPr lang="en-ID" dirty="0">
                <a:latin typeface="Apple Braille Pinpoint 8 Dot" pitchFamily="2" charset="0"/>
              </a:rPr>
              <a:t>, </a:t>
            </a:r>
            <a:r>
              <a:rPr lang="en-ID" dirty="0" err="1">
                <a:latin typeface="Apple Braille Pinpoint 8 Dot" pitchFamily="2" charset="0"/>
              </a:rPr>
              <a:t>dan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terjadi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penurunan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respon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makrofag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imunitas</a:t>
            </a:r>
            <a:r>
              <a:rPr lang="en-ID" dirty="0">
                <a:latin typeface="Apple Braille Pinpoint 8 Dot" pitchFamily="2" charset="0"/>
              </a:rPr>
              <a:t> innate lain. </a:t>
            </a:r>
            <a:r>
              <a:rPr lang="en-ID" dirty="0" err="1">
                <a:latin typeface="Apple Braille Pinpoint 8 Dot" pitchFamily="2" charset="0"/>
              </a:rPr>
              <a:t>Akibatnya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rentan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terjadi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infeksi</a:t>
            </a:r>
            <a:r>
              <a:rPr lang="en-ID" dirty="0">
                <a:latin typeface="Apple Braille Pinpoint 8 Dot" pitchFamily="2" charset="0"/>
              </a:rPr>
              <a:t> yang </a:t>
            </a:r>
            <a:r>
              <a:rPr lang="en-ID" dirty="0" err="1">
                <a:latin typeface="Apple Braille Pinpoint 8 Dot" pitchFamily="2" charset="0"/>
              </a:rPr>
              <a:t>cenderung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menjadi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berat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bahkan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menyebabkan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kematian</a:t>
            </a:r>
            <a:r>
              <a:rPr lang="en-ID" dirty="0">
                <a:latin typeface="Apple Braille Pinpoint 8 Dot" pitchFamily="2" charset="0"/>
              </a:rPr>
              <a:t>.</a:t>
            </a:r>
            <a:br>
              <a:rPr lang="en-ID" dirty="0">
                <a:latin typeface="Apple Braille Pinpoint 8 Dot" pitchFamily="2" charset="0"/>
              </a:rPr>
            </a:br>
            <a:endParaRPr lang="en-ID" dirty="0">
              <a:latin typeface="Apple Braille Pinpoint 8 Dot" pitchFamily="2" charset="0"/>
            </a:endParaRPr>
          </a:p>
          <a:p>
            <a:pPr marL="0" indent="0">
              <a:buNone/>
            </a:pPr>
            <a:r>
              <a:rPr lang="en-ID" dirty="0" err="1">
                <a:solidFill>
                  <a:srgbClr val="FF0000"/>
                </a:solidFill>
                <a:latin typeface="Apple Braille Pinpoint 8 Dot" pitchFamily="2" charset="0"/>
              </a:rPr>
              <a:t>Darmojo</a:t>
            </a:r>
            <a:r>
              <a:rPr lang="en-ID" dirty="0">
                <a:solidFill>
                  <a:srgbClr val="FF0000"/>
                </a:solidFill>
                <a:latin typeface="Apple Braille Pinpoint 8 Dot" pitchFamily="2" charset="0"/>
              </a:rPr>
              <a:t> </a:t>
            </a:r>
            <a:r>
              <a:rPr lang="en-ID" dirty="0" err="1">
                <a:solidFill>
                  <a:srgbClr val="FF0000"/>
                </a:solidFill>
                <a:latin typeface="Apple Braille Pinpoint 8 Dot" pitchFamily="2" charset="0"/>
              </a:rPr>
              <a:t>dan</a:t>
            </a:r>
            <a:r>
              <a:rPr lang="en-ID" dirty="0">
                <a:solidFill>
                  <a:srgbClr val="FF0000"/>
                </a:solidFill>
                <a:latin typeface="Apple Braille Pinpoint 8 Dot" pitchFamily="2" charset="0"/>
              </a:rPr>
              <a:t> </a:t>
            </a:r>
            <a:r>
              <a:rPr lang="en-ID" dirty="0" err="1">
                <a:solidFill>
                  <a:srgbClr val="FF0000"/>
                </a:solidFill>
                <a:latin typeface="Apple Braille Pinpoint 8 Dot" pitchFamily="2" charset="0"/>
              </a:rPr>
              <a:t>Boedhi</a:t>
            </a:r>
            <a:r>
              <a:rPr lang="en-ID" dirty="0">
                <a:solidFill>
                  <a:srgbClr val="FF0000"/>
                </a:solidFill>
                <a:latin typeface="Apple Braille Pinpoint 8 Dot" pitchFamily="2" charset="0"/>
              </a:rPr>
              <a:t> (2011) </a:t>
            </a:r>
          </a:p>
          <a:p>
            <a:endParaRPr lang="en-US" dirty="0">
              <a:latin typeface="Apple Braille Pinpoint 8 Dot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ACE2E6-94C4-A042-A69B-1E0D6D549369}"/>
              </a:ext>
            </a:extLst>
          </p:cNvPr>
          <p:cNvSpPr txBox="1">
            <a:spLocks/>
          </p:cNvSpPr>
          <p:nvPr/>
        </p:nvSpPr>
        <p:spPr>
          <a:xfrm>
            <a:off x="838201" y="606425"/>
            <a:ext cx="10515600" cy="81597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Apple Braille Pinpoint 8 Dot" pitchFamily="2" charset="0"/>
              </a:rPr>
              <a:t>PERUBAHAN TERKAIT PENUAAN YANG MEMPENGARUHI</a:t>
            </a:r>
          </a:p>
          <a:p>
            <a:pPr marL="0" indent="0" algn="ctr">
              <a:buNone/>
            </a:pPr>
            <a:r>
              <a:rPr lang="en-US" sz="2400" b="1" dirty="0">
                <a:latin typeface="Apple Braille Pinpoint 8 Dot" pitchFamily="2" charset="0"/>
              </a:rPr>
              <a:t> SISTEM HEMATOLOGI/ IMUNOLOGI</a:t>
            </a:r>
            <a:endParaRPr lang="en-ID" sz="2400" b="1" dirty="0">
              <a:latin typeface="Apple Braille Pinpoint 8 Dot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BFFAD7-DA36-784B-81D1-038A232AB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6" y="2184982"/>
            <a:ext cx="3612397" cy="27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722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57BA-14E4-A547-9B6F-E48FEC1D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8CBBC1-B7F9-BA4E-9602-2DC00971B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607" y="1800326"/>
            <a:ext cx="6595278" cy="240109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80932FB-6A56-4C4C-A965-076EB1B0EC9C}"/>
              </a:ext>
            </a:extLst>
          </p:cNvPr>
          <p:cNvSpPr txBox="1">
            <a:spLocks/>
          </p:cNvSpPr>
          <p:nvPr/>
        </p:nvSpPr>
        <p:spPr>
          <a:xfrm>
            <a:off x="7209589" y="365125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1829208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4A96-E3D6-0E4F-8B0D-4D99CF33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3E3EA1-56F3-E346-8459-53D5E22B4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02" y="1190451"/>
            <a:ext cx="6911920" cy="526494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ED155A-588E-0F49-9EDF-CE81B5A713D7}"/>
              </a:ext>
            </a:extLst>
          </p:cNvPr>
          <p:cNvSpPr txBox="1">
            <a:spLocks/>
          </p:cNvSpPr>
          <p:nvPr/>
        </p:nvSpPr>
        <p:spPr>
          <a:xfrm>
            <a:off x="7169899" y="177420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11029826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A955-C1B0-F445-A4B9-6AC5B7C20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340AA1-44B1-6D48-B555-B22139ED3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356" y="1076488"/>
            <a:ext cx="6574705" cy="470502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7CFA57-0179-B44C-AF83-CB2D260A7D4F}"/>
              </a:ext>
            </a:extLst>
          </p:cNvPr>
          <p:cNvSpPr txBox="1">
            <a:spLocks/>
          </p:cNvSpPr>
          <p:nvPr/>
        </p:nvSpPr>
        <p:spPr>
          <a:xfrm>
            <a:off x="7195941" y="365125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pple Braille Pinpoint 8 Dot" pitchFamily="2" charset="0"/>
              </a:rPr>
              <a:t>INTERVENSI KEPERAWATAN</a:t>
            </a:r>
          </a:p>
        </p:txBody>
      </p:sp>
    </p:spTree>
    <p:extLst>
      <p:ext uri="{BB962C8B-B14F-4D97-AF65-F5344CB8AC3E}">
        <p14:creationId xmlns:p14="http://schemas.microsoft.com/office/powerpoint/2010/main" val="28009502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83AD-B95B-4248-9995-7440D1D8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A43E90-B7A2-DE42-BF53-1894E1713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881" y="1801504"/>
            <a:ext cx="6864340" cy="227917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281283F-80B6-6847-B8A6-A491B13E9B04}"/>
              </a:ext>
            </a:extLst>
          </p:cNvPr>
          <p:cNvSpPr txBox="1">
            <a:spLocks/>
          </p:cNvSpPr>
          <p:nvPr/>
        </p:nvSpPr>
        <p:spPr>
          <a:xfrm>
            <a:off x="7211221" y="92170"/>
            <a:ext cx="4826599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latin typeface="Apple Braille Pinpoint 8 Dot" pitchFamily="2" charset="0"/>
              </a:rPr>
              <a:t>INTERVENSI KEPERAWATAN</a:t>
            </a:r>
            <a:endParaRPr lang="en-US" sz="2400" b="1" dirty="0">
              <a:latin typeface="Apple Braille Pinpoint 8 D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426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8719F-D08B-E043-A86B-B30D5826B4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IMPLEMENTASI DAN EVALUASI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7A3D2E-60A5-5249-B051-537B218FF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826" y="2059177"/>
            <a:ext cx="6944778" cy="4351338"/>
          </a:xfrm>
        </p:spPr>
      </p:pic>
    </p:spTree>
    <p:extLst>
      <p:ext uri="{BB962C8B-B14F-4D97-AF65-F5344CB8AC3E}">
        <p14:creationId xmlns:p14="http://schemas.microsoft.com/office/powerpoint/2010/main" val="1444146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9D95-CF1F-914A-8F10-BFFD79EA41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latin typeface="Apple Braille Pinpoint 8 Dot" pitchFamily="2" charset="0"/>
              </a:rPr>
              <a:t>DAFTAR PUSTAKA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22C6F-E727-F346-9AA8-A60D43F7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Apple Braille Pinpoint 8 Dot" pitchFamily="2" charset="0"/>
              </a:rPr>
              <a:t>Suiraoka</a:t>
            </a:r>
            <a:r>
              <a:rPr lang="en-US" sz="2400" dirty="0">
                <a:latin typeface="Apple Braille Pinpoint 8 Dot" pitchFamily="2" charset="0"/>
              </a:rPr>
              <a:t>. 2012. </a:t>
            </a:r>
            <a:r>
              <a:rPr lang="en-US" sz="2400" dirty="0" err="1">
                <a:latin typeface="Apple Braille Pinpoint 8 Dot" pitchFamily="2" charset="0"/>
              </a:rPr>
              <a:t>Penyakit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Degeneratif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Mengenal</a:t>
            </a:r>
            <a:r>
              <a:rPr lang="en-US" sz="2400" dirty="0">
                <a:latin typeface="Apple Braille Pinpoint 8 Dot" pitchFamily="2" charset="0"/>
              </a:rPr>
              <a:t>, </a:t>
            </a:r>
            <a:r>
              <a:rPr lang="en-US" sz="2400" dirty="0" err="1">
                <a:latin typeface="Apple Braille Pinpoint 8 Dot" pitchFamily="2" charset="0"/>
              </a:rPr>
              <a:t>Mencegah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Mengurangi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Faktor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Resiko</a:t>
            </a:r>
            <a:r>
              <a:rPr lang="en-US" sz="2400" dirty="0">
                <a:latin typeface="Apple Braille Pinpoint 8 Dot" pitchFamily="2" charset="0"/>
              </a:rPr>
              <a:t> 9 </a:t>
            </a:r>
            <a:r>
              <a:rPr lang="en-US" sz="2400" dirty="0" err="1">
                <a:latin typeface="Apple Braille Pinpoint 8 Dot" pitchFamily="2" charset="0"/>
              </a:rPr>
              <a:t>Penyakit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Degeneratif</a:t>
            </a:r>
            <a:r>
              <a:rPr lang="en-US" sz="2400" dirty="0">
                <a:latin typeface="Apple Braille Pinpoint 8 Dot" pitchFamily="2" charset="0"/>
              </a:rPr>
              <a:t>. </a:t>
            </a:r>
            <a:r>
              <a:rPr lang="en-US" sz="2400" dirty="0" err="1">
                <a:latin typeface="Apple Braille Pinpoint 8 Dot" pitchFamily="2" charset="0"/>
              </a:rPr>
              <a:t>nuMed</a:t>
            </a:r>
            <a:r>
              <a:rPr lang="en-US" sz="2400" dirty="0">
                <a:latin typeface="Apple Braille Pinpoint 8 Dot" pitchFamily="2" charset="0"/>
              </a:rPr>
              <a:t>; Yogyakarta</a:t>
            </a:r>
          </a:p>
          <a:p>
            <a:pPr marL="0" indent="0" algn="just">
              <a:buNone/>
            </a:pPr>
            <a:r>
              <a:rPr lang="en-US" sz="2400" dirty="0" err="1">
                <a:latin typeface="Apple Braille Pinpoint 8 Dot" pitchFamily="2" charset="0"/>
              </a:rPr>
              <a:t>Sya’diyah</a:t>
            </a:r>
            <a:r>
              <a:rPr lang="en-US" sz="2400" dirty="0">
                <a:latin typeface="Apple Braille Pinpoint 8 Dot" pitchFamily="2" charset="0"/>
              </a:rPr>
              <a:t> H. 2018. </a:t>
            </a:r>
            <a:r>
              <a:rPr lang="en-US" sz="2400" dirty="0" err="1">
                <a:latin typeface="Apple Braille Pinpoint 8 Dot" pitchFamily="2" charset="0"/>
              </a:rPr>
              <a:t>Keperawatan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Lanjut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Usia</a:t>
            </a:r>
            <a:r>
              <a:rPr lang="en-US" sz="2400" dirty="0">
                <a:latin typeface="Apple Braille Pinpoint 8 Dot" pitchFamily="2" charset="0"/>
              </a:rPr>
              <a:t>. </a:t>
            </a:r>
            <a:r>
              <a:rPr lang="en-US" sz="2400" dirty="0" err="1">
                <a:latin typeface="Apple Braille Pinpoint 8 Dot" pitchFamily="2" charset="0"/>
              </a:rPr>
              <a:t>Indomedia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Pustaka;Sidoarjo</a:t>
            </a:r>
            <a:endParaRPr lang="en-US" sz="2400" dirty="0">
              <a:latin typeface="Apple Braille Pinpoint 8 Dot" pitchFamily="2" charset="0"/>
            </a:endParaRPr>
          </a:p>
          <a:p>
            <a:pPr marL="0" indent="0" algn="just">
              <a:buNone/>
            </a:pPr>
            <a:r>
              <a:rPr lang="en-US" sz="2400" dirty="0" err="1">
                <a:latin typeface="Apple Braille Pinpoint 8 Dot" pitchFamily="2" charset="0"/>
              </a:rPr>
              <a:t>Aspiani</a:t>
            </a:r>
            <a:r>
              <a:rPr lang="en-US" sz="2400" dirty="0">
                <a:latin typeface="Apple Braille Pinpoint 8 Dot" pitchFamily="2" charset="0"/>
              </a:rPr>
              <a:t> R.Y. 2021. </a:t>
            </a:r>
            <a:r>
              <a:rPr lang="en-US" sz="2400" dirty="0" err="1">
                <a:latin typeface="Apple Braille Pinpoint 8 Dot" pitchFamily="2" charset="0"/>
              </a:rPr>
              <a:t>Buku</a:t>
            </a:r>
            <a:r>
              <a:rPr lang="en-US" sz="2400" dirty="0">
                <a:latin typeface="Apple Braille Pinpoint 8 Dot" pitchFamily="2" charset="0"/>
              </a:rPr>
              <a:t> Ajar </a:t>
            </a:r>
            <a:r>
              <a:rPr lang="en-US" sz="2400" dirty="0" err="1">
                <a:latin typeface="Apple Braille Pinpoint 8 Dot" pitchFamily="2" charset="0"/>
              </a:rPr>
              <a:t>Asuhan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Keperawatan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Gerontik</a:t>
            </a:r>
            <a:r>
              <a:rPr lang="en-US" sz="2400" dirty="0">
                <a:latin typeface="Apple Braille Pinpoint 8 Dot" pitchFamily="2" charset="0"/>
              </a:rPr>
              <a:t> </a:t>
            </a:r>
            <a:r>
              <a:rPr lang="en-US" sz="2400" dirty="0" err="1">
                <a:latin typeface="Apple Braille Pinpoint 8 Dot" pitchFamily="2" charset="0"/>
              </a:rPr>
              <a:t>Aplikasi</a:t>
            </a:r>
            <a:r>
              <a:rPr lang="en-US" sz="2400" dirty="0">
                <a:latin typeface="Apple Braille Pinpoint 8 Dot" pitchFamily="2" charset="0"/>
              </a:rPr>
              <a:t> NANDA,NIC </a:t>
            </a:r>
            <a:r>
              <a:rPr lang="en-US" sz="2400" dirty="0" err="1">
                <a:latin typeface="Apple Braille Pinpoint 8 Dot" pitchFamily="2" charset="0"/>
              </a:rPr>
              <a:t>dan</a:t>
            </a:r>
            <a:r>
              <a:rPr lang="en-US" sz="2400" dirty="0">
                <a:latin typeface="Apple Braille Pinpoint 8 Dot" pitchFamily="2" charset="0"/>
              </a:rPr>
              <a:t> NOC. Trans Info Media; Jakarta</a:t>
            </a:r>
          </a:p>
        </p:txBody>
      </p:sp>
    </p:spTree>
    <p:extLst>
      <p:ext uri="{BB962C8B-B14F-4D97-AF65-F5344CB8AC3E}">
        <p14:creationId xmlns:p14="http://schemas.microsoft.com/office/powerpoint/2010/main" val="315715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96A8B-D4E5-F141-800B-C14F05AA5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53" y="639180"/>
            <a:ext cx="8766585" cy="550231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D" dirty="0" err="1">
                <a:latin typeface="Apple Braille Pinpoint 8 Dot" pitchFamily="2" charset="0"/>
              </a:rPr>
              <a:t>Kemampuan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sistem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imun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mengalami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kemunduran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pada</a:t>
            </a:r>
            <a:r>
              <a:rPr lang="en-ID" dirty="0">
                <a:latin typeface="Apple Braille Pinpoint 8 Dot" pitchFamily="2" charset="0"/>
              </a:rPr>
              <a:t> masa </a:t>
            </a:r>
            <a:r>
              <a:rPr lang="en-ID" dirty="0" err="1">
                <a:latin typeface="Apple Braille Pinpoint 8 Dot" pitchFamily="2" charset="0"/>
              </a:rPr>
              <a:t>penuaan</a:t>
            </a:r>
            <a:r>
              <a:rPr lang="en-ID" dirty="0">
                <a:latin typeface="Apple Braille Pinpoint 8 Dot" pitchFamily="2" charset="0"/>
              </a:rPr>
              <a:t>.</a:t>
            </a:r>
          </a:p>
          <a:p>
            <a:pPr algn="just"/>
            <a:r>
              <a:rPr lang="en-ID" dirty="0" err="1">
                <a:latin typeface="Apple Braille Pinpoint 8 Dot" pitchFamily="2" charset="0"/>
              </a:rPr>
              <a:t>Walaupun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demikian</a:t>
            </a:r>
            <a:r>
              <a:rPr lang="en-ID" dirty="0">
                <a:latin typeface="Apple Braille Pinpoint 8 Dot" pitchFamily="2" charset="0"/>
              </a:rPr>
              <a:t>, </a:t>
            </a:r>
            <a:r>
              <a:rPr lang="en-ID" dirty="0" err="1">
                <a:latin typeface="Apple Braille Pinpoint 8 Dot" pitchFamily="2" charset="0"/>
              </a:rPr>
              <a:t>kemunduran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kemampuan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sistem</a:t>
            </a:r>
            <a:r>
              <a:rPr lang="en-ID" dirty="0">
                <a:latin typeface="Apple Braille Pinpoint 8 Dot" pitchFamily="2" charset="0"/>
              </a:rPr>
              <a:t> yang </a:t>
            </a:r>
            <a:r>
              <a:rPr lang="en-ID" dirty="0" err="1">
                <a:latin typeface="Apple Braille Pinpoint 8 Dot" pitchFamily="2" charset="0"/>
              </a:rPr>
              <a:t>terdiri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dari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sistem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limfatik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khususnya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sel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darah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putih</a:t>
            </a:r>
            <a:r>
              <a:rPr lang="en-ID" dirty="0">
                <a:latin typeface="Apple Braille Pinpoint 8 Dot" pitchFamily="2" charset="0"/>
              </a:rPr>
              <a:t>, juga </a:t>
            </a:r>
            <a:r>
              <a:rPr lang="en-ID" dirty="0" err="1">
                <a:latin typeface="Apple Braille Pinpoint 8 Dot" pitchFamily="2" charset="0"/>
              </a:rPr>
              <a:t>merupakan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faktor</a:t>
            </a:r>
            <a:r>
              <a:rPr lang="en-ID" dirty="0">
                <a:latin typeface="Apple Braille Pinpoint 8 Dot" pitchFamily="2" charset="0"/>
              </a:rPr>
              <a:t> yang </a:t>
            </a:r>
            <a:r>
              <a:rPr lang="en-ID" dirty="0" err="1">
                <a:latin typeface="Apple Braille Pinpoint 8 Dot" pitchFamily="2" charset="0"/>
              </a:rPr>
              <a:t>berkontribusi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dalam</a:t>
            </a:r>
            <a:r>
              <a:rPr lang="en-ID" dirty="0">
                <a:latin typeface="Apple Braille Pinpoint 8 Dot" pitchFamily="2" charset="0"/>
              </a:rPr>
              <a:t> proses </a:t>
            </a:r>
            <a:r>
              <a:rPr lang="en-ID" dirty="0" err="1">
                <a:latin typeface="Apple Braille Pinpoint 8 Dot" pitchFamily="2" charset="0"/>
              </a:rPr>
              <a:t>penuaan</a:t>
            </a:r>
            <a:r>
              <a:rPr lang="en-ID" dirty="0">
                <a:latin typeface="Apple Braille Pinpoint 8 Dot" pitchFamily="2" charset="0"/>
              </a:rPr>
              <a:t>. </a:t>
            </a:r>
          </a:p>
          <a:p>
            <a:pPr algn="just"/>
            <a:r>
              <a:rPr lang="en-ID" dirty="0" err="1">
                <a:latin typeface="Apple Braille Pinpoint 8 Dot" pitchFamily="2" charset="0"/>
              </a:rPr>
              <a:t>Mutasi</a:t>
            </a:r>
            <a:r>
              <a:rPr lang="en-ID" dirty="0">
                <a:latin typeface="Apple Braille Pinpoint 8 Dot" pitchFamily="2" charset="0"/>
              </a:rPr>
              <a:t> yang </a:t>
            </a:r>
            <a:r>
              <a:rPr lang="en-ID" dirty="0" err="1">
                <a:latin typeface="Apple Braille Pinpoint 8 Dot" pitchFamily="2" charset="0"/>
              </a:rPr>
              <a:t>berulang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atau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perubahan</a:t>
            </a:r>
            <a:r>
              <a:rPr lang="en-ID" dirty="0">
                <a:latin typeface="Apple Braille Pinpoint 8 Dot" pitchFamily="2" charset="0"/>
              </a:rPr>
              <a:t> protein </a:t>
            </a:r>
            <a:r>
              <a:rPr lang="en-ID" dirty="0" err="1">
                <a:latin typeface="Apple Braille Pinpoint 8 Dot" pitchFamily="2" charset="0"/>
              </a:rPr>
              <a:t>pasca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tranlasi</a:t>
            </a:r>
            <a:r>
              <a:rPr lang="en-ID" dirty="0">
                <a:latin typeface="Apple Braille Pinpoint 8 Dot" pitchFamily="2" charset="0"/>
              </a:rPr>
              <a:t>, </a:t>
            </a:r>
            <a:r>
              <a:rPr lang="en-ID" dirty="0" err="1">
                <a:latin typeface="Apple Braille Pinpoint 8 Dot" pitchFamily="2" charset="0"/>
              </a:rPr>
              <a:t>dapat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menyebabkan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berkurangnya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kemampuan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sistem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imun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tubuh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mengenali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dirinya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sendiri</a:t>
            </a:r>
            <a:r>
              <a:rPr lang="en-ID" dirty="0">
                <a:latin typeface="Apple Braille Pinpoint 8 Dot" pitchFamily="2" charset="0"/>
              </a:rPr>
              <a:t>. </a:t>
            </a:r>
          </a:p>
          <a:p>
            <a:pPr algn="just"/>
            <a:r>
              <a:rPr lang="en-ID" dirty="0" err="1">
                <a:latin typeface="Apple Braille Pinpoint 8 Dot" pitchFamily="2" charset="0"/>
              </a:rPr>
              <a:t>Jika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mutasi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isomatik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menyebabkan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terjadinya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kelainan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pada</a:t>
            </a:r>
            <a:r>
              <a:rPr lang="en-ID" dirty="0">
                <a:latin typeface="Apple Braille Pinpoint 8 Dot" pitchFamily="2" charset="0"/>
              </a:rPr>
              <a:t> antigen </a:t>
            </a:r>
            <a:r>
              <a:rPr lang="en-ID" dirty="0" err="1">
                <a:latin typeface="Apple Braille Pinpoint 8 Dot" pitchFamily="2" charset="0"/>
              </a:rPr>
              <a:t>permukaan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sel</a:t>
            </a:r>
            <a:r>
              <a:rPr lang="en-ID" dirty="0">
                <a:latin typeface="Apple Braille Pinpoint 8 Dot" pitchFamily="2" charset="0"/>
              </a:rPr>
              <a:t>, </a:t>
            </a:r>
            <a:r>
              <a:rPr lang="en-ID" dirty="0" err="1">
                <a:latin typeface="Apple Braille Pinpoint 8 Dot" pitchFamily="2" charset="0"/>
              </a:rPr>
              <a:t>maka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hal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ini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akan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dapat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menyebabkan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sistem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imun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tubuh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menganggap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sel</a:t>
            </a:r>
            <a:r>
              <a:rPr lang="en-ID" dirty="0">
                <a:latin typeface="Apple Braille Pinpoint 8 Dot" pitchFamily="2" charset="0"/>
              </a:rPr>
              <a:t> yang </a:t>
            </a:r>
            <a:r>
              <a:rPr lang="en-ID" dirty="0" err="1">
                <a:latin typeface="Apple Braille Pinpoint 8 Dot" pitchFamily="2" charset="0"/>
              </a:rPr>
              <a:t>mengalami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perubahan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tersebut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sebagai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sel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asing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menghancurkannya</a:t>
            </a:r>
            <a:r>
              <a:rPr lang="en-ID" dirty="0">
                <a:latin typeface="Apple Braille Pinpoint 8 Dot" pitchFamily="2" charset="0"/>
              </a:rPr>
              <a:t>.</a:t>
            </a:r>
          </a:p>
          <a:p>
            <a:pPr algn="just"/>
            <a:r>
              <a:rPr lang="en-ID" dirty="0" err="1">
                <a:latin typeface="Apple Braille Pinpoint 8 Dot" pitchFamily="2" charset="0"/>
              </a:rPr>
              <a:t>Perubahan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inilah</a:t>
            </a:r>
            <a:r>
              <a:rPr lang="en-ID" dirty="0">
                <a:latin typeface="Apple Braille Pinpoint 8 Dot" pitchFamily="2" charset="0"/>
              </a:rPr>
              <a:t> yang </a:t>
            </a:r>
            <a:r>
              <a:rPr lang="en-ID" dirty="0" err="1">
                <a:latin typeface="Apple Braille Pinpoint 8 Dot" pitchFamily="2" charset="0"/>
              </a:rPr>
              <a:t>menjadi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dasar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terjadinya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peristiwa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autoimun</a:t>
            </a:r>
            <a:r>
              <a:rPr lang="en-ID" dirty="0">
                <a:latin typeface="Apple Braille Pinpoint 8 Dot" pitchFamily="2" charset="0"/>
              </a:rPr>
              <a:t>.</a:t>
            </a:r>
          </a:p>
          <a:p>
            <a:pPr algn="just"/>
            <a:r>
              <a:rPr lang="en-ID" dirty="0" err="1">
                <a:latin typeface="Apple Braille Pinpoint 8 Dot" pitchFamily="2" charset="0"/>
              </a:rPr>
              <a:t>Disisi</a:t>
            </a:r>
            <a:r>
              <a:rPr lang="en-ID" dirty="0">
                <a:latin typeface="Apple Braille Pinpoint 8 Dot" pitchFamily="2" charset="0"/>
              </a:rPr>
              <a:t> lain </a:t>
            </a:r>
            <a:r>
              <a:rPr lang="en-ID" dirty="0" err="1">
                <a:latin typeface="Apple Braille Pinpoint 8 Dot" pitchFamily="2" charset="0"/>
              </a:rPr>
              <a:t>sistem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imun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tubuh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sendiri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daya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pertahanannya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mengalami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penurunan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pada</a:t>
            </a:r>
            <a:r>
              <a:rPr lang="en-ID" dirty="0">
                <a:latin typeface="Apple Braille Pinpoint 8 Dot" pitchFamily="2" charset="0"/>
              </a:rPr>
              <a:t> proses </a:t>
            </a:r>
            <a:r>
              <a:rPr lang="en-ID" dirty="0" err="1">
                <a:latin typeface="Apple Braille Pinpoint 8 Dot" pitchFamily="2" charset="0"/>
              </a:rPr>
              <a:t>menua</a:t>
            </a:r>
            <a:r>
              <a:rPr lang="en-ID" dirty="0">
                <a:latin typeface="Apple Braille Pinpoint 8 Dot" pitchFamily="2" charset="0"/>
              </a:rPr>
              <a:t>, </a:t>
            </a:r>
            <a:r>
              <a:rPr lang="en-ID" dirty="0" err="1">
                <a:latin typeface="Apple Braille Pinpoint 8 Dot" pitchFamily="2" charset="0"/>
              </a:rPr>
              <a:t>daya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serangnya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terhadap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sel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kanker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menjadi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menurun</a:t>
            </a:r>
            <a:r>
              <a:rPr lang="en-ID" dirty="0">
                <a:latin typeface="Apple Braille Pinpoint 8 Dot" pitchFamily="2" charset="0"/>
              </a:rPr>
              <a:t>, </a:t>
            </a:r>
            <a:r>
              <a:rPr lang="en-ID" dirty="0" err="1">
                <a:latin typeface="Apple Braille Pinpoint 8 Dot" pitchFamily="2" charset="0"/>
              </a:rPr>
              <a:t>sehingga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sel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kanker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leluasa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membelah-belah</a:t>
            </a:r>
            <a:r>
              <a:rPr lang="en-ID" dirty="0">
                <a:latin typeface="Apple Braille Pinpoint 8 Dot" pitchFamily="2" charset="0"/>
              </a:rPr>
              <a:t> (</a:t>
            </a:r>
            <a:r>
              <a:rPr lang="en-ID" dirty="0" err="1">
                <a:latin typeface="Apple Braille Pinpoint 8 Dot" pitchFamily="2" charset="0"/>
              </a:rPr>
              <a:t>Azizah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Ma’rifatul</a:t>
            </a:r>
            <a:r>
              <a:rPr lang="en-ID" dirty="0">
                <a:latin typeface="Apple Braille Pinpoint 8 Dot" pitchFamily="2" charset="0"/>
              </a:rPr>
              <a:t> L., 2011). </a:t>
            </a:r>
          </a:p>
          <a:p>
            <a:pPr algn="just"/>
            <a:endParaRPr lang="en-US" dirty="0">
              <a:latin typeface="Apple Braille Pinpoint 8 D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45D4-E5F0-0A48-A2DA-95A91521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38516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TEORI PENUAAN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3398E-4F2A-9945-A51F-D82D23EC7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3267"/>
            <a:ext cx="7971990" cy="3296111"/>
          </a:xfrm>
        </p:spPr>
      </p:pic>
    </p:spTree>
    <p:extLst>
      <p:ext uri="{BB962C8B-B14F-4D97-AF65-F5344CB8AC3E}">
        <p14:creationId xmlns:p14="http://schemas.microsoft.com/office/powerpoint/2010/main" val="56055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D725-1F15-6644-88AE-9F7BEE967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15937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ple Braille Pinpoint 8 Dot" pitchFamily="2" charset="0"/>
              </a:rPr>
              <a:t>ANEMIA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E1D78-7A31-8D48-994C-19917607D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Apple Braille Pinpoint 8 Dot" pitchFamily="2" charset="0"/>
              </a:rPr>
              <a:t>Sebagaimana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diketahui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seiring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dengan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bertambahnya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usia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fungsi</a:t>
            </a:r>
            <a:r>
              <a:rPr lang="en-US" dirty="0">
                <a:latin typeface="Apple Braille Pinpoint 8 Dot" pitchFamily="2" charset="0"/>
              </a:rPr>
              <a:t> organ-organ </a:t>
            </a:r>
            <a:r>
              <a:rPr lang="en-US" dirty="0" err="1">
                <a:latin typeface="Apple Braille Pinpoint 8 Dot" pitchFamily="2" charset="0"/>
              </a:rPr>
              <a:t>tubuh</a:t>
            </a:r>
            <a:r>
              <a:rPr lang="en-US" dirty="0">
                <a:latin typeface="Apple Braille Pinpoint 8 Dot" pitchFamily="2" charset="0"/>
              </a:rPr>
              <a:t> juga </a:t>
            </a:r>
            <a:r>
              <a:rPr lang="en-US" dirty="0" err="1">
                <a:latin typeface="Apple Braille Pinpoint 8 Dot" pitchFamily="2" charset="0"/>
              </a:rPr>
              <a:t>akan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menurun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sehingga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dapat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terjadi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banyak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gangguan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pada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usia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lanjut</a:t>
            </a:r>
            <a:endParaRPr lang="en-US" dirty="0">
              <a:latin typeface="Apple Braille Pinpoint 8 Dot" pitchFamily="2" charset="0"/>
            </a:endParaRPr>
          </a:p>
          <a:p>
            <a:pPr algn="just"/>
            <a:r>
              <a:rPr lang="en-US" dirty="0" err="1">
                <a:latin typeface="Apple Braille Pinpoint 8 Dot" pitchFamily="2" charset="0"/>
              </a:rPr>
              <a:t>Gangguan</a:t>
            </a:r>
            <a:r>
              <a:rPr lang="en-US" dirty="0">
                <a:latin typeface="Apple Braille Pinpoint 8 Dot" pitchFamily="2" charset="0"/>
              </a:rPr>
              <a:t> yang </a:t>
            </a:r>
            <a:r>
              <a:rPr lang="en-US" dirty="0" err="1">
                <a:latin typeface="Apple Braille Pinpoint 8 Dot" pitchFamily="2" charset="0"/>
              </a:rPr>
              <a:t>terjadi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adalah</a:t>
            </a:r>
            <a:r>
              <a:rPr lang="en-US" dirty="0">
                <a:latin typeface="Apple Braille Pinpoint 8 Dot" pitchFamily="2" charset="0"/>
              </a:rPr>
              <a:t> anemia</a:t>
            </a:r>
          </a:p>
          <a:p>
            <a:pPr algn="just"/>
            <a:r>
              <a:rPr lang="en-US" dirty="0">
                <a:latin typeface="Apple Braille Pinpoint 8 Dot" pitchFamily="2" charset="0"/>
              </a:rPr>
              <a:t>Anemia </a:t>
            </a:r>
            <a:r>
              <a:rPr lang="en-US" dirty="0" err="1">
                <a:latin typeface="Apple Braille Pinpoint 8 Dot" pitchFamily="2" charset="0"/>
              </a:rPr>
              <a:t>pada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usia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lanjut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menunjukkan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perkembangan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lambat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sukar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dideteksi</a:t>
            </a:r>
            <a:r>
              <a:rPr lang="en-US" dirty="0">
                <a:latin typeface="Apple Braille Pinpoint 8 Dot" pitchFamily="2" charset="0"/>
              </a:rPr>
              <a:t>, </a:t>
            </a:r>
            <a:r>
              <a:rPr lang="en-US" dirty="0" err="1">
                <a:latin typeface="Apple Braille Pinpoint 8 Dot" pitchFamily="2" charset="0"/>
              </a:rPr>
              <a:t>sehingga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banyak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kasus</a:t>
            </a:r>
            <a:r>
              <a:rPr lang="en-US" dirty="0">
                <a:latin typeface="Apple Braille Pinpoint 8 Dot" pitchFamily="2" charset="0"/>
              </a:rPr>
              <a:t> yang </a:t>
            </a:r>
            <a:r>
              <a:rPr lang="en-US" dirty="0" err="1">
                <a:latin typeface="Apple Braille Pinpoint 8 Dot" pitchFamily="2" charset="0"/>
              </a:rPr>
              <a:t>mengharuskan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penderita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masuk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ke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rumah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sakit</a:t>
            </a:r>
            <a:endParaRPr lang="en-US" dirty="0">
              <a:latin typeface="Apple Braille Pinpoint 8 Dot" pitchFamily="2" charset="0"/>
            </a:endParaRPr>
          </a:p>
          <a:p>
            <a:pPr algn="just"/>
            <a:r>
              <a:rPr lang="en-US" dirty="0">
                <a:latin typeface="Apple Braille Pinpoint 8 Dot" pitchFamily="2" charset="0"/>
              </a:rPr>
              <a:t>Anemia </a:t>
            </a:r>
            <a:r>
              <a:rPr lang="en-US" dirty="0" err="1">
                <a:latin typeface="Apple Braille Pinpoint 8 Dot" pitchFamily="2" charset="0"/>
              </a:rPr>
              <a:t>adalah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suatu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keadaan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penurunan</a:t>
            </a:r>
            <a:r>
              <a:rPr lang="en-US" dirty="0">
                <a:latin typeface="Apple Braille Pinpoint 8 Dot" pitchFamily="2" charset="0"/>
              </a:rPr>
              <a:t> hemoglobin (</a:t>
            </a:r>
            <a:r>
              <a:rPr lang="en-US" dirty="0" err="1">
                <a:latin typeface="Apple Braille Pinpoint 8 Dot" pitchFamily="2" charset="0"/>
              </a:rPr>
              <a:t>Hb</a:t>
            </a:r>
            <a:r>
              <a:rPr lang="en-US" dirty="0">
                <a:latin typeface="Apple Braille Pinpoint 8 Dot" pitchFamily="2" charset="0"/>
              </a:rPr>
              <a:t>), hematocrit (</a:t>
            </a:r>
            <a:r>
              <a:rPr lang="en-US" dirty="0" err="1">
                <a:latin typeface="Apple Braille Pinpoint 8 Dot" pitchFamily="2" charset="0"/>
              </a:rPr>
              <a:t>Hmt</a:t>
            </a:r>
            <a:r>
              <a:rPr lang="en-US" dirty="0">
                <a:latin typeface="Apple Braille Pinpoint 8 Dot" pitchFamily="2" charset="0"/>
              </a:rPr>
              <a:t>)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angka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eritrosis</a:t>
            </a:r>
            <a:r>
              <a:rPr lang="en-US" dirty="0">
                <a:latin typeface="Apple Braille Pinpoint 8 Dot" pitchFamily="2" charset="0"/>
              </a:rPr>
              <a:t> (AE), </a:t>
            </a:r>
            <a:r>
              <a:rPr lang="en-US" dirty="0" err="1">
                <a:latin typeface="Apple Braille Pinpoint 8 Dot" pitchFamily="2" charset="0"/>
              </a:rPr>
              <a:t>Hb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kurang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dari</a:t>
            </a:r>
            <a:r>
              <a:rPr lang="en-US" dirty="0">
                <a:latin typeface="Apple Braille Pinpoint 8 Dot" pitchFamily="2" charset="0"/>
              </a:rPr>
              <a:t> 12,9 g/dl </a:t>
            </a:r>
            <a:r>
              <a:rPr lang="en-US" dirty="0" err="1">
                <a:latin typeface="Apple Braille Pinpoint 8 Dot" pitchFamily="2" charset="0"/>
              </a:rPr>
              <a:t>pada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laki-laki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dan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kurang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dari</a:t>
            </a:r>
            <a:r>
              <a:rPr lang="en-US" dirty="0">
                <a:latin typeface="Apple Braille Pinpoint 8 Dot" pitchFamily="2" charset="0"/>
              </a:rPr>
              <a:t> 11,9 g/dl </a:t>
            </a:r>
            <a:r>
              <a:rPr lang="en-US" dirty="0" err="1">
                <a:latin typeface="Apple Braille Pinpoint 8 Dot" pitchFamily="2" charset="0"/>
              </a:rPr>
              <a:t>pada</a:t>
            </a:r>
            <a:r>
              <a:rPr lang="en-US" dirty="0">
                <a:latin typeface="Apple Braille Pinpoint 8 Dot" pitchFamily="2" charset="0"/>
              </a:rPr>
              <a:t> </a:t>
            </a:r>
            <a:r>
              <a:rPr lang="en-US" dirty="0" err="1">
                <a:latin typeface="Apple Braille Pinpoint 8 Dot" pitchFamily="2" charset="0"/>
              </a:rPr>
              <a:t>wanita</a:t>
            </a:r>
            <a:endParaRPr lang="en-US" dirty="0">
              <a:latin typeface="Apple Braille Pinpoint 8 D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0E2A-1076-7746-8F6E-8B8E61B6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597BD-C5AB-5F42-98F0-E77625276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>
                <a:latin typeface="Apple Braille Pinpoint 8 Dot" pitchFamily="2" charset="0"/>
              </a:rPr>
              <a:t>Anemia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defisiensi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besi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merupakan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anemia</a:t>
            </a:r>
            <a:r>
              <a:rPr lang="en-ID" dirty="0">
                <a:latin typeface="Apple Braille Pinpoint 8 Dot" pitchFamily="2" charset="0"/>
              </a:rPr>
              <a:t> yang </a:t>
            </a:r>
            <a:r>
              <a:rPr lang="en-ID" dirty="0" err="1">
                <a:latin typeface="Apple Braille Pinpoint 8 Dot" pitchFamily="2" charset="0"/>
              </a:rPr>
              <a:t>terbanyak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baik</a:t>
            </a:r>
            <a:r>
              <a:rPr lang="en-ID" dirty="0">
                <a:latin typeface="Apple Braille Pinpoint 8 Dot" pitchFamily="2" charset="0"/>
              </a:rPr>
              <a:t> di </a:t>
            </a:r>
            <a:r>
              <a:rPr lang="en-ID" dirty="0" err="1">
                <a:latin typeface="Apple Braille Pinpoint 8 Dot" pitchFamily="2" charset="0"/>
              </a:rPr>
              <a:t>negara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maju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maupun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berkembang</a:t>
            </a:r>
            <a:r>
              <a:rPr lang="en-ID" dirty="0">
                <a:latin typeface="Apple Braille Pinpoint 8 Dot" pitchFamily="2" charset="0"/>
              </a:rPr>
              <a:t>. </a:t>
            </a:r>
          </a:p>
          <a:p>
            <a:r>
              <a:rPr lang="en-ID" dirty="0" err="1">
                <a:latin typeface="Apple Braille Pinpoint 8 Dot" pitchFamily="2" charset="0"/>
              </a:rPr>
              <a:t>Pada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lansia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penderita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anemia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berbagai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penyakit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lebih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mudah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timbul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penyembuhan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penyakit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lebih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mudah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timbul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dan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penyembuhanya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akan</a:t>
            </a:r>
            <a:r>
              <a:rPr lang="en-ID" dirty="0">
                <a:latin typeface="Apple Braille Pinpoint 8 Dot" pitchFamily="2" charset="0"/>
              </a:rPr>
              <a:t> </a:t>
            </a:r>
            <a:r>
              <a:rPr lang="en-ID" dirty="0" err="1">
                <a:latin typeface="Apple Braille Pinpoint 8 Dot" pitchFamily="2" charset="0"/>
              </a:rPr>
              <a:t>semakin</a:t>
            </a:r>
            <a:r>
              <a:rPr lang="en-ID" dirty="0">
                <a:latin typeface="Apple Braille Pinpoint 8 Dot" pitchFamily="2" charset="0"/>
              </a:rPr>
              <a:t> lama. </a:t>
            </a:r>
          </a:p>
          <a:p>
            <a:endParaRPr lang="en-ID" dirty="0">
              <a:latin typeface="Apple Braille Pinpoint 8 Dot" pitchFamily="2" charset="0"/>
            </a:endParaRPr>
          </a:p>
          <a:p>
            <a:endParaRPr lang="en-US" dirty="0">
              <a:latin typeface="Apple Braille Pinpoint 8 D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9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1474</Words>
  <Application>Microsoft Macintosh PowerPoint</Application>
  <PresentationFormat>Widescreen</PresentationFormat>
  <Paragraphs>178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Apple Braille Pinpoint 8 Dot</vt:lpstr>
      <vt:lpstr>Arial</vt:lpstr>
      <vt:lpstr>Calibri</vt:lpstr>
      <vt:lpstr>Calibri Light</vt:lpstr>
      <vt:lpstr>Office Theme</vt:lpstr>
      <vt:lpstr> PROSES DEGENERATIF DAN ASPEK PATOLOGIS   SISTEM HEMATOLOGI /IMUNOLOGI  DAN PERSENDIAN AKIBAT PENUAAN</vt:lpstr>
      <vt:lpstr>Outline Pembahasan : Proses Degeneratif dan Aspek Patologis  Sistem Hematologi /Imunologi Akibat Penuaan</vt:lpstr>
      <vt:lpstr>Outline Pembahasan: Proses Degeneratif dan Aspek Patologis  Sistem Persendian Akibat Penuaan </vt:lpstr>
      <vt:lpstr>PROSES DEGENERATIF  DAN ASPEK PATOLOGIS  SISTEM HEMATOLOGI /IMUNOLOGI  AKIBAT PENUAAN</vt:lpstr>
      <vt:lpstr>PowerPoint Presentation</vt:lpstr>
      <vt:lpstr>PowerPoint Presentation</vt:lpstr>
      <vt:lpstr>TEORI PENUAAN  </vt:lpstr>
      <vt:lpstr>ANEMIA</vt:lpstr>
      <vt:lpstr>PowerPoint Presentation</vt:lpstr>
      <vt:lpstr>GEJALA</vt:lpstr>
      <vt:lpstr>PENYEBAB ANEMIA PADA USIA LANJUT</vt:lpstr>
      <vt:lpstr>KLASIFIKASI</vt:lpstr>
      <vt:lpstr>PowerPoint Presentation</vt:lpstr>
      <vt:lpstr>PENGKAJIAN</vt:lpstr>
      <vt:lpstr>DIAGNOSA KEPERAWATAN </vt:lpstr>
      <vt:lpstr>RENCANA TINDAKAN KEPERAWATAN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PROSES DEGENERATIF DAN  ASPEK PATOLOGIS  SISTEM PERSENDIAN AKIBAT PENUAAN </vt:lpstr>
      <vt:lpstr>PowerPoint Presentation</vt:lpstr>
      <vt:lpstr>PowerPoint Presentation</vt:lpstr>
      <vt:lpstr>PowerPoint Presentation</vt:lpstr>
      <vt:lpstr>GEJALA RHEUMATOID ARTHRITIS</vt:lpstr>
      <vt:lpstr>FAKTOR RESIKO</vt:lpstr>
      <vt:lpstr>PENCEGAHAN</vt:lpstr>
      <vt:lpstr>PATOFISIOLOGI </vt:lpstr>
      <vt:lpstr>PENATALAKSANAAN </vt:lpstr>
      <vt:lpstr>PowerPoint Presentation</vt:lpstr>
      <vt:lpstr>KOMPLIKASI</vt:lpstr>
      <vt:lpstr>ASUHAN KEPERAWATAN PADA PASIEN LANSIA  DENGAN  RHEUMATOID ARTHRITIS, </vt:lpstr>
      <vt:lpstr>PENGKAJIAN </vt:lpstr>
      <vt:lpstr>DIAGNOSA KEPERAWATAN </vt:lpstr>
      <vt:lpstr>INTERVENSI KEPERAWATAN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IMPLEMENTASI DAN EVALUASI</vt:lpstr>
      <vt:lpstr>DAFTAR PUSTAKA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degeneratif dan aspek patologis sistem hematologi /imunologi dan persendian akibat penuaan persendian : </dc:title>
  <dc:creator>Microsoft Office User</dc:creator>
  <cp:lastModifiedBy>Microsoft Office User</cp:lastModifiedBy>
  <cp:revision>39</cp:revision>
  <dcterms:created xsi:type="dcterms:W3CDTF">2021-07-30T02:32:26Z</dcterms:created>
  <dcterms:modified xsi:type="dcterms:W3CDTF">2024-09-04T13:57:27Z</dcterms:modified>
</cp:coreProperties>
</file>