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7" r:id="rId3"/>
    <p:sldId id="273" r:id="rId4"/>
    <p:sldId id="300" r:id="rId5"/>
    <p:sldId id="270" r:id="rId6"/>
    <p:sldId id="271" r:id="rId7"/>
    <p:sldId id="274" r:id="rId8"/>
    <p:sldId id="301" r:id="rId9"/>
    <p:sldId id="269" r:id="rId10"/>
    <p:sldId id="288" r:id="rId11"/>
    <p:sldId id="290" r:id="rId12"/>
    <p:sldId id="302" r:id="rId13"/>
    <p:sldId id="258" r:id="rId14"/>
    <p:sldId id="303" r:id="rId15"/>
    <p:sldId id="263" r:id="rId16"/>
    <p:sldId id="264" r:id="rId17"/>
    <p:sldId id="265" r:id="rId18"/>
    <p:sldId id="305" r:id="rId19"/>
    <p:sldId id="293" r:id="rId20"/>
    <p:sldId id="272" r:id="rId21"/>
    <p:sldId id="276" r:id="rId22"/>
    <p:sldId id="277" r:id="rId23"/>
    <p:sldId id="291" r:id="rId24"/>
    <p:sldId id="292" r:id="rId25"/>
    <p:sldId id="285" r:id="rId26"/>
    <p:sldId id="296" r:id="rId27"/>
    <p:sldId id="298" r:id="rId28"/>
    <p:sldId id="297" r:id="rId2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06E121-2F78-4F1C-BD22-AF1B891C06E1}" type="doc">
      <dgm:prSet loTypeId="urn:microsoft.com/office/officeart/2005/8/layout/pyramid2" loCatId="list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id-ID"/>
        </a:p>
      </dgm:t>
    </dgm:pt>
    <dgm:pt modelId="{72055E0A-A3C1-4B52-8748-DEC79386C395}">
      <dgm:prSet phldrT="[Text]" custT="1"/>
      <dgm:spPr/>
      <dgm:t>
        <a:bodyPr/>
        <a:lstStyle/>
        <a:p>
          <a:r>
            <a:rPr lang="en-US" sz="2000" dirty="0" err="1" smtClean="0">
              <a:latin typeface="Constantia" pitchFamily="18" charset="0"/>
            </a:rPr>
            <a:t>Nilai</a:t>
          </a:r>
          <a:r>
            <a:rPr lang="en-US" sz="2000" dirty="0" smtClean="0">
              <a:latin typeface="Constantia" pitchFamily="18" charset="0"/>
            </a:rPr>
            <a:t>/</a:t>
          </a:r>
          <a:r>
            <a:rPr lang="en-US" sz="2000" dirty="0" err="1" smtClean="0">
              <a:latin typeface="Constantia" pitchFamily="18" charset="0"/>
            </a:rPr>
            <a:t>etik</a:t>
          </a:r>
          <a:r>
            <a:rPr lang="en-US" sz="2000" dirty="0" smtClean="0">
              <a:latin typeface="Constantia" pitchFamily="18" charset="0"/>
            </a:rPr>
            <a:t> </a:t>
          </a:r>
          <a:r>
            <a:rPr lang="en-US" sz="2000" dirty="0" err="1" smtClean="0">
              <a:latin typeface="Constantia" pitchFamily="18" charset="0"/>
            </a:rPr>
            <a:t>kolaborasi</a:t>
          </a:r>
          <a:r>
            <a:rPr lang="en-US" sz="2000" dirty="0" smtClean="0">
              <a:latin typeface="Constantia" pitchFamily="18" charset="0"/>
            </a:rPr>
            <a:t> </a:t>
          </a:r>
          <a:r>
            <a:rPr lang="en-US" sz="2000" dirty="0" err="1" smtClean="0">
              <a:latin typeface="Constantia" pitchFamily="18" charset="0"/>
            </a:rPr>
            <a:t>antar</a:t>
          </a:r>
          <a:r>
            <a:rPr lang="en-US" sz="2000" dirty="0" smtClean="0">
              <a:latin typeface="Constantia" pitchFamily="18" charset="0"/>
            </a:rPr>
            <a:t> </a:t>
          </a:r>
          <a:r>
            <a:rPr lang="en-US" sz="2000" dirty="0" err="1" smtClean="0">
              <a:latin typeface="Constantia" pitchFamily="18" charset="0"/>
            </a:rPr>
            <a:t>profesi</a:t>
          </a:r>
          <a:endParaRPr lang="id-ID" sz="2000" dirty="0">
            <a:latin typeface="Constantia" pitchFamily="18" charset="0"/>
          </a:endParaRPr>
        </a:p>
      </dgm:t>
    </dgm:pt>
    <dgm:pt modelId="{B663BDD3-79A3-4DC2-AFFA-FFC43AF2929A}" type="parTrans" cxnId="{95A1CA6B-A981-4CEC-A19B-7ED710D59E88}">
      <dgm:prSet/>
      <dgm:spPr/>
      <dgm:t>
        <a:bodyPr/>
        <a:lstStyle/>
        <a:p>
          <a:endParaRPr lang="id-ID"/>
        </a:p>
      </dgm:t>
    </dgm:pt>
    <dgm:pt modelId="{BD7E7E69-515B-4F97-AF59-6FAB6CF43CA3}" type="sibTrans" cxnId="{95A1CA6B-A981-4CEC-A19B-7ED710D59E88}">
      <dgm:prSet/>
      <dgm:spPr/>
      <dgm:t>
        <a:bodyPr/>
        <a:lstStyle/>
        <a:p>
          <a:endParaRPr lang="id-ID"/>
        </a:p>
      </dgm:t>
    </dgm:pt>
    <dgm:pt modelId="{03401D6C-35DD-4467-BAAC-E5B659D4D791}">
      <dgm:prSet phldrT="[Text]" custT="1"/>
      <dgm:spPr/>
      <dgm:t>
        <a:bodyPr/>
        <a:lstStyle/>
        <a:p>
          <a:r>
            <a:rPr lang="en-US" sz="2000" b="0" dirty="0" err="1" smtClean="0">
              <a:latin typeface="Constantia" pitchFamily="18" charset="0"/>
            </a:rPr>
            <a:t>Peran</a:t>
          </a:r>
          <a:r>
            <a:rPr lang="en-US" sz="2000" b="0" dirty="0" smtClean="0">
              <a:latin typeface="Constantia" pitchFamily="18" charset="0"/>
            </a:rPr>
            <a:t>/</a:t>
          </a:r>
          <a:r>
            <a:rPr lang="en-US" sz="2000" b="0" dirty="0" err="1" smtClean="0">
              <a:latin typeface="Constantia" pitchFamily="18" charset="0"/>
            </a:rPr>
            <a:t>tanggungjawab</a:t>
          </a:r>
          <a:endParaRPr lang="id-ID" sz="2000" b="0" dirty="0">
            <a:latin typeface="Constantia" pitchFamily="18" charset="0"/>
          </a:endParaRPr>
        </a:p>
      </dgm:t>
    </dgm:pt>
    <dgm:pt modelId="{ABD5F011-B843-4603-9CF8-A9C28F489AC1}" type="parTrans" cxnId="{C171DAA4-4907-42B2-9827-9229B7B214C7}">
      <dgm:prSet/>
      <dgm:spPr/>
      <dgm:t>
        <a:bodyPr/>
        <a:lstStyle/>
        <a:p>
          <a:endParaRPr lang="id-ID"/>
        </a:p>
      </dgm:t>
    </dgm:pt>
    <dgm:pt modelId="{C5E7DE8D-24A9-42C1-8932-0FB9A0DDEB06}" type="sibTrans" cxnId="{C171DAA4-4907-42B2-9827-9229B7B214C7}">
      <dgm:prSet/>
      <dgm:spPr/>
      <dgm:t>
        <a:bodyPr/>
        <a:lstStyle/>
        <a:p>
          <a:endParaRPr lang="id-ID"/>
        </a:p>
      </dgm:t>
    </dgm:pt>
    <dgm:pt modelId="{AA3DAC64-6131-4BDD-9417-7D7E94CAED52}">
      <dgm:prSet phldrT="[Text]" custT="1"/>
      <dgm:spPr/>
      <dgm:t>
        <a:bodyPr/>
        <a:lstStyle/>
        <a:p>
          <a:r>
            <a:rPr lang="en-US" sz="2000" dirty="0" err="1" smtClean="0">
              <a:latin typeface="Constantia" pitchFamily="18" charset="0"/>
            </a:rPr>
            <a:t>Komunikasi</a:t>
          </a:r>
          <a:r>
            <a:rPr lang="en-US" sz="2000" dirty="0" smtClean="0">
              <a:latin typeface="Constantia" pitchFamily="18" charset="0"/>
            </a:rPr>
            <a:t> </a:t>
          </a:r>
          <a:r>
            <a:rPr lang="en-US" sz="2000" dirty="0" err="1" smtClean="0">
              <a:latin typeface="Constantia" pitchFamily="18" charset="0"/>
            </a:rPr>
            <a:t>interprofesi</a:t>
          </a:r>
          <a:endParaRPr lang="id-ID" sz="2000" dirty="0">
            <a:latin typeface="Constantia" pitchFamily="18" charset="0"/>
          </a:endParaRPr>
        </a:p>
      </dgm:t>
    </dgm:pt>
    <dgm:pt modelId="{A417CC1E-89E0-40C3-94CE-B834DF312A61}" type="parTrans" cxnId="{16D73F54-458A-4B54-AECF-60DC6522C5AF}">
      <dgm:prSet/>
      <dgm:spPr/>
      <dgm:t>
        <a:bodyPr/>
        <a:lstStyle/>
        <a:p>
          <a:endParaRPr lang="id-ID"/>
        </a:p>
      </dgm:t>
    </dgm:pt>
    <dgm:pt modelId="{4B37FF37-2BF8-43A5-AA5F-43805DDE3FA9}" type="sibTrans" cxnId="{16D73F54-458A-4B54-AECF-60DC6522C5AF}">
      <dgm:prSet/>
      <dgm:spPr/>
      <dgm:t>
        <a:bodyPr/>
        <a:lstStyle/>
        <a:p>
          <a:endParaRPr lang="id-ID"/>
        </a:p>
      </dgm:t>
    </dgm:pt>
    <dgm:pt modelId="{073BCE78-8664-4D52-8C26-D01E41096762}">
      <dgm:prSet custT="1"/>
      <dgm:spPr/>
      <dgm:t>
        <a:bodyPr/>
        <a:lstStyle/>
        <a:p>
          <a:r>
            <a:rPr lang="en-US" sz="2000" dirty="0" err="1" smtClean="0">
              <a:latin typeface="Constantia" pitchFamily="18" charset="0"/>
            </a:rPr>
            <a:t>Kerjasama</a:t>
          </a:r>
          <a:r>
            <a:rPr lang="en-US" sz="2000" dirty="0" smtClean="0">
              <a:latin typeface="Constantia" pitchFamily="18" charset="0"/>
            </a:rPr>
            <a:t> </a:t>
          </a:r>
          <a:r>
            <a:rPr lang="en-US" sz="2000" dirty="0" err="1" smtClean="0">
              <a:latin typeface="Constantia" pitchFamily="18" charset="0"/>
            </a:rPr>
            <a:t>tim</a:t>
          </a:r>
          <a:endParaRPr lang="id-ID" sz="2000" dirty="0">
            <a:latin typeface="Constantia" pitchFamily="18" charset="0"/>
          </a:endParaRPr>
        </a:p>
      </dgm:t>
    </dgm:pt>
    <dgm:pt modelId="{A6856E53-4049-4914-BF2F-C82A419DF21C}" type="parTrans" cxnId="{A472CD1C-6042-4BB6-BDF3-3B052BA3A8B5}">
      <dgm:prSet/>
      <dgm:spPr/>
      <dgm:t>
        <a:bodyPr/>
        <a:lstStyle/>
        <a:p>
          <a:endParaRPr lang="id-ID"/>
        </a:p>
      </dgm:t>
    </dgm:pt>
    <dgm:pt modelId="{E87D4E18-0081-4CFE-894F-2AFBAEA7F357}" type="sibTrans" cxnId="{A472CD1C-6042-4BB6-BDF3-3B052BA3A8B5}">
      <dgm:prSet/>
      <dgm:spPr/>
      <dgm:t>
        <a:bodyPr/>
        <a:lstStyle/>
        <a:p>
          <a:endParaRPr lang="id-ID"/>
        </a:p>
      </dgm:t>
    </dgm:pt>
    <dgm:pt modelId="{FAB9D668-4491-455E-9EAD-33315EF478D9}" type="pres">
      <dgm:prSet presAssocID="{D206E121-2F78-4F1C-BD22-AF1B891C06E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id-ID"/>
        </a:p>
      </dgm:t>
    </dgm:pt>
    <dgm:pt modelId="{CAB278BE-810D-43E4-BC89-A781147AC06D}" type="pres">
      <dgm:prSet presAssocID="{D206E121-2F78-4F1C-BD22-AF1B891C06E1}" presName="pyramid" presStyleLbl="node1" presStyleIdx="0" presStyleCnt="1"/>
      <dgm:spPr/>
    </dgm:pt>
    <dgm:pt modelId="{F86862FA-740D-4BB3-88F5-FBF75A6A54D2}" type="pres">
      <dgm:prSet presAssocID="{D206E121-2F78-4F1C-BD22-AF1B891C06E1}" presName="theList" presStyleCnt="0"/>
      <dgm:spPr/>
    </dgm:pt>
    <dgm:pt modelId="{88AD92A9-9318-4275-A0E4-FC27F2303BDE}" type="pres">
      <dgm:prSet presAssocID="{72055E0A-A3C1-4B52-8748-DEC79386C395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FDA4186-3CD9-484B-B6BC-25DF3D1406B0}" type="pres">
      <dgm:prSet presAssocID="{72055E0A-A3C1-4B52-8748-DEC79386C395}" presName="aSpace" presStyleCnt="0"/>
      <dgm:spPr/>
    </dgm:pt>
    <dgm:pt modelId="{84F2D932-0380-4B10-B165-A592CE44C539}" type="pres">
      <dgm:prSet presAssocID="{03401D6C-35DD-4467-BAAC-E5B659D4D791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CE819EC-AD2B-497F-B0AE-7A70393C3C47}" type="pres">
      <dgm:prSet presAssocID="{03401D6C-35DD-4467-BAAC-E5B659D4D791}" presName="aSpace" presStyleCnt="0"/>
      <dgm:spPr/>
    </dgm:pt>
    <dgm:pt modelId="{CC4FE253-FD9E-47C6-A058-4693025B27A7}" type="pres">
      <dgm:prSet presAssocID="{AA3DAC64-6131-4BDD-9417-7D7E94CAED52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A31C46F-496F-411B-8DF1-D046B03AE5C0}" type="pres">
      <dgm:prSet presAssocID="{AA3DAC64-6131-4BDD-9417-7D7E94CAED52}" presName="aSpace" presStyleCnt="0"/>
      <dgm:spPr/>
    </dgm:pt>
    <dgm:pt modelId="{1B458B57-010E-4FFC-A0C4-16812E57F8E9}" type="pres">
      <dgm:prSet presAssocID="{073BCE78-8664-4D52-8C26-D01E41096762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058D13E-BF4D-4C82-920E-341FEA1C3322}" type="pres">
      <dgm:prSet presAssocID="{073BCE78-8664-4D52-8C26-D01E41096762}" presName="aSpace" presStyleCnt="0"/>
      <dgm:spPr/>
    </dgm:pt>
  </dgm:ptLst>
  <dgm:cxnLst>
    <dgm:cxn modelId="{25E5F9B3-5F76-4E47-BDA8-34F060B7DCCF}" type="presOf" srcId="{073BCE78-8664-4D52-8C26-D01E41096762}" destId="{1B458B57-010E-4FFC-A0C4-16812E57F8E9}" srcOrd="0" destOrd="0" presId="urn:microsoft.com/office/officeart/2005/8/layout/pyramid2"/>
    <dgm:cxn modelId="{A472CD1C-6042-4BB6-BDF3-3B052BA3A8B5}" srcId="{D206E121-2F78-4F1C-BD22-AF1B891C06E1}" destId="{073BCE78-8664-4D52-8C26-D01E41096762}" srcOrd="3" destOrd="0" parTransId="{A6856E53-4049-4914-BF2F-C82A419DF21C}" sibTransId="{E87D4E18-0081-4CFE-894F-2AFBAEA7F357}"/>
    <dgm:cxn modelId="{C171DAA4-4907-42B2-9827-9229B7B214C7}" srcId="{D206E121-2F78-4F1C-BD22-AF1B891C06E1}" destId="{03401D6C-35DD-4467-BAAC-E5B659D4D791}" srcOrd="1" destOrd="0" parTransId="{ABD5F011-B843-4603-9CF8-A9C28F489AC1}" sibTransId="{C5E7DE8D-24A9-42C1-8932-0FB9A0DDEB06}"/>
    <dgm:cxn modelId="{7531B1CC-DAE6-4D4E-9564-0F6E8F5960FD}" type="presOf" srcId="{03401D6C-35DD-4467-BAAC-E5B659D4D791}" destId="{84F2D932-0380-4B10-B165-A592CE44C539}" srcOrd="0" destOrd="0" presId="urn:microsoft.com/office/officeart/2005/8/layout/pyramid2"/>
    <dgm:cxn modelId="{95A1CA6B-A981-4CEC-A19B-7ED710D59E88}" srcId="{D206E121-2F78-4F1C-BD22-AF1B891C06E1}" destId="{72055E0A-A3C1-4B52-8748-DEC79386C395}" srcOrd="0" destOrd="0" parTransId="{B663BDD3-79A3-4DC2-AFFA-FFC43AF2929A}" sibTransId="{BD7E7E69-515B-4F97-AF59-6FAB6CF43CA3}"/>
    <dgm:cxn modelId="{4D3C061C-D13C-404F-8283-AF79E2D41D42}" type="presOf" srcId="{72055E0A-A3C1-4B52-8748-DEC79386C395}" destId="{88AD92A9-9318-4275-A0E4-FC27F2303BDE}" srcOrd="0" destOrd="0" presId="urn:microsoft.com/office/officeart/2005/8/layout/pyramid2"/>
    <dgm:cxn modelId="{16D73F54-458A-4B54-AECF-60DC6522C5AF}" srcId="{D206E121-2F78-4F1C-BD22-AF1B891C06E1}" destId="{AA3DAC64-6131-4BDD-9417-7D7E94CAED52}" srcOrd="2" destOrd="0" parTransId="{A417CC1E-89E0-40C3-94CE-B834DF312A61}" sibTransId="{4B37FF37-2BF8-43A5-AA5F-43805DDE3FA9}"/>
    <dgm:cxn modelId="{3A96D39B-B6D9-442C-8372-76C3B2F2AB99}" type="presOf" srcId="{D206E121-2F78-4F1C-BD22-AF1B891C06E1}" destId="{FAB9D668-4491-455E-9EAD-33315EF478D9}" srcOrd="0" destOrd="0" presId="urn:microsoft.com/office/officeart/2005/8/layout/pyramid2"/>
    <dgm:cxn modelId="{5EFBB038-1436-4339-8A40-A970FE0428B1}" type="presOf" srcId="{AA3DAC64-6131-4BDD-9417-7D7E94CAED52}" destId="{CC4FE253-FD9E-47C6-A058-4693025B27A7}" srcOrd="0" destOrd="0" presId="urn:microsoft.com/office/officeart/2005/8/layout/pyramid2"/>
    <dgm:cxn modelId="{54692015-4E28-48B1-9C06-7AECF9EB75D1}" type="presParOf" srcId="{FAB9D668-4491-455E-9EAD-33315EF478D9}" destId="{CAB278BE-810D-43E4-BC89-A781147AC06D}" srcOrd="0" destOrd="0" presId="urn:microsoft.com/office/officeart/2005/8/layout/pyramid2"/>
    <dgm:cxn modelId="{19263E0E-A882-4347-B717-EB610C8BFD00}" type="presParOf" srcId="{FAB9D668-4491-455E-9EAD-33315EF478D9}" destId="{F86862FA-740D-4BB3-88F5-FBF75A6A54D2}" srcOrd="1" destOrd="0" presId="urn:microsoft.com/office/officeart/2005/8/layout/pyramid2"/>
    <dgm:cxn modelId="{3C083DD5-C18F-4F73-8985-F90D7F4E7616}" type="presParOf" srcId="{F86862FA-740D-4BB3-88F5-FBF75A6A54D2}" destId="{88AD92A9-9318-4275-A0E4-FC27F2303BDE}" srcOrd="0" destOrd="0" presId="urn:microsoft.com/office/officeart/2005/8/layout/pyramid2"/>
    <dgm:cxn modelId="{7F83EE7B-80C7-4BA5-BAD0-E56EB36F4652}" type="presParOf" srcId="{F86862FA-740D-4BB3-88F5-FBF75A6A54D2}" destId="{5FDA4186-3CD9-484B-B6BC-25DF3D1406B0}" srcOrd="1" destOrd="0" presId="urn:microsoft.com/office/officeart/2005/8/layout/pyramid2"/>
    <dgm:cxn modelId="{D5589C04-82D3-4039-A87A-7A36816A701D}" type="presParOf" srcId="{F86862FA-740D-4BB3-88F5-FBF75A6A54D2}" destId="{84F2D932-0380-4B10-B165-A592CE44C539}" srcOrd="2" destOrd="0" presId="urn:microsoft.com/office/officeart/2005/8/layout/pyramid2"/>
    <dgm:cxn modelId="{41E76528-6A79-4914-A3F6-64728339186A}" type="presParOf" srcId="{F86862FA-740D-4BB3-88F5-FBF75A6A54D2}" destId="{ECE819EC-AD2B-497F-B0AE-7A70393C3C47}" srcOrd="3" destOrd="0" presId="urn:microsoft.com/office/officeart/2005/8/layout/pyramid2"/>
    <dgm:cxn modelId="{04D6F218-DC63-48FA-9719-ABF01DDB75C4}" type="presParOf" srcId="{F86862FA-740D-4BB3-88F5-FBF75A6A54D2}" destId="{CC4FE253-FD9E-47C6-A058-4693025B27A7}" srcOrd="4" destOrd="0" presId="urn:microsoft.com/office/officeart/2005/8/layout/pyramid2"/>
    <dgm:cxn modelId="{6CED7D96-1A72-44FD-9348-1721157F2F35}" type="presParOf" srcId="{F86862FA-740D-4BB3-88F5-FBF75A6A54D2}" destId="{BA31C46F-496F-411B-8DF1-D046B03AE5C0}" srcOrd="5" destOrd="0" presId="urn:microsoft.com/office/officeart/2005/8/layout/pyramid2"/>
    <dgm:cxn modelId="{532D6E40-BFCD-40B5-823A-D6BC071B93C1}" type="presParOf" srcId="{F86862FA-740D-4BB3-88F5-FBF75A6A54D2}" destId="{1B458B57-010E-4FFC-A0C4-16812E57F8E9}" srcOrd="6" destOrd="0" presId="urn:microsoft.com/office/officeart/2005/8/layout/pyramid2"/>
    <dgm:cxn modelId="{95B3877C-1A14-450C-B92C-B99A5FB83025}" type="presParOf" srcId="{F86862FA-740D-4BB3-88F5-FBF75A6A54D2}" destId="{6058D13E-BF4D-4C82-920E-341FEA1C3322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8C202F-1A2F-4186-BD93-EB1042AD6192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id-ID"/>
        </a:p>
      </dgm:t>
    </dgm:pt>
    <dgm:pt modelId="{FDED4338-12A7-4BD1-B01D-88F5E565516B}">
      <dgm:prSet phldrT="[Text]" custT="1"/>
      <dgm:spPr/>
      <dgm:t>
        <a:bodyPr/>
        <a:lstStyle/>
        <a:p>
          <a:r>
            <a:rPr lang="en-US" sz="2800" b="1" dirty="0" err="1" smtClean="0">
              <a:latin typeface="Constantia" pitchFamily="18" charset="0"/>
            </a:rPr>
            <a:t>Peran</a:t>
          </a:r>
          <a:r>
            <a:rPr lang="en-US" sz="2800" b="1" dirty="0" smtClean="0">
              <a:latin typeface="Constantia" pitchFamily="18" charset="0"/>
            </a:rPr>
            <a:t> </a:t>
          </a:r>
          <a:r>
            <a:rPr lang="en-US" sz="2800" b="1" dirty="0" err="1" smtClean="0">
              <a:latin typeface="Constantia" pitchFamily="18" charset="0"/>
            </a:rPr>
            <a:t>dan</a:t>
          </a:r>
          <a:r>
            <a:rPr lang="en-US" sz="2800" b="1" dirty="0" smtClean="0">
              <a:latin typeface="Constantia" pitchFamily="18" charset="0"/>
            </a:rPr>
            <a:t> </a:t>
          </a:r>
          <a:r>
            <a:rPr lang="en-US" sz="2800" b="1" dirty="0" err="1" smtClean="0">
              <a:latin typeface="Constantia" pitchFamily="18" charset="0"/>
            </a:rPr>
            <a:t>Tanggungjawab</a:t>
          </a:r>
          <a:endParaRPr lang="id-ID" sz="2800" dirty="0"/>
        </a:p>
      </dgm:t>
    </dgm:pt>
    <dgm:pt modelId="{41B28591-BCBE-48D5-B933-88F22F839DB0}" type="parTrans" cxnId="{41053A19-98B8-4B1F-9A11-FD09DE48DE60}">
      <dgm:prSet/>
      <dgm:spPr/>
      <dgm:t>
        <a:bodyPr/>
        <a:lstStyle/>
        <a:p>
          <a:endParaRPr lang="id-ID"/>
        </a:p>
      </dgm:t>
    </dgm:pt>
    <dgm:pt modelId="{83CBF9A5-A803-428A-856F-A517EAD8A490}" type="sibTrans" cxnId="{41053A19-98B8-4B1F-9A11-FD09DE48DE60}">
      <dgm:prSet/>
      <dgm:spPr/>
      <dgm:t>
        <a:bodyPr/>
        <a:lstStyle/>
        <a:p>
          <a:endParaRPr lang="id-ID"/>
        </a:p>
      </dgm:t>
    </dgm:pt>
    <dgm:pt modelId="{C31A149F-C532-497E-893F-9D33EBD24970}">
      <dgm:prSet phldrT="[Text]" custT="1"/>
      <dgm:spPr/>
      <dgm:t>
        <a:bodyPr/>
        <a:lstStyle/>
        <a:p>
          <a:pPr algn="l"/>
          <a:r>
            <a:rPr lang="en-US" sz="1400" smtClean="0">
              <a:latin typeface="Constantia" pitchFamily="18" charset="0"/>
            </a:rPr>
            <a:t>	S</a:t>
          </a:r>
          <a:r>
            <a:rPr lang="id-ID" sz="1400" smtClean="0">
              <a:latin typeface="Constantia" pitchFamily="18" charset="0"/>
            </a:rPr>
            <a:t>etiap profesi </a:t>
          </a:r>
          <a:r>
            <a:rPr lang="id-ID" sz="1400" b="1" smtClean="0">
              <a:latin typeface="Constantia" pitchFamily="18" charset="0"/>
            </a:rPr>
            <a:t>harus memahami peran dan tanggung jawabnya</a:t>
          </a:r>
          <a:r>
            <a:rPr lang="en-US" sz="1400" b="1" smtClean="0">
              <a:latin typeface="Constantia" pitchFamily="18" charset="0"/>
            </a:rPr>
            <a:t> 	</a:t>
          </a:r>
          <a:r>
            <a:rPr lang="id-ID" sz="1400" b="1" smtClean="0">
              <a:latin typeface="Constantia" pitchFamily="18" charset="0"/>
            </a:rPr>
            <a:t>masing-masing</a:t>
          </a:r>
          <a:r>
            <a:rPr lang="en-US" sz="1400" smtClean="0">
              <a:latin typeface="Constantia" pitchFamily="18" charset="0"/>
            </a:rPr>
            <a:t>, </a:t>
          </a:r>
          <a:r>
            <a:rPr lang="id-ID" sz="1400" b="1" smtClean="0">
              <a:latin typeface="Constantia" pitchFamily="18" charset="0"/>
            </a:rPr>
            <a:t>saling mengetahui</a:t>
          </a:r>
          <a:r>
            <a:rPr lang="en-US" sz="1400" smtClean="0">
              <a:latin typeface="Constantia" pitchFamily="18" charset="0"/>
            </a:rPr>
            <a:t>, </a:t>
          </a:r>
          <a:r>
            <a:rPr lang="id-ID" sz="1400" b="1" smtClean="0">
              <a:latin typeface="Constantia" pitchFamily="18" charset="0"/>
            </a:rPr>
            <a:t>melengkapi </a:t>
          </a:r>
          <a:r>
            <a:rPr lang="en-US" sz="1400" b="1" smtClean="0">
              <a:latin typeface="Constantia" pitchFamily="18" charset="0"/>
            </a:rPr>
            <a:t>dan 	menghargai </a:t>
          </a:r>
          <a:r>
            <a:rPr lang="id-ID" sz="1400" b="1" smtClean="0">
              <a:latin typeface="Constantia" pitchFamily="18" charset="0"/>
            </a:rPr>
            <a:t>peran dan tanggung jawab</a:t>
          </a:r>
          <a:r>
            <a:rPr lang="id-ID" sz="1400" smtClean="0">
              <a:latin typeface="Constantia" pitchFamily="18" charset="0"/>
            </a:rPr>
            <a:t> profesi lain dalam </a:t>
          </a:r>
          <a:r>
            <a:rPr lang="en-US" sz="1400" smtClean="0">
              <a:latin typeface="Constantia" pitchFamily="18" charset="0"/>
            </a:rPr>
            <a:t>	</a:t>
          </a:r>
          <a:r>
            <a:rPr lang="id-ID" sz="1400" smtClean="0">
              <a:latin typeface="Constantia" pitchFamily="18" charset="0"/>
            </a:rPr>
            <a:t>rangka memberikan pelayanan kepada </a:t>
          </a:r>
          <a:r>
            <a:rPr lang="en-US" sz="1400" smtClean="0">
              <a:latin typeface="Constantia" pitchFamily="18" charset="0"/>
            </a:rPr>
            <a:t>pasien/klien, keluarga dan 	masyarakat</a:t>
          </a:r>
          <a:r>
            <a:rPr lang="id-ID" sz="1400" smtClean="0">
              <a:latin typeface="Constantia" pitchFamily="18" charset="0"/>
            </a:rPr>
            <a:t>. </a:t>
          </a:r>
          <a:endParaRPr lang="id-ID" sz="1400" dirty="0"/>
        </a:p>
      </dgm:t>
    </dgm:pt>
    <dgm:pt modelId="{06F5A71D-FEB9-4F57-8FBF-CCA6BAFE0E6F}" type="parTrans" cxnId="{FA093A8D-EEAF-44A3-8C43-AC192267AE0F}">
      <dgm:prSet/>
      <dgm:spPr/>
      <dgm:t>
        <a:bodyPr/>
        <a:lstStyle/>
        <a:p>
          <a:endParaRPr lang="id-ID"/>
        </a:p>
      </dgm:t>
    </dgm:pt>
    <dgm:pt modelId="{A22B4512-3EC1-4CB1-9834-9187BF3D1099}" type="sibTrans" cxnId="{FA093A8D-EEAF-44A3-8C43-AC192267AE0F}">
      <dgm:prSet/>
      <dgm:spPr/>
      <dgm:t>
        <a:bodyPr/>
        <a:lstStyle/>
        <a:p>
          <a:endParaRPr lang="id-ID"/>
        </a:p>
      </dgm:t>
    </dgm:pt>
    <dgm:pt modelId="{F4598A74-DF0E-4C67-B320-57BA72BA6204}">
      <dgm:prSet phldrT="[Text]" custT="1"/>
      <dgm:spPr/>
      <dgm:t>
        <a:bodyPr/>
        <a:lstStyle/>
        <a:p>
          <a:pPr algn="l"/>
          <a:r>
            <a:rPr lang="en-US" sz="1600" smtClean="0">
              <a:latin typeface="Constantia" pitchFamily="18" charset="0"/>
            </a:rPr>
            <a:t>	B</a:t>
          </a:r>
          <a:r>
            <a:rPr lang="id-ID" sz="1600" smtClean="0">
              <a:latin typeface="Constantia" pitchFamily="18" charset="0"/>
            </a:rPr>
            <a:t>anyak terjadi konflik antar profesi diakibatkan </a:t>
          </a:r>
          <a:r>
            <a:rPr lang="id-ID" sz="1600" b="1" smtClean="0">
              <a:latin typeface="Constantia" pitchFamily="18" charset="0"/>
            </a:rPr>
            <a:t>karena </a:t>
          </a:r>
          <a:r>
            <a:rPr lang="en-US" sz="1600" b="1" smtClean="0">
              <a:latin typeface="Constantia" pitchFamily="18" charset="0"/>
            </a:rPr>
            <a:t>	</a:t>
          </a:r>
          <a:r>
            <a:rPr lang="id-ID" sz="1600" b="1" smtClean="0">
              <a:latin typeface="Constantia" pitchFamily="18" charset="0"/>
            </a:rPr>
            <a:t>kurang </a:t>
          </a:r>
          <a:r>
            <a:rPr lang="en-US" sz="1600" b="1" smtClean="0">
              <a:latin typeface="Constantia" pitchFamily="18" charset="0"/>
            </a:rPr>
            <a:t>pemahaman</a:t>
          </a:r>
          <a:r>
            <a:rPr lang="id-ID" sz="1600" smtClean="0">
              <a:latin typeface="Constantia" pitchFamily="18" charset="0"/>
            </a:rPr>
            <a:t> terhadap peran dan tanggung </a:t>
          </a:r>
          <a:r>
            <a:rPr lang="en-US" sz="1600" smtClean="0">
              <a:latin typeface="Constantia" pitchFamily="18" charset="0"/>
            </a:rPr>
            <a:t>	</a:t>
          </a:r>
          <a:r>
            <a:rPr lang="id-ID" sz="1600" smtClean="0">
              <a:latin typeface="Constantia" pitchFamily="18" charset="0"/>
            </a:rPr>
            <a:t>jawab profesi lain</a:t>
          </a:r>
          <a:r>
            <a:rPr lang="en-US" sz="1600" smtClean="0">
              <a:latin typeface="Constantia" pitchFamily="18" charset="0"/>
            </a:rPr>
            <a:t>.</a:t>
          </a:r>
          <a:endParaRPr lang="id-ID" sz="1600" dirty="0"/>
        </a:p>
      </dgm:t>
    </dgm:pt>
    <dgm:pt modelId="{76F09FFC-7DE9-4E20-9C57-6FA0575CFCD6}" type="parTrans" cxnId="{E19FAE28-08F8-493D-BA32-65D825D70F5B}">
      <dgm:prSet/>
      <dgm:spPr/>
      <dgm:t>
        <a:bodyPr/>
        <a:lstStyle/>
        <a:p>
          <a:endParaRPr lang="id-ID"/>
        </a:p>
      </dgm:t>
    </dgm:pt>
    <dgm:pt modelId="{9CB52258-B0A3-40EC-B1A9-82DD5C82267F}" type="sibTrans" cxnId="{E19FAE28-08F8-493D-BA32-65D825D70F5B}">
      <dgm:prSet/>
      <dgm:spPr/>
      <dgm:t>
        <a:bodyPr/>
        <a:lstStyle/>
        <a:p>
          <a:endParaRPr lang="id-ID"/>
        </a:p>
      </dgm:t>
    </dgm:pt>
    <dgm:pt modelId="{7477825C-FE2C-48F0-93CB-58C9E3E5405D}">
      <dgm:prSet phldrT="[Text]" custT="1"/>
      <dgm:spPr/>
      <dgm:t>
        <a:bodyPr/>
        <a:lstStyle/>
        <a:p>
          <a:pPr algn="l"/>
          <a:r>
            <a:rPr lang="en-US" sz="1800" dirty="0" smtClean="0">
              <a:latin typeface="Constantia" pitchFamily="18" charset="0"/>
            </a:rPr>
            <a:t>	</a:t>
          </a:r>
          <a:r>
            <a:rPr lang="id-ID" sz="1800" dirty="0" smtClean="0">
              <a:latin typeface="Constantia" pitchFamily="18" charset="0"/>
            </a:rPr>
            <a:t>Mengkomunikasikan </a:t>
          </a:r>
          <a:r>
            <a:rPr lang="id-ID" sz="1800" b="1" dirty="0" smtClean="0">
              <a:latin typeface="Constantia" pitchFamily="18" charset="0"/>
            </a:rPr>
            <a:t>peran </a:t>
          </a:r>
          <a:r>
            <a:rPr lang="en-US" sz="1800" b="1" dirty="0" err="1" smtClean="0">
              <a:latin typeface="Constantia" pitchFamily="18" charset="0"/>
            </a:rPr>
            <a:t>masing-masing</a:t>
          </a:r>
          <a:r>
            <a:rPr lang="en-US" sz="1800" b="1" dirty="0" smtClean="0">
              <a:latin typeface="Constantia" pitchFamily="18" charset="0"/>
            </a:rPr>
            <a:t> 	</a:t>
          </a:r>
          <a:r>
            <a:rPr lang="id-ID" sz="1800" b="1" dirty="0" smtClean="0">
              <a:latin typeface="Constantia" pitchFamily="18" charset="0"/>
            </a:rPr>
            <a:t>profesi </a:t>
          </a:r>
          <a:r>
            <a:rPr lang="id-ID" sz="1800" b="0" dirty="0" smtClean="0">
              <a:latin typeface="Constantia" pitchFamily="18" charset="0"/>
            </a:rPr>
            <a:t>secara jelas </a:t>
          </a:r>
          <a:r>
            <a:rPr lang="id-ID" sz="1800" dirty="0" smtClean="0">
              <a:latin typeface="Constantia" pitchFamily="18" charset="0"/>
            </a:rPr>
            <a:t>kepada </a:t>
          </a:r>
          <a:r>
            <a:rPr lang="en-US" sz="1800" dirty="0" err="1" smtClean="0">
              <a:latin typeface="Constantia" pitchFamily="18" charset="0"/>
            </a:rPr>
            <a:t>pasien</a:t>
          </a:r>
          <a:r>
            <a:rPr lang="en-US" sz="1800" dirty="0" smtClean="0">
              <a:latin typeface="Constantia" pitchFamily="18" charset="0"/>
            </a:rPr>
            <a:t>/</a:t>
          </a:r>
          <a:r>
            <a:rPr lang="id-ID" sz="1800" dirty="0" smtClean="0">
              <a:latin typeface="Constantia" pitchFamily="18" charset="0"/>
            </a:rPr>
            <a:t>klien</a:t>
          </a:r>
          <a:r>
            <a:rPr lang="en-US" sz="1800" dirty="0" smtClean="0">
              <a:latin typeface="Constantia" pitchFamily="18" charset="0"/>
            </a:rPr>
            <a:t> </a:t>
          </a:r>
          <a:r>
            <a:rPr lang="en-US" sz="1800" dirty="0" err="1" smtClean="0">
              <a:latin typeface="Constantia" pitchFamily="18" charset="0"/>
            </a:rPr>
            <a:t>dan</a:t>
          </a:r>
          <a:r>
            <a:rPr lang="en-US" sz="1800" dirty="0" smtClean="0">
              <a:latin typeface="Constantia" pitchFamily="18" charset="0"/>
            </a:rPr>
            <a:t> 	</a:t>
          </a:r>
          <a:r>
            <a:rPr lang="id-ID" sz="1800" dirty="0" smtClean="0">
              <a:latin typeface="Constantia" pitchFamily="18" charset="0"/>
            </a:rPr>
            <a:t>keluarga</a:t>
          </a:r>
          <a:endParaRPr lang="id-ID" sz="1800" dirty="0"/>
        </a:p>
      </dgm:t>
    </dgm:pt>
    <dgm:pt modelId="{80372A11-7B76-4013-A8E9-C6951C1BC9D2}" type="parTrans" cxnId="{E085EDFD-25A7-4D39-A590-D2E67E00F720}">
      <dgm:prSet/>
      <dgm:spPr/>
      <dgm:t>
        <a:bodyPr/>
        <a:lstStyle/>
        <a:p>
          <a:endParaRPr lang="id-ID"/>
        </a:p>
      </dgm:t>
    </dgm:pt>
    <dgm:pt modelId="{99186EA9-91E6-4918-A208-FEF1E47CC676}" type="sibTrans" cxnId="{E085EDFD-25A7-4D39-A590-D2E67E00F720}">
      <dgm:prSet/>
      <dgm:spPr/>
      <dgm:t>
        <a:bodyPr/>
        <a:lstStyle/>
        <a:p>
          <a:endParaRPr lang="id-ID"/>
        </a:p>
      </dgm:t>
    </dgm:pt>
    <dgm:pt modelId="{5001ECEC-5E82-4EB1-B16A-193ACB2ABAD6}" type="pres">
      <dgm:prSet presAssocID="{1D8C202F-1A2F-4186-BD93-EB1042AD619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E98FF1C8-EBD4-4613-99B8-CE709CD78723}" type="pres">
      <dgm:prSet presAssocID="{FDED4338-12A7-4BD1-B01D-88F5E565516B}" presName="root1" presStyleCnt="0"/>
      <dgm:spPr/>
    </dgm:pt>
    <dgm:pt modelId="{0CFED93C-E056-4FBA-AF93-202DE860C960}" type="pres">
      <dgm:prSet presAssocID="{FDED4338-12A7-4BD1-B01D-88F5E565516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EDFB18DB-ED69-4CDF-A913-54D1D873B8D5}" type="pres">
      <dgm:prSet presAssocID="{FDED4338-12A7-4BD1-B01D-88F5E565516B}" presName="level2hierChild" presStyleCnt="0"/>
      <dgm:spPr/>
    </dgm:pt>
    <dgm:pt modelId="{2EB1291D-5607-4188-A9D1-C1ED31200143}" type="pres">
      <dgm:prSet presAssocID="{06F5A71D-FEB9-4F57-8FBF-CCA6BAFE0E6F}" presName="conn2-1" presStyleLbl="parChTrans1D2" presStyleIdx="0" presStyleCnt="3"/>
      <dgm:spPr/>
      <dgm:t>
        <a:bodyPr/>
        <a:lstStyle/>
        <a:p>
          <a:endParaRPr lang="id-ID"/>
        </a:p>
      </dgm:t>
    </dgm:pt>
    <dgm:pt modelId="{4E75DB45-D3A9-4FF9-A58B-F89F3EC50CF6}" type="pres">
      <dgm:prSet presAssocID="{06F5A71D-FEB9-4F57-8FBF-CCA6BAFE0E6F}" presName="connTx" presStyleLbl="parChTrans1D2" presStyleIdx="0" presStyleCnt="3"/>
      <dgm:spPr/>
      <dgm:t>
        <a:bodyPr/>
        <a:lstStyle/>
        <a:p>
          <a:endParaRPr lang="id-ID"/>
        </a:p>
      </dgm:t>
    </dgm:pt>
    <dgm:pt modelId="{870697C5-4C29-4EFD-9526-0AE3E02FD112}" type="pres">
      <dgm:prSet presAssocID="{C31A149F-C532-497E-893F-9D33EBD24970}" presName="root2" presStyleCnt="0"/>
      <dgm:spPr/>
    </dgm:pt>
    <dgm:pt modelId="{8955FCCA-C547-4E4F-8A15-4C5B0A477BF0}" type="pres">
      <dgm:prSet presAssocID="{C31A149F-C532-497E-893F-9D33EBD24970}" presName="LevelTwoTextNode" presStyleLbl="node2" presStyleIdx="0" presStyleCnt="3" custScaleX="177904" custScaleY="13910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6CB56A53-4D6F-4C73-98BE-7AE7C8D1AF60}" type="pres">
      <dgm:prSet presAssocID="{C31A149F-C532-497E-893F-9D33EBD24970}" presName="level3hierChild" presStyleCnt="0"/>
      <dgm:spPr/>
    </dgm:pt>
    <dgm:pt modelId="{49B8F820-5DF6-4762-B59B-9A37D434C23F}" type="pres">
      <dgm:prSet presAssocID="{76F09FFC-7DE9-4E20-9C57-6FA0575CFCD6}" presName="conn2-1" presStyleLbl="parChTrans1D2" presStyleIdx="1" presStyleCnt="3"/>
      <dgm:spPr/>
      <dgm:t>
        <a:bodyPr/>
        <a:lstStyle/>
        <a:p>
          <a:endParaRPr lang="id-ID"/>
        </a:p>
      </dgm:t>
    </dgm:pt>
    <dgm:pt modelId="{528D23F2-B1A9-404E-978A-8B8E9B4F54B1}" type="pres">
      <dgm:prSet presAssocID="{76F09FFC-7DE9-4E20-9C57-6FA0575CFCD6}" presName="connTx" presStyleLbl="parChTrans1D2" presStyleIdx="1" presStyleCnt="3"/>
      <dgm:spPr/>
      <dgm:t>
        <a:bodyPr/>
        <a:lstStyle/>
        <a:p>
          <a:endParaRPr lang="id-ID"/>
        </a:p>
      </dgm:t>
    </dgm:pt>
    <dgm:pt modelId="{FD9FD2F5-ECAD-4A33-B074-E3E10C568DE6}" type="pres">
      <dgm:prSet presAssocID="{F4598A74-DF0E-4C67-B320-57BA72BA6204}" presName="root2" presStyleCnt="0"/>
      <dgm:spPr/>
    </dgm:pt>
    <dgm:pt modelId="{53A67742-A78D-4340-AC08-F1D2770F6183}" type="pres">
      <dgm:prSet presAssocID="{F4598A74-DF0E-4C67-B320-57BA72BA6204}" presName="LevelTwoTextNode" presStyleLbl="node2" presStyleIdx="1" presStyleCnt="3" custScaleX="177000" custScaleY="10848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2D6CF429-9229-459B-AF7A-FF3209BD7CB8}" type="pres">
      <dgm:prSet presAssocID="{F4598A74-DF0E-4C67-B320-57BA72BA6204}" presName="level3hierChild" presStyleCnt="0"/>
      <dgm:spPr/>
    </dgm:pt>
    <dgm:pt modelId="{7A3A388E-CF3C-458F-AC42-A74B9EC46DCF}" type="pres">
      <dgm:prSet presAssocID="{80372A11-7B76-4013-A8E9-C6951C1BC9D2}" presName="conn2-1" presStyleLbl="parChTrans1D2" presStyleIdx="2" presStyleCnt="3"/>
      <dgm:spPr/>
      <dgm:t>
        <a:bodyPr/>
        <a:lstStyle/>
        <a:p>
          <a:endParaRPr lang="id-ID"/>
        </a:p>
      </dgm:t>
    </dgm:pt>
    <dgm:pt modelId="{395BBF4E-402E-4479-A469-1DDCA1899D4D}" type="pres">
      <dgm:prSet presAssocID="{80372A11-7B76-4013-A8E9-C6951C1BC9D2}" presName="connTx" presStyleLbl="parChTrans1D2" presStyleIdx="2" presStyleCnt="3"/>
      <dgm:spPr/>
      <dgm:t>
        <a:bodyPr/>
        <a:lstStyle/>
        <a:p>
          <a:endParaRPr lang="id-ID"/>
        </a:p>
      </dgm:t>
    </dgm:pt>
    <dgm:pt modelId="{61B55814-2212-473D-B6FB-C7C1082986A5}" type="pres">
      <dgm:prSet presAssocID="{7477825C-FE2C-48F0-93CB-58C9E3E5405D}" presName="root2" presStyleCnt="0"/>
      <dgm:spPr/>
    </dgm:pt>
    <dgm:pt modelId="{75C74312-8709-4F4E-BC17-41E6ADA37CDE}" type="pres">
      <dgm:prSet presAssocID="{7477825C-FE2C-48F0-93CB-58C9E3E5405D}" presName="LevelTwoTextNode" presStyleLbl="node2" presStyleIdx="2" presStyleCnt="3" custScaleX="17700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8283E934-7C45-4C48-87DA-5DF0FA01521A}" type="pres">
      <dgm:prSet presAssocID="{7477825C-FE2C-48F0-93CB-58C9E3E5405D}" presName="level3hierChild" presStyleCnt="0"/>
      <dgm:spPr/>
    </dgm:pt>
  </dgm:ptLst>
  <dgm:cxnLst>
    <dgm:cxn modelId="{DCD92A51-EDBB-43D6-9271-B6229FD1CC2C}" type="presOf" srcId="{FDED4338-12A7-4BD1-B01D-88F5E565516B}" destId="{0CFED93C-E056-4FBA-AF93-202DE860C960}" srcOrd="0" destOrd="0" presId="urn:microsoft.com/office/officeart/2008/layout/HorizontalMultiLevelHierarchy"/>
    <dgm:cxn modelId="{41053A19-98B8-4B1F-9A11-FD09DE48DE60}" srcId="{1D8C202F-1A2F-4186-BD93-EB1042AD6192}" destId="{FDED4338-12A7-4BD1-B01D-88F5E565516B}" srcOrd="0" destOrd="0" parTransId="{41B28591-BCBE-48D5-B933-88F22F839DB0}" sibTransId="{83CBF9A5-A803-428A-856F-A517EAD8A490}"/>
    <dgm:cxn modelId="{46C08786-E22D-474C-834D-A41FD31FD2C0}" type="presOf" srcId="{F4598A74-DF0E-4C67-B320-57BA72BA6204}" destId="{53A67742-A78D-4340-AC08-F1D2770F6183}" srcOrd="0" destOrd="0" presId="urn:microsoft.com/office/officeart/2008/layout/HorizontalMultiLevelHierarchy"/>
    <dgm:cxn modelId="{DDEEA4A5-EA53-4418-9F96-5535D15D33B9}" type="presOf" srcId="{1D8C202F-1A2F-4186-BD93-EB1042AD6192}" destId="{5001ECEC-5E82-4EB1-B16A-193ACB2ABAD6}" srcOrd="0" destOrd="0" presId="urn:microsoft.com/office/officeart/2008/layout/HorizontalMultiLevelHierarchy"/>
    <dgm:cxn modelId="{6A4ACB57-2239-4DA1-A2E0-F65CCBDED0DD}" type="presOf" srcId="{80372A11-7B76-4013-A8E9-C6951C1BC9D2}" destId="{7A3A388E-CF3C-458F-AC42-A74B9EC46DCF}" srcOrd="0" destOrd="0" presId="urn:microsoft.com/office/officeart/2008/layout/HorizontalMultiLevelHierarchy"/>
    <dgm:cxn modelId="{33172006-E45E-437D-BD57-E78322183F76}" type="presOf" srcId="{06F5A71D-FEB9-4F57-8FBF-CCA6BAFE0E6F}" destId="{2EB1291D-5607-4188-A9D1-C1ED31200143}" srcOrd="0" destOrd="0" presId="urn:microsoft.com/office/officeart/2008/layout/HorizontalMultiLevelHierarchy"/>
    <dgm:cxn modelId="{E19FAE28-08F8-493D-BA32-65D825D70F5B}" srcId="{FDED4338-12A7-4BD1-B01D-88F5E565516B}" destId="{F4598A74-DF0E-4C67-B320-57BA72BA6204}" srcOrd="1" destOrd="0" parTransId="{76F09FFC-7DE9-4E20-9C57-6FA0575CFCD6}" sibTransId="{9CB52258-B0A3-40EC-B1A9-82DD5C82267F}"/>
    <dgm:cxn modelId="{253A8E62-D002-4718-BA71-D623B447BA62}" type="presOf" srcId="{76F09FFC-7DE9-4E20-9C57-6FA0575CFCD6}" destId="{49B8F820-5DF6-4762-B59B-9A37D434C23F}" srcOrd="0" destOrd="0" presId="urn:microsoft.com/office/officeart/2008/layout/HorizontalMultiLevelHierarchy"/>
    <dgm:cxn modelId="{3148B4AA-70F8-41F6-81BC-B595E1B83DD9}" type="presOf" srcId="{06F5A71D-FEB9-4F57-8FBF-CCA6BAFE0E6F}" destId="{4E75DB45-D3A9-4FF9-A58B-F89F3EC50CF6}" srcOrd="1" destOrd="0" presId="urn:microsoft.com/office/officeart/2008/layout/HorizontalMultiLevelHierarchy"/>
    <dgm:cxn modelId="{99A1E008-A1B8-44A8-B055-469C5DAEF651}" type="presOf" srcId="{80372A11-7B76-4013-A8E9-C6951C1BC9D2}" destId="{395BBF4E-402E-4479-A469-1DDCA1899D4D}" srcOrd="1" destOrd="0" presId="urn:microsoft.com/office/officeart/2008/layout/HorizontalMultiLevelHierarchy"/>
    <dgm:cxn modelId="{E085EDFD-25A7-4D39-A590-D2E67E00F720}" srcId="{FDED4338-12A7-4BD1-B01D-88F5E565516B}" destId="{7477825C-FE2C-48F0-93CB-58C9E3E5405D}" srcOrd="2" destOrd="0" parTransId="{80372A11-7B76-4013-A8E9-C6951C1BC9D2}" sibTransId="{99186EA9-91E6-4918-A208-FEF1E47CC676}"/>
    <dgm:cxn modelId="{FA093A8D-EEAF-44A3-8C43-AC192267AE0F}" srcId="{FDED4338-12A7-4BD1-B01D-88F5E565516B}" destId="{C31A149F-C532-497E-893F-9D33EBD24970}" srcOrd="0" destOrd="0" parTransId="{06F5A71D-FEB9-4F57-8FBF-CCA6BAFE0E6F}" sibTransId="{A22B4512-3EC1-4CB1-9834-9187BF3D1099}"/>
    <dgm:cxn modelId="{F8C1254A-D9FB-4AD3-B9C5-0DFBA35C8398}" type="presOf" srcId="{C31A149F-C532-497E-893F-9D33EBD24970}" destId="{8955FCCA-C547-4E4F-8A15-4C5B0A477BF0}" srcOrd="0" destOrd="0" presId="urn:microsoft.com/office/officeart/2008/layout/HorizontalMultiLevelHierarchy"/>
    <dgm:cxn modelId="{F3CEE899-6D4B-4C8B-89E2-BCDC22D1C0E6}" type="presOf" srcId="{76F09FFC-7DE9-4E20-9C57-6FA0575CFCD6}" destId="{528D23F2-B1A9-404E-978A-8B8E9B4F54B1}" srcOrd="1" destOrd="0" presId="urn:microsoft.com/office/officeart/2008/layout/HorizontalMultiLevelHierarchy"/>
    <dgm:cxn modelId="{0DAB54C2-BDFD-40C2-ADC8-645302A3C19C}" type="presOf" srcId="{7477825C-FE2C-48F0-93CB-58C9E3E5405D}" destId="{75C74312-8709-4F4E-BC17-41E6ADA37CDE}" srcOrd="0" destOrd="0" presId="urn:microsoft.com/office/officeart/2008/layout/HorizontalMultiLevelHierarchy"/>
    <dgm:cxn modelId="{7AFF38E1-9075-42F9-8631-CCD458EF0D77}" type="presParOf" srcId="{5001ECEC-5E82-4EB1-B16A-193ACB2ABAD6}" destId="{E98FF1C8-EBD4-4613-99B8-CE709CD78723}" srcOrd="0" destOrd="0" presId="urn:microsoft.com/office/officeart/2008/layout/HorizontalMultiLevelHierarchy"/>
    <dgm:cxn modelId="{C162A91C-2591-4335-8851-478E943C8B3C}" type="presParOf" srcId="{E98FF1C8-EBD4-4613-99B8-CE709CD78723}" destId="{0CFED93C-E056-4FBA-AF93-202DE860C960}" srcOrd="0" destOrd="0" presId="urn:microsoft.com/office/officeart/2008/layout/HorizontalMultiLevelHierarchy"/>
    <dgm:cxn modelId="{C4CC2D06-F476-42F1-A326-68C05544A95B}" type="presParOf" srcId="{E98FF1C8-EBD4-4613-99B8-CE709CD78723}" destId="{EDFB18DB-ED69-4CDF-A913-54D1D873B8D5}" srcOrd="1" destOrd="0" presId="urn:microsoft.com/office/officeart/2008/layout/HorizontalMultiLevelHierarchy"/>
    <dgm:cxn modelId="{312B7E64-D307-446B-B6D6-3AADE6BB3235}" type="presParOf" srcId="{EDFB18DB-ED69-4CDF-A913-54D1D873B8D5}" destId="{2EB1291D-5607-4188-A9D1-C1ED31200143}" srcOrd="0" destOrd="0" presId="urn:microsoft.com/office/officeart/2008/layout/HorizontalMultiLevelHierarchy"/>
    <dgm:cxn modelId="{C384E02F-46F4-4B0B-940F-159F3E7E8C55}" type="presParOf" srcId="{2EB1291D-5607-4188-A9D1-C1ED31200143}" destId="{4E75DB45-D3A9-4FF9-A58B-F89F3EC50CF6}" srcOrd="0" destOrd="0" presId="urn:microsoft.com/office/officeart/2008/layout/HorizontalMultiLevelHierarchy"/>
    <dgm:cxn modelId="{F178F5E1-0A4B-455B-B131-A8FC3313CCD7}" type="presParOf" srcId="{EDFB18DB-ED69-4CDF-A913-54D1D873B8D5}" destId="{870697C5-4C29-4EFD-9526-0AE3E02FD112}" srcOrd="1" destOrd="0" presId="urn:microsoft.com/office/officeart/2008/layout/HorizontalMultiLevelHierarchy"/>
    <dgm:cxn modelId="{D638B000-71BE-4E46-8C55-A07A18936B3E}" type="presParOf" srcId="{870697C5-4C29-4EFD-9526-0AE3E02FD112}" destId="{8955FCCA-C547-4E4F-8A15-4C5B0A477BF0}" srcOrd="0" destOrd="0" presId="urn:microsoft.com/office/officeart/2008/layout/HorizontalMultiLevelHierarchy"/>
    <dgm:cxn modelId="{3AD163A8-1F2E-401E-BC1E-4037524B7CE5}" type="presParOf" srcId="{870697C5-4C29-4EFD-9526-0AE3E02FD112}" destId="{6CB56A53-4D6F-4C73-98BE-7AE7C8D1AF60}" srcOrd="1" destOrd="0" presId="urn:microsoft.com/office/officeart/2008/layout/HorizontalMultiLevelHierarchy"/>
    <dgm:cxn modelId="{F58AD7CC-E0F4-45B7-9E74-47FDC52ABA54}" type="presParOf" srcId="{EDFB18DB-ED69-4CDF-A913-54D1D873B8D5}" destId="{49B8F820-5DF6-4762-B59B-9A37D434C23F}" srcOrd="2" destOrd="0" presId="urn:microsoft.com/office/officeart/2008/layout/HorizontalMultiLevelHierarchy"/>
    <dgm:cxn modelId="{6B150C3D-589D-402D-BA0F-09A9936C98EA}" type="presParOf" srcId="{49B8F820-5DF6-4762-B59B-9A37D434C23F}" destId="{528D23F2-B1A9-404E-978A-8B8E9B4F54B1}" srcOrd="0" destOrd="0" presId="urn:microsoft.com/office/officeart/2008/layout/HorizontalMultiLevelHierarchy"/>
    <dgm:cxn modelId="{16778442-151E-4E85-86D7-D413D79196F5}" type="presParOf" srcId="{EDFB18DB-ED69-4CDF-A913-54D1D873B8D5}" destId="{FD9FD2F5-ECAD-4A33-B074-E3E10C568DE6}" srcOrd="3" destOrd="0" presId="urn:microsoft.com/office/officeart/2008/layout/HorizontalMultiLevelHierarchy"/>
    <dgm:cxn modelId="{10581151-E59F-42AE-85C5-69EB766ACA3B}" type="presParOf" srcId="{FD9FD2F5-ECAD-4A33-B074-E3E10C568DE6}" destId="{53A67742-A78D-4340-AC08-F1D2770F6183}" srcOrd="0" destOrd="0" presId="urn:microsoft.com/office/officeart/2008/layout/HorizontalMultiLevelHierarchy"/>
    <dgm:cxn modelId="{9D7C69DB-800A-4C42-B3E2-498A8EC5A226}" type="presParOf" srcId="{FD9FD2F5-ECAD-4A33-B074-E3E10C568DE6}" destId="{2D6CF429-9229-459B-AF7A-FF3209BD7CB8}" srcOrd="1" destOrd="0" presId="urn:microsoft.com/office/officeart/2008/layout/HorizontalMultiLevelHierarchy"/>
    <dgm:cxn modelId="{3A4BCFBC-BA5F-4BD9-8C23-01E54D867DB5}" type="presParOf" srcId="{EDFB18DB-ED69-4CDF-A913-54D1D873B8D5}" destId="{7A3A388E-CF3C-458F-AC42-A74B9EC46DCF}" srcOrd="4" destOrd="0" presId="urn:microsoft.com/office/officeart/2008/layout/HorizontalMultiLevelHierarchy"/>
    <dgm:cxn modelId="{AAAE96D1-2A00-4A26-AEDE-15B4F6748BA8}" type="presParOf" srcId="{7A3A388E-CF3C-458F-AC42-A74B9EC46DCF}" destId="{395BBF4E-402E-4479-A469-1DDCA1899D4D}" srcOrd="0" destOrd="0" presId="urn:microsoft.com/office/officeart/2008/layout/HorizontalMultiLevelHierarchy"/>
    <dgm:cxn modelId="{7C8D1ADD-07E6-4A85-B379-6126899B763B}" type="presParOf" srcId="{EDFB18DB-ED69-4CDF-A913-54D1D873B8D5}" destId="{61B55814-2212-473D-B6FB-C7C1082986A5}" srcOrd="5" destOrd="0" presId="urn:microsoft.com/office/officeart/2008/layout/HorizontalMultiLevelHierarchy"/>
    <dgm:cxn modelId="{91852C23-260A-4395-A1C9-AE91B9E9A3F7}" type="presParOf" srcId="{61B55814-2212-473D-B6FB-C7C1082986A5}" destId="{75C74312-8709-4F4E-BC17-41E6ADA37CDE}" srcOrd="0" destOrd="0" presId="urn:microsoft.com/office/officeart/2008/layout/HorizontalMultiLevelHierarchy"/>
    <dgm:cxn modelId="{D187A192-4350-4FB9-805C-09F0EC9C1F58}" type="presParOf" srcId="{61B55814-2212-473D-B6FB-C7C1082986A5}" destId="{8283E934-7C45-4C48-87DA-5DF0FA01521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8C202F-1A2F-4186-BD93-EB1042AD6192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id-ID"/>
        </a:p>
      </dgm:t>
    </dgm:pt>
    <dgm:pt modelId="{FDED4338-12A7-4BD1-B01D-88F5E565516B}">
      <dgm:prSet phldrT="[Text]" custT="1"/>
      <dgm:spPr/>
      <dgm:t>
        <a:bodyPr/>
        <a:lstStyle/>
        <a:p>
          <a:r>
            <a:rPr lang="en-US" sz="2800" b="1" dirty="0" err="1" smtClean="0">
              <a:latin typeface="Constantia" pitchFamily="18" charset="0"/>
            </a:rPr>
            <a:t>Peran</a:t>
          </a:r>
          <a:r>
            <a:rPr lang="en-US" sz="2800" b="1" dirty="0" smtClean="0">
              <a:latin typeface="Constantia" pitchFamily="18" charset="0"/>
            </a:rPr>
            <a:t> </a:t>
          </a:r>
          <a:r>
            <a:rPr lang="en-US" sz="2800" b="1" dirty="0" err="1" smtClean="0">
              <a:latin typeface="Constantia" pitchFamily="18" charset="0"/>
            </a:rPr>
            <a:t>dan</a:t>
          </a:r>
          <a:r>
            <a:rPr lang="en-US" sz="2800" b="1" dirty="0" smtClean="0">
              <a:latin typeface="Constantia" pitchFamily="18" charset="0"/>
            </a:rPr>
            <a:t> </a:t>
          </a:r>
          <a:r>
            <a:rPr lang="en-US" sz="2800" b="1" dirty="0" err="1" smtClean="0">
              <a:latin typeface="Constantia" pitchFamily="18" charset="0"/>
            </a:rPr>
            <a:t>Tanggungjawab</a:t>
          </a:r>
          <a:endParaRPr lang="id-ID" sz="2800" dirty="0"/>
        </a:p>
      </dgm:t>
    </dgm:pt>
    <dgm:pt modelId="{41B28591-BCBE-48D5-B933-88F22F839DB0}" type="parTrans" cxnId="{41053A19-98B8-4B1F-9A11-FD09DE48DE60}">
      <dgm:prSet/>
      <dgm:spPr/>
      <dgm:t>
        <a:bodyPr/>
        <a:lstStyle/>
        <a:p>
          <a:endParaRPr lang="id-ID"/>
        </a:p>
      </dgm:t>
    </dgm:pt>
    <dgm:pt modelId="{83CBF9A5-A803-428A-856F-A517EAD8A490}" type="sibTrans" cxnId="{41053A19-98B8-4B1F-9A11-FD09DE48DE60}">
      <dgm:prSet/>
      <dgm:spPr/>
      <dgm:t>
        <a:bodyPr/>
        <a:lstStyle/>
        <a:p>
          <a:endParaRPr lang="id-ID"/>
        </a:p>
      </dgm:t>
    </dgm:pt>
    <dgm:pt modelId="{C31A149F-C532-497E-893F-9D33EBD24970}">
      <dgm:prSet phldrT="[Text]" custT="1"/>
      <dgm:spPr/>
      <dgm:t>
        <a:bodyPr/>
        <a:lstStyle/>
        <a:p>
          <a:pPr algn="l"/>
          <a:r>
            <a:rPr lang="en-US" sz="1400" b="1" smtClean="0">
              <a:latin typeface="Constantia" pitchFamily="18" charset="0"/>
            </a:rPr>
            <a:t>	</a:t>
          </a:r>
          <a:r>
            <a:rPr lang="id-ID" sz="1400" b="1" smtClean="0">
              <a:latin typeface="Constantia" pitchFamily="18" charset="0"/>
            </a:rPr>
            <a:t>Mengenali keterbatasan</a:t>
          </a:r>
          <a:r>
            <a:rPr lang="id-ID" sz="1400" smtClean="0">
              <a:latin typeface="Constantia" pitchFamily="18" charset="0"/>
            </a:rPr>
            <a:t> kemampuan, pengetahuan dan </a:t>
          </a:r>
          <a:r>
            <a:rPr lang="en-US" sz="1400" smtClean="0">
              <a:latin typeface="Constantia" pitchFamily="18" charset="0"/>
            </a:rPr>
            <a:t>	</a:t>
          </a:r>
          <a:r>
            <a:rPr lang="id-ID" sz="1400" smtClean="0">
              <a:latin typeface="Constantia" pitchFamily="18" charset="0"/>
            </a:rPr>
            <a:t>keterampila</a:t>
          </a:r>
          <a:r>
            <a:rPr lang="en-US" sz="1400" smtClean="0">
              <a:latin typeface="Constantia" pitchFamily="18" charset="0"/>
            </a:rPr>
            <a:t>n</a:t>
          </a:r>
          <a:r>
            <a:rPr lang="id-ID" sz="1400" smtClean="0">
              <a:latin typeface="Constantia" pitchFamily="18" charset="0"/>
            </a:rPr>
            <a:t> </a:t>
          </a:r>
          <a:r>
            <a:rPr lang="en-US" sz="1400" smtClean="0">
              <a:latin typeface="Constantia" pitchFamily="18" charset="0"/>
            </a:rPr>
            <a:t>antar </a:t>
          </a:r>
          <a:r>
            <a:rPr lang="id-ID" sz="1400" smtClean="0">
              <a:latin typeface="Constantia" pitchFamily="18" charset="0"/>
            </a:rPr>
            <a:t>profesi dalam tim</a:t>
          </a:r>
          <a:r>
            <a:rPr lang="en-US" sz="1400" smtClean="0">
              <a:latin typeface="Constantia" pitchFamily="18" charset="0"/>
            </a:rPr>
            <a:t> &amp; </a:t>
          </a:r>
          <a:r>
            <a:rPr lang="en-US" sz="1400" b="1" smtClean="0">
              <a:latin typeface="Constantia" pitchFamily="18" charset="0"/>
            </a:rPr>
            <a:t>m</a:t>
          </a:r>
          <a:r>
            <a:rPr lang="id-ID" sz="1400" b="1" smtClean="0">
              <a:latin typeface="Constantia" pitchFamily="18" charset="0"/>
            </a:rPr>
            <a:t>elibatkan semua </a:t>
          </a:r>
          <a:r>
            <a:rPr lang="en-US" sz="1400" b="1" smtClean="0">
              <a:latin typeface="Constantia" pitchFamily="18" charset="0"/>
            </a:rPr>
            <a:t>	</a:t>
          </a:r>
          <a:r>
            <a:rPr lang="id-ID" sz="1400" b="1" smtClean="0">
              <a:latin typeface="Constantia" pitchFamily="18" charset="0"/>
            </a:rPr>
            <a:t>profesi </a:t>
          </a:r>
          <a:r>
            <a:rPr lang="id-ID" sz="1400" smtClean="0">
              <a:latin typeface="Constantia" pitchFamily="18" charset="0"/>
            </a:rPr>
            <a:t>terkait dalam pelayanan</a:t>
          </a:r>
          <a:r>
            <a:rPr lang="en-US" sz="1400" smtClean="0">
              <a:latin typeface="Constantia" pitchFamily="18" charset="0"/>
            </a:rPr>
            <a:t> kesehatan </a:t>
          </a:r>
          <a:r>
            <a:rPr lang="id-ID" sz="1400" smtClean="0">
              <a:latin typeface="Constantia" pitchFamily="18" charset="0"/>
            </a:rPr>
            <a:t>untuk dapat </a:t>
          </a:r>
          <a:r>
            <a:rPr lang="en-US" sz="1400" smtClean="0">
              <a:latin typeface="Constantia" pitchFamily="18" charset="0"/>
            </a:rPr>
            <a:t>	</a:t>
          </a:r>
          <a:r>
            <a:rPr lang="id-ID" sz="1400" smtClean="0">
              <a:latin typeface="Constantia" pitchFamily="18" charset="0"/>
            </a:rPr>
            <a:t>memberikan pelayanan yang aman, tepat waktu, efektif , efisien dan </a:t>
          </a:r>
          <a:r>
            <a:rPr lang="en-US" sz="1400" smtClean="0">
              <a:latin typeface="Constantia" pitchFamily="18" charset="0"/>
            </a:rPr>
            <a:t>	</a:t>
          </a:r>
          <a:r>
            <a:rPr lang="id-ID" sz="1400" smtClean="0">
              <a:latin typeface="Constantia" pitchFamily="18" charset="0"/>
            </a:rPr>
            <a:t>adil.</a:t>
          </a:r>
          <a:endParaRPr lang="id-ID" sz="1400" dirty="0"/>
        </a:p>
      </dgm:t>
    </dgm:pt>
    <dgm:pt modelId="{06F5A71D-FEB9-4F57-8FBF-CCA6BAFE0E6F}" type="parTrans" cxnId="{FA093A8D-EEAF-44A3-8C43-AC192267AE0F}">
      <dgm:prSet/>
      <dgm:spPr/>
      <dgm:t>
        <a:bodyPr/>
        <a:lstStyle/>
        <a:p>
          <a:endParaRPr lang="id-ID"/>
        </a:p>
      </dgm:t>
    </dgm:pt>
    <dgm:pt modelId="{A22B4512-3EC1-4CB1-9834-9187BF3D1099}" type="sibTrans" cxnId="{FA093A8D-EEAF-44A3-8C43-AC192267AE0F}">
      <dgm:prSet/>
      <dgm:spPr/>
      <dgm:t>
        <a:bodyPr/>
        <a:lstStyle/>
        <a:p>
          <a:endParaRPr lang="id-ID"/>
        </a:p>
      </dgm:t>
    </dgm:pt>
    <dgm:pt modelId="{F4598A74-DF0E-4C67-B320-57BA72BA6204}">
      <dgm:prSet phldrT="[Text]" custT="1"/>
      <dgm:spPr/>
      <dgm:t>
        <a:bodyPr/>
        <a:lstStyle/>
        <a:p>
          <a:pPr algn="l"/>
          <a:r>
            <a:rPr lang="en-US" sz="1600" b="1" smtClean="0">
              <a:latin typeface="Constantia" pitchFamily="18" charset="0"/>
            </a:rPr>
            <a:t>	</a:t>
          </a:r>
          <a:r>
            <a:rPr lang="id-ID" sz="1600" b="1" smtClean="0">
              <a:latin typeface="Constantia" pitchFamily="18" charset="0"/>
            </a:rPr>
            <a:t>Berkomunikasi </a:t>
          </a:r>
          <a:r>
            <a:rPr lang="id-ID" sz="1600" smtClean="0">
              <a:latin typeface="Constantia" pitchFamily="18" charset="0"/>
            </a:rPr>
            <a:t>dengan </a:t>
          </a:r>
          <a:r>
            <a:rPr lang="en-US" sz="1600" smtClean="0">
              <a:latin typeface="Constantia" pitchFamily="18" charset="0"/>
            </a:rPr>
            <a:t>profesi lain dalam</a:t>
          </a:r>
          <a:r>
            <a:rPr lang="id-ID" sz="1600" smtClean="0">
              <a:latin typeface="Constantia" pitchFamily="18" charset="0"/>
            </a:rPr>
            <a:t> tim</a:t>
          </a:r>
          <a:r>
            <a:rPr lang="en-US" sz="1600" smtClean="0">
              <a:latin typeface="Constantia" pitchFamily="18" charset="0"/>
            </a:rPr>
            <a:t>, 	</a:t>
          </a:r>
          <a:r>
            <a:rPr lang="en-US" sz="1600" b="1" smtClean="0">
              <a:latin typeface="Constantia" pitchFamily="18" charset="0"/>
            </a:rPr>
            <a:t>m</a:t>
          </a:r>
          <a:r>
            <a:rPr lang="id-ID" sz="1600" b="1" smtClean="0">
              <a:latin typeface="Constantia" pitchFamily="18" charset="0"/>
            </a:rPr>
            <a:t>enciptakan hubungan saling bergantung </a:t>
          </a:r>
          <a:r>
            <a:rPr lang="id-ID" sz="1600" smtClean="0">
              <a:latin typeface="Constantia" pitchFamily="18" charset="0"/>
            </a:rPr>
            <a:t>dengan </a:t>
          </a:r>
          <a:r>
            <a:rPr lang="en-US" sz="1600" smtClean="0">
              <a:latin typeface="Constantia" pitchFamily="18" charset="0"/>
            </a:rPr>
            <a:t>	</a:t>
          </a:r>
          <a:r>
            <a:rPr lang="id-ID" sz="1600" smtClean="0">
              <a:latin typeface="Constantia" pitchFamily="18" charset="0"/>
            </a:rPr>
            <a:t>profesi lain dalam pelayanan kesehatan.</a:t>
          </a:r>
          <a:endParaRPr lang="id-ID" sz="1600" dirty="0"/>
        </a:p>
      </dgm:t>
    </dgm:pt>
    <dgm:pt modelId="{76F09FFC-7DE9-4E20-9C57-6FA0575CFCD6}" type="parTrans" cxnId="{E19FAE28-08F8-493D-BA32-65D825D70F5B}">
      <dgm:prSet/>
      <dgm:spPr/>
      <dgm:t>
        <a:bodyPr/>
        <a:lstStyle/>
        <a:p>
          <a:endParaRPr lang="id-ID"/>
        </a:p>
      </dgm:t>
    </dgm:pt>
    <dgm:pt modelId="{9CB52258-B0A3-40EC-B1A9-82DD5C82267F}" type="sibTrans" cxnId="{E19FAE28-08F8-493D-BA32-65D825D70F5B}">
      <dgm:prSet/>
      <dgm:spPr/>
      <dgm:t>
        <a:bodyPr/>
        <a:lstStyle/>
        <a:p>
          <a:endParaRPr lang="id-ID"/>
        </a:p>
      </dgm:t>
    </dgm:pt>
    <dgm:pt modelId="{7477825C-FE2C-48F0-93CB-58C9E3E5405D}">
      <dgm:prSet phldrT="[Text]" custT="1"/>
      <dgm:spPr/>
      <dgm:t>
        <a:bodyPr/>
        <a:lstStyle/>
        <a:p>
          <a:pPr algn="l"/>
          <a:r>
            <a:rPr lang="en-US" sz="1800" b="1" smtClean="0">
              <a:latin typeface="Constantia" pitchFamily="18" charset="0"/>
            </a:rPr>
            <a:t>	Aktif t</a:t>
          </a:r>
          <a:r>
            <a:rPr lang="id-ID" sz="1800" b="1" smtClean="0">
              <a:latin typeface="Constantia" pitchFamily="18" charset="0"/>
            </a:rPr>
            <a:t>erlibat dalam pengembangan profesi </a:t>
          </a:r>
          <a:r>
            <a:rPr lang="en-US" sz="1800" b="1" smtClean="0">
              <a:latin typeface="Constantia" pitchFamily="18" charset="0"/>
            </a:rPr>
            <a:t>	</a:t>
          </a:r>
          <a:r>
            <a:rPr lang="id-ID" sz="1800" smtClean="0">
              <a:latin typeface="Constantia" pitchFamily="18" charset="0"/>
            </a:rPr>
            <a:t>dan pengembangan antar profesi untuk </a:t>
          </a:r>
          <a:r>
            <a:rPr lang="en-US" sz="1800" smtClean="0">
              <a:latin typeface="Constantia" pitchFamily="18" charset="0"/>
            </a:rPr>
            <a:t>	</a:t>
          </a:r>
          <a:r>
            <a:rPr lang="id-ID" sz="1800" smtClean="0">
              <a:latin typeface="Constantia" pitchFamily="18" charset="0"/>
            </a:rPr>
            <a:t>meningkatkan performa tim.</a:t>
          </a:r>
          <a:endParaRPr lang="id-ID" sz="1800" dirty="0"/>
        </a:p>
      </dgm:t>
    </dgm:pt>
    <dgm:pt modelId="{80372A11-7B76-4013-A8E9-C6951C1BC9D2}" type="parTrans" cxnId="{E085EDFD-25A7-4D39-A590-D2E67E00F720}">
      <dgm:prSet/>
      <dgm:spPr/>
      <dgm:t>
        <a:bodyPr/>
        <a:lstStyle/>
        <a:p>
          <a:endParaRPr lang="id-ID"/>
        </a:p>
      </dgm:t>
    </dgm:pt>
    <dgm:pt modelId="{99186EA9-91E6-4918-A208-FEF1E47CC676}" type="sibTrans" cxnId="{E085EDFD-25A7-4D39-A590-D2E67E00F720}">
      <dgm:prSet/>
      <dgm:spPr/>
      <dgm:t>
        <a:bodyPr/>
        <a:lstStyle/>
        <a:p>
          <a:endParaRPr lang="id-ID"/>
        </a:p>
      </dgm:t>
    </dgm:pt>
    <dgm:pt modelId="{5001ECEC-5E82-4EB1-B16A-193ACB2ABAD6}" type="pres">
      <dgm:prSet presAssocID="{1D8C202F-1A2F-4186-BD93-EB1042AD619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E98FF1C8-EBD4-4613-99B8-CE709CD78723}" type="pres">
      <dgm:prSet presAssocID="{FDED4338-12A7-4BD1-B01D-88F5E565516B}" presName="root1" presStyleCnt="0"/>
      <dgm:spPr/>
    </dgm:pt>
    <dgm:pt modelId="{0CFED93C-E056-4FBA-AF93-202DE860C960}" type="pres">
      <dgm:prSet presAssocID="{FDED4338-12A7-4BD1-B01D-88F5E565516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EDFB18DB-ED69-4CDF-A913-54D1D873B8D5}" type="pres">
      <dgm:prSet presAssocID="{FDED4338-12A7-4BD1-B01D-88F5E565516B}" presName="level2hierChild" presStyleCnt="0"/>
      <dgm:spPr/>
    </dgm:pt>
    <dgm:pt modelId="{2EB1291D-5607-4188-A9D1-C1ED31200143}" type="pres">
      <dgm:prSet presAssocID="{06F5A71D-FEB9-4F57-8FBF-CCA6BAFE0E6F}" presName="conn2-1" presStyleLbl="parChTrans1D2" presStyleIdx="0" presStyleCnt="3"/>
      <dgm:spPr/>
      <dgm:t>
        <a:bodyPr/>
        <a:lstStyle/>
        <a:p>
          <a:endParaRPr lang="id-ID"/>
        </a:p>
      </dgm:t>
    </dgm:pt>
    <dgm:pt modelId="{4E75DB45-D3A9-4FF9-A58B-F89F3EC50CF6}" type="pres">
      <dgm:prSet presAssocID="{06F5A71D-FEB9-4F57-8FBF-CCA6BAFE0E6F}" presName="connTx" presStyleLbl="parChTrans1D2" presStyleIdx="0" presStyleCnt="3"/>
      <dgm:spPr/>
      <dgm:t>
        <a:bodyPr/>
        <a:lstStyle/>
        <a:p>
          <a:endParaRPr lang="id-ID"/>
        </a:p>
      </dgm:t>
    </dgm:pt>
    <dgm:pt modelId="{870697C5-4C29-4EFD-9526-0AE3E02FD112}" type="pres">
      <dgm:prSet presAssocID="{C31A149F-C532-497E-893F-9D33EBD24970}" presName="root2" presStyleCnt="0"/>
      <dgm:spPr/>
    </dgm:pt>
    <dgm:pt modelId="{8955FCCA-C547-4E4F-8A15-4C5B0A477BF0}" type="pres">
      <dgm:prSet presAssocID="{C31A149F-C532-497E-893F-9D33EBD24970}" presName="LevelTwoTextNode" presStyleLbl="node2" presStyleIdx="0" presStyleCnt="3" custScaleX="177904" custScaleY="13910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6CB56A53-4D6F-4C73-98BE-7AE7C8D1AF60}" type="pres">
      <dgm:prSet presAssocID="{C31A149F-C532-497E-893F-9D33EBD24970}" presName="level3hierChild" presStyleCnt="0"/>
      <dgm:spPr/>
    </dgm:pt>
    <dgm:pt modelId="{49B8F820-5DF6-4762-B59B-9A37D434C23F}" type="pres">
      <dgm:prSet presAssocID="{76F09FFC-7DE9-4E20-9C57-6FA0575CFCD6}" presName="conn2-1" presStyleLbl="parChTrans1D2" presStyleIdx="1" presStyleCnt="3"/>
      <dgm:spPr/>
      <dgm:t>
        <a:bodyPr/>
        <a:lstStyle/>
        <a:p>
          <a:endParaRPr lang="id-ID"/>
        </a:p>
      </dgm:t>
    </dgm:pt>
    <dgm:pt modelId="{528D23F2-B1A9-404E-978A-8B8E9B4F54B1}" type="pres">
      <dgm:prSet presAssocID="{76F09FFC-7DE9-4E20-9C57-6FA0575CFCD6}" presName="connTx" presStyleLbl="parChTrans1D2" presStyleIdx="1" presStyleCnt="3"/>
      <dgm:spPr/>
      <dgm:t>
        <a:bodyPr/>
        <a:lstStyle/>
        <a:p>
          <a:endParaRPr lang="id-ID"/>
        </a:p>
      </dgm:t>
    </dgm:pt>
    <dgm:pt modelId="{FD9FD2F5-ECAD-4A33-B074-E3E10C568DE6}" type="pres">
      <dgm:prSet presAssocID="{F4598A74-DF0E-4C67-B320-57BA72BA6204}" presName="root2" presStyleCnt="0"/>
      <dgm:spPr/>
    </dgm:pt>
    <dgm:pt modelId="{53A67742-A78D-4340-AC08-F1D2770F6183}" type="pres">
      <dgm:prSet presAssocID="{F4598A74-DF0E-4C67-B320-57BA72BA6204}" presName="LevelTwoTextNode" presStyleLbl="node2" presStyleIdx="1" presStyleCnt="3" custScaleX="177000" custScaleY="10848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2D6CF429-9229-459B-AF7A-FF3209BD7CB8}" type="pres">
      <dgm:prSet presAssocID="{F4598A74-DF0E-4C67-B320-57BA72BA6204}" presName="level3hierChild" presStyleCnt="0"/>
      <dgm:spPr/>
    </dgm:pt>
    <dgm:pt modelId="{7A3A388E-CF3C-458F-AC42-A74B9EC46DCF}" type="pres">
      <dgm:prSet presAssocID="{80372A11-7B76-4013-A8E9-C6951C1BC9D2}" presName="conn2-1" presStyleLbl="parChTrans1D2" presStyleIdx="2" presStyleCnt="3"/>
      <dgm:spPr/>
      <dgm:t>
        <a:bodyPr/>
        <a:lstStyle/>
        <a:p>
          <a:endParaRPr lang="id-ID"/>
        </a:p>
      </dgm:t>
    </dgm:pt>
    <dgm:pt modelId="{395BBF4E-402E-4479-A469-1DDCA1899D4D}" type="pres">
      <dgm:prSet presAssocID="{80372A11-7B76-4013-A8E9-C6951C1BC9D2}" presName="connTx" presStyleLbl="parChTrans1D2" presStyleIdx="2" presStyleCnt="3"/>
      <dgm:spPr/>
      <dgm:t>
        <a:bodyPr/>
        <a:lstStyle/>
        <a:p>
          <a:endParaRPr lang="id-ID"/>
        </a:p>
      </dgm:t>
    </dgm:pt>
    <dgm:pt modelId="{61B55814-2212-473D-B6FB-C7C1082986A5}" type="pres">
      <dgm:prSet presAssocID="{7477825C-FE2C-48F0-93CB-58C9E3E5405D}" presName="root2" presStyleCnt="0"/>
      <dgm:spPr/>
    </dgm:pt>
    <dgm:pt modelId="{75C74312-8709-4F4E-BC17-41E6ADA37CDE}" type="pres">
      <dgm:prSet presAssocID="{7477825C-FE2C-48F0-93CB-58C9E3E5405D}" presName="LevelTwoTextNode" presStyleLbl="node2" presStyleIdx="2" presStyleCnt="3" custScaleX="17700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8283E934-7C45-4C48-87DA-5DF0FA01521A}" type="pres">
      <dgm:prSet presAssocID="{7477825C-FE2C-48F0-93CB-58C9E3E5405D}" presName="level3hierChild" presStyleCnt="0"/>
      <dgm:spPr/>
    </dgm:pt>
  </dgm:ptLst>
  <dgm:cxnLst>
    <dgm:cxn modelId="{D88A2FE2-30C2-481C-B02B-FD8C766A7AC0}" type="presOf" srcId="{76F09FFC-7DE9-4E20-9C57-6FA0575CFCD6}" destId="{528D23F2-B1A9-404E-978A-8B8E9B4F54B1}" srcOrd="1" destOrd="0" presId="urn:microsoft.com/office/officeart/2008/layout/HorizontalMultiLevelHierarchy"/>
    <dgm:cxn modelId="{F13EAE2E-EACE-462B-A254-AEE3BA884DBA}" type="presOf" srcId="{7477825C-FE2C-48F0-93CB-58C9E3E5405D}" destId="{75C74312-8709-4F4E-BC17-41E6ADA37CDE}" srcOrd="0" destOrd="0" presId="urn:microsoft.com/office/officeart/2008/layout/HorizontalMultiLevelHierarchy"/>
    <dgm:cxn modelId="{41053A19-98B8-4B1F-9A11-FD09DE48DE60}" srcId="{1D8C202F-1A2F-4186-BD93-EB1042AD6192}" destId="{FDED4338-12A7-4BD1-B01D-88F5E565516B}" srcOrd="0" destOrd="0" parTransId="{41B28591-BCBE-48D5-B933-88F22F839DB0}" sibTransId="{83CBF9A5-A803-428A-856F-A517EAD8A490}"/>
    <dgm:cxn modelId="{10350646-25B2-4018-BB34-D7C48ADA3BAB}" type="presOf" srcId="{06F5A71D-FEB9-4F57-8FBF-CCA6BAFE0E6F}" destId="{2EB1291D-5607-4188-A9D1-C1ED31200143}" srcOrd="0" destOrd="0" presId="urn:microsoft.com/office/officeart/2008/layout/HorizontalMultiLevelHierarchy"/>
    <dgm:cxn modelId="{CB819C2C-29DC-4D8D-848E-800A5B29038A}" type="presOf" srcId="{F4598A74-DF0E-4C67-B320-57BA72BA6204}" destId="{53A67742-A78D-4340-AC08-F1D2770F6183}" srcOrd="0" destOrd="0" presId="urn:microsoft.com/office/officeart/2008/layout/HorizontalMultiLevelHierarchy"/>
    <dgm:cxn modelId="{0F81CB9B-AB08-4468-B1CB-CCF7C00C9337}" type="presOf" srcId="{C31A149F-C532-497E-893F-9D33EBD24970}" destId="{8955FCCA-C547-4E4F-8A15-4C5B0A477BF0}" srcOrd="0" destOrd="0" presId="urn:microsoft.com/office/officeart/2008/layout/HorizontalMultiLevelHierarchy"/>
    <dgm:cxn modelId="{6AD917F6-85E3-47BC-BBE9-FF12A5228A04}" type="presOf" srcId="{80372A11-7B76-4013-A8E9-C6951C1BC9D2}" destId="{395BBF4E-402E-4479-A469-1DDCA1899D4D}" srcOrd="1" destOrd="0" presId="urn:microsoft.com/office/officeart/2008/layout/HorizontalMultiLevelHierarchy"/>
    <dgm:cxn modelId="{E19FAE28-08F8-493D-BA32-65D825D70F5B}" srcId="{FDED4338-12A7-4BD1-B01D-88F5E565516B}" destId="{F4598A74-DF0E-4C67-B320-57BA72BA6204}" srcOrd="1" destOrd="0" parTransId="{76F09FFC-7DE9-4E20-9C57-6FA0575CFCD6}" sibTransId="{9CB52258-B0A3-40EC-B1A9-82DD5C82267F}"/>
    <dgm:cxn modelId="{83638555-4626-40D5-9FFF-15B68204F10B}" type="presOf" srcId="{FDED4338-12A7-4BD1-B01D-88F5E565516B}" destId="{0CFED93C-E056-4FBA-AF93-202DE860C960}" srcOrd="0" destOrd="0" presId="urn:microsoft.com/office/officeart/2008/layout/HorizontalMultiLevelHierarchy"/>
    <dgm:cxn modelId="{6CD711AF-CAE3-405C-B83F-C737A72205E7}" type="presOf" srcId="{76F09FFC-7DE9-4E20-9C57-6FA0575CFCD6}" destId="{49B8F820-5DF6-4762-B59B-9A37D434C23F}" srcOrd="0" destOrd="0" presId="urn:microsoft.com/office/officeart/2008/layout/HorizontalMultiLevelHierarchy"/>
    <dgm:cxn modelId="{01F10B62-B9B6-4898-9FC4-3268F4D614E3}" type="presOf" srcId="{06F5A71D-FEB9-4F57-8FBF-CCA6BAFE0E6F}" destId="{4E75DB45-D3A9-4FF9-A58B-F89F3EC50CF6}" srcOrd="1" destOrd="0" presId="urn:microsoft.com/office/officeart/2008/layout/HorizontalMultiLevelHierarchy"/>
    <dgm:cxn modelId="{5693EE47-1976-4CBD-8EF4-ADB95F3005B8}" type="presOf" srcId="{80372A11-7B76-4013-A8E9-C6951C1BC9D2}" destId="{7A3A388E-CF3C-458F-AC42-A74B9EC46DCF}" srcOrd="0" destOrd="0" presId="urn:microsoft.com/office/officeart/2008/layout/HorizontalMultiLevelHierarchy"/>
    <dgm:cxn modelId="{E085EDFD-25A7-4D39-A590-D2E67E00F720}" srcId="{FDED4338-12A7-4BD1-B01D-88F5E565516B}" destId="{7477825C-FE2C-48F0-93CB-58C9E3E5405D}" srcOrd="2" destOrd="0" parTransId="{80372A11-7B76-4013-A8E9-C6951C1BC9D2}" sibTransId="{99186EA9-91E6-4918-A208-FEF1E47CC676}"/>
    <dgm:cxn modelId="{FA093A8D-EEAF-44A3-8C43-AC192267AE0F}" srcId="{FDED4338-12A7-4BD1-B01D-88F5E565516B}" destId="{C31A149F-C532-497E-893F-9D33EBD24970}" srcOrd="0" destOrd="0" parTransId="{06F5A71D-FEB9-4F57-8FBF-CCA6BAFE0E6F}" sibTransId="{A22B4512-3EC1-4CB1-9834-9187BF3D1099}"/>
    <dgm:cxn modelId="{2D34D839-93AC-46C8-8B95-9A6F2B71F295}" type="presOf" srcId="{1D8C202F-1A2F-4186-BD93-EB1042AD6192}" destId="{5001ECEC-5E82-4EB1-B16A-193ACB2ABAD6}" srcOrd="0" destOrd="0" presId="urn:microsoft.com/office/officeart/2008/layout/HorizontalMultiLevelHierarchy"/>
    <dgm:cxn modelId="{CC293DFD-0F23-46B3-97E3-25F033F4EBD8}" type="presParOf" srcId="{5001ECEC-5E82-4EB1-B16A-193ACB2ABAD6}" destId="{E98FF1C8-EBD4-4613-99B8-CE709CD78723}" srcOrd="0" destOrd="0" presId="urn:microsoft.com/office/officeart/2008/layout/HorizontalMultiLevelHierarchy"/>
    <dgm:cxn modelId="{14C9CB69-556F-49D0-82E5-4D8EDEEA3D8B}" type="presParOf" srcId="{E98FF1C8-EBD4-4613-99B8-CE709CD78723}" destId="{0CFED93C-E056-4FBA-AF93-202DE860C960}" srcOrd="0" destOrd="0" presId="urn:microsoft.com/office/officeart/2008/layout/HorizontalMultiLevelHierarchy"/>
    <dgm:cxn modelId="{FEB0C15A-92A8-4D93-A959-D3E4B7BB52E0}" type="presParOf" srcId="{E98FF1C8-EBD4-4613-99B8-CE709CD78723}" destId="{EDFB18DB-ED69-4CDF-A913-54D1D873B8D5}" srcOrd="1" destOrd="0" presId="urn:microsoft.com/office/officeart/2008/layout/HorizontalMultiLevelHierarchy"/>
    <dgm:cxn modelId="{44B7CF82-A2CB-41C8-81E0-BA751A5CD67D}" type="presParOf" srcId="{EDFB18DB-ED69-4CDF-A913-54D1D873B8D5}" destId="{2EB1291D-5607-4188-A9D1-C1ED31200143}" srcOrd="0" destOrd="0" presId="urn:microsoft.com/office/officeart/2008/layout/HorizontalMultiLevelHierarchy"/>
    <dgm:cxn modelId="{34B69A76-3107-459E-A57E-9F722E248B4C}" type="presParOf" srcId="{2EB1291D-5607-4188-A9D1-C1ED31200143}" destId="{4E75DB45-D3A9-4FF9-A58B-F89F3EC50CF6}" srcOrd="0" destOrd="0" presId="urn:microsoft.com/office/officeart/2008/layout/HorizontalMultiLevelHierarchy"/>
    <dgm:cxn modelId="{1763E1AA-7985-4040-99BC-0AA88B13372B}" type="presParOf" srcId="{EDFB18DB-ED69-4CDF-A913-54D1D873B8D5}" destId="{870697C5-4C29-4EFD-9526-0AE3E02FD112}" srcOrd="1" destOrd="0" presId="urn:microsoft.com/office/officeart/2008/layout/HorizontalMultiLevelHierarchy"/>
    <dgm:cxn modelId="{4CC28049-6EE9-49E9-8D95-2F4C67D15525}" type="presParOf" srcId="{870697C5-4C29-4EFD-9526-0AE3E02FD112}" destId="{8955FCCA-C547-4E4F-8A15-4C5B0A477BF0}" srcOrd="0" destOrd="0" presId="urn:microsoft.com/office/officeart/2008/layout/HorizontalMultiLevelHierarchy"/>
    <dgm:cxn modelId="{0A8ED752-F5A6-4362-907D-DBD3EE7B43CC}" type="presParOf" srcId="{870697C5-4C29-4EFD-9526-0AE3E02FD112}" destId="{6CB56A53-4D6F-4C73-98BE-7AE7C8D1AF60}" srcOrd="1" destOrd="0" presId="urn:microsoft.com/office/officeart/2008/layout/HorizontalMultiLevelHierarchy"/>
    <dgm:cxn modelId="{AF3CDFAB-457C-4380-A69A-000C501972C6}" type="presParOf" srcId="{EDFB18DB-ED69-4CDF-A913-54D1D873B8D5}" destId="{49B8F820-5DF6-4762-B59B-9A37D434C23F}" srcOrd="2" destOrd="0" presId="urn:microsoft.com/office/officeart/2008/layout/HorizontalMultiLevelHierarchy"/>
    <dgm:cxn modelId="{043B8B06-EB64-4E26-B6EE-918EC87E778B}" type="presParOf" srcId="{49B8F820-5DF6-4762-B59B-9A37D434C23F}" destId="{528D23F2-B1A9-404E-978A-8B8E9B4F54B1}" srcOrd="0" destOrd="0" presId="urn:microsoft.com/office/officeart/2008/layout/HorizontalMultiLevelHierarchy"/>
    <dgm:cxn modelId="{35D302CE-D228-4073-872E-4A049C1CF6BF}" type="presParOf" srcId="{EDFB18DB-ED69-4CDF-A913-54D1D873B8D5}" destId="{FD9FD2F5-ECAD-4A33-B074-E3E10C568DE6}" srcOrd="3" destOrd="0" presId="urn:microsoft.com/office/officeart/2008/layout/HorizontalMultiLevelHierarchy"/>
    <dgm:cxn modelId="{F8D21187-EBB0-40DD-9A37-8C7BCCA38D91}" type="presParOf" srcId="{FD9FD2F5-ECAD-4A33-B074-E3E10C568DE6}" destId="{53A67742-A78D-4340-AC08-F1D2770F6183}" srcOrd="0" destOrd="0" presId="urn:microsoft.com/office/officeart/2008/layout/HorizontalMultiLevelHierarchy"/>
    <dgm:cxn modelId="{D13D4756-B7D1-470E-854E-AC08613C5DBC}" type="presParOf" srcId="{FD9FD2F5-ECAD-4A33-B074-E3E10C568DE6}" destId="{2D6CF429-9229-459B-AF7A-FF3209BD7CB8}" srcOrd="1" destOrd="0" presId="urn:microsoft.com/office/officeart/2008/layout/HorizontalMultiLevelHierarchy"/>
    <dgm:cxn modelId="{2596C4BA-F502-4CD6-86B4-26BA4CA8E281}" type="presParOf" srcId="{EDFB18DB-ED69-4CDF-A913-54D1D873B8D5}" destId="{7A3A388E-CF3C-458F-AC42-A74B9EC46DCF}" srcOrd="4" destOrd="0" presId="urn:microsoft.com/office/officeart/2008/layout/HorizontalMultiLevelHierarchy"/>
    <dgm:cxn modelId="{0F8A1D6F-A0C4-4C23-9378-BE80F1681100}" type="presParOf" srcId="{7A3A388E-CF3C-458F-AC42-A74B9EC46DCF}" destId="{395BBF4E-402E-4479-A469-1DDCA1899D4D}" srcOrd="0" destOrd="0" presId="urn:microsoft.com/office/officeart/2008/layout/HorizontalMultiLevelHierarchy"/>
    <dgm:cxn modelId="{0E7BAAFC-55D6-41B7-8A58-81EC8E49880B}" type="presParOf" srcId="{EDFB18DB-ED69-4CDF-A913-54D1D873B8D5}" destId="{61B55814-2212-473D-B6FB-C7C1082986A5}" srcOrd="5" destOrd="0" presId="urn:microsoft.com/office/officeart/2008/layout/HorizontalMultiLevelHierarchy"/>
    <dgm:cxn modelId="{45A23016-C696-4A45-ABDB-19209AA5815C}" type="presParOf" srcId="{61B55814-2212-473D-B6FB-C7C1082986A5}" destId="{75C74312-8709-4F4E-BC17-41E6ADA37CDE}" srcOrd="0" destOrd="0" presId="urn:microsoft.com/office/officeart/2008/layout/HorizontalMultiLevelHierarchy"/>
    <dgm:cxn modelId="{8E52CF64-7D9E-46BF-AB3A-E9D603E8E814}" type="presParOf" srcId="{61B55814-2212-473D-B6FB-C7C1082986A5}" destId="{8283E934-7C45-4C48-87DA-5DF0FA01521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CF4CF0-ECFF-4A4A-835A-253102D67326}" type="doc">
      <dgm:prSet loTypeId="urn:microsoft.com/office/officeart/2008/layout/VerticalAccentList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id-ID"/>
        </a:p>
      </dgm:t>
    </dgm:pt>
    <dgm:pt modelId="{3FB4568B-40A9-4EF7-A72B-F9FE1A6318EC}">
      <dgm:prSet phldrT="[Text]"/>
      <dgm:spPr/>
      <dgm:t>
        <a:bodyPr/>
        <a:lstStyle/>
        <a:p>
          <a:r>
            <a:rPr lang="en-US" dirty="0" err="1" smtClean="0">
              <a:latin typeface="Constantia" pitchFamily="18" charset="0"/>
            </a:rPr>
            <a:t>Berkomunikasi</a:t>
          </a:r>
          <a:r>
            <a:rPr lang="en-US" dirty="0" smtClean="0">
              <a:latin typeface="Constantia" pitchFamily="18" charset="0"/>
            </a:rPr>
            <a:t> </a:t>
          </a:r>
          <a:r>
            <a:rPr lang="en-US" dirty="0" err="1" smtClean="0">
              <a:latin typeface="Constantia" pitchFamily="18" charset="0"/>
            </a:rPr>
            <a:t>harus</a:t>
          </a:r>
          <a:r>
            <a:rPr lang="en-US" dirty="0" smtClean="0">
              <a:latin typeface="Constantia" pitchFamily="18" charset="0"/>
            </a:rPr>
            <a:t> </a:t>
          </a:r>
          <a:r>
            <a:rPr lang="en-US" dirty="0" err="1" smtClean="0">
              <a:latin typeface="Constantia" pitchFamily="18" charset="0"/>
            </a:rPr>
            <a:t>menggunakan</a:t>
          </a:r>
          <a:r>
            <a:rPr lang="en-US" dirty="0" smtClean="0">
              <a:latin typeface="Constantia" pitchFamily="18" charset="0"/>
            </a:rPr>
            <a:t> </a:t>
          </a:r>
          <a:r>
            <a:rPr lang="id-ID" dirty="0" smtClean="0">
              <a:latin typeface="Constantia" pitchFamily="18" charset="0"/>
            </a:rPr>
            <a:t>alat dan teknik komunikasi </a:t>
          </a:r>
          <a:r>
            <a:rPr lang="en-US" dirty="0" smtClean="0">
              <a:latin typeface="Constantia" pitchFamily="18" charset="0"/>
            </a:rPr>
            <a:t>yang </a:t>
          </a:r>
          <a:r>
            <a:rPr lang="en-US" dirty="0" err="1" smtClean="0">
              <a:latin typeface="Constantia" pitchFamily="18" charset="0"/>
            </a:rPr>
            <a:t>tepat</a:t>
          </a:r>
          <a:r>
            <a:rPr lang="en-US" dirty="0" smtClean="0">
              <a:latin typeface="Constantia" pitchFamily="18" charset="0"/>
            </a:rPr>
            <a:t> agar</a:t>
          </a:r>
          <a:r>
            <a:rPr lang="id-ID" dirty="0" smtClean="0">
              <a:latin typeface="Constantia" pitchFamily="18" charset="0"/>
            </a:rPr>
            <a:t> efektif</a:t>
          </a:r>
          <a:r>
            <a:rPr lang="en-US" dirty="0" smtClean="0">
              <a:latin typeface="Constantia" pitchFamily="18" charset="0"/>
            </a:rPr>
            <a:t>.</a:t>
          </a:r>
          <a:endParaRPr lang="id-ID" dirty="0"/>
        </a:p>
      </dgm:t>
    </dgm:pt>
    <dgm:pt modelId="{689ED40C-8FD9-4796-8BDD-541F9836B8B3}" type="parTrans" cxnId="{127106B4-010B-4437-A7C2-B66DF0758D9A}">
      <dgm:prSet/>
      <dgm:spPr/>
      <dgm:t>
        <a:bodyPr/>
        <a:lstStyle/>
        <a:p>
          <a:endParaRPr lang="id-ID"/>
        </a:p>
      </dgm:t>
    </dgm:pt>
    <dgm:pt modelId="{5FC715D0-A0E2-4C6A-9166-55101F83F253}" type="sibTrans" cxnId="{127106B4-010B-4437-A7C2-B66DF0758D9A}">
      <dgm:prSet/>
      <dgm:spPr/>
      <dgm:t>
        <a:bodyPr/>
        <a:lstStyle/>
        <a:p>
          <a:endParaRPr lang="id-ID"/>
        </a:p>
      </dgm:t>
    </dgm:pt>
    <dgm:pt modelId="{EEDC7693-A9D1-4DA5-8427-B714E8002359}">
      <dgm:prSet phldrT="[Text]" phldr="1"/>
      <dgm:spPr/>
      <dgm:t>
        <a:bodyPr/>
        <a:lstStyle/>
        <a:p>
          <a:endParaRPr lang="id-ID"/>
        </a:p>
      </dgm:t>
    </dgm:pt>
    <dgm:pt modelId="{D9C36081-9A08-4617-BE37-7CB3D9C37A8E}" type="parTrans" cxnId="{B6C566D0-AB32-414D-9E15-90D498DF66EE}">
      <dgm:prSet/>
      <dgm:spPr/>
      <dgm:t>
        <a:bodyPr/>
        <a:lstStyle/>
        <a:p>
          <a:endParaRPr lang="id-ID"/>
        </a:p>
      </dgm:t>
    </dgm:pt>
    <dgm:pt modelId="{29BA21A2-F90C-4A13-9667-8858CFE00956}" type="sibTrans" cxnId="{B6C566D0-AB32-414D-9E15-90D498DF66EE}">
      <dgm:prSet/>
      <dgm:spPr/>
      <dgm:t>
        <a:bodyPr/>
        <a:lstStyle/>
        <a:p>
          <a:endParaRPr lang="id-ID"/>
        </a:p>
      </dgm:t>
    </dgm:pt>
    <dgm:pt modelId="{AFA104DF-DCB6-45A5-94B3-018AAA8E0AFB}">
      <dgm:prSet phldrT="[Text]"/>
      <dgm:spPr/>
      <dgm:t>
        <a:bodyPr/>
        <a:lstStyle/>
        <a:p>
          <a:r>
            <a:rPr lang="en-US" dirty="0" smtClean="0">
              <a:latin typeface="Constantia" pitchFamily="18" charset="0"/>
            </a:rPr>
            <a:t>T</a:t>
          </a:r>
          <a:r>
            <a:rPr lang="id-ID" dirty="0" smtClean="0">
              <a:latin typeface="Constantia" pitchFamily="18" charset="0"/>
            </a:rPr>
            <a:t>eknologi dan sistem informasi</a:t>
          </a:r>
          <a:r>
            <a:rPr lang="en-US" dirty="0" smtClean="0">
              <a:latin typeface="Constantia" pitchFamily="18" charset="0"/>
            </a:rPr>
            <a:t> </a:t>
          </a:r>
          <a:r>
            <a:rPr lang="en-US" dirty="0" err="1" smtClean="0">
              <a:latin typeface="Constantia" pitchFamily="18" charset="0"/>
            </a:rPr>
            <a:t>juga</a:t>
          </a:r>
          <a:r>
            <a:rPr lang="en-US" dirty="0" smtClean="0">
              <a:latin typeface="Constantia" pitchFamily="18" charset="0"/>
            </a:rPr>
            <a:t> </a:t>
          </a:r>
          <a:r>
            <a:rPr lang="en-US" dirty="0" err="1" smtClean="0">
              <a:latin typeface="Constantia" pitchFamily="18" charset="0"/>
            </a:rPr>
            <a:t>harus</a:t>
          </a:r>
          <a:r>
            <a:rPr lang="en-US" dirty="0" smtClean="0">
              <a:latin typeface="Constantia" pitchFamily="18" charset="0"/>
            </a:rPr>
            <a:t> </a:t>
          </a:r>
          <a:r>
            <a:rPr lang="en-US" dirty="0" err="1" smtClean="0">
              <a:latin typeface="Constantia" pitchFamily="18" charset="0"/>
            </a:rPr>
            <a:t>dapat</a:t>
          </a:r>
          <a:r>
            <a:rPr lang="id-ID" dirty="0" smtClean="0">
              <a:latin typeface="Constantia" pitchFamily="18" charset="0"/>
            </a:rPr>
            <a:t> memfasilitasi diskusi dan interaksi antar profesi </a:t>
          </a:r>
          <a:r>
            <a:rPr lang="en-US" dirty="0" err="1" smtClean="0">
              <a:latin typeface="Constantia" pitchFamily="18" charset="0"/>
            </a:rPr>
            <a:t>kesehatan</a:t>
          </a:r>
          <a:r>
            <a:rPr lang="en-US" dirty="0" smtClean="0">
              <a:latin typeface="Constantia" pitchFamily="18" charset="0"/>
            </a:rPr>
            <a:t> </a:t>
          </a:r>
          <a:endParaRPr lang="id-ID" dirty="0"/>
        </a:p>
      </dgm:t>
    </dgm:pt>
    <dgm:pt modelId="{644C2B93-76C8-4F32-890C-B52777F8E9DF}" type="parTrans" cxnId="{503A37EA-6038-4909-9FFB-131A3BAAD6F3}">
      <dgm:prSet/>
      <dgm:spPr/>
      <dgm:t>
        <a:bodyPr/>
        <a:lstStyle/>
        <a:p>
          <a:endParaRPr lang="id-ID"/>
        </a:p>
      </dgm:t>
    </dgm:pt>
    <dgm:pt modelId="{F1B67713-6C42-41B6-8B5B-ECB42A1E8651}" type="sibTrans" cxnId="{503A37EA-6038-4909-9FFB-131A3BAAD6F3}">
      <dgm:prSet/>
      <dgm:spPr/>
      <dgm:t>
        <a:bodyPr/>
        <a:lstStyle/>
        <a:p>
          <a:endParaRPr lang="id-ID"/>
        </a:p>
      </dgm:t>
    </dgm:pt>
    <dgm:pt modelId="{8C72E7EB-64DD-40A5-B060-49EB701474DD}">
      <dgm:prSet phldrT="[Text]" phldr="1"/>
      <dgm:spPr/>
      <dgm:t>
        <a:bodyPr/>
        <a:lstStyle/>
        <a:p>
          <a:endParaRPr lang="id-ID"/>
        </a:p>
      </dgm:t>
    </dgm:pt>
    <dgm:pt modelId="{14C44C2D-6B44-4394-8106-50A82655AD97}" type="parTrans" cxnId="{D059D213-F22E-4EBF-A357-C1928EB63A19}">
      <dgm:prSet/>
      <dgm:spPr/>
      <dgm:t>
        <a:bodyPr/>
        <a:lstStyle/>
        <a:p>
          <a:endParaRPr lang="id-ID"/>
        </a:p>
      </dgm:t>
    </dgm:pt>
    <dgm:pt modelId="{B6E10E41-345A-40BD-B0FB-1DD0313A45EE}" type="sibTrans" cxnId="{D059D213-F22E-4EBF-A357-C1928EB63A19}">
      <dgm:prSet/>
      <dgm:spPr/>
      <dgm:t>
        <a:bodyPr/>
        <a:lstStyle/>
        <a:p>
          <a:endParaRPr lang="id-ID"/>
        </a:p>
      </dgm:t>
    </dgm:pt>
    <dgm:pt modelId="{FB7E1C7A-4554-4178-BE6F-9938DCB6C8A4}">
      <dgm:prSet phldrT="[Text]"/>
      <dgm:spPr/>
      <dgm:t>
        <a:bodyPr/>
        <a:lstStyle/>
        <a:p>
          <a:r>
            <a:rPr lang="en-US" dirty="0" err="1" smtClean="0">
              <a:latin typeface="Constantia" pitchFamily="18" charset="0"/>
            </a:rPr>
            <a:t>Menggunakan</a:t>
          </a:r>
          <a:r>
            <a:rPr lang="en-US" dirty="0" smtClean="0">
              <a:latin typeface="Constantia" pitchFamily="18" charset="0"/>
            </a:rPr>
            <a:t> </a:t>
          </a:r>
          <a:r>
            <a:rPr lang="en-US" dirty="0" err="1" smtClean="0">
              <a:latin typeface="Constantia" pitchFamily="18" charset="0"/>
            </a:rPr>
            <a:t>teknik</a:t>
          </a:r>
          <a:r>
            <a:rPr lang="en-US" dirty="0" smtClean="0">
              <a:latin typeface="Constantia" pitchFamily="18" charset="0"/>
            </a:rPr>
            <a:t> </a:t>
          </a:r>
          <a:r>
            <a:rPr lang="en-US" dirty="0" err="1" smtClean="0">
              <a:latin typeface="Constantia" pitchFamily="18" charset="0"/>
            </a:rPr>
            <a:t>komunikasi</a:t>
          </a:r>
          <a:r>
            <a:rPr lang="id-ID" dirty="0" smtClean="0">
              <a:latin typeface="Constantia" pitchFamily="18" charset="0"/>
            </a:rPr>
            <a:t> yang dapat dimengerti dan menghindari terminologi yang </a:t>
          </a:r>
          <a:r>
            <a:rPr lang="en-US" dirty="0" err="1" smtClean="0">
              <a:latin typeface="Constantia" pitchFamily="18" charset="0"/>
            </a:rPr>
            <a:t>bersifat</a:t>
          </a:r>
          <a:r>
            <a:rPr lang="en-US" dirty="0" smtClean="0">
              <a:latin typeface="Constantia" pitchFamily="18" charset="0"/>
            </a:rPr>
            <a:t> </a:t>
          </a:r>
          <a:r>
            <a:rPr lang="en-US" dirty="0" err="1" smtClean="0">
              <a:latin typeface="Constantia" pitchFamily="18" charset="0"/>
            </a:rPr>
            <a:t>ambiguitas</a:t>
          </a:r>
          <a:r>
            <a:rPr lang="en-US" dirty="0" smtClean="0">
              <a:latin typeface="Constantia" pitchFamily="18" charset="0"/>
            </a:rPr>
            <a:t>.</a:t>
          </a:r>
        </a:p>
        <a:p>
          <a:r>
            <a:rPr lang="en-US" dirty="0" err="1" smtClean="0">
              <a:latin typeface="Constantia" pitchFamily="18" charset="0"/>
            </a:rPr>
            <a:t>Berkomunikasi</a:t>
          </a:r>
          <a:r>
            <a:rPr lang="en-US" dirty="0" smtClean="0">
              <a:latin typeface="Constantia" pitchFamily="18" charset="0"/>
            </a:rPr>
            <a:t> </a:t>
          </a:r>
          <a:r>
            <a:rPr lang="en-US" dirty="0" err="1" smtClean="0">
              <a:latin typeface="Constantia" pitchFamily="18" charset="0"/>
            </a:rPr>
            <a:t>harus</a:t>
          </a:r>
          <a:r>
            <a:rPr lang="en-US" dirty="0" smtClean="0">
              <a:latin typeface="Constantia" pitchFamily="18" charset="0"/>
            </a:rPr>
            <a:t> j</a:t>
          </a:r>
          <a:r>
            <a:rPr lang="id-ID" dirty="0" smtClean="0">
              <a:latin typeface="Constantia" pitchFamily="18" charset="0"/>
            </a:rPr>
            <a:t>elas, percaya diri, dan sikap </a:t>
          </a:r>
          <a:r>
            <a:rPr lang="en-US" dirty="0" err="1" smtClean="0">
              <a:latin typeface="Constantia" pitchFamily="18" charset="0"/>
            </a:rPr>
            <a:t>saling</a:t>
          </a:r>
          <a:r>
            <a:rPr lang="en-US" dirty="0" smtClean="0">
              <a:latin typeface="Constantia" pitchFamily="18" charset="0"/>
            </a:rPr>
            <a:t> </a:t>
          </a:r>
          <a:r>
            <a:rPr lang="id-ID" dirty="0" smtClean="0">
              <a:latin typeface="Constantia" pitchFamily="18" charset="0"/>
            </a:rPr>
            <a:t>menghargai</a:t>
          </a:r>
          <a:endParaRPr lang="id-ID" dirty="0"/>
        </a:p>
      </dgm:t>
    </dgm:pt>
    <dgm:pt modelId="{AF9FDC67-2C15-467F-9D58-3CD0EAD4DC4B}" type="parTrans" cxnId="{76CCE6F9-964E-4439-8EF8-F6FE4B625E70}">
      <dgm:prSet/>
      <dgm:spPr/>
      <dgm:t>
        <a:bodyPr/>
        <a:lstStyle/>
        <a:p>
          <a:endParaRPr lang="id-ID"/>
        </a:p>
      </dgm:t>
    </dgm:pt>
    <dgm:pt modelId="{4B8E14D2-3274-4492-AA6A-0DAAFA64C3AD}" type="sibTrans" cxnId="{76CCE6F9-964E-4439-8EF8-F6FE4B625E70}">
      <dgm:prSet/>
      <dgm:spPr/>
      <dgm:t>
        <a:bodyPr/>
        <a:lstStyle/>
        <a:p>
          <a:endParaRPr lang="id-ID"/>
        </a:p>
      </dgm:t>
    </dgm:pt>
    <dgm:pt modelId="{83391548-3428-4DA5-AF0B-1E323FEE7E92}">
      <dgm:prSet phldrT="[Text]" phldr="1"/>
      <dgm:spPr/>
      <dgm:t>
        <a:bodyPr/>
        <a:lstStyle/>
        <a:p>
          <a:endParaRPr lang="id-ID" dirty="0"/>
        </a:p>
      </dgm:t>
    </dgm:pt>
    <dgm:pt modelId="{4804FF96-E933-4470-A2D6-E01517C36970}" type="sibTrans" cxnId="{CBC5207E-25FB-4328-B36E-E61C88C92F1C}">
      <dgm:prSet/>
      <dgm:spPr/>
      <dgm:t>
        <a:bodyPr/>
        <a:lstStyle/>
        <a:p>
          <a:endParaRPr lang="id-ID"/>
        </a:p>
      </dgm:t>
    </dgm:pt>
    <dgm:pt modelId="{B1C61398-D9ED-4511-9BC0-DFFD360EA32A}" type="parTrans" cxnId="{CBC5207E-25FB-4328-B36E-E61C88C92F1C}">
      <dgm:prSet/>
      <dgm:spPr/>
      <dgm:t>
        <a:bodyPr/>
        <a:lstStyle/>
        <a:p>
          <a:endParaRPr lang="id-ID"/>
        </a:p>
      </dgm:t>
    </dgm:pt>
    <dgm:pt modelId="{C1A12F45-5C65-4AEB-9191-EAEB67B0B139}" type="pres">
      <dgm:prSet presAssocID="{5BCF4CF0-ECFF-4A4A-835A-253102D67326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id-ID"/>
        </a:p>
      </dgm:t>
    </dgm:pt>
    <dgm:pt modelId="{3B3256D0-3893-4EBF-9F49-8C116F9B8721}" type="pres">
      <dgm:prSet presAssocID="{83391548-3428-4DA5-AF0B-1E323FEE7E92}" presName="parenttextcomposite" presStyleCnt="0"/>
      <dgm:spPr/>
    </dgm:pt>
    <dgm:pt modelId="{5179A9E3-996C-4168-BA54-65AACE5BA0B8}" type="pres">
      <dgm:prSet presAssocID="{83391548-3428-4DA5-AF0B-1E323FEE7E92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79A3394-70C7-49C1-AFA1-2986E31823C4}" type="pres">
      <dgm:prSet presAssocID="{83391548-3428-4DA5-AF0B-1E323FEE7E92}" presName="composite" presStyleCnt="0"/>
      <dgm:spPr/>
    </dgm:pt>
    <dgm:pt modelId="{B3DDA1EE-B6F9-4E93-ACC6-A0BBAB5C2F62}" type="pres">
      <dgm:prSet presAssocID="{83391548-3428-4DA5-AF0B-1E323FEE7E92}" presName="chevron1" presStyleLbl="alignNode1" presStyleIdx="0" presStyleCnt="21"/>
      <dgm:spPr/>
    </dgm:pt>
    <dgm:pt modelId="{54FD8613-93EA-436B-88D4-359C66CAC3BD}" type="pres">
      <dgm:prSet presAssocID="{83391548-3428-4DA5-AF0B-1E323FEE7E92}" presName="chevron2" presStyleLbl="alignNode1" presStyleIdx="1" presStyleCnt="21"/>
      <dgm:spPr/>
    </dgm:pt>
    <dgm:pt modelId="{72190FC1-E933-4A8C-A814-48E0A9A7C13E}" type="pres">
      <dgm:prSet presAssocID="{83391548-3428-4DA5-AF0B-1E323FEE7E92}" presName="chevron3" presStyleLbl="alignNode1" presStyleIdx="2" presStyleCnt="21"/>
      <dgm:spPr/>
    </dgm:pt>
    <dgm:pt modelId="{D99BD387-E58B-4B38-86ED-8A0FF7C9139E}" type="pres">
      <dgm:prSet presAssocID="{83391548-3428-4DA5-AF0B-1E323FEE7E92}" presName="chevron4" presStyleLbl="alignNode1" presStyleIdx="3" presStyleCnt="21"/>
      <dgm:spPr/>
    </dgm:pt>
    <dgm:pt modelId="{B0D932A6-56B9-4E07-9E4C-5D6AE8A31E84}" type="pres">
      <dgm:prSet presAssocID="{83391548-3428-4DA5-AF0B-1E323FEE7E92}" presName="chevron5" presStyleLbl="alignNode1" presStyleIdx="4" presStyleCnt="21"/>
      <dgm:spPr/>
    </dgm:pt>
    <dgm:pt modelId="{3C112FCF-1172-495F-A808-2D652CA5EDBD}" type="pres">
      <dgm:prSet presAssocID="{83391548-3428-4DA5-AF0B-1E323FEE7E92}" presName="chevron6" presStyleLbl="alignNode1" presStyleIdx="5" presStyleCnt="21"/>
      <dgm:spPr/>
    </dgm:pt>
    <dgm:pt modelId="{540C1C36-EFCD-4BEF-96F1-748DB700BAF9}" type="pres">
      <dgm:prSet presAssocID="{83391548-3428-4DA5-AF0B-1E323FEE7E92}" presName="chevron7" presStyleLbl="alignNode1" presStyleIdx="6" presStyleCnt="21"/>
      <dgm:spPr/>
    </dgm:pt>
    <dgm:pt modelId="{46A82FAC-DCFE-43A0-B655-69C7B1FC335D}" type="pres">
      <dgm:prSet presAssocID="{83391548-3428-4DA5-AF0B-1E323FEE7E92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36611B0-D209-447D-B2C7-82CAC4DCCD55}" type="pres">
      <dgm:prSet presAssocID="{4804FF96-E933-4470-A2D6-E01517C36970}" presName="sibTrans" presStyleCnt="0"/>
      <dgm:spPr/>
    </dgm:pt>
    <dgm:pt modelId="{8B16EDFD-CCFB-4425-9ACE-7BE15A8395D8}" type="pres">
      <dgm:prSet presAssocID="{EEDC7693-A9D1-4DA5-8427-B714E8002359}" presName="parenttextcomposite" presStyleCnt="0"/>
      <dgm:spPr/>
    </dgm:pt>
    <dgm:pt modelId="{C4CF1F9F-6607-4967-8E80-4459CF554216}" type="pres">
      <dgm:prSet presAssocID="{EEDC7693-A9D1-4DA5-8427-B714E8002359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EC6B915-1D7F-41FB-A4CB-86259F57023A}" type="pres">
      <dgm:prSet presAssocID="{EEDC7693-A9D1-4DA5-8427-B714E8002359}" presName="composite" presStyleCnt="0"/>
      <dgm:spPr/>
    </dgm:pt>
    <dgm:pt modelId="{514BC4C5-86B8-44EA-B884-3856C4F9BDC5}" type="pres">
      <dgm:prSet presAssocID="{EEDC7693-A9D1-4DA5-8427-B714E8002359}" presName="chevron1" presStyleLbl="alignNode1" presStyleIdx="7" presStyleCnt="21"/>
      <dgm:spPr/>
    </dgm:pt>
    <dgm:pt modelId="{917BDCD6-3D3B-43E5-A1B5-3B00F871042A}" type="pres">
      <dgm:prSet presAssocID="{EEDC7693-A9D1-4DA5-8427-B714E8002359}" presName="chevron2" presStyleLbl="alignNode1" presStyleIdx="8" presStyleCnt="21"/>
      <dgm:spPr/>
    </dgm:pt>
    <dgm:pt modelId="{18320B73-9F4F-4E64-8DC9-3D371874FCDE}" type="pres">
      <dgm:prSet presAssocID="{EEDC7693-A9D1-4DA5-8427-B714E8002359}" presName="chevron3" presStyleLbl="alignNode1" presStyleIdx="9" presStyleCnt="21"/>
      <dgm:spPr/>
    </dgm:pt>
    <dgm:pt modelId="{16B5C8F4-02B0-4F3C-BAB4-F0F8558DD87F}" type="pres">
      <dgm:prSet presAssocID="{EEDC7693-A9D1-4DA5-8427-B714E8002359}" presName="chevron4" presStyleLbl="alignNode1" presStyleIdx="10" presStyleCnt="21"/>
      <dgm:spPr/>
    </dgm:pt>
    <dgm:pt modelId="{BE0B878D-1DF1-46E4-A2C7-818B56F26845}" type="pres">
      <dgm:prSet presAssocID="{EEDC7693-A9D1-4DA5-8427-B714E8002359}" presName="chevron5" presStyleLbl="alignNode1" presStyleIdx="11" presStyleCnt="21"/>
      <dgm:spPr/>
    </dgm:pt>
    <dgm:pt modelId="{B38FE1E1-0151-42E5-AA60-BB1D320A298E}" type="pres">
      <dgm:prSet presAssocID="{EEDC7693-A9D1-4DA5-8427-B714E8002359}" presName="chevron6" presStyleLbl="alignNode1" presStyleIdx="12" presStyleCnt="21"/>
      <dgm:spPr/>
    </dgm:pt>
    <dgm:pt modelId="{9F9DB458-D8A8-4A60-B2D1-1EF9262DF704}" type="pres">
      <dgm:prSet presAssocID="{EEDC7693-A9D1-4DA5-8427-B714E8002359}" presName="chevron7" presStyleLbl="alignNode1" presStyleIdx="13" presStyleCnt="21"/>
      <dgm:spPr/>
    </dgm:pt>
    <dgm:pt modelId="{6CC47360-55D6-4427-B1CA-A44BC7C2B11F}" type="pres">
      <dgm:prSet presAssocID="{EEDC7693-A9D1-4DA5-8427-B714E8002359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5557439-5BF0-450E-A0DE-C4163E5A3187}" type="pres">
      <dgm:prSet presAssocID="{29BA21A2-F90C-4A13-9667-8858CFE00956}" presName="sibTrans" presStyleCnt="0"/>
      <dgm:spPr/>
    </dgm:pt>
    <dgm:pt modelId="{AFDF35E4-7EDB-47EE-B4C4-CF00A7DBDA40}" type="pres">
      <dgm:prSet presAssocID="{8C72E7EB-64DD-40A5-B060-49EB701474DD}" presName="parenttextcomposite" presStyleCnt="0"/>
      <dgm:spPr/>
    </dgm:pt>
    <dgm:pt modelId="{B0F0DC3B-9DC2-48B1-9E34-A39EF5800C06}" type="pres">
      <dgm:prSet presAssocID="{8C72E7EB-64DD-40A5-B060-49EB701474DD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86A91CC-F17A-4B46-A8DD-A82BA79CA3DF}" type="pres">
      <dgm:prSet presAssocID="{8C72E7EB-64DD-40A5-B060-49EB701474DD}" presName="composite" presStyleCnt="0"/>
      <dgm:spPr/>
    </dgm:pt>
    <dgm:pt modelId="{2EEEBE41-E289-4F91-833F-F4B3B1BEA17D}" type="pres">
      <dgm:prSet presAssocID="{8C72E7EB-64DD-40A5-B060-49EB701474DD}" presName="chevron1" presStyleLbl="alignNode1" presStyleIdx="14" presStyleCnt="21"/>
      <dgm:spPr/>
    </dgm:pt>
    <dgm:pt modelId="{5B6493D1-31D8-4C19-87E5-8465B4E9AFA6}" type="pres">
      <dgm:prSet presAssocID="{8C72E7EB-64DD-40A5-B060-49EB701474DD}" presName="chevron2" presStyleLbl="alignNode1" presStyleIdx="15" presStyleCnt="21"/>
      <dgm:spPr/>
    </dgm:pt>
    <dgm:pt modelId="{AE38089B-CAF6-4907-9404-EA9268AE63C3}" type="pres">
      <dgm:prSet presAssocID="{8C72E7EB-64DD-40A5-B060-49EB701474DD}" presName="chevron3" presStyleLbl="alignNode1" presStyleIdx="16" presStyleCnt="21"/>
      <dgm:spPr/>
    </dgm:pt>
    <dgm:pt modelId="{68B080C1-FDF9-430D-9BB6-5BC72AB2C013}" type="pres">
      <dgm:prSet presAssocID="{8C72E7EB-64DD-40A5-B060-49EB701474DD}" presName="chevron4" presStyleLbl="alignNode1" presStyleIdx="17" presStyleCnt="21"/>
      <dgm:spPr/>
    </dgm:pt>
    <dgm:pt modelId="{1F3B6314-B5D7-4DBD-BEB1-9D1A8ADBE5BE}" type="pres">
      <dgm:prSet presAssocID="{8C72E7EB-64DD-40A5-B060-49EB701474DD}" presName="chevron5" presStyleLbl="alignNode1" presStyleIdx="18" presStyleCnt="21"/>
      <dgm:spPr/>
    </dgm:pt>
    <dgm:pt modelId="{E358463E-359B-42E7-AA73-DA1CC1B4EBE4}" type="pres">
      <dgm:prSet presAssocID="{8C72E7EB-64DD-40A5-B060-49EB701474DD}" presName="chevron6" presStyleLbl="alignNode1" presStyleIdx="19" presStyleCnt="21"/>
      <dgm:spPr/>
    </dgm:pt>
    <dgm:pt modelId="{F95BEA01-C1F0-41DA-B5EF-7D80B61FABDF}" type="pres">
      <dgm:prSet presAssocID="{8C72E7EB-64DD-40A5-B060-49EB701474DD}" presName="chevron7" presStyleLbl="alignNode1" presStyleIdx="20" presStyleCnt="21"/>
      <dgm:spPr/>
    </dgm:pt>
    <dgm:pt modelId="{DA029E52-6680-478A-A892-E44C408DCD97}" type="pres">
      <dgm:prSet presAssocID="{8C72E7EB-64DD-40A5-B060-49EB701474DD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B6581DDF-121F-4B8E-8E4B-89C2ED349254}" type="presOf" srcId="{5BCF4CF0-ECFF-4A4A-835A-253102D67326}" destId="{C1A12F45-5C65-4AEB-9191-EAEB67B0B139}" srcOrd="0" destOrd="0" presId="urn:microsoft.com/office/officeart/2008/layout/VerticalAccentList"/>
    <dgm:cxn modelId="{3904D2E3-B3C7-4493-8129-AF7D06D58D6D}" type="presOf" srcId="{3FB4568B-40A9-4EF7-A72B-F9FE1A6318EC}" destId="{46A82FAC-DCFE-43A0-B655-69C7B1FC335D}" srcOrd="0" destOrd="0" presId="urn:microsoft.com/office/officeart/2008/layout/VerticalAccentList"/>
    <dgm:cxn modelId="{D059D213-F22E-4EBF-A357-C1928EB63A19}" srcId="{5BCF4CF0-ECFF-4A4A-835A-253102D67326}" destId="{8C72E7EB-64DD-40A5-B060-49EB701474DD}" srcOrd="2" destOrd="0" parTransId="{14C44C2D-6B44-4394-8106-50A82655AD97}" sibTransId="{B6E10E41-345A-40BD-B0FB-1DD0313A45EE}"/>
    <dgm:cxn modelId="{1740E30B-163C-43DA-92B3-3877F842A7D7}" type="presOf" srcId="{AFA104DF-DCB6-45A5-94B3-018AAA8E0AFB}" destId="{6CC47360-55D6-4427-B1CA-A44BC7C2B11F}" srcOrd="0" destOrd="0" presId="urn:microsoft.com/office/officeart/2008/layout/VerticalAccentList"/>
    <dgm:cxn modelId="{02E9F43F-92A7-4B44-9AFE-61FC1349E59C}" type="presOf" srcId="{EEDC7693-A9D1-4DA5-8427-B714E8002359}" destId="{C4CF1F9F-6607-4967-8E80-4459CF554216}" srcOrd="0" destOrd="0" presId="urn:microsoft.com/office/officeart/2008/layout/VerticalAccentList"/>
    <dgm:cxn modelId="{CBC5207E-25FB-4328-B36E-E61C88C92F1C}" srcId="{5BCF4CF0-ECFF-4A4A-835A-253102D67326}" destId="{83391548-3428-4DA5-AF0B-1E323FEE7E92}" srcOrd="0" destOrd="0" parTransId="{B1C61398-D9ED-4511-9BC0-DFFD360EA32A}" sibTransId="{4804FF96-E933-4470-A2D6-E01517C36970}"/>
    <dgm:cxn modelId="{503A37EA-6038-4909-9FFB-131A3BAAD6F3}" srcId="{EEDC7693-A9D1-4DA5-8427-B714E8002359}" destId="{AFA104DF-DCB6-45A5-94B3-018AAA8E0AFB}" srcOrd="0" destOrd="0" parTransId="{644C2B93-76C8-4F32-890C-B52777F8E9DF}" sibTransId="{F1B67713-6C42-41B6-8B5B-ECB42A1E8651}"/>
    <dgm:cxn modelId="{5B976EDF-25A5-4E3A-8231-B1C3B221BC07}" type="presOf" srcId="{FB7E1C7A-4554-4178-BE6F-9938DCB6C8A4}" destId="{DA029E52-6680-478A-A892-E44C408DCD97}" srcOrd="0" destOrd="0" presId="urn:microsoft.com/office/officeart/2008/layout/VerticalAccentList"/>
    <dgm:cxn modelId="{127106B4-010B-4437-A7C2-B66DF0758D9A}" srcId="{83391548-3428-4DA5-AF0B-1E323FEE7E92}" destId="{3FB4568B-40A9-4EF7-A72B-F9FE1A6318EC}" srcOrd="0" destOrd="0" parTransId="{689ED40C-8FD9-4796-8BDD-541F9836B8B3}" sibTransId="{5FC715D0-A0E2-4C6A-9166-55101F83F253}"/>
    <dgm:cxn modelId="{46291810-E32B-40BD-961B-144C23A38DC2}" type="presOf" srcId="{8C72E7EB-64DD-40A5-B060-49EB701474DD}" destId="{B0F0DC3B-9DC2-48B1-9E34-A39EF5800C06}" srcOrd="0" destOrd="0" presId="urn:microsoft.com/office/officeart/2008/layout/VerticalAccentList"/>
    <dgm:cxn modelId="{B6C566D0-AB32-414D-9E15-90D498DF66EE}" srcId="{5BCF4CF0-ECFF-4A4A-835A-253102D67326}" destId="{EEDC7693-A9D1-4DA5-8427-B714E8002359}" srcOrd="1" destOrd="0" parTransId="{D9C36081-9A08-4617-BE37-7CB3D9C37A8E}" sibTransId="{29BA21A2-F90C-4A13-9667-8858CFE00956}"/>
    <dgm:cxn modelId="{76CCE6F9-964E-4439-8EF8-F6FE4B625E70}" srcId="{8C72E7EB-64DD-40A5-B060-49EB701474DD}" destId="{FB7E1C7A-4554-4178-BE6F-9938DCB6C8A4}" srcOrd="0" destOrd="0" parTransId="{AF9FDC67-2C15-467F-9D58-3CD0EAD4DC4B}" sibTransId="{4B8E14D2-3274-4492-AA6A-0DAAFA64C3AD}"/>
    <dgm:cxn modelId="{AA1EEBAB-0FCE-4F9A-A667-DAEAE84BDCA9}" type="presOf" srcId="{83391548-3428-4DA5-AF0B-1E323FEE7E92}" destId="{5179A9E3-996C-4168-BA54-65AACE5BA0B8}" srcOrd="0" destOrd="0" presId="urn:microsoft.com/office/officeart/2008/layout/VerticalAccentList"/>
    <dgm:cxn modelId="{461C4EBA-4E19-4AC4-99CF-B138D4B642EC}" type="presParOf" srcId="{C1A12F45-5C65-4AEB-9191-EAEB67B0B139}" destId="{3B3256D0-3893-4EBF-9F49-8C116F9B8721}" srcOrd="0" destOrd="0" presId="urn:microsoft.com/office/officeart/2008/layout/VerticalAccentList"/>
    <dgm:cxn modelId="{1D2BC4C6-482D-4856-88D5-5D7DD1D4FACA}" type="presParOf" srcId="{3B3256D0-3893-4EBF-9F49-8C116F9B8721}" destId="{5179A9E3-996C-4168-BA54-65AACE5BA0B8}" srcOrd="0" destOrd="0" presId="urn:microsoft.com/office/officeart/2008/layout/VerticalAccentList"/>
    <dgm:cxn modelId="{73A47F1C-25CE-425A-BC9E-C5373C5D1992}" type="presParOf" srcId="{C1A12F45-5C65-4AEB-9191-EAEB67B0B139}" destId="{479A3394-70C7-49C1-AFA1-2986E31823C4}" srcOrd="1" destOrd="0" presId="urn:microsoft.com/office/officeart/2008/layout/VerticalAccentList"/>
    <dgm:cxn modelId="{35AF95A4-9D28-4DD9-80AA-6ABE32555543}" type="presParOf" srcId="{479A3394-70C7-49C1-AFA1-2986E31823C4}" destId="{B3DDA1EE-B6F9-4E93-ACC6-A0BBAB5C2F62}" srcOrd="0" destOrd="0" presId="urn:microsoft.com/office/officeart/2008/layout/VerticalAccentList"/>
    <dgm:cxn modelId="{77250FCD-61B0-41C8-ACC5-BC179D3CC621}" type="presParOf" srcId="{479A3394-70C7-49C1-AFA1-2986E31823C4}" destId="{54FD8613-93EA-436B-88D4-359C66CAC3BD}" srcOrd="1" destOrd="0" presId="urn:microsoft.com/office/officeart/2008/layout/VerticalAccentList"/>
    <dgm:cxn modelId="{CF526141-18E6-45EA-94C7-AF3C5375031D}" type="presParOf" srcId="{479A3394-70C7-49C1-AFA1-2986E31823C4}" destId="{72190FC1-E933-4A8C-A814-48E0A9A7C13E}" srcOrd="2" destOrd="0" presId="urn:microsoft.com/office/officeart/2008/layout/VerticalAccentList"/>
    <dgm:cxn modelId="{6F28482C-99FE-4F46-AD40-C25ED60672D1}" type="presParOf" srcId="{479A3394-70C7-49C1-AFA1-2986E31823C4}" destId="{D99BD387-E58B-4B38-86ED-8A0FF7C9139E}" srcOrd="3" destOrd="0" presId="urn:microsoft.com/office/officeart/2008/layout/VerticalAccentList"/>
    <dgm:cxn modelId="{2919FF18-4D4F-4ED1-BED2-611F531D8636}" type="presParOf" srcId="{479A3394-70C7-49C1-AFA1-2986E31823C4}" destId="{B0D932A6-56B9-4E07-9E4C-5D6AE8A31E84}" srcOrd="4" destOrd="0" presId="urn:microsoft.com/office/officeart/2008/layout/VerticalAccentList"/>
    <dgm:cxn modelId="{EDFD8A4F-B61C-4C3C-B31E-F21A370AE024}" type="presParOf" srcId="{479A3394-70C7-49C1-AFA1-2986E31823C4}" destId="{3C112FCF-1172-495F-A808-2D652CA5EDBD}" srcOrd="5" destOrd="0" presId="urn:microsoft.com/office/officeart/2008/layout/VerticalAccentList"/>
    <dgm:cxn modelId="{73A4AD6D-DD1C-4908-B2E5-567521C25A52}" type="presParOf" srcId="{479A3394-70C7-49C1-AFA1-2986E31823C4}" destId="{540C1C36-EFCD-4BEF-96F1-748DB700BAF9}" srcOrd="6" destOrd="0" presId="urn:microsoft.com/office/officeart/2008/layout/VerticalAccentList"/>
    <dgm:cxn modelId="{8DD75DB3-0C6D-45E9-9A3D-F0B01F8E188A}" type="presParOf" srcId="{479A3394-70C7-49C1-AFA1-2986E31823C4}" destId="{46A82FAC-DCFE-43A0-B655-69C7B1FC335D}" srcOrd="7" destOrd="0" presId="urn:microsoft.com/office/officeart/2008/layout/VerticalAccentList"/>
    <dgm:cxn modelId="{42C23966-2833-4C65-8871-31E4E36C72C2}" type="presParOf" srcId="{C1A12F45-5C65-4AEB-9191-EAEB67B0B139}" destId="{536611B0-D209-447D-B2C7-82CAC4DCCD55}" srcOrd="2" destOrd="0" presId="urn:microsoft.com/office/officeart/2008/layout/VerticalAccentList"/>
    <dgm:cxn modelId="{1F4DED35-9544-4D8C-9E48-454DD318C8A0}" type="presParOf" srcId="{C1A12F45-5C65-4AEB-9191-EAEB67B0B139}" destId="{8B16EDFD-CCFB-4425-9ACE-7BE15A8395D8}" srcOrd="3" destOrd="0" presId="urn:microsoft.com/office/officeart/2008/layout/VerticalAccentList"/>
    <dgm:cxn modelId="{45A57A1E-789D-46D6-AC5F-B73461F6D0EA}" type="presParOf" srcId="{8B16EDFD-CCFB-4425-9ACE-7BE15A8395D8}" destId="{C4CF1F9F-6607-4967-8E80-4459CF554216}" srcOrd="0" destOrd="0" presId="urn:microsoft.com/office/officeart/2008/layout/VerticalAccentList"/>
    <dgm:cxn modelId="{006C8358-FDA9-445E-AB5C-40596873DD49}" type="presParOf" srcId="{C1A12F45-5C65-4AEB-9191-EAEB67B0B139}" destId="{BEC6B915-1D7F-41FB-A4CB-86259F57023A}" srcOrd="4" destOrd="0" presId="urn:microsoft.com/office/officeart/2008/layout/VerticalAccentList"/>
    <dgm:cxn modelId="{E1E078F3-8721-441C-A196-A71BAFBBB6FD}" type="presParOf" srcId="{BEC6B915-1D7F-41FB-A4CB-86259F57023A}" destId="{514BC4C5-86B8-44EA-B884-3856C4F9BDC5}" srcOrd="0" destOrd="0" presId="urn:microsoft.com/office/officeart/2008/layout/VerticalAccentList"/>
    <dgm:cxn modelId="{1C430F0C-7C79-43B5-85B8-6C04C48DA154}" type="presParOf" srcId="{BEC6B915-1D7F-41FB-A4CB-86259F57023A}" destId="{917BDCD6-3D3B-43E5-A1B5-3B00F871042A}" srcOrd="1" destOrd="0" presId="urn:microsoft.com/office/officeart/2008/layout/VerticalAccentList"/>
    <dgm:cxn modelId="{1B8B9D65-9A1E-41DB-8BA2-86C7112193FA}" type="presParOf" srcId="{BEC6B915-1D7F-41FB-A4CB-86259F57023A}" destId="{18320B73-9F4F-4E64-8DC9-3D371874FCDE}" srcOrd="2" destOrd="0" presId="urn:microsoft.com/office/officeart/2008/layout/VerticalAccentList"/>
    <dgm:cxn modelId="{D2286DD0-BD29-4303-8E41-30C352FEABA4}" type="presParOf" srcId="{BEC6B915-1D7F-41FB-A4CB-86259F57023A}" destId="{16B5C8F4-02B0-4F3C-BAB4-F0F8558DD87F}" srcOrd="3" destOrd="0" presId="urn:microsoft.com/office/officeart/2008/layout/VerticalAccentList"/>
    <dgm:cxn modelId="{B9E683BB-D8A9-4300-9A7B-490810855165}" type="presParOf" srcId="{BEC6B915-1D7F-41FB-A4CB-86259F57023A}" destId="{BE0B878D-1DF1-46E4-A2C7-818B56F26845}" srcOrd="4" destOrd="0" presId="urn:microsoft.com/office/officeart/2008/layout/VerticalAccentList"/>
    <dgm:cxn modelId="{6600B539-387C-481C-AF70-248A15762B94}" type="presParOf" srcId="{BEC6B915-1D7F-41FB-A4CB-86259F57023A}" destId="{B38FE1E1-0151-42E5-AA60-BB1D320A298E}" srcOrd="5" destOrd="0" presId="urn:microsoft.com/office/officeart/2008/layout/VerticalAccentList"/>
    <dgm:cxn modelId="{3162FF7B-1366-4A93-A3E2-9CB656D4CEBE}" type="presParOf" srcId="{BEC6B915-1D7F-41FB-A4CB-86259F57023A}" destId="{9F9DB458-D8A8-4A60-B2D1-1EF9262DF704}" srcOrd="6" destOrd="0" presId="urn:microsoft.com/office/officeart/2008/layout/VerticalAccentList"/>
    <dgm:cxn modelId="{8D39C3FC-8FCC-4959-BEC5-F373C54D334D}" type="presParOf" srcId="{BEC6B915-1D7F-41FB-A4CB-86259F57023A}" destId="{6CC47360-55D6-4427-B1CA-A44BC7C2B11F}" srcOrd="7" destOrd="0" presId="urn:microsoft.com/office/officeart/2008/layout/VerticalAccentList"/>
    <dgm:cxn modelId="{87DE2262-5AAB-4FCB-8E9A-285D788F1A5D}" type="presParOf" srcId="{C1A12F45-5C65-4AEB-9191-EAEB67B0B139}" destId="{75557439-5BF0-450E-A0DE-C4163E5A3187}" srcOrd="5" destOrd="0" presId="urn:microsoft.com/office/officeart/2008/layout/VerticalAccentList"/>
    <dgm:cxn modelId="{5D26B647-9D94-4542-89A7-C6C33A075203}" type="presParOf" srcId="{C1A12F45-5C65-4AEB-9191-EAEB67B0B139}" destId="{AFDF35E4-7EDB-47EE-B4C4-CF00A7DBDA40}" srcOrd="6" destOrd="0" presId="urn:microsoft.com/office/officeart/2008/layout/VerticalAccentList"/>
    <dgm:cxn modelId="{754CC9D8-56F7-4D05-BE85-0A1473F2C971}" type="presParOf" srcId="{AFDF35E4-7EDB-47EE-B4C4-CF00A7DBDA40}" destId="{B0F0DC3B-9DC2-48B1-9E34-A39EF5800C06}" srcOrd="0" destOrd="0" presId="urn:microsoft.com/office/officeart/2008/layout/VerticalAccentList"/>
    <dgm:cxn modelId="{175AB692-0FA3-4E0C-BF2B-A5953A1FCBB3}" type="presParOf" srcId="{C1A12F45-5C65-4AEB-9191-EAEB67B0B139}" destId="{786A91CC-F17A-4B46-A8DD-A82BA79CA3DF}" srcOrd="7" destOrd="0" presId="urn:microsoft.com/office/officeart/2008/layout/VerticalAccentList"/>
    <dgm:cxn modelId="{81F59D39-6F3A-4E64-A9C2-03D501932F32}" type="presParOf" srcId="{786A91CC-F17A-4B46-A8DD-A82BA79CA3DF}" destId="{2EEEBE41-E289-4F91-833F-F4B3B1BEA17D}" srcOrd="0" destOrd="0" presId="urn:microsoft.com/office/officeart/2008/layout/VerticalAccentList"/>
    <dgm:cxn modelId="{62C1D8A3-6C67-4AF4-8F81-13A706B919D9}" type="presParOf" srcId="{786A91CC-F17A-4B46-A8DD-A82BA79CA3DF}" destId="{5B6493D1-31D8-4C19-87E5-8465B4E9AFA6}" srcOrd="1" destOrd="0" presId="urn:microsoft.com/office/officeart/2008/layout/VerticalAccentList"/>
    <dgm:cxn modelId="{22F5A99A-B6F6-4426-B09A-48D8F32C54E8}" type="presParOf" srcId="{786A91CC-F17A-4B46-A8DD-A82BA79CA3DF}" destId="{AE38089B-CAF6-4907-9404-EA9268AE63C3}" srcOrd="2" destOrd="0" presId="urn:microsoft.com/office/officeart/2008/layout/VerticalAccentList"/>
    <dgm:cxn modelId="{21ECF8F4-C82A-45E1-98B4-2FA14D9DF490}" type="presParOf" srcId="{786A91CC-F17A-4B46-A8DD-A82BA79CA3DF}" destId="{68B080C1-FDF9-430D-9BB6-5BC72AB2C013}" srcOrd="3" destOrd="0" presId="urn:microsoft.com/office/officeart/2008/layout/VerticalAccentList"/>
    <dgm:cxn modelId="{02ADE9D0-3759-4182-8BCA-47A90F4832A6}" type="presParOf" srcId="{786A91CC-F17A-4B46-A8DD-A82BA79CA3DF}" destId="{1F3B6314-B5D7-4DBD-BEB1-9D1A8ADBE5BE}" srcOrd="4" destOrd="0" presId="urn:microsoft.com/office/officeart/2008/layout/VerticalAccentList"/>
    <dgm:cxn modelId="{7FE17955-AD76-472E-A0AC-A521BF81B539}" type="presParOf" srcId="{786A91CC-F17A-4B46-A8DD-A82BA79CA3DF}" destId="{E358463E-359B-42E7-AA73-DA1CC1B4EBE4}" srcOrd="5" destOrd="0" presId="urn:microsoft.com/office/officeart/2008/layout/VerticalAccentList"/>
    <dgm:cxn modelId="{7A0778D6-1B1D-437D-BC8E-3A8B9063A20A}" type="presParOf" srcId="{786A91CC-F17A-4B46-A8DD-A82BA79CA3DF}" destId="{F95BEA01-C1F0-41DA-B5EF-7D80B61FABDF}" srcOrd="6" destOrd="0" presId="urn:microsoft.com/office/officeart/2008/layout/VerticalAccentList"/>
    <dgm:cxn modelId="{5E256A16-1407-4603-B9DB-DD3AC9650A1B}" type="presParOf" srcId="{786A91CC-F17A-4B46-A8DD-A82BA79CA3DF}" destId="{DA029E52-6680-478A-A892-E44C408DCD97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E24574-8A2E-405C-AAC1-93CFAD0D6372}" type="doc">
      <dgm:prSet loTypeId="urn:microsoft.com/office/officeart/2005/8/layout/hList7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id-ID"/>
        </a:p>
      </dgm:t>
    </dgm:pt>
    <dgm:pt modelId="{8BB560D3-4B5F-4720-A443-51730A8B4AEB}">
      <dgm:prSet phldrT="[Text]" custT="1"/>
      <dgm:spPr/>
      <dgm:t>
        <a:bodyPr/>
        <a:lstStyle/>
        <a:p>
          <a:r>
            <a:rPr lang="en-US" sz="2800" dirty="0" smtClean="0">
              <a:latin typeface="Constantia" pitchFamily="18" charset="0"/>
            </a:rPr>
            <a:t>TUJUAN DAN PERAN</a:t>
          </a:r>
          <a:endParaRPr lang="id-ID" sz="2800" dirty="0">
            <a:latin typeface="Constantia" pitchFamily="18" charset="0"/>
          </a:endParaRPr>
        </a:p>
      </dgm:t>
    </dgm:pt>
    <dgm:pt modelId="{DC88A45E-4636-4124-820D-6DD857512BBC}" type="parTrans" cxnId="{1A114CA1-BECE-4407-85ED-D4B796DA9A62}">
      <dgm:prSet/>
      <dgm:spPr/>
      <dgm:t>
        <a:bodyPr/>
        <a:lstStyle/>
        <a:p>
          <a:endParaRPr lang="id-ID"/>
        </a:p>
      </dgm:t>
    </dgm:pt>
    <dgm:pt modelId="{8C7A95E3-3608-4CDC-BFAE-B677E6088EED}" type="sibTrans" cxnId="{1A114CA1-BECE-4407-85ED-D4B796DA9A62}">
      <dgm:prSet/>
      <dgm:spPr/>
      <dgm:t>
        <a:bodyPr/>
        <a:lstStyle/>
        <a:p>
          <a:endParaRPr lang="id-ID"/>
        </a:p>
      </dgm:t>
    </dgm:pt>
    <dgm:pt modelId="{08E7CAB5-36B4-40CE-8381-C52E7F60E1B2}">
      <dgm:prSet phldrT="[Text]" custT="1"/>
      <dgm:spPr/>
      <dgm:t>
        <a:bodyPr/>
        <a:lstStyle/>
        <a:p>
          <a:r>
            <a:rPr lang="en-US" sz="2800" dirty="0" smtClean="0">
              <a:latin typeface="Constantia" pitchFamily="18" charset="0"/>
            </a:rPr>
            <a:t>KOMITMEN</a:t>
          </a:r>
          <a:endParaRPr lang="id-ID" sz="2800" dirty="0">
            <a:latin typeface="Constantia" pitchFamily="18" charset="0"/>
          </a:endParaRPr>
        </a:p>
      </dgm:t>
    </dgm:pt>
    <dgm:pt modelId="{DAB5E4CE-10D2-4538-98B8-C5B59E0AE4C1}" type="parTrans" cxnId="{15657835-0B4C-4C38-A956-60C4ECFEDDB4}">
      <dgm:prSet/>
      <dgm:spPr/>
      <dgm:t>
        <a:bodyPr/>
        <a:lstStyle/>
        <a:p>
          <a:endParaRPr lang="id-ID"/>
        </a:p>
      </dgm:t>
    </dgm:pt>
    <dgm:pt modelId="{B92C8725-4E01-4CBF-98B4-F08DCE94C8EC}" type="sibTrans" cxnId="{15657835-0B4C-4C38-A956-60C4ECFEDDB4}">
      <dgm:prSet/>
      <dgm:spPr/>
      <dgm:t>
        <a:bodyPr/>
        <a:lstStyle/>
        <a:p>
          <a:endParaRPr lang="id-ID"/>
        </a:p>
      </dgm:t>
    </dgm:pt>
    <dgm:pt modelId="{1FFB1CE1-50F1-46D5-93E6-7B16DC51FD29}">
      <dgm:prSet phldrT="[Text]" custT="1"/>
      <dgm:spPr/>
      <dgm:t>
        <a:bodyPr/>
        <a:lstStyle/>
        <a:p>
          <a:r>
            <a:rPr lang="en-US" sz="1800" dirty="0" smtClean="0">
              <a:latin typeface="Constantia" pitchFamily="18" charset="0"/>
            </a:rPr>
            <a:t>INTERDEPENDENCE</a:t>
          </a:r>
          <a:endParaRPr lang="id-ID" sz="1800" dirty="0">
            <a:latin typeface="Constantia" pitchFamily="18" charset="0"/>
          </a:endParaRPr>
        </a:p>
      </dgm:t>
    </dgm:pt>
    <dgm:pt modelId="{75427224-5701-4D3B-8C93-614B6E56AE1E}" type="parTrans" cxnId="{4D32EBCD-E27E-4C47-8D5D-38E8F668A375}">
      <dgm:prSet/>
      <dgm:spPr/>
      <dgm:t>
        <a:bodyPr/>
        <a:lstStyle/>
        <a:p>
          <a:endParaRPr lang="id-ID"/>
        </a:p>
      </dgm:t>
    </dgm:pt>
    <dgm:pt modelId="{6A202E7F-CA53-4849-8A64-3F355D75E9D9}" type="sibTrans" cxnId="{4D32EBCD-E27E-4C47-8D5D-38E8F668A375}">
      <dgm:prSet/>
      <dgm:spPr/>
      <dgm:t>
        <a:bodyPr/>
        <a:lstStyle/>
        <a:p>
          <a:endParaRPr lang="id-ID"/>
        </a:p>
      </dgm:t>
    </dgm:pt>
    <dgm:pt modelId="{90A19931-8984-48CF-BCB4-B2A7E76FF409}" type="pres">
      <dgm:prSet presAssocID="{0AE24574-8A2E-405C-AAC1-93CFAD0D637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9955C8C4-C5FA-4228-876A-5CD206AD3D4F}" type="pres">
      <dgm:prSet presAssocID="{0AE24574-8A2E-405C-AAC1-93CFAD0D6372}" presName="fgShape" presStyleLbl="fgShp" presStyleIdx="0" presStyleCnt="1"/>
      <dgm:spPr/>
    </dgm:pt>
    <dgm:pt modelId="{EBCD8954-1C79-4602-8C1B-72C8250C1696}" type="pres">
      <dgm:prSet presAssocID="{0AE24574-8A2E-405C-AAC1-93CFAD0D6372}" presName="linComp" presStyleCnt="0"/>
      <dgm:spPr/>
    </dgm:pt>
    <dgm:pt modelId="{3AE3C0EF-9F07-486B-97D9-5C0448CFDA4A}" type="pres">
      <dgm:prSet presAssocID="{8BB560D3-4B5F-4720-A443-51730A8B4AEB}" presName="compNode" presStyleCnt="0"/>
      <dgm:spPr/>
    </dgm:pt>
    <dgm:pt modelId="{199EFCED-8FED-4032-9C8D-1A33EF4DD7C1}" type="pres">
      <dgm:prSet presAssocID="{8BB560D3-4B5F-4720-A443-51730A8B4AEB}" presName="bkgdShape" presStyleLbl="node1" presStyleIdx="0" presStyleCnt="3"/>
      <dgm:spPr/>
      <dgm:t>
        <a:bodyPr/>
        <a:lstStyle/>
        <a:p>
          <a:endParaRPr lang="id-ID"/>
        </a:p>
      </dgm:t>
    </dgm:pt>
    <dgm:pt modelId="{6981882D-C0A0-406F-89F0-824EFC645C00}" type="pres">
      <dgm:prSet presAssocID="{8BB560D3-4B5F-4720-A443-51730A8B4AEB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12EC6E7-5BBA-4460-ACDD-110E87B3138E}" type="pres">
      <dgm:prSet presAssocID="{8BB560D3-4B5F-4720-A443-51730A8B4AEB}" presName="invisiNode" presStyleLbl="node1" presStyleIdx="0" presStyleCnt="3"/>
      <dgm:spPr/>
    </dgm:pt>
    <dgm:pt modelId="{311CC4A2-94F3-4F0A-B89B-BB0EBF045E48}" type="pres">
      <dgm:prSet presAssocID="{8BB560D3-4B5F-4720-A443-51730A8B4AEB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  <dgm:pt modelId="{07085126-4D1D-4629-A0F2-2DA15C77379B}" type="pres">
      <dgm:prSet presAssocID="{8C7A95E3-3608-4CDC-BFAE-B677E6088EED}" presName="sibTrans" presStyleLbl="sibTrans2D1" presStyleIdx="0" presStyleCnt="0"/>
      <dgm:spPr/>
      <dgm:t>
        <a:bodyPr/>
        <a:lstStyle/>
        <a:p>
          <a:endParaRPr lang="id-ID"/>
        </a:p>
      </dgm:t>
    </dgm:pt>
    <dgm:pt modelId="{43EF383A-39C3-4F45-924A-5ADBEC842A8F}" type="pres">
      <dgm:prSet presAssocID="{08E7CAB5-36B4-40CE-8381-C52E7F60E1B2}" presName="compNode" presStyleCnt="0"/>
      <dgm:spPr/>
    </dgm:pt>
    <dgm:pt modelId="{43906A4E-AA8F-4862-A7BB-6D5A062E488D}" type="pres">
      <dgm:prSet presAssocID="{08E7CAB5-36B4-40CE-8381-C52E7F60E1B2}" presName="bkgdShape" presStyleLbl="node1" presStyleIdx="1" presStyleCnt="3"/>
      <dgm:spPr/>
      <dgm:t>
        <a:bodyPr/>
        <a:lstStyle/>
        <a:p>
          <a:endParaRPr lang="id-ID"/>
        </a:p>
      </dgm:t>
    </dgm:pt>
    <dgm:pt modelId="{C0B75BD7-1F72-4425-AA61-F868E9EEA6C4}" type="pres">
      <dgm:prSet presAssocID="{08E7CAB5-36B4-40CE-8381-C52E7F60E1B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58E0D92-40DE-4DB8-AB3A-E8764928C630}" type="pres">
      <dgm:prSet presAssocID="{08E7CAB5-36B4-40CE-8381-C52E7F60E1B2}" presName="invisiNode" presStyleLbl="node1" presStyleIdx="1" presStyleCnt="3"/>
      <dgm:spPr/>
    </dgm:pt>
    <dgm:pt modelId="{67394AA5-2A7A-4BA6-81A0-D881D9E1DD8C}" type="pres">
      <dgm:prSet presAssocID="{08E7CAB5-36B4-40CE-8381-C52E7F60E1B2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3BE808FF-B394-482C-95F0-20D45E300408}" type="pres">
      <dgm:prSet presAssocID="{B92C8725-4E01-4CBF-98B4-F08DCE94C8EC}" presName="sibTrans" presStyleLbl="sibTrans2D1" presStyleIdx="0" presStyleCnt="0"/>
      <dgm:spPr/>
      <dgm:t>
        <a:bodyPr/>
        <a:lstStyle/>
        <a:p>
          <a:endParaRPr lang="id-ID"/>
        </a:p>
      </dgm:t>
    </dgm:pt>
    <dgm:pt modelId="{58FAC7D5-899C-4B6F-94D4-8E96C279E715}" type="pres">
      <dgm:prSet presAssocID="{1FFB1CE1-50F1-46D5-93E6-7B16DC51FD29}" presName="compNode" presStyleCnt="0"/>
      <dgm:spPr/>
    </dgm:pt>
    <dgm:pt modelId="{C0C00511-3BF7-4E91-A599-3A74D9B2EFF7}" type="pres">
      <dgm:prSet presAssocID="{1FFB1CE1-50F1-46D5-93E6-7B16DC51FD29}" presName="bkgdShape" presStyleLbl="node1" presStyleIdx="2" presStyleCnt="3"/>
      <dgm:spPr/>
      <dgm:t>
        <a:bodyPr/>
        <a:lstStyle/>
        <a:p>
          <a:endParaRPr lang="id-ID"/>
        </a:p>
      </dgm:t>
    </dgm:pt>
    <dgm:pt modelId="{D10FD48F-A3EA-4986-A460-ACEBE6223BC8}" type="pres">
      <dgm:prSet presAssocID="{1FFB1CE1-50F1-46D5-93E6-7B16DC51FD29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ED400E5-2D8B-4C90-9141-176E062AA8C7}" type="pres">
      <dgm:prSet presAssocID="{1FFB1CE1-50F1-46D5-93E6-7B16DC51FD29}" presName="invisiNode" presStyleLbl="node1" presStyleIdx="2" presStyleCnt="3"/>
      <dgm:spPr/>
    </dgm:pt>
    <dgm:pt modelId="{38C55213-0717-4C4E-949E-83C7FCEECF9E}" type="pres">
      <dgm:prSet presAssocID="{1FFB1CE1-50F1-46D5-93E6-7B16DC51FD29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</dgm:ptLst>
  <dgm:cxnLst>
    <dgm:cxn modelId="{EAE49E00-9176-470A-8C4A-0CE748091DED}" type="presOf" srcId="{B92C8725-4E01-4CBF-98B4-F08DCE94C8EC}" destId="{3BE808FF-B394-482C-95F0-20D45E300408}" srcOrd="0" destOrd="0" presId="urn:microsoft.com/office/officeart/2005/8/layout/hList7"/>
    <dgm:cxn modelId="{7285C7BF-C72B-4876-9C68-8039A1F4D686}" type="presOf" srcId="{1FFB1CE1-50F1-46D5-93E6-7B16DC51FD29}" destId="{C0C00511-3BF7-4E91-A599-3A74D9B2EFF7}" srcOrd="0" destOrd="0" presId="urn:microsoft.com/office/officeart/2005/8/layout/hList7"/>
    <dgm:cxn modelId="{15657835-0B4C-4C38-A956-60C4ECFEDDB4}" srcId="{0AE24574-8A2E-405C-AAC1-93CFAD0D6372}" destId="{08E7CAB5-36B4-40CE-8381-C52E7F60E1B2}" srcOrd="1" destOrd="0" parTransId="{DAB5E4CE-10D2-4538-98B8-C5B59E0AE4C1}" sibTransId="{B92C8725-4E01-4CBF-98B4-F08DCE94C8EC}"/>
    <dgm:cxn modelId="{FAE0D3B3-DC9D-4115-8D28-89D251C23F1A}" type="presOf" srcId="{1FFB1CE1-50F1-46D5-93E6-7B16DC51FD29}" destId="{D10FD48F-A3EA-4986-A460-ACEBE6223BC8}" srcOrd="1" destOrd="0" presId="urn:microsoft.com/office/officeart/2005/8/layout/hList7"/>
    <dgm:cxn modelId="{8EFFF681-D474-443B-887B-22CD27EB18EE}" type="presOf" srcId="{0AE24574-8A2E-405C-AAC1-93CFAD0D6372}" destId="{90A19931-8984-48CF-BCB4-B2A7E76FF409}" srcOrd="0" destOrd="0" presId="urn:microsoft.com/office/officeart/2005/8/layout/hList7"/>
    <dgm:cxn modelId="{4D32EBCD-E27E-4C47-8D5D-38E8F668A375}" srcId="{0AE24574-8A2E-405C-AAC1-93CFAD0D6372}" destId="{1FFB1CE1-50F1-46D5-93E6-7B16DC51FD29}" srcOrd="2" destOrd="0" parTransId="{75427224-5701-4D3B-8C93-614B6E56AE1E}" sibTransId="{6A202E7F-CA53-4849-8A64-3F355D75E9D9}"/>
    <dgm:cxn modelId="{48F45405-3988-4E35-9B7C-836FA5264E03}" type="presOf" srcId="{08E7CAB5-36B4-40CE-8381-C52E7F60E1B2}" destId="{C0B75BD7-1F72-4425-AA61-F868E9EEA6C4}" srcOrd="1" destOrd="0" presId="urn:microsoft.com/office/officeart/2005/8/layout/hList7"/>
    <dgm:cxn modelId="{221A8DB0-7556-49B4-BB90-E6D33F0DB1BF}" type="presOf" srcId="{8BB560D3-4B5F-4720-A443-51730A8B4AEB}" destId="{199EFCED-8FED-4032-9C8D-1A33EF4DD7C1}" srcOrd="0" destOrd="0" presId="urn:microsoft.com/office/officeart/2005/8/layout/hList7"/>
    <dgm:cxn modelId="{45350830-FEED-4170-8E48-C3CA9C479328}" type="presOf" srcId="{8C7A95E3-3608-4CDC-BFAE-B677E6088EED}" destId="{07085126-4D1D-4629-A0F2-2DA15C77379B}" srcOrd="0" destOrd="0" presId="urn:microsoft.com/office/officeart/2005/8/layout/hList7"/>
    <dgm:cxn modelId="{1A114CA1-BECE-4407-85ED-D4B796DA9A62}" srcId="{0AE24574-8A2E-405C-AAC1-93CFAD0D6372}" destId="{8BB560D3-4B5F-4720-A443-51730A8B4AEB}" srcOrd="0" destOrd="0" parTransId="{DC88A45E-4636-4124-820D-6DD857512BBC}" sibTransId="{8C7A95E3-3608-4CDC-BFAE-B677E6088EED}"/>
    <dgm:cxn modelId="{5D6ECAA3-3B88-453E-8EA1-6AE288A76DF8}" type="presOf" srcId="{8BB560D3-4B5F-4720-A443-51730A8B4AEB}" destId="{6981882D-C0A0-406F-89F0-824EFC645C00}" srcOrd="1" destOrd="0" presId="urn:microsoft.com/office/officeart/2005/8/layout/hList7"/>
    <dgm:cxn modelId="{CB73BCAD-2C4A-4A98-BCED-8DD6D77429A1}" type="presOf" srcId="{08E7CAB5-36B4-40CE-8381-C52E7F60E1B2}" destId="{43906A4E-AA8F-4862-A7BB-6D5A062E488D}" srcOrd="0" destOrd="0" presId="urn:microsoft.com/office/officeart/2005/8/layout/hList7"/>
    <dgm:cxn modelId="{F6D90981-4203-436B-80D2-7B48FA149325}" type="presParOf" srcId="{90A19931-8984-48CF-BCB4-B2A7E76FF409}" destId="{9955C8C4-C5FA-4228-876A-5CD206AD3D4F}" srcOrd="0" destOrd="0" presId="urn:microsoft.com/office/officeart/2005/8/layout/hList7"/>
    <dgm:cxn modelId="{0506DCD0-E07A-4603-BB8F-7F5E00D0BCCC}" type="presParOf" srcId="{90A19931-8984-48CF-BCB4-B2A7E76FF409}" destId="{EBCD8954-1C79-4602-8C1B-72C8250C1696}" srcOrd="1" destOrd="0" presId="urn:microsoft.com/office/officeart/2005/8/layout/hList7"/>
    <dgm:cxn modelId="{561ED296-3E79-4B7E-87D7-6EA4EEEC90BB}" type="presParOf" srcId="{EBCD8954-1C79-4602-8C1B-72C8250C1696}" destId="{3AE3C0EF-9F07-486B-97D9-5C0448CFDA4A}" srcOrd="0" destOrd="0" presId="urn:microsoft.com/office/officeart/2005/8/layout/hList7"/>
    <dgm:cxn modelId="{2B3F7AA4-2812-4150-8CF2-9BF367AF0C9D}" type="presParOf" srcId="{3AE3C0EF-9F07-486B-97D9-5C0448CFDA4A}" destId="{199EFCED-8FED-4032-9C8D-1A33EF4DD7C1}" srcOrd="0" destOrd="0" presId="urn:microsoft.com/office/officeart/2005/8/layout/hList7"/>
    <dgm:cxn modelId="{6370A6CB-B3CA-4455-AAA2-676C11F7FC69}" type="presParOf" srcId="{3AE3C0EF-9F07-486B-97D9-5C0448CFDA4A}" destId="{6981882D-C0A0-406F-89F0-824EFC645C00}" srcOrd="1" destOrd="0" presId="urn:microsoft.com/office/officeart/2005/8/layout/hList7"/>
    <dgm:cxn modelId="{CFEC42A2-8C75-4E20-9326-600E5D031D12}" type="presParOf" srcId="{3AE3C0EF-9F07-486B-97D9-5C0448CFDA4A}" destId="{D12EC6E7-5BBA-4460-ACDD-110E87B3138E}" srcOrd="2" destOrd="0" presId="urn:microsoft.com/office/officeart/2005/8/layout/hList7"/>
    <dgm:cxn modelId="{69873AE8-CEB3-45E3-A5F5-8A50E14B2BE0}" type="presParOf" srcId="{3AE3C0EF-9F07-486B-97D9-5C0448CFDA4A}" destId="{311CC4A2-94F3-4F0A-B89B-BB0EBF045E48}" srcOrd="3" destOrd="0" presId="urn:microsoft.com/office/officeart/2005/8/layout/hList7"/>
    <dgm:cxn modelId="{848F35FA-DA43-45F4-B06F-F2A19B35AE30}" type="presParOf" srcId="{EBCD8954-1C79-4602-8C1B-72C8250C1696}" destId="{07085126-4D1D-4629-A0F2-2DA15C77379B}" srcOrd="1" destOrd="0" presId="urn:microsoft.com/office/officeart/2005/8/layout/hList7"/>
    <dgm:cxn modelId="{8C89BF15-4A8C-45D6-8BA4-CF0F18B4D4E7}" type="presParOf" srcId="{EBCD8954-1C79-4602-8C1B-72C8250C1696}" destId="{43EF383A-39C3-4F45-924A-5ADBEC842A8F}" srcOrd="2" destOrd="0" presId="urn:microsoft.com/office/officeart/2005/8/layout/hList7"/>
    <dgm:cxn modelId="{084C8429-35B2-42AD-AFC5-604CC4C881BE}" type="presParOf" srcId="{43EF383A-39C3-4F45-924A-5ADBEC842A8F}" destId="{43906A4E-AA8F-4862-A7BB-6D5A062E488D}" srcOrd="0" destOrd="0" presId="urn:microsoft.com/office/officeart/2005/8/layout/hList7"/>
    <dgm:cxn modelId="{23BD5EA8-82C2-45B6-8939-5EF97C2D64AC}" type="presParOf" srcId="{43EF383A-39C3-4F45-924A-5ADBEC842A8F}" destId="{C0B75BD7-1F72-4425-AA61-F868E9EEA6C4}" srcOrd="1" destOrd="0" presId="urn:microsoft.com/office/officeart/2005/8/layout/hList7"/>
    <dgm:cxn modelId="{49D9011A-C7D3-4450-99FD-0B267721531F}" type="presParOf" srcId="{43EF383A-39C3-4F45-924A-5ADBEC842A8F}" destId="{058E0D92-40DE-4DB8-AB3A-E8764928C630}" srcOrd="2" destOrd="0" presId="urn:microsoft.com/office/officeart/2005/8/layout/hList7"/>
    <dgm:cxn modelId="{E9D22A14-16BD-4599-8CB1-CCC2FF520E90}" type="presParOf" srcId="{43EF383A-39C3-4F45-924A-5ADBEC842A8F}" destId="{67394AA5-2A7A-4BA6-81A0-D881D9E1DD8C}" srcOrd="3" destOrd="0" presId="urn:microsoft.com/office/officeart/2005/8/layout/hList7"/>
    <dgm:cxn modelId="{484E37AF-3CE2-4198-87D1-077298719862}" type="presParOf" srcId="{EBCD8954-1C79-4602-8C1B-72C8250C1696}" destId="{3BE808FF-B394-482C-95F0-20D45E300408}" srcOrd="3" destOrd="0" presId="urn:microsoft.com/office/officeart/2005/8/layout/hList7"/>
    <dgm:cxn modelId="{8CC185CD-4ADF-4DCD-A707-C00F038336E1}" type="presParOf" srcId="{EBCD8954-1C79-4602-8C1B-72C8250C1696}" destId="{58FAC7D5-899C-4B6F-94D4-8E96C279E715}" srcOrd="4" destOrd="0" presId="urn:microsoft.com/office/officeart/2005/8/layout/hList7"/>
    <dgm:cxn modelId="{A5E3F350-D75C-4942-9675-DB77EA24ED95}" type="presParOf" srcId="{58FAC7D5-899C-4B6F-94D4-8E96C279E715}" destId="{C0C00511-3BF7-4E91-A599-3A74D9B2EFF7}" srcOrd="0" destOrd="0" presId="urn:microsoft.com/office/officeart/2005/8/layout/hList7"/>
    <dgm:cxn modelId="{CA2B36D0-CA5E-4BCC-85A9-953A84C3033D}" type="presParOf" srcId="{58FAC7D5-899C-4B6F-94D4-8E96C279E715}" destId="{D10FD48F-A3EA-4986-A460-ACEBE6223BC8}" srcOrd="1" destOrd="0" presId="urn:microsoft.com/office/officeart/2005/8/layout/hList7"/>
    <dgm:cxn modelId="{6189933D-FA3D-4C39-839A-542391E29F05}" type="presParOf" srcId="{58FAC7D5-899C-4B6F-94D4-8E96C279E715}" destId="{8ED400E5-2D8B-4C90-9141-176E062AA8C7}" srcOrd="2" destOrd="0" presId="urn:microsoft.com/office/officeart/2005/8/layout/hList7"/>
    <dgm:cxn modelId="{A22577BC-5190-49D2-BA22-61D784757961}" type="presParOf" srcId="{58FAC7D5-899C-4B6F-94D4-8E96C279E715}" destId="{38C55213-0717-4C4E-949E-83C7FCEECF9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B278BE-810D-43E4-BC89-A781147AC06D}">
      <dsp:nvSpPr>
        <dsp:cNvPr id="0" name=""/>
        <dsp:cNvSpPr/>
      </dsp:nvSpPr>
      <dsp:spPr>
        <a:xfrm>
          <a:off x="927351" y="0"/>
          <a:ext cx="4064000" cy="4064000"/>
        </a:xfrm>
        <a:prstGeom prst="triangl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AD92A9-9318-4275-A0E4-FC27F2303BDE}">
      <dsp:nvSpPr>
        <dsp:cNvPr id="0" name=""/>
        <dsp:cNvSpPr/>
      </dsp:nvSpPr>
      <dsp:spPr>
        <a:xfrm>
          <a:off x="2959351" y="406796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onstantia" pitchFamily="18" charset="0"/>
            </a:rPr>
            <a:t>Nilai</a:t>
          </a:r>
          <a:r>
            <a:rPr lang="en-US" sz="2000" kern="1200" dirty="0" smtClean="0">
              <a:latin typeface="Constantia" pitchFamily="18" charset="0"/>
            </a:rPr>
            <a:t>/</a:t>
          </a:r>
          <a:r>
            <a:rPr lang="en-US" sz="2000" kern="1200" dirty="0" err="1" smtClean="0">
              <a:latin typeface="Constantia" pitchFamily="18" charset="0"/>
            </a:rPr>
            <a:t>etik</a:t>
          </a:r>
          <a:r>
            <a:rPr lang="en-US" sz="2000" kern="1200" dirty="0" smtClean="0">
              <a:latin typeface="Constantia" pitchFamily="18" charset="0"/>
            </a:rPr>
            <a:t> </a:t>
          </a:r>
          <a:r>
            <a:rPr lang="en-US" sz="2000" kern="1200" dirty="0" err="1" smtClean="0">
              <a:latin typeface="Constantia" pitchFamily="18" charset="0"/>
            </a:rPr>
            <a:t>kolaborasi</a:t>
          </a:r>
          <a:r>
            <a:rPr lang="en-US" sz="2000" kern="1200" dirty="0" smtClean="0">
              <a:latin typeface="Constantia" pitchFamily="18" charset="0"/>
            </a:rPr>
            <a:t> </a:t>
          </a:r>
          <a:r>
            <a:rPr lang="en-US" sz="2000" kern="1200" dirty="0" err="1" smtClean="0">
              <a:latin typeface="Constantia" pitchFamily="18" charset="0"/>
            </a:rPr>
            <a:t>antar</a:t>
          </a:r>
          <a:r>
            <a:rPr lang="en-US" sz="2000" kern="1200" dirty="0" smtClean="0">
              <a:latin typeface="Constantia" pitchFamily="18" charset="0"/>
            </a:rPr>
            <a:t> </a:t>
          </a:r>
          <a:r>
            <a:rPr lang="en-US" sz="2000" kern="1200" dirty="0" err="1" smtClean="0">
              <a:latin typeface="Constantia" pitchFamily="18" charset="0"/>
            </a:rPr>
            <a:t>profesi</a:t>
          </a:r>
          <a:endParaRPr lang="id-ID" sz="2000" kern="1200" dirty="0">
            <a:latin typeface="Constantia" pitchFamily="18" charset="0"/>
          </a:endParaRPr>
        </a:p>
      </dsp:txBody>
      <dsp:txXfrm>
        <a:off x="2994611" y="442056"/>
        <a:ext cx="2571080" cy="651792"/>
      </dsp:txXfrm>
    </dsp:sp>
    <dsp:sp modelId="{84F2D932-0380-4B10-B165-A592CE44C539}">
      <dsp:nvSpPr>
        <dsp:cNvPr id="0" name=""/>
        <dsp:cNvSpPr/>
      </dsp:nvSpPr>
      <dsp:spPr>
        <a:xfrm>
          <a:off x="2959351" y="1219398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err="1" smtClean="0">
              <a:latin typeface="Constantia" pitchFamily="18" charset="0"/>
            </a:rPr>
            <a:t>Peran</a:t>
          </a:r>
          <a:r>
            <a:rPr lang="en-US" sz="2000" b="0" kern="1200" dirty="0" smtClean="0">
              <a:latin typeface="Constantia" pitchFamily="18" charset="0"/>
            </a:rPr>
            <a:t>/</a:t>
          </a:r>
          <a:r>
            <a:rPr lang="en-US" sz="2000" b="0" kern="1200" dirty="0" err="1" smtClean="0">
              <a:latin typeface="Constantia" pitchFamily="18" charset="0"/>
            </a:rPr>
            <a:t>tanggungjawab</a:t>
          </a:r>
          <a:endParaRPr lang="id-ID" sz="2000" b="0" kern="1200" dirty="0">
            <a:latin typeface="Constantia" pitchFamily="18" charset="0"/>
          </a:endParaRPr>
        </a:p>
      </dsp:txBody>
      <dsp:txXfrm>
        <a:off x="2994611" y="1254658"/>
        <a:ext cx="2571080" cy="651792"/>
      </dsp:txXfrm>
    </dsp:sp>
    <dsp:sp modelId="{CC4FE253-FD9E-47C6-A058-4693025B27A7}">
      <dsp:nvSpPr>
        <dsp:cNvPr id="0" name=""/>
        <dsp:cNvSpPr/>
      </dsp:nvSpPr>
      <dsp:spPr>
        <a:xfrm>
          <a:off x="2959351" y="2032000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onstantia" pitchFamily="18" charset="0"/>
            </a:rPr>
            <a:t>Komunikasi</a:t>
          </a:r>
          <a:r>
            <a:rPr lang="en-US" sz="2000" kern="1200" dirty="0" smtClean="0">
              <a:latin typeface="Constantia" pitchFamily="18" charset="0"/>
            </a:rPr>
            <a:t> </a:t>
          </a:r>
          <a:r>
            <a:rPr lang="en-US" sz="2000" kern="1200" dirty="0" err="1" smtClean="0">
              <a:latin typeface="Constantia" pitchFamily="18" charset="0"/>
            </a:rPr>
            <a:t>interprofesi</a:t>
          </a:r>
          <a:endParaRPr lang="id-ID" sz="2000" kern="1200" dirty="0">
            <a:latin typeface="Constantia" pitchFamily="18" charset="0"/>
          </a:endParaRPr>
        </a:p>
      </dsp:txBody>
      <dsp:txXfrm>
        <a:off x="2994611" y="2067260"/>
        <a:ext cx="2571080" cy="651792"/>
      </dsp:txXfrm>
    </dsp:sp>
    <dsp:sp modelId="{1B458B57-010E-4FFC-A0C4-16812E57F8E9}">
      <dsp:nvSpPr>
        <dsp:cNvPr id="0" name=""/>
        <dsp:cNvSpPr/>
      </dsp:nvSpPr>
      <dsp:spPr>
        <a:xfrm>
          <a:off x="2959351" y="2844601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Constantia" pitchFamily="18" charset="0"/>
            </a:rPr>
            <a:t>Kerjasama</a:t>
          </a:r>
          <a:r>
            <a:rPr lang="en-US" sz="2000" kern="1200" dirty="0" smtClean="0">
              <a:latin typeface="Constantia" pitchFamily="18" charset="0"/>
            </a:rPr>
            <a:t> </a:t>
          </a:r>
          <a:r>
            <a:rPr lang="en-US" sz="2000" kern="1200" dirty="0" err="1" smtClean="0">
              <a:latin typeface="Constantia" pitchFamily="18" charset="0"/>
            </a:rPr>
            <a:t>tim</a:t>
          </a:r>
          <a:endParaRPr lang="id-ID" sz="2000" kern="1200" dirty="0">
            <a:latin typeface="Constantia" pitchFamily="18" charset="0"/>
          </a:endParaRPr>
        </a:p>
      </dsp:txBody>
      <dsp:txXfrm>
        <a:off x="2994611" y="2879861"/>
        <a:ext cx="2571080" cy="6517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A388E-CF3C-458F-AC42-A74B9EC46DCF}">
      <dsp:nvSpPr>
        <dsp:cNvPr id="0" name=""/>
        <dsp:cNvSpPr/>
      </dsp:nvSpPr>
      <dsp:spPr>
        <a:xfrm>
          <a:off x="1410993" y="2644298"/>
          <a:ext cx="657883" cy="1492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8941" y="0"/>
              </a:lnTo>
              <a:lnTo>
                <a:pt x="328941" y="1492232"/>
              </a:lnTo>
              <a:lnTo>
                <a:pt x="657883" y="1492232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1699165" y="3349643"/>
        <a:ext cx="81540" cy="81540"/>
      </dsp:txXfrm>
    </dsp:sp>
    <dsp:sp modelId="{49B8F820-5DF6-4762-B59B-9A37D434C23F}">
      <dsp:nvSpPr>
        <dsp:cNvPr id="0" name=""/>
        <dsp:cNvSpPr/>
      </dsp:nvSpPr>
      <dsp:spPr>
        <a:xfrm>
          <a:off x="1410993" y="2644298"/>
          <a:ext cx="657883" cy="196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8941" y="0"/>
              </a:lnTo>
              <a:lnTo>
                <a:pt x="328941" y="196091"/>
              </a:lnTo>
              <a:lnTo>
                <a:pt x="657883" y="19609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1722773" y="2725181"/>
        <a:ext cx="34324" cy="34324"/>
      </dsp:txXfrm>
    </dsp:sp>
    <dsp:sp modelId="{2EB1291D-5607-4188-A9D1-C1ED31200143}">
      <dsp:nvSpPr>
        <dsp:cNvPr id="0" name=""/>
        <dsp:cNvSpPr/>
      </dsp:nvSpPr>
      <dsp:spPr>
        <a:xfrm>
          <a:off x="1410993" y="1348156"/>
          <a:ext cx="657883" cy="1296141"/>
        </a:xfrm>
        <a:custGeom>
          <a:avLst/>
          <a:gdLst/>
          <a:ahLst/>
          <a:cxnLst/>
          <a:rect l="0" t="0" r="0" b="0"/>
          <a:pathLst>
            <a:path>
              <a:moveTo>
                <a:pt x="0" y="1296141"/>
              </a:moveTo>
              <a:lnTo>
                <a:pt x="328941" y="1296141"/>
              </a:lnTo>
              <a:lnTo>
                <a:pt x="328941" y="0"/>
              </a:lnTo>
              <a:lnTo>
                <a:pt x="657883" y="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1703597" y="1959888"/>
        <a:ext cx="72677" cy="72677"/>
      </dsp:txXfrm>
    </dsp:sp>
    <dsp:sp modelId="{0CFED93C-E056-4FBA-AF93-202DE860C960}">
      <dsp:nvSpPr>
        <dsp:cNvPr id="0" name=""/>
        <dsp:cNvSpPr/>
      </dsp:nvSpPr>
      <dsp:spPr>
        <a:xfrm rot="16200000">
          <a:off x="-1729577" y="2142862"/>
          <a:ext cx="5278271" cy="100287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Constantia" pitchFamily="18" charset="0"/>
            </a:rPr>
            <a:t>Peran</a:t>
          </a:r>
          <a:r>
            <a:rPr lang="en-US" sz="2800" b="1" kern="1200" dirty="0" smtClean="0">
              <a:latin typeface="Constantia" pitchFamily="18" charset="0"/>
            </a:rPr>
            <a:t> </a:t>
          </a:r>
          <a:r>
            <a:rPr lang="en-US" sz="2800" b="1" kern="1200" dirty="0" err="1" smtClean="0">
              <a:latin typeface="Constantia" pitchFamily="18" charset="0"/>
            </a:rPr>
            <a:t>dan</a:t>
          </a:r>
          <a:r>
            <a:rPr lang="en-US" sz="2800" b="1" kern="1200" dirty="0" smtClean="0">
              <a:latin typeface="Constantia" pitchFamily="18" charset="0"/>
            </a:rPr>
            <a:t> </a:t>
          </a:r>
          <a:r>
            <a:rPr lang="en-US" sz="2800" b="1" kern="1200" dirty="0" err="1" smtClean="0">
              <a:latin typeface="Constantia" pitchFamily="18" charset="0"/>
            </a:rPr>
            <a:t>Tanggungjawab</a:t>
          </a:r>
          <a:endParaRPr lang="id-ID" sz="2800" kern="1200" dirty="0"/>
        </a:p>
      </dsp:txBody>
      <dsp:txXfrm>
        <a:off x="-1729577" y="2142862"/>
        <a:ext cx="5278271" cy="1002871"/>
      </dsp:txXfrm>
    </dsp:sp>
    <dsp:sp modelId="{8955FCCA-C547-4E4F-8A15-4C5B0A477BF0}">
      <dsp:nvSpPr>
        <dsp:cNvPr id="0" name=""/>
        <dsp:cNvSpPr/>
      </dsp:nvSpPr>
      <dsp:spPr>
        <a:xfrm>
          <a:off x="2068877" y="650629"/>
          <a:ext cx="5852007" cy="1395054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Constantia" pitchFamily="18" charset="0"/>
            </a:rPr>
            <a:t>	S</a:t>
          </a:r>
          <a:r>
            <a:rPr lang="id-ID" sz="1400" kern="1200" smtClean="0">
              <a:latin typeface="Constantia" pitchFamily="18" charset="0"/>
            </a:rPr>
            <a:t>etiap profesi </a:t>
          </a:r>
          <a:r>
            <a:rPr lang="id-ID" sz="1400" b="1" kern="1200" smtClean="0">
              <a:latin typeface="Constantia" pitchFamily="18" charset="0"/>
            </a:rPr>
            <a:t>harus memahami peran dan tanggung jawabnya</a:t>
          </a:r>
          <a:r>
            <a:rPr lang="en-US" sz="1400" b="1" kern="1200" smtClean="0">
              <a:latin typeface="Constantia" pitchFamily="18" charset="0"/>
            </a:rPr>
            <a:t> 	</a:t>
          </a:r>
          <a:r>
            <a:rPr lang="id-ID" sz="1400" b="1" kern="1200" smtClean="0">
              <a:latin typeface="Constantia" pitchFamily="18" charset="0"/>
            </a:rPr>
            <a:t>masing-masing</a:t>
          </a:r>
          <a:r>
            <a:rPr lang="en-US" sz="1400" kern="1200" smtClean="0">
              <a:latin typeface="Constantia" pitchFamily="18" charset="0"/>
            </a:rPr>
            <a:t>, </a:t>
          </a:r>
          <a:r>
            <a:rPr lang="id-ID" sz="1400" b="1" kern="1200" smtClean="0">
              <a:latin typeface="Constantia" pitchFamily="18" charset="0"/>
            </a:rPr>
            <a:t>saling mengetahui</a:t>
          </a:r>
          <a:r>
            <a:rPr lang="en-US" sz="1400" kern="1200" smtClean="0">
              <a:latin typeface="Constantia" pitchFamily="18" charset="0"/>
            </a:rPr>
            <a:t>, </a:t>
          </a:r>
          <a:r>
            <a:rPr lang="id-ID" sz="1400" b="1" kern="1200" smtClean="0">
              <a:latin typeface="Constantia" pitchFamily="18" charset="0"/>
            </a:rPr>
            <a:t>melengkapi </a:t>
          </a:r>
          <a:r>
            <a:rPr lang="en-US" sz="1400" b="1" kern="1200" smtClean="0">
              <a:latin typeface="Constantia" pitchFamily="18" charset="0"/>
            </a:rPr>
            <a:t>dan 	menghargai </a:t>
          </a:r>
          <a:r>
            <a:rPr lang="id-ID" sz="1400" b="1" kern="1200" smtClean="0">
              <a:latin typeface="Constantia" pitchFamily="18" charset="0"/>
            </a:rPr>
            <a:t>peran dan tanggung jawab</a:t>
          </a:r>
          <a:r>
            <a:rPr lang="id-ID" sz="1400" kern="1200" smtClean="0">
              <a:latin typeface="Constantia" pitchFamily="18" charset="0"/>
            </a:rPr>
            <a:t> profesi lain dalam </a:t>
          </a:r>
          <a:r>
            <a:rPr lang="en-US" sz="1400" kern="1200" smtClean="0">
              <a:latin typeface="Constantia" pitchFamily="18" charset="0"/>
            </a:rPr>
            <a:t>	</a:t>
          </a:r>
          <a:r>
            <a:rPr lang="id-ID" sz="1400" kern="1200" smtClean="0">
              <a:latin typeface="Constantia" pitchFamily="18" charset="0"/>
            </a:rPr>
            <a:t>rangka memberikan pelayanan kepada </a:t>
          </a:r>
          <a:r>
            <a:rPr lang="en-US" sz="1400" kern="1200" smtClean="0">
              <a:latin typeface="Constantia" pitchFamily="18" charset="0"/>
            </a:rPr>
            <a:t>pasien/klien, keluarga dan 	masyarakat</a:t>
          </a:r>
          <a:r>
            <a:rPr lang="id-ID" sz="1400" kern="1200" smtClean="0">
              <a:latin typeface="Constantia" pitchFamily="18" charset="0"/>
            </a:rPr>
            <a:t>. </a:t>
          </a:r>
          <a:endParaRPr lang="id-ID" sz="1400" kern="1200" dirty="0"/>
        </a:p>
      </dsp:txBody>
      <dsp:txXfrm>
        <a:off x="2068877" y="650629"/>
        <a:ext cx="5852007" cy="1395054"/>
      </dsp:txXfrm>
    </dsp:sp>
    <dsp:sp modelId="{53A67742-A78D-4340-AC08-F1D2770F6183}">
      <dsp:nvSpPr>
        <dsp:cNvPr id="0" name=""/>
        <dsp:cNvSpPr/>
      </dsp:nvSpPr>
      <dsp:spPr>
        <a:xfrm>
          <a:off x="2068877" y="2296401"/>
          <a:ext cx="5822271" cy="1087975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latin typeface="Constantia" pitchFamily="18" charset="0"/>
            </a:rPr>
            <a:t>	B</a:t>
          </a:r>
          <a:r>
            <a:rPr lang="id-ID" sz="1600" kern="1200" smtClean="0">
              <a:latin typeface="Constantia" pitchFamily="18" charset="0"/>
            </a:rPr>
            <a:t>anyak terjadi konflik antar profesi diakibatkan </a:t>
          </a:r>
          <a:r>
            <a:rPr lang="id-ID" sz="1600" b="1" kern="1200" smtClean="0">
              <a:latin typeface="Constantia" pitchFamily="18" charset="0"/>
            </a:rPr>
            <a:t>karena </a:t>
          </a:r>
          <a:r>
            <a:rPr lang="en-US" sz="1600" b="1" kern="1200" smtClean="0">
              <a:latin typeface="Constantia" pitchFamily="18" charset="0"/>
            </a:rPr>
            <a:t>	</a:t>
          </a:r>
          <a:r>
            <a:rPr lang="id-ID" sz="1600" b="1" kern="1200" smtClean="0">
              <a:latin typeface="Constantia" pitchFamily="18" charset="0"/>
            </a:rPr>
            <a:t>kurang </a:t>
          </a:r>
          <a:r>
            <a:rPr lang="en-US" sz="1600" b="1" kern="1200" smtClean="0">
              <a:latin typeface="Constantia" pitchFamily="18" charset="0"/>
            </a:rPr>
            <a:t>pemahaman</a:t>
          </a:r>
          <a:r>
            <a:rPr lang="id-ID" sz="1600" kern="1200" smtClean="0">
              <a:latin typeface="Constantia" pitchFamily="18" charset="0"/>
            </a:rPr>
            <a:t> terhadap peran dan tanggung </a:t>
          </a:r>
          <a:r>
            <a:rPr lang="en-US" sz="1600" kern="1200" smtClean="0">
              <a:latin typeface="Constantia" pitchFamily="18" charset="0"/>
            </a:rPr>
            <a:t>	</a:t>
          </a:r>
          <a:r>
            <a:rPr lang="id-ID" sz="1600" kern="1200" smtClean="0">
              <a:latin typeface="Constantia" pitchFamily="18" charset="0"/>
            </a:rPr>
            <a:t>jawab profesi lain</a:t>
          </a:r>
          <a:r>
            <a:rPr lang="en-US" sz="1600" kern="1200" smtClean="0">
              <a:latin typeface="Constantia" pitchFamily="18" charset="0"/>
            </a:rPr>
            <a:t>.</a:t>
          </a:r>
          <a:endParaRPr lang="id-ID" sz="1600" kern="1200" dirty="0"/>
        </a:p>
      </dsp:txBody>
      <dsp:txXfrm>
        <a:off x="2068877" y="2296401"/>
        <a:ext cx="5822271" cy="1087975"/>
      </dsp:txXfrm>
    </dsp:sp>
    <dsp:sp modelId="{75C74312-8709-4F4E-BC17-41E6ADA37CDE}">
      <dsp:nvSpPr>
        <dsp:cNvPr id="0" name=""/>
        <dsp:cNvSpPr/>
      </dsp:nvSpPr>
      <dsp:spPr>
        <a:xfrm>
          <a:off x="2068877" y="3635095"/>
          <a:ext cx="5822304" cy="1002871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onstantia" pitchFamily="18" charset="0"/>
            </a:rPr>
            <a:t>	</a:t>
          </a:r>
          <a:r>
            <a:rPr lang="id-ID" sz="1800" kern="1200" dirty="0" smtClean="0">
              <a:latin typeface="Constantia" pitchFamily="18" charset="0"/>
            </a:rPr>
            <a:t>Mengkomunikasikan </a:t>
          </a:r>
          <a:r>
            <a:rPr lang="id-ID" sz="1800" b="1" kern="1200" dirty="0" smtClean="0">
              <a:latin typeface="Constantia" pitchFamily="18" charset="0"/>
            </a:rPr>
            <a:t>peran </a:t>
          </a:r>
          <a:r>
            <a:rPr lang="en-US" sz="1800" b="1" kern="1200" dirty="0" err="1" smtClean="0">
              <a:latin typeface="Constantia" pitchFamily="18" charset="0"/>
            </a:rPr>
            <a:t>masing-masing</a:t>
          </a:r>
          <a:r>
            <a:rPr lang="en-US" sz="1800" b="1" kern="1200" dirty="0" smtClean="0">
              <a:latin typeface="Constantia" pitchFamily="18" charset="0"/>
            </a:rPr>
            <a:t> 	</a:t>
          </a:r>
          <a:r>
            <a:rPr lang="id-ID" sz="1800" b="1" kern="1200" dirty="0" smtClean="0">
              <a:latin typeface="Constantia" pitchFamily="18" charset="0"/>
            </a:rPr>
            <a:t>profesi </a:t>
          </a:r>
          <a:r>
            <a:rPr lang="id-ID" sz="1800" b="0" kern="1200" dirty="0" smtClean="0">
              <a:latin typeface="Constantia" pitchFamily="18" charset="0"/>
            </a:rPr>
            <a:t>secara jelas </a:t>
          </a:r>
          <a:r>
            <a:rPr lang="id-ID" sz="1800" kern="1200" dirty="0" smtClean="0">
              <a:latin typeface="Constantia" pitchFamily="18" charset="0"/>
            </a:rPr>
            <a:t>kepada </a:t>
          </a:r>
          <a:r>
            <a:rPr lang="en-US" sz="1800" kern="1200" dirty="0" err="1" smtClean="0">
              <a:latin typeface="Constantia" pitchFamily="18" charset="0"/>
            </a:rPr>
            <a:t>pasien</a:t>
          </a:r>
          <a:r>
            <a:rPr lang="en-US" sz="1800" kern="1200" dirty="0" smtClean="0">
              <a:latin typeface="Constantia" pitchFamily="18" charset="0"/>
            </a:rPr>
            <a:t>/</a:t>
          </a:r>
          <a:r>
            <a:rPr lang="id-ID" sz="1800" kern="1200" dirty="0" smtClean="0">
              <a:latin typeface="Constantia" pitchFamily="18" charset="0"/>
            </a:rPr>
            <a:t>klien</a:t>
          </a:r>
          <a:r>
            <a:rPr lang="en-US" sz="1800" kern="1200" dirty="0" smtClean="0">
              <a:latin typeface="Constantia" pitchFamily="18" charset="0"/>
            </a:rPr>
            <a:t> </a:t>
          </a:r>
          <a:r>
            <a:rPr lang="en-US" sz="1800" kern="1200" dirty="0" err="1" smtClean="0">
              <a:latin typeface="Constantia" pitchFamily="18" charset="0"/>
            </a:rPr>
            <a:t>dan</a:t>
          </a:r>
          <a:r>
            <a:rPr lang="en-US" sz="1800" kern="1200" dirty="0" smtClean="0">
              <a:latin typeface="Constantia" pitchFamily="18" charset="0"/>
            </a:rPr>
            <a:t> 	</a:t>
          </a:r>
          <a:r>
            <a:rPr lang="id-ID" sz="1800" kern="1200" dirty="0" smtClean="0">
              <a:latin typeface="Constantia" pitchFamily="18" charset="0"/>
            </a:rPr>
            <a:t>keluarga</a:t>
          </a:r>
          <a:endParaRPr lang="id-ID" sz="1800" kern="1200" dirty="0"/>
        </a:p>
      </dsp:txBody>
      <dsp:txXfrm>
        <a:off x="2068877" y="3635095"/>
        <a:ext cx="5822304" cy="10028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A388E-CF3C-458F-AC42-A74B9EC46DCF}">
      <dsp:nvSpPr>
        <dsp:cNvPr id="0" name=""/>
        <dsp:cNvSpPr/>
      </dsp:nvSpPr>
      <dsp:spPr>
        <a:xfrm>
          <a:off x="1410993" y="2644298"/>
          <a:ext cx="657883" cy="1492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8941" y="0"/>
              </a:lnTo>
              <a:lnTo>
                <a:pt x="328941" y="1492232"/>
              </a:lnTo>
              <a:lnTo>
                <a:pt x="657883" y="1492232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1699165" y="3349643"/>
        <a:ext cx="81540" cy="81540"/>
      </dsp:txXfrm>
    </dsp:sp>
    <dsp:sp modelId="{49B8F820-5DF6-4762-B59B-9A37D434C23F}">
      <dsp:nvSpPr>
        <dsp:cNvPr id="0" name=""/>
        <dsp:cNvSpPr/>
      </dsp:nvSpPr>
      <dsp:spPr>
        <a:xfrm>
          <a:off x="1410993" y="2644298"/>
          <a:ext cx="657883" cy="196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8941" y="0"/>
              </a:lnTo>
              <a:lnTo>
                <a:pt x="328941" y="196091"/>
              </a:lnTo>
              <a:lnTo>
                <a:pt x="657883" y="19609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1722773" y="2725181"/>
        <a:ext cx="34324" cy="34324"/>
      </dsp:txXfrm>
    </dsp:sp>
    <dsp:sp modelId="{2EB1291D-5607-4188-A9D1-C1ED31200143}">
      <dsp:nvSpPr>
        <dsp:cNvPr id="0" name=""/>
        <dsp:cNvSpPr/>
      </dsp:nvSpPr>
      <dsp:spPr>
        <a:xfrm>
          <a:off x="1410993" y="1348156"/>
          <a:ext cx="657883" cy="1296141"/>
        </a:xfrm>
        <a:custGeom>
          <a:avLst/>
          <a:gdLst/>
          <a:ahLst/>
          <a:cxnLst/>
          <a:rect l="0" t="0" r="0" b="0"/>
          <a:pathLst>
            <a:path>
              <a:moveTo>
                <a:pt x="0" y="1296141"/>
              </a:moveTo>
              <a:lnTo>
                <a:pt x="328941" y="1296141"/>
              </a:lnTo>
              <a:lnTo>
                <a:pt x="328941" y="0"/>
              </a:lnTo>
              <a:lnTo>
                <a:pt x="657883" y="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1703597" y="1959888"/>
        <a:ext cx="72677" cy="72677"/>
      </dsp:txXfrm>
    </dsp:sp>
    <dsp:sp modelId="{0CFED93C-E056-4FBA-AF93-202DE860C960}">
      <dsp:nvSpPr>
        <dsp:cNvPr id="0" name=""/>
        <dsp:cNvSpPr/>
      </dsp:nvSpPr>
      <dsp:spPr>
        <a:xfrm rot="16200000">
          <a:off x="-1729577" y="2142862"/>
          <a:ext cx="5278271" cy="1002871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latin typeface="Constantia" pitchFamily="18" charset="0"/>
            </a:rPr>
            <a:t>Peran</a:t>
          </a:r>
          <a:r>
            <a:rPr lang="en-US" sz="2800" b="1" kern="1200" dirty="0" smtClean="0">
              <a:latin typeface="Constantia" pitchFamily="18" charset="0"/>
            </a:rPr>
            <a:t> </a:t>
          </a:r>
          <a:r>
            <a:rPr lang="en-US" sz="2800" b="1" kern="1200" dirty="0" err="1" smtClean="0">
              <a:latin typeface="Constantia" pitchFamily="18" charset="0"/>
            </a:rPr>
            <a:t>dan</a:t>
          </a:r>
          <a:r>
            <a:rPr lang="en-US" sz="2800" b="1" kern="1200" dirty="0" smtClean="0">
              <a:latin typeface="Constantia" pitchFamily="18" charset="0"/>
            </a:rPr>
            <a:t> </a:t>
          </a:r>
          <a:r>
            <a:rPr lang="en-US" sz="2800" b="1" kern="1200" dirty="0" err="1" smtClean="0">
              <a:latin typeface="Constantia" pitchFamily="18" charset="0"/>
            </a:rPr>
            <a:t>Tanggungjawab</a:t>
          </a:r>
          <a:endParaRPr lang="id-ID" sz="2800" kern="1200" dirty="0"/>
        </a:p>
      </dsp:txBody>
      <dsp:txXfrm>
        <a:off x="-1729577" y="2142862"/>
        <a:ext cx="5278271" cy="1002871"/>
      </dsp:txXfrm>
    </dsp:sp>
    <dsp:sp modelId="{8955FCCA-C547-4E4F-8A15-4C5B0A477BF0}">
      <dsp:nvSpPr>
        <dsp:cNvPr id="0" name=""/>
        <dsp:cNvSpPr/>
      </dsp:nvSpPr>
      <dsp:spPr>
        <a:xfrm>
          <a:off x="2068877" y="650629"/>
          <a:ext cx="5852007" cy="1395054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Constantia" pitchFamily="18" charset="0"/>
            </a:rPr>
            <a:t>	</a:t>
          </a:r>
          <a:r>
            <a:rPr lang="id-ID" sz="1400" b="1" kern="1200" smtClean="0">
              <a:latin typeface="Constantia" pitchFamily="18" charset="0"/>
            </a:rPr>
            <a:t>Mengenali keterbatasan</a:t>
          </a:r>
          <a:r>
            <a:rPr lang="id-ID" sz="1400" kern="1200" smtClean="0">
              <a:latin typeface="Constantia" pitchFamily="18" charset="0"/>
            </a:rPr>
            <a:t> kemampuan, pengetahuan dan </a:t>
          </a:r>
          <a:r>
            <a:rPr lang="en-US" sz="1400" kern="1200" smtClean="0">
              <a:latin typeface="Constantia" pitchFamily="18" charset="0"/>
            </a:rPr>
            <a:t>	</a:t>
          </a:r>
          <a:r>
            <a:rPr lang="id-ID" sz="1400" kern="1200" smtClean="0">
              <a:latin typeface="Constantia" pitchFamily="18" charset="0"/>
            </a:rPr>
            <a:t>keterampila</a:t>
          </a:r>
          <a:r>
            <a:rPr lang="en-US" sz="1400" kern="1200" smtClean="0">
              <a:latin typeface="Constantia" pitchFamily="18" charset="0"/>
            </a:rPr>
            <a:t>n</a:t>
          </a:r>
          <a:r>
            <a:rPr lang="id-ID" sz="1400" kern="1200" smtClean="0">
              <a:latin typeface="Constantia" pitchFamily="18" charset="0"/>
            </a:rPr>
            <a:t> </a:t>
          </a:r>
          <a:r>
            <a:rPr lang="en-US" sz="1400" kern="1200" smtClean="0">
              <a:latin typeface="Constantia" pitchFamily="18" charset="0"/>
            </a:rPr>
            <a:t>antar </a:t>
          </a:r>
          <a:r>
            <a:rPr lang="id-ID" sz="1400" kern="1200" smtClean="0">
              <a:latin typeface="Constantia" pitchFamily="18" charset="0"/>
            </a:rPr>
            <a:t>profesi dalam tim</a:t>
          </a:r>
          <a:r>
            <a:rPr lang="en-US" sz="1400" kern="1200" smtClean="0">
              <a:latin typeface="Constantia" pitchFamily="18" charset="0"/>
            </a:rPr>
            <a:t> &amp; </a:t>
          </a:r>
          <a:r>
            <a:rPr lang="en-US" sz="1400" b="1" kern="1200" smtClean="0">
              <a:latin typeface="Constantia" pitchFamily="18" charset="0"/>
            </a:rPr>
            <a:t>m</a:t>
          </a:r>
          <a:r>
            <a:rPr lang="id-ID" sz="1400" b="1" kern="1200" smtClean="0">
              <a:latin typeface="Constantia" pitchFamily="18" charset="0"/>
            </a:rPr>
            <a:t>elibatkan semua </a:t>
          </a:r>
          <a:r>
            <a:rPr lang="en-US" sz="1400" b="1" kern="1200" smtClean="0">
              <a:latin typeface="Constantia" pitchFamily="18" charset="0"/>
            </a:rPr>
            <a:t>	</a:t>
          </a:r>
          <a:r>
            <a:rPr lang="id-ID" sz="1400" b="1" kern="1200" smtClean="0">
              <a:latin typeface="Constantia" pitchFamily="18" charset="0"/>
            </a:rPr>
            <a:t>profesi </a:t>
          </a:r>
          <a:r>
            <a:rPr lang="id-ID" sz="1400" kern="1200" smtClean="0">
              <a:latin typeface="Constantia" pitchFamily="18" charset="0"/>
            </a:rPr>
            <a:t>terkait dalam pelayanan</a:t>
          </a:r>
          <a:r>
            <a:rPr lang="en-US" sz="1400" kern="1200" smtClean="0">
              <a:latin typeface="Constantia" pitchFamily="18" charset="0"/>
            </a:rPr>
            <a:t> kesehatan </a:t>
          </a:r>
          <a:r>
            <a:rPr lang="id-ID" sz="1400" kern="1200" smtClean="0">
              <a:latin typeface="Constantia" pitchFamily="18" charset="0"/>
            </a:rPr>
            <a:t>untuk dapat </a:t>
          </a:r>
          <a:r>
            <a:rPr lang="en-US" sz="1400" kern="1200" smtClean="0">
              <a:latin typeface="Constantia" pitchFamily="18" charset="0"/>
            </a:rPr>
            <a:t>	</a:t>
          </a:r>
          <a:r>
            <a:rPr lang="id-ID" sz="1400" kern="1200" smtClean="0">
              <a:latin typeface="Constantia" pitchFamily="18" charset="0"/>
            </a:rPr>
            <a:t>memberikan pelayanan yang aman, tepat waktu, efektif , efisien dan </a:t>
          </a:r>
          <a:r>
            <a:rPr lang="en-US" sz="1400" kern="1200" smtClean="0">
              <a:latin typeface="Constantia" pitchFamily="18" charset="0"/>
            </a:rPr>
            <a:t>	</a:t>
          </a:r>
          <a:r>
            <a:rPr lang="id-ID" sz="1400" kern="1200" smtClean="0">
              <a:latin typeface="Constantia" pitchFamily="18" charset="0"/>
            </a:rPr>
            <a:t>adil.</a:t>
          </a:r>
          <a:endParaRPr lang="id-ID" sz="1400" kern="1200" dirty="0"/>
        </a:p>
      </dsp:txBody>
      <dsp:txXfrm>
        <a:off x="2068877" y="650629"/>
        <a:ext cx="5852007" cy="1395054"/>
      </dsp:txXfrm>
    </dsp:sp>
    <dsp:sp modelId="{53A67742-A78D-4340-AC08-F1D2770F6183}">
      <dsp:nvSpPr>
        <dsp:cNvPr id="0" name=""/>
        <dsp:cNvSpPr/>
      </dsp:nvSpPr>
      <dsp:spPr>
        <a:xfrm>
          <a:off x="2068877" y="2296401"/>
          <a:ext cx="5822271" cy="1087975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latin typeface="Constantia" pitchFamily="18" charset="0"/>
            </a:rPr>
            <a:t>	</a:t>
          </a:r>
          <a:r>
            <a:rPr lang="id-ID" sz="1600" b="1" kern="1200" smtClean="0">
              <a:latin typeface="Constantia" pitchFamily="18" charset="0"/>
            </a:rPr>
            <a:t>Berkomunikasi </a:t>
          </a:r>
          <a:r>
            <a:rPr lang="id-ID" sz="1600" kern="1200" smtClean="0">
              <a:latin typeface="Constantia" pitchFamily="18" charset="0"/>
            </a:rPr>
            <a:t>dengan </a:t>
          </a:r>
          <a:r>
            <a:rPr lang="en-US" sz="1600" kern="1200" smtClean="0">
              <a:latin typeface="Constantia" pitchFamily="18" charset="0"/>
            </a:rPr>
            <a:t>profesi lain dalam</a:t>
          </a:r>
          <a:r>
            <a:rPr lang="id-ID" sz="1600" kern="1200" smtClean="0">
              <a:latin typeface="Constantia" pitchFamily="18" charset="0"/>
            </a:rPr>
            <a:t> tim</a:t>
          </a:r>
          <a:r>
            <a:rPr lang="en-US" sz="1600" kern="1200" smtClean="0">
              <a:latin typeface="Constantia" pitchFamily="18" charset="0"/>
            </a:rPr>
            <a:t>, 	</a:t>
          </a:r>
          <a:r>
            <a:rPr lang="en-US" sz="1600" b="1" kern="1200" smtClean="0">
              <a:latin typeface="Constantia" pitchFamily="18" charset="0"/>
            </a:rPr>
            <a:t>m</a:t>
          </a:r>
          <a:r>
            <a:rPr lang="id-ID" sz="1600" b="1" kern="1200" smtClean="0">
              <a:latin typeface="Constantia" pitchFamily="18" charset="0"/>
            </a:rPr>
            <a:t>enciptakan hubungan saling bergantung </a:t>
          </a:r>
          <a:r>
            <a:rPr lang="id-ID" sz="1600" kern="1200" smtClean="0">
              <a:latin typeface="Constantia" pitchFamily="18" charset="0"/>
            </a:rPr>
            <a:t>dengan </a:t>
          </a:r>
          <a:r>
            <a:rPr lang="en-US" sz="1600" kern="1200" smtClean="0">
              <a:latin typeface="Constantia" pitchFamily="18" charset="0"/>
            </a:rPr>
            <a:t>	</a:t>
          </a:r>
          <a:r>
            <a:rPr lang="id-ID" sz="1600" kern="1200" smtClean="0">
              <a:latin typeface="Constantia" pitchFamily="18" charset="0"/>
            </a:rPr>
            <a:t>profesi lain dalam pelayanan kesehatan.</a:t>
          </a:r>
          <a:endParaRPr lang="id-ID" sz="1600" kern="1200" dirty="0"/>
        </a:p>
      </dsp:txBody>
      <dsp:txXfrm>
        <a:off x="2068877" y="2296401"/>
        <a:ext cx="5822271" cy="1087975"/>
      </dsp:txXfrm>
    </dsp:sp>
    <dsp:sp modelId="{75C74312-8709-4F4E-BC17-41E6ADA37CDE}">
      <dsp:nvSpPr>
        <dsp:cNvPr id="0" name=""/>
        <dsp:cNvSpPr/>
      </dsp:nvSpPr>
      <dsp:spPr>
        <a:xfrm>
          <a:off x="2068877" y="3635095"/>
          <a:ext cx="5822304" cy="1002871"/>
        </a:xfrm>
        <a:prstGeom prst="rect">
          <a:avLst/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99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Constantia" pitchFamily="18" charset="0"/>
            </a:rPr>
            <a:t>	Aktif t</a:t>
          </a:r>
          <a:r>
            <a:rPr lang="id-ID" sz="1800" b="1" kern="1200" smtClean="0">
              <a:latin typeface="Constantia" pitchFamily="18" charset="0"/>
            </a:rPr>
            <a:t>erlibat dalam pengembangan profesi </a:t>
          </a:r>
          <a:r>
            <a:rPr lang="en-US" sz="1800" b="1" kern="1200" smtClean="0">
              <a:latin typeface="Constantia" pitchFamily="18" charset="0"/>
            </a:rPr>
            <a:t>	</a:t>
          </a:r>
          <a:r>
            <a:rPr lang="id-ID" sz="1800" kern="1200" smtClean="0">
              <a:latin typeface="Constantia" pitchFamily="18" charset="0"/>
            </a:rPr>
            <a:t>dan pengembangan antar profesi untuk </a:t>
          </a:r>
          <a:r>
            <a:rPr lang="en-US" sz="1800" kern="1200" smtClean="0">
              <a:latin typeface="Constantia" pitchFamily="18" charset="0"/>
            </a:rPr>
            <a:t>	</a:t>
          </a:r>
          <a:r>
            <a:rPr lang="id-ID" sz="1800" kern="1200" smtClean="0">
              <a:latin typeface="Constantia" pitchFamily="18" charset="0"/>
            </a:rPr>
            <a:t>meningkatkan performa tim.</a:t>
          </a:r>
          <a:endParaRPr lang="id-ID" sz="1800" kern="1200" dirty="0"/>
        </a:p>
      </dsp:txBody>
      <dsp:txXfrm>
        <a:off x="2068877" y="3635095"/>
        <a:ext cx="5822304" cy="10028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485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38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967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1782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368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8031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828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8352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90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260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310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3D779-5070-4C29-91AC-5C68A91C38AE}" type="datetimeFigureOut">
              <a:rPr lang="id-ID" smtClean="0"/>
              <a:t>20/10/2023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414D8-1AC3-41FF-A04D-837778AE99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187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elay 9"/>
          <p:cNvSpPr/>
          <p:nvPr/>
        </p:nvSpPr>
        <p:spPr>
          <a:xfrm rot="5400000">
            <a:off x="6508624" y="-1629415"/>
            <a:ext cx="663256" cy="3960440"/>
          </a:xfrm>
          <a:prstGeom prst="flowChartDelay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3477150" y="1952836"/>
            <a:ext cx="4839266" cy="900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Education (IPE)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867675" y="5589240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6521283" y="5589240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7171411" y="5589240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3477150" y="1330408"/>
            <a:ext cx="184221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KONSEP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85868" y="3649799"/>
            <a:ext cx="4830548" cy="9361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Collaboration (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IPC)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16016" y="2960948"/>
            <a:ext cx="1842216" cy="5040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DAN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99992" y="6237312"/>
            <a:ext cx="4568998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  <a:latin typeface="Constantia" pitchFamily="18" charset="0"/>
              </a:rPr>
              <a:t>Oleh</a:t>
            </a:r>
            <a:r>
              <a:rPr lang="en-US" dirty="0" smtClean="0">
                <a:solidFill>
                  <a:schemeClr val="bg1"/>
                </a:solidFill>
                <a:latin typeface="Constantia" pitchFamily="18" charset="0"/>
              </a:rPr>
              <a:t> : Linda </a:t>
            </a:r>
            <a:r>
              <a:rPr lang="en-US" dirty="0" err="1" smtClean="0">
                <a:solidFill>
                  <a:schemeClr val="bg1"/>
                </a:solidFill>
                <a:latin typeface="Constantia" pitchFamily="18" charset="0"/>
              </a:rPr>
              <a:t>Widyarani</a:t>
            </a:r>
            <a:r>
              <a:rPr lang="en-US" dirty="0" smtClean="0">
                <a:solidFill>
                  <a:schemeClr val="bg1"/>
                </a:solidFill>
                <a:latin typeface="Constantia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Constantia" pitchFamily="18" charset="0"/>
              </a:rPr>
              <a:t>S.Kep</a:t>
            </a:r>
            <a:r>
              <a:rPr lang="en-US" dirty="0" smtClean="0">
                <a:solidFill>
                  <a:schemeClr val="bg1"/>
                </a:solidFill>
                <a:latin typeface="Constantia" pitchFamily="18" charset="0"/>
              </a:rPr>
              <a:t>., Ns., </a:t>
            </a:r>
            <a:r>
              <a:rPr lang="en-US" dirty="0" err="1" smtClean="0">
                <a:solidFill>
                  <a:schemeClr val="bg1"/>
                </a:solidFill>
                <a:latin typeface="Constantia" pitchFamily="18" charset="0"/>
              </a:rPr>
              <a:t>M.Kep</a:t>
            </a:r>
            <a:endParaRPr lang="id-ID" dirty="0">
              <a:solidFill>
                <a:schemeClr val="bg1"/>
              </a:solidFill>
              <a:latin typeface="Constantia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35"/>
          <a:stretch/>
        </p:blipFill>
        <p:spPr bwMode="auto">
          <a:xfrm>
            <a:off x="0" y="1799748"/>
            <a:ext cx="2361808" cy="37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hevron 7"/>
          <p:cNvSpPr/>
          <p:nvPr/>
        </p:nvSpPr>
        <p:spPr>
          <a:xfrm>
            <a:off x="1401592" y="0"/>
            <a:ext cx="1920433" cy="6838823"/>
          </a:xfrm>
          <a:prstGeom prst="chevr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1560" y="44624"/>
            <a:ext cx="3888432" cy="3316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STIKES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</a:rPr>
              <a:t>Notokusumo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 Yogyakarta</a:t>
            </a:r>
            <a:endParaRPr lang="id-ID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07504" y="44624"/>
            <a:ext cx="365484" cy="3061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675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Flowchart: Delay 9"/>
          <p:cNvSpPr/>
          <p:nvPr/>
        </p:nvSpPr>
        <p:spPr>
          <a:xfrm>
            <a:off x="20312" y="2897560"/>
            <a:ext cx="663256" cy="3960440"/>
          </a:xfrm>
          <a:prstGeom prst="flowChartDelay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356651" y="1268760"/>
            <a:ext cx="5976664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Education (IPE) :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9912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753520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1403648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uble Wave 5"/>
          <p:cNvSpPr/>
          <p:nvPr/>
        </p:nvSpPr>
        <p:spPr>
          <a:xfrm>
            <a:off x="1403649" y="2852936"/>
            <a:ext cx="3579391" cy="216024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2297736" y="548680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Pengertian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53520" y="6309320"/>
            <a:ext cx="7994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655677" y="2348880"/>
            <a:ext cx="7308810" cy="20347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</a:rPr>
              <a:t> Education (IPE)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</a:rPr>
              <a:t> u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paya strategis untuk </a:t>
            </a:r>
            <a:r>
              <a:rPr lang="id-ID" b="1" dirty="0">
                <a:solidFill>
                  <a:schemeClr val="tx1"/>
                </a:solidFill>
                <a:latin typeface="Constantia" pitchFamily="18" charset="0"/>
              </a:rPr>
              <a:t>mempersiapkan peserta didik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dalam menghadapi masalah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kesehatan yang kompleks serta perkembangan tekonologi bidang kesehatan yang pesat</a:t>
            </a:r>
          </a:p>
        </p:txBody>
      </p:sp>
      <p:sp>
        <p:nvSpPr>
          <p:cNvPr id="20" name="Double Wave 19"/>
          <p:cNvSpPr/>
          <p:nvPr/>
        </p:nvSpPr>
        <p:spPr>
          <a:xfrm>
            <a:off x="848593" y="4383662"/>
            <a:ext cx="3579391" cy="216024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1058978" y="4184333"/>
            <a:ext cx="6744831" cy="17096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</a:rPr>
              <a:t> Education (IPE)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merupakan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tahap yang penting dalam </a:t>
            </a:r>
            <a:r>
              <a:rPr lang="id-ID" b="1" dirty="0">
                <a:solidFill>
                  <a:schemeClr val="tx1"/>
                </a:solidFill>
                <a:latin typeface="Constantia" pitchFamily="18" charset="0"/>
              </a:rPr>
              <a:t>upaya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mempersi</a:t>
            </a:r>
            <a:r>
              <a:rPr lang="en-US" b="1" dirty="0" err="1" smtClean="0">
                <a:solidFill>
                  <a:schemeClr val="tx1"/>
                </a:solidFill>
                <a:latin typeface="Constantia" pitchFamily="18" charset="0"/>
              </a:rPr>
              <a:t>ap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kan </a:t>
            </a:r>
            <a:r>
              <a:rPr lang="id-ID" b="1" dirty="0">
                <a:solidFill>
                  <a:schemeClr val="tx1"/>
                </a:solidFill>
                <a:latin typeface="Constantia" pitchFamily="18" charset="0"/>
              </a:rPr>
              <a:t>lulusan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atau professional kesehatan yang siap untuk </a:t>
            </a:r>
            <a:r>
              <a:rPr lang="id-ID" b="1" dirty="0">
                <a:solidFill>
                  <a:schemeClr val="tx1"/>
                </a:solidFill>
                <a:latin typeface="Constantia" pitchFamily="18" charset="0"/>
              </a:rPr>
              <a:t>bekerja di dalam tim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dan melakukan praktek kolaborasi dengan efektif untuk merespon atau memecahkan masalah yang ada di masyarakat.</a:t>
            </a:r>
            <a:endParaRPr lang="id-ID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63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Flowchart: Delay 9"/>
          <p:cNvSpPr/>
          <p:nvPr/>
        </p:nvSpPr>
        <p:spPr>
          <a:xfrm>
            <a:off x="20312" y="2897560"/>
            <a:ext cx="663256" cy="3960440"/>
          </a:xfrm>
          <a:prstGeom prst="flowChartDelay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356651" y="1268760"/>
            <a:ext cx="5976664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Collaboration (IPC) :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9912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753520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1403648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uble Wave 5"/>
          <p:cNvSpPr/>
          <p:nvPr/>
        </p:nvSpPr>
        <p:spPr>
          <a:xfrm>
            <a:off x="827585" y="3041576"/>
            <a:ext cx="4248472" cy="315416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2297736" y="548680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Pengertian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53520" y="6309320"/>
            <a:ext cx="7994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005548" y="2842998"/>
            <a:ext cx="7308810" cy="31062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Collaboration (IPC)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adalah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interaksi antara dua atau lebih profesional kesehatan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yang bekerja sama dalam tim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 untuk memberikan perawatan yang komprehensif kepada pasien, berbagi informasi untuk mengambil keputusan bersama, dan mengetahui waktu yang tepat untuk melakukan kerjasama dalam perawatan pasien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olaborasi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antar professional dapat meningkatkan hasil yang baik pada proses pelayanan kesehatan pasien</a:t>
            </a:r>
            <a:endParaRPr lang="id-ID" sz="2000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6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0" y="2636912"/>
            <a:ext cx="9144000" cy="720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TUJUAN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576064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Kompetensi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Pendidikan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/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Kolaborasi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Antar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61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1441555" y="1484784"/>
            <a:ext cx="734481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Implementasi IPE di bidang kesehatan dilaksanakan kepada mahasiswa 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dengan tujuan untuk menanamkan kompetensi-kompetensi IPE sejak dini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dengan retensi bertahap, sehingga 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ketika mahasiswa berada di lapangan diharapkan dapat mengutamakan keselamatan pasien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dan peningkatan kualitas pelayanan kesehatan 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bersama profesi kesehatan yang lain</a:t>
            </a:r>
            <a:endParaRPr lang="id-ID" sz="2000" b="1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33284" y="777870"/>
            <a:ext cx="5976664" cy="56289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Interprofesional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Education (IPE) :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03648" y="116632"/>
            <a:ext cx="537060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Tujuan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3520" y="6309320"/>
            <a:ext cx="7994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rved Down Ribbon 5"/>
          <p:cNvSpPr/>
          <p:nvPr/>
        </p:nvSpPr>
        <p:spPr>
          <a:xfrm rot="5400000">
            <a:off x="-2723278" y="3045267"/>
            <a:ext cx="6547936" cy="767466"/>
          </a:xfrm>
          <a:prstGeom prst="ellipseRibb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1441554" y="3874214"/>
            <a:ext cx="6658837" cy="5628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Collaboration (IPC) :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03648" y="4293096"/>
            <a:ext cx="734481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Constantia" pitchFamily="18" charset="0"/>
              </a:rPr>
              <a:t>S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ebagai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wadah dalam upaya </a:t>
            </a:r>
            <a:r>
              <a:rPr lang="id-ID" b="1" dirty="0">
                <a:solidFill>
                  <a:schemeClr val="tx1"/>
                </a:solidFill>
                <a:latin typeface="Constantia" pitchFamily="18" charset="0"/>
              </a:rPr>
              <a:t>mewujudkan praktik kolaborasi yang efektif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antar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tenaga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kesehatan 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(a/l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dokter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, perawat, farmasi, ahli gizi, dan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fisioterapi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)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sehingga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dengan adanya kolaborasi antar profesi di RS </a:t>
            </a:r>
            <a:r>
              <a:rPr lang="id-ID" b="1" dirty="0">
                <a:solidFill>
                  <a:schemeClr val="tx1"/>
                </a:solidFill>
                <a:latin typeface="Constantia" pitchFamily="18" charset="0"/>
              </a:rPr>
              <a:t>dapat mendukung kesehatan dan keselamatan pasien</a:t>
            </a:r>
            <a:endParaRPr lang="id-ID" b="1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4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0" y="2636912"/>
            <a:ext cx="9144000" cy="720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MANFAAT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576064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Kompetensi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Pendidikan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/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Kolaborasi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Antar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61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563472" y="1988840"/>
            <a:ext cx="6048672" cy="41764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Mahasiswa dapat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belajar berkomunikasi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interpofesi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,</a:t>
            </a: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Mahasiswa dapat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memahami dan menghargai peran profesi kesehatan lain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,</a:t>
            </a: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Mahasiswa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mendapat pengalaman untuk bekerja-sama di dalam tim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dan memecahkan masalah klie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</a:rPr>
              <a:t>n</a:t>
            </a: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Mahasiswa mendapatkan pengalaman untuk memberikan pelayanan kesehatan yang berfokus pada klien dengan melibatkan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multidisiplin</a:t>
            </a:r>
            <a:endParaRPr lang="en-US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Mahasiswa dapat belajar tentang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peran dan fungsi yang overlapping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antara satu profesi dengan profesi lainya dan bagaimana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menangani overlapping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itu dengan baik untu mencapai pelayanan kesehatan yang aman, efektif dan efisien.</a:t>
            </a:r>
            <a:endParaRPr lang="id-ID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3472" y="836712"/>
            <a:ext cx="5976664" cy="8640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Interprofesional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Education (IPE) :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7536" y="248859"/>
            <a:ext cx="537060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Manfaat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3520" y="6309320"/>
            <a:ext cx="7994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737"/>
            <a:ext cx="1474787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 rot="5400000">
            <a:off x="7698310" y="3177624"/>
            <a:ext cx="2339752" cy="5516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onstantia" pitchFamily="18" charset="0"/>
              </a:rPr>
              <a:t>MAHASISWA</a:t>
            </a:r>
            <a:endParaRPr lang="id-ID" sz="2800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70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563472" y="1988840"/>
            <a:ext cx="6048672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Memberi kesempatan kepada staff akademik untuk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bekerja bersama antar profesi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  <a:endParaRPr lang="en-US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Pendidikan interprofesi dapat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meningkatkan efisiensi penggunaan resources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 yang ada di institusi pendidikan.</a:t>
            </a:r>
            <a:endParaRPr lang="en-US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Meningkatkan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kerja-sama antar prodi atau fakultas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. </a:t>
            </a:r>
            <a:endParaRPr lang="id-ID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3472" y="994412"/>
            <a:ext cx="5976664" cy="8640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Interprofesional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Education (IPE) :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7536" y="248859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Manfaat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3520" y="6309320"/>
            <a:ext cx="7994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737"/>
            <a:ext cx="1474787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63472" y="3789040"/>
            <a:ext cx="6048672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Meningkatkan </a:t>
            </a:r>
            <a:r>
              <a:rPr lang="en-US" b="1" dirty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ualitas pelayanan kesehatan</a:t>
            </a:r>
            <a:endParaRPr lang="en-US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Meningkatkan efisiensi pelayanan dengan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menurunkan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duplikasi tindakan yang tidak diperlukan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dari berbagai profesi dan duplikasi pencatatan dan pelaporan</a:t>
            </a:r>
            <a:endParaRPr lang="en-US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Meningkatkan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keselamatan </a:t>
            </a:r>
            <a:r>
              <a:rPr lang="en-US" b="1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endParaRPr lang="en-US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Meningkatkan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outcome kesehatan pasien </a:t>
            </a:r>
            <a:endParaRPr lang="id-ID" b="1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7850445" y="2331132"/>
            <a:ext cx="190770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INSTITUSI PENDIDIKAN</a:t>
            </a:r>
            <a:endParaRPr lang="id-ID" sz="2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 rot="5400000">
            <a:off x="7850445" y="4382852"/>
            <a:ext cx="1907704" cy="7200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PELAYANAN KESEHATAN</a:t>
            </a:r>
            <a:endParaRPr lang="id-ID" sz="2000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9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563472" y="994412"/>
            <a:ext cx="5976664" cy="8640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Interprofesional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Education (IPE) :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7536" y="248859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Manfaat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3520" y="6309320"/>
            <a:ext cx="7994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737"/>
            <a:ext cx="1474787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63472" y="2373317"/>
            <a:ext cx="6048672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lphaLcPeriod"/>
            </a:pPr>
            <a:r>
              <a:rPr lang="id-ID" b="1" dirty="0">
                <a:solidFill>
                  <a:schemeClr val="tx1"/>
                </a:solidFill>
                <a:latin typeface="Constantia" pitchFamily="18" charset="0"/>
              </a:rPr>
              <a:t>Meningkatkan moral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en-US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Menurunkan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nstantia" pitchFamily="18" charset="0"/>
              </a:rPr>
              <a:t>h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ambatan </a:t>
            </a:r>
            <a:r>
              <a:rPr lang="id-ID" b="1" dirty="0">
                <a:solidFill>
                  <a:schemeClr val="tx1"/>
                </a:solidFill>
                <a:latin typeface="Constantia" pitchFamily="18" charset="0"/>
              </a:rPr>
              <a:t>dalam berkomunikasi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dengan profesi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lain</a:t>
            </a:r>
            <a:endParaRPr lang="en-US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Meningkatkan </a:t>
            </a:r>
            <a:r>
              <a:rPr lang="id-ID" b="1" dirty="0">
                <a:solidFill>
                  <a:schemeClr val="tx1"/>
                </a:solidFill>
                <a:latin typeface="Constantia" pitchFamily="18" charset="0"/>
              </a:rPr>
              <a:t>kecintaan akan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en-US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Meningkatkan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kemampuan untuk menyelesaikan masalah </a:t>
            </a:r>
            <a:r>
              <a:rPr lang="en-US" b="1" dirty="0" smtClean="0">
                <a:solidFill>
                  <a:schemeClr val="tx1"/>
                </a:solidFill>
                <a:latin typeface="Constantia" pitchFamily="18" charset="0"/>
              </a:rPr>
              <a:t>(problem solved)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bersama </a:t>
            </a:r>
            <a:r>
              <a:rPr lang="id-ID" dirty="0">
                <a:solidFill>
                  <a:schemeClr val="tx1"/>
                </a:solidFill>
                <a:latin typeface="Constantia" pitchFamily="18" charset="0"/>
              </a:rPr>
              <a:t>profesi </a:t>
            </a: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lain</a:t>
            </a:r>
            <a:endParaRPr lang="en-US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id-ID" dirty="0" smtClean="0">
                <a:solidFill>
                  <a:schemeClr val="tx1"/>
                </a:solidFill>
                <a:latin typeface="Constantia" pitchFamily="18" charset="0"/>
              </a:rPr>
              <a:t>Meningkatkan </a:t>
            </a:r>
            <a:r>
              <a:rPr lang="id-ID" b="1" dirty="0">
                <a:solidFill>
                  <a:schemeClr val="tx1"/>
                </a:solidFill>
                <a:latin typeface="Constantia" pitchFamily="18" charset="0"/>
              </a:rPr>
              <a:t>kepuasan </a:t>
            </a:r>
            <a:r>
              <a:rPr lang="id-ID" b="1" dirty="0" smtClean="0">
                <a:solidFill>
                  <a:schemeClr val="tx1"/>
                </a:solidFill>
                <a:latin typeface="Constantia" pitchFamily="18" charset="0"/>
              </a:rPr>
              <a:t>kerja</a:t>
            </a:r>
            <a:endParaRPr lang="id-ID" b="1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7516896" y="3068960"/>
            <a:ext cx="2534127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PROFESI/TENAGA KESEHATAN</a:t>
            </a:r>
            <a:endParaRPr lang="id-ID" sz="2000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89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563472" y="994412"/>
            <a:ext cx="6528808" cy="8640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Interprofesional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Collaboration (IPC) :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7536" y="248859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Manfaat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3520" y="6309320"/>
            <a:ext cx="7994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737"/>
            <a:ext cx="1474787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63472" y="2373316"/>
            <a:ext cx="6048672" cy="2711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lphaLcPeriod"/>
            </a:pP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Pada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akhirnya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p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emberian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pelayanan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kesehatan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nstantia" pitchFamily="18" charset="0"/>
              </a:rPr>
              <a:t>berfokus</a:t>
            </a:r>
            <a:r>
              <a:rPr lang="en-US" sz="2000" b="1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nstantia" pitchFamily="18" charset="0"/>
              </a:rPr>
              <a:t>pada</a:t>
            </a:r>
            <a:r>
              <a:rPr lang="en-US" sz="2000" b="1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en-US" sz="2000" b="1" dirty="0">
                <a:solidFill>
                  <a:schemeClr val="tx1"/>
                </a:solidFill>
                <a:latin typeface="Constantia" pitchFamily="18" charset="0"/>
              </a:rPr>
              <a:t> (patient-oriented)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, men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empatkan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kebutuhan </a:t>
            </a:r>
            <a:r>
              <a:rPr lang="en-US" sz="2000" b="1" dirty="0" err="1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en-US" sz="2000" b="1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sebagai pusat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 dari kolaborasi antar profesi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sehingga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pelayanan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kesehatan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dapat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paripurna</a:t>
            </a:r>
            <a:endParaRPr lang="en-US" sz="2000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342900" indent="-342900">
              <a:buFont typeface="+mj-lt"/>
              <a:buAutoNum type="alphaLcPeriod"/>
            </a:pP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M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enciptakan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meningkatkan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komunikasi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efektif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baik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kepada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klien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, keluarga dan masyarakat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juga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kepada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antar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id-ID" sz="2000" b="1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7516896" y="3068960"/>
            <a:ext cx="2534127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PROFESI/TENAGA KESEHATAN</a:t>
            </a:r>
            <a:endParaRPr lang="id-ID" sz="2000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81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0" y="2636912"/>
            <a:ext cx="9144000" cy="720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DOMAIN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576064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Kompetensi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Pendidikan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/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Kolaborasi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Antar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59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83682" y="2820240"/>
            <a:ext cx="3763293" cy="2782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Double Wave 12"/>
          <p:cNvSpPr/>
          <p:nvPr/>
        </p:nvSpPr>
        <p:spPr>
          <a:xfrm>
            <a:off x="2339752" y="4725144"/>
            <a:ext cx="4320480" cy="36004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Double Wave 11"/>
          <p:cNvSpPr/>
          <p:nvPr/>
        </p:nvSpPr>
        <p:spPr>
          <a:xfrm>
            <a:off x="2339752" y="4149080"/>
            <a:ext cx="4320480" cy="36004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Double Wave 10"/>
          <p:cNvSpPr/>
          <p:nvPr/>
        </p:nvSpPr>
        <p:spPr>
          <a:xfrm>
            <a:off x="2339752" y="3573016"/>
            <a:ext cx="4320480" cy="36004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Double Wave 9"/>
          <p:cNvSpPr/>
          <p:nvPr/>
        </p:nvSpPr>
        <p:spPr>
          <a:xfrm>
            <a:off x="2339752" y="2984379"/>
            <a:ext cx="4320480" cy="36004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Double Wave 8"/>
          <p:cNvSpPr/>
          <p:nvPr/>
        </p:nvSpPr>
        <p:spPr>
          <a:xfrm>
            <a:off x="2339752" y="2420888"/>
            <a:ext cx="4320480" cy="36004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uble Wave 5"/>
          <p:cNvSpPr/>
          <p:nvPr/>
        </p:nvSpPr>
        <p:spPr>
          <a:xfrm>
            <a:off x="-25224" y="908720"/>
            <a:ext cx="9169224" cy="1152128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2348880"/>
            <a:ext cx="6696744" cy="33738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b="1" dirty="0" err="1" smtClean="0">
                <a:latin typeface="Aparajita" pitchFamily="34" charset="0"/>
                <a:cs typeface="Aparajita" pitchFamily="34" charset="0"/>
              </a:rPr>
              <a:t>Latar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n-US" b="1" dirty="0" err="1" smtClean="0">
                <a:latin typeface="Aparajita" pitchFamily="34" charset="0"/>
                <a:cs typeface="Aparajita" pitchFamily="34" charset="0"/>
              </a:rPr>
              <a:t>belakang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 IPE </a:t>
            </a:r>
            <a:r>
              <a:rPr lang="en-US" b="1" dirty="0" err="1" smtClean="0"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 IPC</a:t>
            </a:r>
          </a:p>
          <a:p>
            <a:pPr marL="514350" indent="-514350">
              <a:buFont typeface="+mj-lt"/>
              <a:buAutoNum type="arabicParenR"/>
            </a:pPr>
            <a:r>
              <a:rPr lang="en-US" b="1" dirty="0" err="1" smtClean="0">
                <a:latin typeface="Aparajita" pitchFamily="34" charset="0"/>
                <a:cs typeface="Aparajita" pitchFamily="34" charset="0"/>
              </a:rPr>
              <a:t>Pengertian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 IPE </a:t>
            </a:r>
            <a:r>
              <a:rPr lang="en-US" b="1" dirty="0" err="1" smtClean="0"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 IPC</a:t>
            </a:r>
          </a:p>
          <a:p>
            <a:pPr marL="514350" indent="-514350">
              <a:buFont typeface="+mj-lt"/>
              <a:buAutoNum type="arabicParenR"/>
            </a:pPr>
            <a:r>
              <a:rPr lang="en-US" b="1" dirty="0" err="1" smtClean="0">
                <a:latin typeface="Aparajita" pitchFamily="34" charset="0"/>
                <a:cs typeface="Aparajita" pitchFamily="34" charset="0"/>
              </a:rPr>
              <a:t>Tujuan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 IPE </a:t>
            </a:r>
            <a:r>
              <a:rPr lang="en-US" b="1" dirty="0" err="1" smtClean="0"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 IPC</a:t>
            </a:r>
          </a:p>
          <a:p>
            <a:pPr marL="514350" indent="-514350">
              <a:buFont typeface="+mj-lt"/>
              <a:buAutoNum type="arabicParenR"/>
            </a:pPr>
            <a:r>
              <a:rPr lang="en-US" b="1" dirty="0" err="1" smtClean="0">
                <a:latin typeface="Aparajita" pitchFamily="34" charset="0"/>
                <a:cs typeface="Aparajita" pitchFamily="34" charset="0"/>
              </a:rPr>
              <a:t>Manfaat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 IPE </a:t>
            </a:r>
            <a:r>
              <a:rPr lang="en-US" b="1" dirty="0" err="1" smtClean="0">
                <a:latin typeface="Aparajita" pitchFamily="34" charset="0"/>
                <a:cs typeface="Aparajita" pitchFamily="34" charset="0"/>
              </a:rPr>
              <a:t>dan</a:t>
            </a:r>
            <a:r>
              <a:rPr lang="en-US" b="1" dirty="0" smtClean="0">
                <a:latin typeface="Aparajita" pitchFamily="34" charset="0"/>
                <a:cs typeface="Aparajita" pitchFamily="34" charset="0"/>
              </a:rPr>
              <a:t> IPC</a:t>
            </a:r>
          </a:p>
          <a:p>
            <a:pPr marL="514350" indent="-514350">
              <a:buFont typeface="+mj-lt"/>
              <a:buAutoNum type="arabicParenR"/>
            </a:pPr>
            <a:r>
              <a:rPr lang="en-US" b="1" dirty="0" smtClean="0">
                <a:latin typeface="Aparajita" pitchFamily="34" charset="0"/>
                <a:cs typeface="Aparajita" pitchFamily="34" charset="0"/>
              </a:rPr>
              <a:t>Domain</a:t>
            </a:r>
            <a:endParaRPr lang="id-ID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9672" y="1232756"/>
            <a:ext cx="4551234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LEARNING OBJECTIVE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51520" y="6309320"/>
            <a:ext cx="8496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/>
          <p:cNvSpPr/>
          <p:nvPr/>
        </p:nvSpPr>
        <p:spPr>
          <a:xfrm>
            <a:off x="539552" y="0"/>
            <a:ext cx="720080" cy="685800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498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563472" y="908720"/>
            <a:ext cx="5976664" cy="8640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Kompetensi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Pendidikan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/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Kolaborasi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Antar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Profesi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: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3528" y="116632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DOMAIN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3520" y="6309320"/>
            <a:ext cx="7994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04591237"/>
              </p:ext>
            </p:extLst>
          </p:nvPr>
        </p:nvGraphicFramePr>
        <p:xfrm>
          <a:off x="852008" y="1988840"/>
          <a:ext cx="65283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947793" y="2413248"/>
            <a:ext cx="4176463" cy="217552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555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563472" y="994412"/>
            <a:ext cx="652880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Nilai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/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Etik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Kolaborasi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Antar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onstantia" pitchFamily="18" charset="0"/>
              </a:rPr>
              <a:t>P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rofesi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7536" y="248859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DOMAIN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7536" y="6309320"/>
            <a:ext cx="8250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717" y="-27384"/>
            <a:ext cx="1474787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63472" y="1628800"/>
            <a:ext cx="6960856" cy="4536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Pemberian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pelayanan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kesehatan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berfokus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pada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(patient-oriented)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, me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n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empatkan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kebutuhan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en-US" sz="2000" b="1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sebagai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pusat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 dari kolaborasi antar profesi </a:t>
            </a:r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Menghargai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martabat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privasi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tetap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mempertahankan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kerahasiaan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memberikan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pelayanan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kesehatan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berbasis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tim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Tetap memperhatikan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perbedaan budaya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dan perbedaan individu yang dimiliki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ole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h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populasi dan tim antar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en-US" sz="2000" dirty="0">
              <a:solidFill>
                <a:schemeClr val="tx1"/>
              </a:solidFill>
              <a:latin typeface="Constant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Menghargai keunikan budaya, nilai, peran dan tanggung jawab, serta keahlian 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an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g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gota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tim antar 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en-US" sz="2000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Bekerja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bersama-sama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dengan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anggota tim dan semua yang berkontribusi dalam pelayanan kesehatan. </a:t>
            </a:r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id-ID" sz="2000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40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563472" y="994412"/>
            <a:ext cx="652880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Nilai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/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Etik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Kolaborasi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Antar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onstantia" pitchFamily="18" charset="0"/>
              </a:rPr>
              <a:t>P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rofesi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7536" y="248859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DOMAIN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7536" y="6309320"/>
            <a:ext cx="8250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717" y="-27384"/>
            <a:ext cx="1474787" cy="688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63472" y="1628800"/>
            <a:ext cx="6960856" cy="4536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Menciptakan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hubungan saling percaya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dengan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keluarga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dan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tim antar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profes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Mendemonstrasikan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sikap etik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dan kualitas pelayanan yang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tinggi</a:t>
            </a:r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Mengelola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dilema etik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yang terjadi pada saat memberikan pelayanan kepada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dalam tim antar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Berperilaku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jujur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dan menjaga integritas dalam berinteraksi dengan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, k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eluarga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dan anggota tim antar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Menjadi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kan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kompetensi 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-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nya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masing-masing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sesuai dengan lingkup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prakteknya</a:t>
            </a:r>
            <a:endParaRPr lang="id-ID" sz="2000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23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6" name="Rectangle 15"/>
          <p:cNvSpPr/>
          <p:nvPr/>
        </p:nvSpPr>
        <p:spPr>
          <a:xfrm>
            <a:off x="251520" y="234693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DOMAIN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7536" y="6309320"/>
            <a:ext cx="8250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979712" y="1660812"/>
            <a:ext cx="6960856" cy="4536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85954974"/>
              </p:ext>
            </p:extLst>
          </p:nvPr>
        </p:nvGraphicFramePr>
        <p:xfrm>
          <a:off x="611560" y="908720"/>
          <a:ext cx="8329008" cy="5288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2195736" y="908720"/>
            <a:ext cx="652880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Peran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dan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Tanggungjawab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87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6" name="Rectangle 15"/>
          <p:cNvSpPr/>
          <p:nvPr/>
        </p:nvSpPr>
        <p:spPr>
          <a:xfrm>
            <a:off x="251520" y="234693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DOMAIN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7536" y="6309320"/>
            <a:ext cx="8250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979712" y="1660812"/>
            <a:ext cx="6960856" cy="4536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88894265"/>
              </p:ext>
            </p:extLst>
          </p:nvPr>
        </p:nvGraphicFramePr>
        <p:xfrm>
          <a:off x="611560" y="908720"/>
          <a:ext cx="8329008" cy="5288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2195736" y="908720"/>
            <a:ext cx="652880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Peran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dan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Tanggungjawab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47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1979712" y="1052736"/>
            <a:ext cx="652880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Komunikasi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Antar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Profesi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86696" y="260648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DOMAIN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7536" y="6309320"/>
            <a:ext cx="8250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979712" y="1660812"/>
            <a:ext cx="6960856" cy="4536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Komunikasi 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yang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efektif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a/d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element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terpenting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memberikan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pelayanan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kesehat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a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kepada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klien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keluarga dan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masyarakat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namun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kompetensi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tsb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belum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menjadi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perhatian. </a:t>
            </a:r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Komunikasi 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yang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efektif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harus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dapat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menyampaikan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pesan secara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efektif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baik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kepada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klien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, keluarga dan masyarakat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juga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kepada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antar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Constantia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Banyak situasi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/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konflik terjadi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akibat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adanya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barier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/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hambatan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dalam berkomunikasi,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sehingga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menyebabkan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tim tidak berfungsi secara optimal. </a:t>
            </a:r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6" name="Flowchart: Collate 5"/>
          <p:cNvSpPr/>
          <p:nvPr/>
        </p:nvSpPr>
        <p:spPr>
          <a:xfrm>
            <a:off x="497536" y="476672"/>
            <a:ext cx="1266152" cy="5720644"/>
          </a:xfrm>
          <a:prstGeom prst="flowChartCol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56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1979712" y="1052736"/>
            <a:ext cx="652880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Komunikasi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Antar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Profesi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86696" y="260648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DOMAIN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7536" y="6309320"/>
            <a:ext cx="82509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Collate 5"/>
          <p:cNvSpPr/>
          <p:nvPr/>
        </p:nvSpPr>
        <p:spPr>
          <a:xfrm>
            <a:off x="497536" y="476672"/>
            <a:ext cx="1266152" cy="5720644"/>
          </a:xfrm>
          <a:prstGeom prst="flowChartCol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97354197"/>
              </p:ext>
            </p:extLst>
          </p:nvPr>
        </p:nvGraphicFramePr>
        <p:xfrm>
          <a:off x="1979712" y="1628800"/>
          <a:ext cx="6912768" cy="4568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973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26938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1979712" y="1052736"/>
            <a:ext cx="652880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Constantia" pitchFamily="18" charset="0"/>
              </a:rPr>
              <a:t>Kerjasama</a:t>
            </a:r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 Tim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86696" y="260648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DOMAIN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979712" y="1600200"/>
            <a:ext cx="6707088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d-ID" sz="2000" dirty="0">
              <a:solidFill>
                <a:schemeClr val="tx1"/>
              </a:solidFill>
              <a:latin typeface="Constantia" pitchFamily="18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447635428"/>
              </p:ext>
            </p:extLst>
          </p:nvPr>
        </p:nvGraphicFramePr>
        <p:xfrm>
          <a:off x="395536" y="1988840"/>
          <a:ext cx="842493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724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836712"/>
            <a:ext cx="5472608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urved Down Ribbon 4"/>
          <p:cNvSpPr/>
          <p:nvPr/>
        </p:nvSpPr>
        <p:spPr>
          <a:xfrm>
            <a:off x="467544" y="116632"/>
            <a:ext cx="8208912" cy="936104"/>
          </a:xfrm>
          <a:prstGeom prst="ellipseRibb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Curved Down Ribbon 6"/>
          <p:cNvSpPr/>
          <p:nvPr/>
        </p:nvSpPr>
        <p:spPr>
          <a:xfrm>
            <a:off x="539552" y="5805264"/>
            <a:ext cx="8208912" cy="936104"/>
          </a:xfrm>
          <a:prstGeom prst="ellipseRibb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615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5092380" cy="3814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ouble Wave 4"/>
          <p:cNvSpPr/>
          <p:nvPr/>
        </p:nvSpPr>
        <p:spPr>
          <a:xfrm>
            <a:off x="-25224" y="3502"/>
            <a:ext cx="9169224" cy="442874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uble Wave 5"/>
          <p:cNvSpPr/>
          <p:nvPr/>
        </p:nvSpPr>
        <p:spPr>
          <a:xfrm>
            <a:off x="-36512" y="6381328"/>
            <a:ext cx="9169224" cy="441720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06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0" y="2636912"/>
            <a:ext cx="9144000" cy="720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LATAR BELAKANG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576064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Kompetensi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Pendidikan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/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Kolaborasi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Antar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2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Flowchart: Delay 9"/>
          <p:cNvSpPr/>
          <p:nvPr/>
        </p:nvSpPr>
        <p:spPr>
          <a:xfrm>
            <a:off x="20312" y="2897560"/>
            <a:ext cx="663256" cy="3960440"/>
          </a:xfrm>
          <a:prstGeom prst="flowChartDelay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267742" y="1268760"/>
            <a:ext cx="6696743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400" b="1" dirty="0" smtClean="0">
                <a:solidFill>
                  <a:schemeClr val="tx1"/>
                </a:solidFill>
                <a:latin typeface="Constantia" pitchFamily="18" charset="0"/>
              </a:rPr>
              <a:t> Education (IPE) &amp; </a:t>
            </a:r>
            <a:r>
              <a:rPr lang="en-US" sz="2400" b="1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400" b="1" dirty="0" smtClean="0">
                <a:solidFill>
                  <a:schemeClr val="tx1"/>
                </a:solidFill>
                <a:latin typeface="Constantia" pitchFamily="18" charset="0"/>
              </a:rPr>
              <a:t> Collaboration (IPC) :</a:t>
            </a:r>
            <a:endParaRPr lang="id-ID" sz="24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9912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753520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1403648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2267741" y="620688"/>
            <a:ext cx="5370608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Latar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belakang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4847" y="2949902"/>
            <a:ext cx="7949638" cy="11991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  <a:latin typeface="Constantia" pitchFamily="18" charset="0"/>
            </a:endParaRPr>
          </a:p>
          <a:p>
            <a:endParaRPr lang="en-US" dirty="0">
              <a:solidFill>
                <a:schemeClr val="tx1"/>
              </a:solidFill>
              <a:latin typeface="Constantia" pitchFamily="18" charset="0"/>
            </a:endParaRPr>
          </a:p>
          <a:p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Pemberian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p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elayanan 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esehatan 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di Indonesia 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masih terfragmentasi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Constantia" pitchFamily="18" charset="0"/>
              </a:rPr>
              <a:t>akibatnya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 t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idak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terpenuhinya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kebutuhan </a:t>
            </a:r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pasien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akan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pelayanan 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esehatan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yang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bersifat 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holisti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dan 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terintegrasi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Constantia" pitchFamily="18" charset="0"/>
            </a:endParaRPr>
          </a:p>
          <a:p>
            <a:endParaRPr lang="id-ID" i="1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05547" y="4149080"/>
            <a:ext cx="7958937" cy="2448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P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ermasalahan 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esehatan yang semakin komplek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,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menuntut tenaga 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esehatan memberikan pelayanan 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esehatan secara paripurna dan berorientasi kepada pasien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000" i="1" dirty="0">
                <a:solidFill>
                  <a:schemeClr val="tx1"/>
                </a:solidFill>
                <a:latin typeface="Constantia" pitchFamily="18" charset="0"/>
              </a:rPr>
              <a:t>(</a:t>
            </a:r>
            <a:r>
              <a:rPr lang="id-ID" sz="2000" i="1" dirty="0">
                <a:solidFill>
                  <a:schemeClr val="tx1"/>
                </a:solidFill>
                <a:latin typeface="Constantia" pitchFamily="18" charset="0"/>
              </a:rPr>
              <a:t>patien centered</a:t>
            </a:r>
            <a:r>
              <a:rPr lang="en-US" sz="2000" i="1" dirty="0" smtClean="0">
                <a:solidFill>
                  <a:schemeClr val="tx1"/>
                </a:solidFill>
                <a:latin typeface="Constantia" pitchFamily="18" charset="0"/>
              </a:rPr>
              <a:t>)</a:t>
            </a:r>
          </a:p>
          <a:p>
            <a:endParaRPr lang="en-US" sz="2000" i="1" dirty="0">
              <a:solidFill>
                <a:schemeClr val="tx1"/>
              </a:solidFill>
              <a:latin typeface="Constantia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P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elayanan 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esehatan akan lebih efektif dan efisien </a:t>
            </a:r>
            <a:r>
              <a:rPr lang="en-US" sz="2000" dirty="0" err="1">
                <a:solidFill>
                  <a:schemeClr val="tx1"/>
                </a:solidFill>
                <a:latin typeface="Constantia" pitchFamily="18" charset="0"/>
              </a:rPr>
              <a:t>jika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 diselenggarakan dengan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pendekatan kolaborasi antar profesi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 (interprofessional collaborative practice). </a:t>
            </a:r>
            <a:endParaRPr lang="en-US" sz="2000" i="1" dirty="0" smtClean="0">
              <a:solidFill>
                <a:schemeClr val="tx1"/>
              </a:solidFill>
              <a:latin typeface="Constantia" pitchFamily="18" charset="0"/>
            </a:endParaRPr>
          </a:p>
          <a:p>
            <a:endParaRPr lang="en-US" sz="2000" i="1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60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Flowchart: Delay 9"/>
          <p:cNvSpPr/>
          <p:nvPr/>
        </p:nvSpPr>
        <p:spPr>
          <a:xfrm>
            <a:off x="20312" y="2897560"/>
            <a:ext cx="663256" cy="3960440"/>
          </a:xfrm>
          <a:prstGeom prst="flowChartDelay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267742" y="1232756"/>
            <a:ext cx="6696743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400" b="1" dirty="0" smtClean="0">
                <a:solidFill>
                  <a:schemeClr val="tx1"/>
                </a:solidFill>
                <a:latin typeface="Constantia" pitchFamily="18" charset="0"/>
              </a:rPr>
              <a:t> Education (IPE) &amp; </a:t>
            </a:r>
            <a:r>
              <a:rPr lang="en-US" sz="2400" b="1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400" b="1" dirty="0" smtClean="0">
                <a:solidFill>
                  <a:schemeClr val="tx1"/>
                </a:solidFill>
                <a:latin typeface="Constantia" pitchFamily="18" charset="0"/>
              </a:rPr>
              <a:t> Collaboration (IPC) :</a:t>
            </a:r>
            <a:endParaRPr lang="id-ID" sz="24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9912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753520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1403648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2267742" y="476672"/>
            <a:ext cx="5370608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Latar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belakang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47563" y="2276872"/>
            <a:ext cx="8116922" cy="4392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Praktik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kolaborasi antar profesi dalam pelayanan 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esehatan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dapat diwujudkan apabila tenaga 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esehatan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yang terlibat di dalamnya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telah terlatih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 dalam praktik pelayanan 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esehatan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kolaboratif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  <a:p>
            <a:endParaRPr lang="en-US" sz="2000" dirty="0" smtClean="0">
              <a:solidFill>
                <a:schemeClr val="tx1"/>
              </a:solidFill>
              <a:latin typeface="Constantia" pitchFamily="18" charset="0"/>
            </a:endParaRPr>
          </a:p>
          <a:p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Kemampuan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praktik kolaborasi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tenaga 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esehatan yang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baik dapat dicapai melalui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pembiasaan semenjak tenaga 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esehatan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tersebut masih dalam proses 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p</a:t>
            </a:r>
            <a:r>
              <a:rPr lang="id-ID" sz="2000" b="1" dirty="0" smtClean="0">
                <a:solidFill>
                  <a:schemeClr val="tx1"/>
                </a:solidFill>
                <a:latin typeface="Constantia" pitchFamily="18" charset="0"/>
              </a:rPr>
              <a:t>endidikan</a:t>
            </a:r>
            <a:endParaRPr lang="en-US" sz="2000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endParaRPr lang="en-US" sz="2000" b="1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  <a:p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Praktik kolaborasi antar profesi 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d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iarahkan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untuk menumbuhkan rasa saling menghargai,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menghormati serta 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k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erjasama antar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id-ID" sz="2000" i="1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7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6144631" cy="1143000"/>
          </a:xfrm>
        </p:spPr>
        <p:txBody>
          <a:bodyPr>
            <a:normAutofit/>
          </a:bodyPr>
          <a:lstStyle/>
          <a:p>
            <a:r>
              <a:rPr lang="id-ID" sz="2800" b="1" dirty="0" smtClean="0">
                <a:latin typeface="Constantia" pitchFamily="18" charset="0"/>
              </a:rPr>
              <a:t>Interprofessional Collaborative Practice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76" y="1360561"/>
            <a:ext cx="6158403" cy="409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lowchart: Collate 3"/>
          <p:cNvSpPr/>
          <p:nvPr/>
        </p:nvSpPr>
        <p:spPr>
          <a:xfrm>
            <a:off x="323528" y="332656"/>
            <a:ext cx="1080120" cy="6048672"/>
          </a:xfrm>
          <a:prstGeom prst="flowChartCol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6" name="Flowchart: Collate 5"/>
          <p:cNvSpPr/>
          <p:nvPr/>
        </p:nvSpPr>
        <p:spPr>
          <a:xfrm>
            <a:off x="7548279" y="332656"/>
            <a:ext cx="1080120" cy="6048672"/>
          </a:xfrm>
          <a:prstGeom prst="flowChartCol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2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0" y="2636912"/>
            <a:ext cx="9144000" cy="720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Constantia" pitchFamily="18" charset="0"/>
              </a:rPr>
              <a:t>PENGERTIAN</a:t>
            </a:r>
            <a:endParaRPr lang="id-ID" sz="28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501008"/>
            <a:ext cx="9144000" cy="576064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Kompetensi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Pendidikan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/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Kolaborasi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Antar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Profesi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61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Flowchart: Delay 9"/>
          <p:cNvSpPr/>
          <p:nvPr/>
        </p:nvSpPr>
        <p:spPr>
          <a:xfrm>
            <a:off x="20312" y="2897560"/>
            <a:ext cx="663256" cy="3960440"/>
          </a:xfrm>
          <a:prstGeom prst="flowChartDelay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356651" y="1268760"/>
            <a:ext cx="5976664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800" b="1" dirty="0" smtClean="0">
                <a:solidFill>
                  <a:schemeClr val="tx1"/>
                </a:solidFill>
                <a:latin typeface="Constantia" pitchFamily="18" charset="0"/>
              </a:rPr>
              <a:t> Education (IPE) :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9912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753520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1403648" y="1412776"/>
            <a:ext cx="504056" cy="50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uble Wave 5"/>
          <p:cNvSpPr/>
          <p:nvPr/>
        </p:nvSpPr>
        <p:spPr>
          <a:xfrm>
            <a:off x="883647" y="2969568"/>
            <a:ext cx="3832369" cy="315416"/>
          </a:xfrm>
          <a:prstGeom prst="doubleWav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2297736" y="548680"/>
            <a:ext cx="537060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nstantia" pitchFamily="18" charset="0"/>
              </a:rPr>
              <a:t>Pengertian</a:t>
            </a:r>
            <a:endParaRPr lang="id-ID" sz="28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53520" y="6309320"/>
            <a:ext cx="79949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005548" y="2842998"/>
            <a:ext cx="7308810" cy="2386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  <a:latin typeface="Constantia" pitchFamily="18" charset="0"/>
              </a:rPr>
              <a:t>Interprofesional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Education (IPE)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adalah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proses pendidikan yang melibatkan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dua atau lebih jenis profesi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.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Pendidikan</a:t>
            </a:r>
            <a:r>
              <a:rPr lang="en-US" sz="2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interprofesi</a:t>
            </a:r>
            <a:r>
              <a:rPr lang="en-US" sz="2000" dirty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(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Interprofessional Education, selanjutnya disingkat </a:t>
            </a:r>
            <a:r>
              <a:rPr lang="id-ID" sz="2000" dirty="0" smtClean="0">
                <a:solidFill>
                  <a:schemeClr val="tx1"/>
                </a:solidFill>
                <a:latin typeface="Constantia" pitchFamily="18" charset="0"/>
              </a:rPr>
              <a:t>IPE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bisa terjadi apabila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beberapa mahasiswa dari berbagai profesi belajar tentang profesi lain, belajar bersama satu sama lain 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untuk menciptakan </a:t>
            </a:r>
            <a:r>
              <a:rPr lang="id-ID" sz="2000" b="1" dirty="0">
                <a:solidFill>
                  <a:schemeClr val="tx1"/>
                </a:solidFill>
                <a:latin typeface="Constantia" pitchFamily="18" charset="0"/>
              </a:rPr>
              <a:t>kolaborasi</a:t>
            </a:r>
            <a:r>
              <a:rPr lang="id-ID" sz="2000" dirty="0">
                <a:solidFill>
                  <a:schemeClr val="tx1"/>
                </a:solidFill>
                <a:latin typeface="Constantia" pitchFamily="18" charset="0"/>
              </a:rPr>
              <a:t> efektif dan pada akhirnya meningkatkan outcome kesehatan yang di inginkan. </a:t>
            </a:r>
            <a:endParaRPr lang="id-ID" sz="2000" dirty="0">
              <a:solidFill>
                <a:schemeClr val="tx1"/>
              </a:solidFill>
              <a:latin typeface="Constant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1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</TotalTime>
  <Words>1147</Words>
  <Application>Microsoft Office PowerPoint</Application>
  <PresentationFormat>On-screen Show (4:3)</PresentationFormat>
  <Paragraphs>136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Interprofessional Collaborative 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</dc:creator>
  <cp:lastModifiedBy>linda</cp:lastModifiedBy>
  <cp:revision>100</cp:revision>
  <dcterms:created xsi:type="dcterms:W3CDTF">2023-10-13T09:58:00Z</dcterms:created>
  <dcterms:modified xsi:type="dcterms:W3CDTF">2023-10-21T07:30:35Z</dcterms:modified>
</cp:coreProperties>
</file>