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097A5-AED8-4DDB-9C48-69236A38C8C6}" type="doc">
      <dgm:prSet loTypeId="urn:microsoft.com/office/officeart/2008/layout/VerticalCurved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0ADC405A-31F4-4CAA-9163-05431D1F6D40}">
      <dgm:prSet phldrT="[Text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Definisi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pengambilan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etis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endParaRPr lang="id-ID" dirty="0">
            <a:latin typeface="Arial" pitchFamily="34" charset="0"/>
            <a:cs typeface="Arial" pitchFamily="34" charset="0"/>
          </a:endParaRPr>
        </a:p>
      </dgm:t>
    </dgm:pt>
    <dgm:pt modelId="{A1F2637E-F806-43C2-A953-7160E932E82F}" type="parTrans" cxnId="{08E5B381-80A6-46E5-BE6C-FBBCC5F67756}">
      <dgm:prSet/>
      <dgm:spPr/>
      <dgm:t>
        <a:bodyPr/>
        <a:lstStyle/>
        <a:p>
          <a:endParaRPr lang="id-ID"/>
        </a:p>
      </dgm:t>
    </dgm:pt>
    <dgm:pt modelId="{2CF8C68F-EEA9-4070-A6DC-34F81C51D15F}" type="sibTrans" cxnId="{08E5B381-80A6-46E5-BE6C-FBBCC5F67756}">
      <dgm:prSet/>
      <dgm:spPr/>
      <dgm:t>
        <a:bodyPr/>
        <a:lstStyle/>
        <a:p>
          <a:endParaRPr lang="id-ID"/>
        </a:p>
      </dgm:t>
    </dgm:pt>
    <dgm:pt modelId="{58F42149-B2C9-4130-9470-C233D9D5EB62}">
      <dgm:prSet phldrT="[Text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Langkah-langkah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pengambilan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etis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endParaRPr lang="id-ID" dirty="0">
            <a:latin typeface="Arial" pitchFamily="34" charset="0"/>
            <a:cs typeface="Arial" pitchFamily="34" charset="0"/>
          </a:endParaRPr>
        </a:p>
      </dgm:t>
    </dgm:pt>
    <dgm:pt modelId="{F647A01F-B7E0-400C-A1D6-043BBB7209BC}" type="parTrans" cxnId="{D0C96C65-3AC7-4871-9BD1-79BD995456E0}">
      <dgm:prSet/>
      <dgm:spPr/>
      <dgm:t>
        <a:bodyPr/>
        <a:lstStyle/>
        <a:p>
          <a:endParaRPr lang="id-ID"/>
        </a:p>
      </dgm:t>
    </dgm:pt>
    <dgm:pt modelId="{E16CF0FD-01BE-4933-8540-3BD26F65DD71}" type="sibTrans" cxnId="{D0C96C65-3AC7-4871-9BD1-79BD995456E0}">
      <dgm:prSet/>
      <dgm:spPr/>
      <dgm:t>
        <a:bodyPr/>
        <a:lstStyle/>
        <a:p>
          <a:endParaRPr lang="id-ID"/>
        </a:p>
      </dgm:t>
    </dgm:pt>
    <dgm:pt modelId="{B3D36B9B-9CDF-42BC-AFF8-ABE43350C8BA}">
      <dgm:prSet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Dampak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kesalahan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asuhan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keperawatan</a:t>
          </a:r>
          <a:endParaRPr lang="id-ID" dirty="0">
            <a:latin typeface="Arial" pitchFamily="34" charset="0"/>
            <a:cs typeface="Arial" pitchFamily="34" charset="0"/>
          </a:endParaRPr>
        </a:p>
      </dgm:t>
    </dgm:pt>
    <dgm:pt modelId="{756ACA1A-F638-426D-AB51-83EAAD05372F}" type="parTrans" cxnId="{3E68098F-929E-4198-9B7C-C54C10137E80}">
      <dgm:prSet/>
      <dgm:spPr/>
      <dgm:t>
        <a:bodyPr/>
        <a:lstStyle/>
        <a:p>
          <a:endParaRPr lang="id-ID"/>
        </a:p>
      </dgm:t>
    </dgm:pt>
    <dgm:pt modelId="{82CEE427-4695-43FE-94B9-22DAC3EFF8D6}" type="sibTrans" cxnId="{3E68098F-929E-4198-9B7C-C54C10137E80}">
      <dgm:prSet/>
      <dgm:spPr/>
      <dgm:t>
        <a:bodyPr/>
        <a:lstStyle/>
        <a:p>
          <a:endParaRPr lang="id-ID"/>
        </a:p>
      </dgm:t>
    </dgm:pt>
    <dgm:pt modelId="{4C9B4BA9-EBA3-46D0-ACB5-5E5550D82E78}">
      <dgm:prSet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Faktor-faktor</a:t>
          </a:r>
          <a:r>
            <a:rPr lang="en-US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mempengaruhi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pengambilan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etis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endParaRPr lang="id-ID" dirty="0">
            <a:latin typeface="Arial" pitchFamily="34" charset="0"/>
            <a:cs typeface="Arial" pitchFamily="34" charset="0"/>
          </a:endParaRPr>
        </a:p>
      </dgm:t>
    </dgm:pt>
    <dgm:pt modelId="{D89F8C3F-55FD-4C7F-A35A-F70C8D63BF7A}" type="parTrans" cxnId="{D1FA1779-D6FA-48B1-8F7A-E9E69408CB54}">
      <dgm:prSet/>
      <dgm:spPr/>
      <dgm:t>
        <a:bodyPr/>
        <a:lstStyle/>
        <a:p>
          <a:endParaRPr lang="id-ID"/>
        </a:p>
      </dgm:t>
    </dgm:pt>
    <dgm:pt modelId="{30862F0D-B23D-45C8-A6D9-53F6D8E78EAF}" type="sibTrans" cxnId="{D1FA1779-D6FA-48B1-8F7A-E9E69408CB54}">
      <dgm:prSet/>
      <dgm:spPr/>
      <dgm:t>
        <a:bodyPr/>
        <a:lstStyle/>
        <a:p>
          <a:endParaRPr lang="id-ID"/>
        </a:p>
      </dgm:t>
    </dgm:pt>
    <dgm:pt modelId="{C686B0A6-A5A6-411C-A2BB-D46748BEB5CC}" type="pres">
      <dgm:prSet presAssocID="{F2D097A5-AED8-4DDB-9C48-69236A38C8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820BBE18-AA84-42E2-8BAC-75495696D8D3}" type="pres">
      <dgm:prSet presAssocID="{F2D097A5-AED8-4DDB-9C48-69236A38C8C6}" presName="Name1" presStyleCnt="0"/>
      <dgm:spPr/>
    </dgm:pt>
    <dgm:pt modelId="{725D1C4F-FD52-4F03-A2BA-E35B7ABF24FC}" type="pres">
      <dgm:prSet presAssocID="{F2D097A5-AED8-4DDB-9C48-69236A38C8C6}" presName="cycle" presStyleCnt="0"/>
      <dgm:spPr/>
    </dgm:pt>
    <dgm:pt modelId="{04C22F5D-83FD-4C8F-A1D4-BF2E98763154}" type="pres">
      <dgm:prSet presAssocID="{F2D097A5-AED8-4DDB-9C48-69236A38C8C6}" presName="srcNode" presStyleLbl="node1" presStyleIdx="0" presStyleCnt="4"/>
      <dgm:spPr/>
    </dgm:pt>
    <dgm:pt modelId="{C06697EF-C453-41EC-B8AF-4E237FE94146}" type="pres">
      <dgm:prSet presAssocID="{F2D097A5-AED8-4DDB-9C48-69236A38C8C6}" presName="conn" presStyleLbl="parChTrans1D2" presStyleIdx="0" presStyleCnt="1"/>
      <dgm:spPr/>
      <dgm:t>
        <a:bodyPr/>
        <a:lstStyle/>
        <a:p>
          <a:endParaRPr lang="id-ID"/>
        </a:p>
      </dgm:t>
    </dgm:pt>
    <dgm:pt modelId="{39BD1A4B-4901-46E6-A953-C37940DAA6A3}" type="pres">
      <dgm:prSet presAssocID="{F2D097A5-AED8-4DDB-9C48-69236A38C8C6}" presName="extraNode" presStyleLbl="node1" presStyleIdx="0" presStyleCnt="4"/>
      <dgm:spPr/>
    </dgm:pt>
    <dgm:pt modelId="{F04E2A92-3BD4-4D02-B427-385DDBA38E6F}" type="pres">
      <dgm:prSet presAssocID="{F2D097A5-AED8-4DDB-9C48-69236A38C8C6}" presName="dstNode" presStyleLbl="node1" presStyleIdx="0" presStyleCnt="4"/>
      <dgm:spPr/>
    </dgm:pt>
    <dgm:pt modelId="{16764DD5-F245-4085-8A6E-74CB90CBD1A7}" type="pres">
      <dgm:prSet presAssocID="{0ADC405A-31F4-4CAA-9163-05431D1F6D4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7BB1C5-B981-4CD3-B37D-F46FCBA74E49}" type="pres">
      <dgm:prSet presAssocID="{0ADC405A-31F4-4CAA-9163-05431D1F6D40}" presName="accent_1" presStyleCnt="0"/>
      <dgm:spPr/>
    </dgm:pt>
    <dgm:pt modelId="{87BEA833-E0EE-44E2-8DB3-A931819D041D}" type="pres">
      <dgm:prSet presAssocID="{0ADC405A-31F4-4CAA-9163-05431D1F6D40}" presName="accentRepeatNode" presStyleLbl="solidFgAcc1" presStyleIdx="0" presStyleCnt="4"/>
      <dgm:spPr/>
    </dgm:pt>
    <dgm:pt modelId="{37B31B8E-7C64-48D3-9BFD-3B86D2EBE17D}" type="pres">
      <dgm:prSet presAssocID="{B3D36B9B-9CDF-42BC-AFF8-ABE43350C8B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E5DC83-1166-4C77-A2CD-F904663B4B00}" type="pres">
      <dgm:prSet presAssocID="{B3D36B9B-9CDF-42BC-AFF8-ABE43350C8BA}" presName="accent_2" presStyleCnt="0"/>
      <dgm:spPr/>
    </dgm:pt>
    <dgm:pt modelId="{446CDEBC-F3E4-4D2A-BA39-14DD84C14C07}" type="pres">
      <dgm:prSet presAssocID="{B3D36B9B-9CDF-42BC-AFF8-ABE43350C8BA}" presName="accentRepeatNode" presStyleLbl="solidFgAcc1" presStyleIdx="1" presStyleCnt="4"/>
      <dgm:spPr/>
    </dgm:pt>
    <dgm:pt modelId="{3BE9061B-4365-42BB-A24E-CD58A3B8ADC8}" type="pres">
      <dgm:prSet presAssocID="{4C9B4BA9-EBA3-46D0-ACB5-5E5550D82E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8F2F7F-EE53-4A5E-8AF9-E7AC5F9B2DC0}" type="pres">
      <dgm:prSet presAssocID="{4C9B4BA9-EBA3-46D0-ACB5-5E5550D82E78}" presName="accent_3" presStyleCnt="0"/>
      <dgm:spPr/>
    </dgm:pt>
    <dgm:pt modelId="{F8893C6A-57BC-4DFD-88AD-BD4C514C396E}" type="pres">
      <dgm:prSet presAssocID="{4C9B4BA9-EBA3-46D0-ACB5-5E5550D82E78}" presName="accentRepeatNode" presStyleLbl="solidFgAcc1" presStyleIdx="2" presStyleCnt="4"/>
      <dgm:spPr/>
    </dgm:pt>
    <dgm:pt modelId="{69692532-1B2A-41F8-B3F0-5B0AC2DEC11A}" type="pres">
      <dgm:prSet presAssocID="{58F42149-B2C9-4130-9470-C233D9D5EB6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52BDD0-0766-47F7-B160-7F04549BC647}" type="pres">
      <dgm:prSet presAssocID="{58F42149-B2C9-4130-9470-C233D9D5EB62}" presName="accent_4" presStyleCnt="0"/>
      <dgm:spPr/>
    </dgm:pt>
    <dgm:pt modelId="{04749D94-C8DD-478A-A211-51E89DFC9C29}" type="pres">
      <dgm:prSet presAssocID="{58F42149-B2C9-4130-9470-C233D9D5EB62}" presName="accentRepeatNode" presStyleLbl="solidFgAcc1" presStyleIdx="3" presStyleCnt="4"/>
      <dgm:spPr/>
    </dgm:pt>
  </dgm:ptLst>
  <dgm:cxnLst>
    <dgm:cxn modelId="{3E68098F-929E-4198-9B7C-C54C10137E80}" srcId="{F2D097A5-AED8-4DDB-9C48-69236A38C8C6}" destId="{B3D36B9B-9CDF-42BC-AFF8-ABE43350C8BA}" srcOrd="1" destOrd="0" parTransId="{756ACA1A-F638-426D-AB51-83EAAD05372F}" sibTransId="{82CEE427-4695-43FE-94B9-22DAC3EFF8D6}"/>
    <dgm:cxn modelId="{D1FA1779-D6FA-48B1-8F7A-E9E69408CB54}" srcId="{F2D097A5-AED8-4DDB-9C48-69236A38C8C6}" destId="{4C9B4BA9-EBA3-46D0-ACB5-5E5550D82E78}" srcOrd="2" destOrd="0" parTransId="{D89F8C3F-55FD-4C7F-A35A-F70C8D63BF7A}" sibTransId="{30862F0D-B23D-45C8-A6D9-53F6D8E78EAF}"/>
    <dgm:cxn modelId="{D0C96C65-3AC7-4871-9BD1-79BD995456E0}" srcId="{F2D097A5-AED8-4DDB-9C48-69236A38C8C6}" destId="{58F42149-B2C9-4130-9470-C233D9D5EB62}" srcOrd="3" destOrd="0" parTransId="{F647A01F-B7E0-400C-A1D6-043BBB7209BC}" sibTransId="{E16CF0FD-01BE-4933-8540-3BD26F65DD71}"/>
    <dgm:cxn modelId="{41478A8D-D1BE-43AE-90BB-841BF99AC50A}" type="presOf" srcId="{F2D097A5-AED8-4DDB-9C48-69236A38C8C6}" destId="{C686B0A6-A5A6-411C-A2BB-D46748BEB5CC}" srcOrd="0" destOrd="0" presId="urn:microsoft.com/office/officeart/2008/layout/VerticalCurvedList"/>
    <dgm:cxn modelId="{AF5462C9-2A66-4C28-80C7-B4679F8DCFA8}" type="presOf" srcId="{B3D36B9B-9CDF-42BC-AFF8-ABE43350C8BA}" destId="{37B31B8E-7C64-48D3-9BFD-3B86D2EBE17D}" srcOrd="0" destOrd="0" presId="urn:microsoft.com/office/officeart/2008/layout/VerticalCurvedList"/>
    <dgm:cxn modelId="{08E5B381-80A6-46E5-BE6C-FBBCC5F67756}" srcId="{F2D097A5-AED8-4DDB-9C48-69236A38C8C6}" destId="{0ADC405A-31F4-4CAA-9163-05431D1F6D40}" srcOrd="0" destOrd="0" parTransId="{A1F2637E-F806-43C2-A953-7160E932E82F}" sibTransId="{2CF8C68F-EEA9-4070-A6DC-34F81C51D15F}"/>
    <dgm:cxn modelId="{F069F4A2-ED44-4325-8F39-5F5F598A33BC}" type="presOf" srcId="{2CF8C68F-EEA9-4070-A6DC-34F81C51D15F}" destId="{C06697EF-C453-41EC-B8AF-4E237FE94146}" srcOrd="0" destOrd="0" presId="urn:microsoft.com/office/officeart/2008/layout/VerticalCurvedList"/>
    <dgm:cxn modelId="{E1FEEB22-4045-45BE-9145-EC7E0E703255}" type="presOf" srcId="{0ADC405A-31F4-4CAA-9163-05431D1F6D40}" destId="{16764DD5-F245-4085-8A6E-74CB90CBD1A7}" srcOrd="0" destOrd="0" presId="urn:microsoft.com/office/officeart/2008/layout/VerticalCurvedList"/>
    <dgm:cxn modelId="{D8E93344-882F-4F15-BFA2-CA25968C77BC}" type="presOf" srcId="{58F42149-B2C9-4130-9470-C233D9D5EB62}" destId="{69692532-1B2A-41F8-B3F0-5B0AC2DEC11A}" srcOrd="0" destOrd="0" presId="urn:microsoft.com/office/officeart/2008/layout/VerticalCurvedList"/>
    <dgm:cxn modelId="{0A7D94B0-DDC6-4A4D-A271-E0617934AC9D}" type="presOf" srcId="{4C9B4BA9-EBA3-46D0-ACB5-5E5550D82E78}" destId="{3BE9061B-4365-42BB-A24E-CD58A3B8ADC8}" srcOrd="0" destOrd="0" presId="urn:microsoft.com/office/officeart/2008/layout/VerticalCurvedList"/>
    <dgm:cxn modelId="{719BEBE2-CDF6-4990-8F6C-EF033CA8E9B5}" type="presParOf" srcId="{C686B0A6-A5A6-411C-A2BB-D46748BEB5CC}" destId="{820BBE18-AA84-42E2-8BAC-75495696D8D3}" srcOrd="0" destOrd="0" presId="urn:microsoft.com/office/officeart/2008/layout/VerticalCurvedList"/>
    <dgm:cxn modelId="{AC7BAFDB-FDDC-4F91-BD0E-10B24C8A3DA0}" type="presParOf" srcId="{820BBE18-AA84-42E2-8BAC-75495696D8D3}" destId="{725D1C4F-FD52-4F03-A2BA-E35B7ABF24FC}" srcOrd="0" destOrd="0" presId="urn:microsoft.com/office/officeart/2008/layout/VerticalCurvedList"/>
    <dgm:cxn modelId="{259E3998-05FF-454A-9828-B26DCDAD4173}" type="presParOf" srcId="{725D1C4F-FD52-4F03-A2BA-E35B7ABF24FC}" destId="{04C22F5D-83FD-4C8F-A1D4-BF2E98763154}" srcOrd="0" destOrd="0" presId="urn:microsoft.com/office/officeart/2008/layout/VerticalCurvedList"/>
    <dgm:cxn modelId="{5E6AAB6A-81F5-4C30-AE2C-17CF7F0CC5D1}" type="presParOf" srcId="{725D1C4F-FD52-4F03-A2BA-E35B7ABF24FC}" destId="{C06697EF-C453-41EC-B8AF-4E237FE94146}" srcOrd="1" destOrd="0" presId="urn:microsoft.com/office/officeart/2008/layout/VerticalCurvedList"/>
    <dgm:cxn modelId="{DB5421F5-FB1D-4FEF-A0B1-E8B2E24AF252}" type="presParOf" srcId="{725D1C4F-FD52-4F03-A2BA-E35B7ABF24FC}" destId="{39BD1A4B-4901-46E6-A953-C37940DAA6A3}" srcOrd="2" destOrd="0" presId="urn:microsoft.com/office/officeart/2008/layout/VerticalCurvedList"/>
    <dgm:cxn modelId="{CB326A43-8E4E-4DE7-8EC3-59DAE12CEDE2}" type="presParOf" srcId="{725D1C4F-FD52-4F03-A2BA-E35B7ABF24FC}" destId="{F04E2A92-3BD4-4D02-B427-385DDBA38E6F}" srcOrd="3" destOrd="0" presId="urn:microsoft.com/office/officeart/2008/layout/VerticalCurvedList"/>
    <dgm:cxn modelId="{2CB5C5FC-4106-4FC7-9965-5162B18FC9FC}" type="presParOf" srcId="{820BBE18-AA84-42E2-8BAC-75495696D8D3}" destId="{16764DD5-F245-4085-8A6E-74CB90CBD1A7}" srcOrd="1" destOrd="0" presId="urn:microsoft.com/office/officeart/2008/layout/VerticalCurvedList"/>
    <dgm:cxn modelId="{891F7B29-8693-4E4B-A9FA-2EFF0EC34E95}" type="presParOf" srcId="{820BBE18-AA84-42E2-8BAC-75495696D8D3}" destId="{107BB1C5-B981-4CD3-B37D-F46FCBA74E49}" srcOrd="2" destOrd="0" presId="urn:microsoft.com/office/officeart/2008/layout/VerticalCurvedList"/>
    <dgm:cxn modelId="{ADDEA1DD-30A4-4EB4-8124-E92725259478}" type="presParOf" srcId="{107BB1C5-B981-4CD3-B37D-F46FCBA74E49}" destId="{87BEA833-E0EE-44E2-8DB3-A931819D041D}" srcOrd="0" destOrd="0" presId="urn:microsoft.com/office/officeart/2008/layout/VerticalCurvedList"/>
    <dgm:cxn modelId="{747CF82C-8B21-4502-8A09-9B5F8386E731}" type="presParOf" srcId="{820BBE18-AA84-42E2-8BAC-75495696D8D3}" destId="{37B31B8E-7C64-48D3-9BFD-3B86D2EBE17D}" srcOrd="3" destOrd="0" presId="urn:microsoft.com/office/officeart/2008/layout/VerticalCurvedList"/>
    <dgm:cxn modelId="{C9D8206C-0561-4027-8ED1-C40D41DDAD8F}" type="presParOf" srcId="{820BBE18-AA84-42E2-8BAC-75495696D8D3}" destId="{E9E5DC83-1166-4C77-A2CD-F904663B4B00}" srcOrd="4" destOrd="0" presId="urn:microsoft.com/office/officeart/2008/layout/VerticalCurvedList"/>
    <dgm:cxn modelId="{44D39807-64D0-4ED7-87CA-58585A1AEC2F}" type="presParOf" srcId="{E9E5DC83-1166-4C77-A2CD-F904663B4B00}" destId="{446CDEBC-F3E4-4D2A-BA39-14DD84C14C07}" srcOrd="0" destOrd="0" presId="urn:microsoft.com/office/officeart/2008/layout/VerticalCurvedList"/>
    <dgm:cxn modelId="{1EB887AC-13EB-4B37-B6B2-704A7791DC2E}" type="presParOf" srcId="{820BBE18-AA84-42E2-8BAC-75495696D8D3}" destId="{3BE9061B-4365-42BB-A24E-CD58A3B8ADC8}" srcOrd="5" destOrd="0" presId="urn:microsoft.com/office/officeart/2008/layout/VerticalCurvedList"/>
    <dgm:cxn modelId="{B36BEA6E-20D6-43F3-BB64-A2A0EF8BF779}" type="presParOf" srcId="{820BBE18-AA84-42E2-8BAC-75495696D8D3}" destId="{928F2F7F-EE53-4A5E-8AF9-E7AC5F9B2DC0}" srcOrd="6" destOrd="0" presId="urn:microsoft.com/office/officeart/2008/layout/VerticalCurvedList"/>
    <dgm:cxn modelId="{8D01BDAF-35BF-4AA6-B240-DCAFE25BC392}" type="presParOf" srcId="{928F2F7F-EE53-4A5E-8AF9-E7AC5F9B2DC0}" destId="{F8893C6A-57BC-4DFD-88AD-BD4C514C396E}" srcOrd="0" destOrd="0" presId="urn:microsoft.com/office/officeart/2008/layout/VerticalCurvedList"/>
    <dgm:cxn modelId="{0B7C2021-6C7C-48D9-8DB4-5A23F7678A89}" type="presParOf" srcId="{820BBE18-AA84-42E2-8BAC-75495696D8D3}" destId="{69692532-1B2A-41F8-B3F0-5B0AC2DEC11A}" srcOrd="7" destOrd="0" presId="urn:microsoft.com/office/officeart/2008/layout/VerticalCurvedList"/>
    <dgm:cxn modelId="{BAEEB257-A4C5-4E4E-B1AB-80ADD022F258}" type="presParOf" srcId="{820BBE18-AA84-42E2-8BAC-75495696D8D3}" destId="{DB52BDD0-0766-47F7-B160-7F04549BC647}" srcOrd="8" destOrd="0" presId="urn:microsoft.com/office/officeart/2008/layout/VerticalCurvedList"/>
    <dgm:cxn modelId="{E75B9E38-23B6-4518-80E7-1EDFEB88D94C}" type="presParOf" srcId="{DB52BDD0-0766-47F7-B160-7F04549BC647}" destId="{04749D94-C8DD-478A-A211-51E89DFC9C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75C68-5663-469D-9A12-0F9BD812230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34CCE661-ED51-490E-8C17-4FE324C20F15}">
      <dgm:prSet phldrT="[Text]" custT="1"/>
      <dgm:spPr/>
      <dgm:t>
        <a:bodyPr/>
        <a:lstStyle/>
        <a:p>
          <a:pPr algn="l"/>
          <a:r>
            <a:rPr lang="id-ID" sz="1600" b="0" i="1" dirty="0" smtClean="0">
              <a:latin typeface="Arial" pitchFamily="34" charset="0"/>
              <a:cs typeface="Arial" pitchFamily="34" charset="0"/>
            </a:rPr>
            <a:t>Malfeasance</a:t>
          </a:r>
          <a:r>
            <a:rPr lang="id-ID" sz="1600" b="0" i="0" dirty="0" smtClean="0">
              <a:latin typeface="Arial" pitchFamily="34" charset="0"/>
              <a:cs typeface="Arial" pitchFamily="34" charset="0"/>
            </a:rPr>
            <a:t>, yaitu melakukan tindakan yang melanggar hukum atau tidak tepat/layak, misal melakukan tindakan keperawatan tanpa indikasi yang memadai/tepat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6DB959C6-35F5-424A-900B-284965EA6174}" type="parTrans" cxnId="{B77FF08E-E0D5-428A-930D-030C95538BC0}">
      <dgm:prSet/>
      <dgm:spPr/>
      <dgm:t>
        <a:bodyPr/>
        <a:lstStyle/>
        <a:p>
          <a:endParaRPr lang="id-ID"/>
        </a:p>
      </dgm:t>
    </dgm:pt>
    <dgm:pt modelId="{29EBDA4E-571A-4350-B299-2B7C1714365B}" type="sibTrans" cxnId="{B77FF08E-E0D5-428A-930D-030C95538BC0}">
      <dgm:prSet/>
      <dgm:spPr/>
      <dgm:t>
        <a:bodyPr/>
        <a:lstStyle/>
        <a:p>
          <a:endParaRPr lang="id-ID"/>
        </a:p>
      </dgm:t>
    </dgm:pt>
    <dgm:pt modelId="{D69B56D7-CD54-4994-A3A4-E4A3871F966F}">
      <dgm:prSet phldrT="[Text]" custT="1"/>
      <dgm:spPr/>
      <dgm:t>
        <a:bodyPr/>
        <a:lstStyle/>
        <a:p>
          <a:pPr algn="l"/>
          <a:r>
            <a:rPr lang="id-ID" sz="1600" b="0" i="1" dirty="0" smtClean="0">
              <a:latin typeface="Arial" pitchFamily="34" charset="0"/>
              <a:cs typeface="Arial" pitchFamily="34" charset="0"/>
            </a:rPr>
            <a:t>Misfeasance</a:t>
          </a:r>
          <a:r>
            <a:rPr lang="id-ID" sz="1600" b="0" i="0" dirty="0" smtClean="0">
              <a:latin typeface="Arial" pitchFamily="34" charset="0"/>
              <a:cs typeface="Arial" pitchFamily="34" charset="0"/>
            </a:rPr>
            <a:t>, yaitu melakukan pilihan tindakan keperawatan yang tepat tetapi dilaksanakan dengan tidak tepat, misal melakukan tindakan keperawatan dengan menyalahi prosedur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900F58D2-4482-40EB-B9EA-556493EFF044}" type="parTrans" cxnId="{680F32AD-FEFB-490E-A253-5BD9BA4924A0}">
      <dgm:prSet/>
      <dgm:spPr/>
      <dgm:t>
        <a:bodyPr/>
        <a:lstStyle/>
        <a:p>
          <a:endParaRPr lang="id-ID"/>
        </a:p>
      </dgm:t>
    </dgm:pt>
    <dgm:pt modelId="{CE91B50F-91B0-40E1-972C-6E9175CCACAB}" type="sibTrans" cxnId="{680F32AD-FEFB-490E-A253-5BD9BA4924A0}">
      <dgm:prSet/>
      <dgm:spPr/>
      <dgm:t>
        <a:bodyPr/>
        <a:lstStyle/>
        <a:p>
          <a:endParaRPr lang="id-ID"/>
        </a:p>
      </dgm:t>
    </dgm:pt>
    <dgm:pt modelId="{C8E4C806-A96D-494C-8E5F-EB3A09EBA6C3}">
      <dgm:prSet phldrT="[Text]"/>
      <dgm:spPr/>
      <dgm:t>
        <a:bodyPr/>
        <a:lstStyle/>
        <a:p>
          <a:pPr algn="l"/>
          <a:r>
            <a:rPr lang="id-ID" b="0" i="1" dirty="0" smtClean="0">
              <a:latin typeface="Arial" pitchFamily="34" charset="0"/>
              <a:cs typeface="Arial" pitchFamily="34" charset="0"/>
            </a:rPr>
            <a:t>Nonfeasance,</a:t>
          </a:r>
          <a:r>
            <a:rPr lang="id-ID" b="0" i="0" dirty="0" smtClean="0">
              <a:latin typeface="Arial" pitchFamily="34" charset="0"/>
              <a:cs typeface="Arial" pitchFamily="34" charset="0"/>
            </a:rPr>
            <a:t> yaitu tidak melakukan tindakan keperawatan yang merupakan kewajibannya, misal pasien seharusnya dipasang pengaman tempat tidur </a:t>
          </a:r>
          <a:r>
            <a:rPr lang="en-US" b="0" i="0" dirty="0" smtClean="0">
              <a:latin typeface="Arial" pitchFamily="34" charset="0"/>
              <a:cs typeface="Arial" pitchFamily="34" charset="0"/>
            </a:rPr>
            <a:t>(</a:t>
          </a:r>
          <a:r>
            <a:rPr lang="en-US" b="0" i="0" dirty="0" err="1" smtClean="0">
              <a:latin typeface="Arial" pitchFamily="34" charset="0"/>
              <a:cs typeface="Arial" pitchFamily="34" charset="0"/>
            </a:rPr>
            <a:t>siderail</a:t>
          </a:r>
          <a:r>
            <a:rPr lang="en-US" b="0" i="0" dirty="0" smtClean="0">
              <a:latin typeface="Arial" pitchFamily="34" charset="0"/>
              <a:cs typeface="Arial" pitchFamily="34" charset="0"/>
            </a:rPr>
            <a:t>) </a:t>
          </a:r>
          <a:r>
            <a:rPr lang="en-US" b="0" i="0" dirty="0" err="1" smtClean="0">
              <a:latin typeface="Arial" pitchFamily="34" charset="0"/>
              <a:cs typeface="Arial" pitchFamily="34" charset="0"/>
            </a:rPr>
            <a:t>namun</a:t>
          </a:r>
          <a:r>
            <a:rPr lang="en-US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id-ID" b="0" i="0" dirty="0" smtClean="0">
              <a:latin typeface="Arial" pitchFamily="34" charset="0"/>
              <a:cs typeface="Arial" pitchFamily="34" charset="0"/>
            </a:rPr>
            <a:t> tidak dilakukan.</a:t>
          </a:r>
          <a:endParaRPr lang="id-ID" dirty="0">
            <a:latin typeface="Arial" pitchFamily="34" charset="0"/>
            <a:cs typeface="Arial" pitchFamily="34" charset="0"/>
          </a:endParaRPr>
        </a:p>
      </dgm:t>
    </dgm:pt>
    <dgm:pt modelId="{F5902AAC-BD3A-4794-B7D3-1F9B18F0C11C}" type="parTrans" cxnId="{6140D7CB-2375-43B7-A908-F35C3E531128}">
      <dgm:prSet/>
      <dgm:spPr/>
      <dgm:t>
        <a:bodyPr/>
        <a:lstStyle/>
        <a:p>
          <a:endParaRPr lang="id-ID"/>
        </a:p>
      </dgm:t>
    </dgm:pt>
    <dgm:pt modelId="{9FE76233-D690-47E7-A569-FA898B20D174}" type="sibTrans" cxnId="{6140D7CB-2375-43B7-A908-F35C3E531128}">
      <dgm:prSet/>
      <dgm:spPr/>
      <dgm:t>
        <a:bodyPr/>
        <a:lstStyle/>
        <a:p>
          <a:endParaRPr lang="id-ID"/>
        </a:p>
      </dgm:t>
    </dgm:pt>
    <dgm:pt modelId="{17272FA9-0226-4DE5-96D3-6D6D509336AA}" type="pres">
      <dgm:prSet presAssocID="{1B775C68-5663-469D-9A12-0F9BD8122307}" presName="linearFlow" presStyleCnt="0">
        <dgm:presLayoutVars>
          <dgm:dir/>
          <dgm:resizeHandles val="exact"/>
        </dgm:presLayoutVars>
      </dgm:prSet>
      <dgm:spPr/>
    </dgm:pt>
    <dgm:pt modelId="{133489F3-26DB-433B-B3C4-BDF8DF155232}" type="pres">
      <dgm:prSet presAssocID="{34CCE661-ED51-490E-8C17-4FE324C20F15}" presName="composite" presStyleCnt="0"/>
      <dgm:spPr/>
    </dgm:pt>
    <dgm:pt modelId="{F3A9DA78-1371-4C9A-B781-2A59B7E7333A}" type="pres">
      <dgm:prSet presAssocID="{34CCE661-ED51-490E-8C17-4FE324C20F15}" presName="imgShp" presStyleLbl="fgImgPlace1" presStyleIdx="0" presStyleCnt="3"/>
      <dgm:spPr/>
    </dgm:pt>
    <dgm:pt modelId="{833D040A-A6F1-4769-BF42-0CE59F7B43E8}" type="pres">
      <dgm:prSet presAssocID="{34CCE661-ED51-490E-8C17-4FE324C20F1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6DAC25-7898-4729-B9F6-12C16A33E145}" type="pres">
      <dgm:prSet presAssocID="{29EBDA4E-571A-4350-B299-2B7C1714365B}" presName="spacing" presStyleCnt="0"/>
      <dgm:spPr/>
    </dgm:pt>
    <dgm:pt modelId="{6CBDDA4D-812E-4C69-8BA2-D8C53E6FA0A5}" type="pres">
      <dgm:prSet presAssocID="{D69B56D7-CD54-4994-A3A4-E4A3871F966F}" presName="composite" presStyleCnt="0"/>
      <dgm:spPr/>
    </dgm:pt>
    <dgm:pt modelId="{A436578F-B404-496A-B0F7-DBC9A03EA53C}" type="pres">
      <dgm:prSet presAssocID="{D69B56D7-CD54-4994-A3A4-E4A3871F966F}" presName="imgShp" presStyleLbl="fgImgPlace1" presStyleIdx="1" presStyleCnt="3"/>
      <dgm:spPr/>
    </dgm:pt>
    <dgm:pt modelId="{B7D303BD-5FDA-4E88-AE00-2A94BAAD4E3F}" type="pres">
      <dgm:prSet presAssocID="{D69B56D7-CD54-4994-A3A4-E4A3871F966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F6FF9C-E185-45A6-BD1B-8BAEB6049CED}" type="pres">
      <dgm:prSet presAssocID="{CE91B50F-91B0-40E1-972C-6E9175CCACAB}" presName="spacing" presStyleCnt="0"/>
      <dgm:spPr/>
    </dgm:pt>
    <dgm:pt modelId="{DA733C1D-662A-4B62-9505-CACA6DEB4EF0}" type="pres">
      <dgm:prSet presAssocID="{C8E4C806-A96D-494C-8E5F-EB3A09EBA6C3}" presName="composite" presStyleCnt="0"/>
      <dgm:spPr/>
    </dgm:pt>
    <dgm:pt modelId="{798491F7-D660-45DC-ACF3-DD9EE206F9CC}" type="pres">
      <dgm:prSet presAssocID="{C8E4C806-A96D-494C-8E5F-EB3A09EBA6C3}" presName="imgShp" presStyleLbl="fgImgPlace1" presStyleIdx="2" presStyleCnt="3"/>
      <dgm:spPr/>
    </dgm:pt>
    <dgm:pt modelId="{391BA186-AD51-4548-A8B6-956459233025}" type="pres">
      <dgm:prSet presAssocID="{C8E4C806-A96D-494C-8E5F-EB3A09EBA6C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140D7CB-2375-43B7-A908-F35C3E531128}" srcId="{1B775C68-5663-469D-9A12-0F9BD8122307}" destId="{C8E4C806-A96D-494C-8E5F-EB3A09EBA6C3}" srcOrd="2" destOrd="0" parTransId="{F5902AAC-BD3A-4794-B7D3-1F9B18F0C11C}" sibTransId="{9FE76233-D690-47E7-A569-FA898B20D174}"/>
    <dgm:cxn modelId="{680F32AD-FEFB-490E-A253-5BD9BA4924A0}" srcId="{1B775C68-5663-469D-9A12-0F9BD8122307}" destId="{D69B56D7-CD54-4994-A3A4-E4A3871F966F}" srcOrd="1" destOrd="0" parTransId="{900F58D2-4482-40EB-B9EA-556493EFF044}" sibTransId="{CE91B50F-91B0-40E1-972C-6E9175CCACAB}"/>
    <dgm:cxn modelId="{C0EACDEF-3F5A-4765-8951-7CDE1484FFB6}" type="presOf" srcId="{D69B56D7-CD54-4994-A3A4-E4A3871F966F}" destId="{B7D303BD-5FDA-4E88-AE00-2A94BAAD4E3F}" srcOrd="0" destOrd="0" presId="urn:microsoft.com/office/officeart/2005/8/layout/vList3"/>
    <dgm:cxn modelId="{B77FF08E-E0D5-428A-930D-030C95538BC0}" srcId="{1B775C68-5663-469D-9A12-0F9BD8122307}" destId="{34CCE661-ED51-490E-8C17-4FE324C20F15}" srcOrd="0" destOrd="0" parTransId="{6DB959C6-35F5-424A-900B-284965EA6174}" sibTransId="{29EBDA4E-571A-4350-B299-2B7C1714365B}"/>
    <dgm:cxn modelId="{ED2516C3-1FBD-4C7D-BDF0-C708738A075A}" type="presOf" srcId="{34CCE661-ED51-490E-8C17-4FE324C20F15}" destId="{833D040A-A6F1-4769-BF42-0CE59F7B43E8}" srcOrd="0" destOrd="0" presId="urn:microsoft.com/office/officeart/2005/8/layout/vList3"/>
    <dgm:cxn modelId="{813BF9C7-CB41-4E45-A986-DD7CF6DE3CB6}" type="presOf" srcId="{C8E4C806-A96D-494C-8E5F-EB3A09EBA6C3}" destId="{391BA186-AD51-4548-A8B6-956459233025}" srcOrd="0" destOrd="0" presId="urn:microsoft.com/office/officeart/2005/8/layout/vList3"/>
    <dgm:cxn modelId="{CA2EA9AC-88C8-4914-A565-3ACCB4C78D80}" type="presOf" srcId="{1B775C68-5663-469D-9A12-0F9BD8122307}" destId="{17272FA9-0226-4DE5-96D3-6D6D509336AA}" srcOrd="0" destOrd="0" presId="urn:microsoft.com/office/officeart/2005/8/layout/vList3"/>
    <dgm:cxn modelId="{8037ED66-BFA8-4B90-AB17-49D59F0F35D2}" type="presParOf" srcId="{17272FA9-0226-4DE5-96D3-6D6D509336AA}" destId="{133489F3-26DB-433B-B3C4-BDF8DF155232}" srcOrd="0" destOrd="0" presId="urn:microsoft.com/office/officeart/2005/8/layout/vList3"/>
    <dgm:cxn modelId="{444BFEE0-0293-4BA8-A135-FBB629059845}" type="presParOf" srcId="{133489F3-26DB-433B-B3C4-BDF8DF155232}" destId="{F3A9DA78-1371-4C9A-B781-2A59B7E7333A}" srcOrd="0" destOrd="0" presId="urn:microsoft.com/office/officeart/2005/8/layout/vList3"/>
    <dgm:cxn modelId="{52AF8394-DBD0-4C4A-9770-969A5B25D0AD}" type="presParOf" srcId="{133489F3-26DB-433B-B3C4-BDF8DF155232}" destId="{833D040A-A6F1-4769-BF42-0CE59F7B43E8}" srcOrd="1" destOrd="0" presId="urn:microsoft.com/office/officeart/2005/8/layout/vList3"/>
    <dgm:cxn modelId="{30C9F658-2619-489A-B3BA-855CF29BB8FA}" type="presParOf" srcId="{17272FA9-0226-4DE5-96D3-6D6D509336AA}" destId="{706DAC25-7898-4729-B9F6-12C16A33E145}" srcOrd="1" destOrd="0" presId="urn:microsoft.com/office/officeart/2005/8/layout/vList3"/>
    <dgm:cxn modelId="{57A2CCF2-0F1F-4ECD-806D-82E8AAEECA55}" type="presParOf" srcId="{17272FA9-0226-4DE5-96D3-6D6D509336AA}" destId="{6CBDDA4D-812E-4C69-8BA2-D8C53E6FA0A5}" srcOrd="2" destOrd="0" presId="urn:microsoft.com/office/officeart/2005/8/layout/vList3"/>
    <dgm:cxn modelId="{4EB8C4D6-7EDF-4986-A988-1E331414D7CB}" type="presParOf" srcId="{6CBDDA4D-812E-4C69-8BA2-D8C53E6FA0A5}" destId="{A436578F-B404-496A-B0F7-DBC9A03EA53C}" srcOrd="0" destOrd="0" presId="urn:microsoft.com/office/officeart/2005/8/layout/vList3"/>
    <dgm:cxn modelId="{3B0DF0C7-5344-43FB-AF52-7606C40DCCA9}" type="presParOf" srcId="{6CBDDA4D-812E-4C69-8BA2-D8C53E6FA0A5}" destId="{B7D303BD-5FDA-4E88-AE00-2A94BAAD4E3F}" srcOrd="1" destOrd="0" presId="urn:microsoft.com/office/officeart/2005/8/layout/vList3"/>
    <dgm:cxn modelId="{18B7FE69-5563-4264-B192-07185D48FF98}" type="presParOf" srcId="{17272FA9-0226-4DE5-96D3-6D6D509336AA}" destId="{97F6FF9C-E185-45A6-BD1B-8BAEB6049CED}" srcOrd="3" destOrd="0" presId="urn:microsoft.com/office/officeart/2005/8/layout/vList3"/>
    <dgm:cxn modelId="{5A193154-73B0-4500-8FB7-B0A2C1F35315}" type="presParOf" srcId="{17272FA9-0226-4DE5-96D3-6D6D509336AA}" destId="{DA733C1D-662A-4B62-9505-CACA6DEB4EF0}" srcOrd="4" destOrd="0" presId="urn:microsoft.com/office/officeart/2005/8/layout/vList3"/>
    <dgm:cxn modelId="{CC165204-EE29-43C8-B922-581F532F3408}" type="presParOf" srcId="{DA733C1D-662A-4B62-9505-CACA6DEB4EF0}" destId="{798491F7-D660-45DC-ACF3-DD9EE206F9CC}" srcOrd="0" destOrd="0" presId="urn:microsoft.com/office/officeart/2005/8/layout/vList3"/>
    <dgm:cxn modelId="{49F11434-6289-451C-9134-F29FAC581896}" type="presParOf" srcId="{DA733C1D-662A-4B62-9505-CACA6DEB4EF0}" destId="{391BA186-AD51-4548-A8B6-9564592330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130A9-09A9-49D9-8E27-D685696501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8857237-E2B4-4613-8F09-0D0CE7A0C945}">
      <dgm:prSet phldrT="[Text]" custT="1"/>
      <dgm:spPr/>
      <dgm:t>
        <a:bodyPr/>
        <a:lstStyle/>
        <a:p>
          <a:pPr algn="l"/>
          <a:r>
            <a:rPr lang="en-US" sz="16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mengidentifikasi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masalah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harus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diselesaikan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.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Masalah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ditetapkan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secara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jelas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tidak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memiliki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arti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ganda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.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memiliki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akses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terhadap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informasi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secara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lengkap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.  </a:t>
          </a:r>
          <a:endParaRPr lang="id-ID" sz="1600" dirty="0">
            <a:latin typeface="Andalus" pitchFamily="18" charset="-78"/>
            <a:cs typeface="Andalus" pitchFamily="18" charset="-78"/>
          </a:endParaRPr>
        </a:p>
      </dgm:t>
    </dgm:pt>
    <dgm:pt modelId="{665D5B53-1854-4319-8BB1-9E9F9E8C9A6C}" type="parTrans" cxnId="{99A2769F-CD53-4842-BB14-9D594530B8AB}">
      <dgm:prSet/>
      <dgm:spPr/>
      <dgm:t>
        <a:bodyPr/>
        <a:lstStyle/>
        <a:p>
          <a:endParaRPr lang="id-ID"/>
        </a:p>
      </dgm:t>
    </dgm:pt>
    <dgm:pt modelId="{2DC02933-E87E-4B21-832D-9BBDAEA7FC08}" type="sibTrans" cxnId="{99A2769F-CD53-4842-BB14-9D594530B8AB}">
      <dgm:prSet/>
      <dgm:spPr/>
      <dgm:t>
        <a:bodyPr/>
        <a:lstStyle/>
        <a:p>
          <a:endParaRPr lang="id-ID"/>
        </a:p>
      </dgm:t>
    </dgm:pt>
    <dgm:pt modelId="{308663D1-68DC-49F8-89F9-496FA2AF2A63}">
      <dgm:prSet phldrT="[Text]" custT="1"/>
      <dgm:spPr/>
      <dgm:t>
        <a:bodyPr/>
        <a:lstStyle/>
        <a:p>
          <a:r>
            <a:rPr lang="en-US" sz="16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menentukan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sejumlah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akternatif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solusi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terhadap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masalah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dihadapi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.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menentukan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alternatif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alternatif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tindakan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akan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diambil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,,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juga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menetapkan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konsekuensi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atas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pilihan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tindakan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diambil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. </a:t>
          </a:r>
          <a:endParaRPr lang="id-ID" sz="1600" dirty="0">
            <a:latin typeface="Andalus" pitchFamily="18" charset="-78"/>
            <a:cs typeface="Andalus" pitchFamily="18" charset="-78"/>
          </a:endParaRPr>
        </a:p>
      </dgm:t>
    </dgm:pt>
    <dgm:pt modelId="{C47B4DFC-4D6D-4961-8977-5139024B0073}" type="parTrans" cxnId="{1D7AF6BE-C01D-4910-AB44-46712FCA71B3}">
      <dgm:prSet/>
      <dgm:spPr/>
      <dgm:t>
        <a:bodyPr/>
        <a:lstStyle/>
        <a:p>
          <a:endParaRPr lang="id-ID"/>
        </a:p>
      </dgm:t>
    </dgm:pt>
    <dgm:pt modelId="{CBF1AF63-E20C-4E00-86C8-9897FE72793D}" type="sibTrans" cxnId="{1D7AF6BE-C01D-4910-AB44-46712FCA71B3}">
      <dgm:prSet/>
      <dgm:spPr/>
      <dgm:t>
        <a:bodyPr/>
        <a:lstStyle/>
        <a:p>
          <a:endParaRPr lang="id-ID"/>
        </a:p>
      </dgm:t>
    </dgm:pt>
    <dgm:pt modelId="{FB8DA685-4324-454E-B1D6-EEDEECB37064}">
      <dgm:prSet phldrT="[Text]" custT="1"/>
      <dgm:spPr/>
      <dgm:t>
        <a:bodyPr/>
        <a:lstStyle/>
        <a:p>
          <a:r>
            <a:rPr lang="en-US" sz="16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menentukan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pilihan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solusi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atas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masalah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dan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mengimplementasikan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solusi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tsb</a:t>
          </a:r>
          <a:r>
            <a:rPr lang="en-US" sz="16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.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dipilih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merupakan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nilai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manfaat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dirty="0" err="1" smtClean="0">
              <a:latin typeface="Andalus" pitchFamily="18" charset="-78"/>
              <a:cs typeface="Andalus" pitchFamily="18" charset="-78"/>
            </a:rPr>
            <a:t>tertinggi</a:t>
          </a:r>
          <a:r>
            <a:rPr lang="en-US" sz="1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i="1" dirty="0" smtClean="0">
              <a:latin typeface="Andalus" pitchFamily="18" charset="-78"/>
              <a:cs typeface="Andalus" pitchFamily="18" charset="-78"/>
            </a:rPr>
            <a:t>(maximizing the expected utility of an outcome). </a:t>
          </a:r>
          <a:endParaRPr lang="id-ID" sz="1600" i="1" dirty="0">
            <a:latin typeface="Andalus" pitchFamily="18" charset="-78"/>
            <a:cs typeface="Andalus" pitchFamily="18" charset="-78"/>
          </a:endParaRPr>
        </a:p>
      </dgm:t>
    </dgm:pt>
    <dgm:pt modelId="{D3BE7144-53D4-4160-A4B6-C25BEBE41C9D}" type="parTrans" cxnId="{F8F0461F-D72F-4CA4-816E-95900E09A828}">
      <dgm:prSet/>
      <dgm:spPr/>
      <dgm:t>
        <a:bodyPr/>
        <a:lstStyle/>
        <a:p>
          <a:endParaRPr lang="id-ID"/>
        </a:p>
      </dgm:t>
    </dgm:pt>
    <dgm:pt modelId="{BB4937ED-CC49-46E2-AE03-B0AC237641B1}" type="sibTrans" cxnId="{F8F0461F-D72F-4CA4-816E-95900E09A828}">
      <dgm:prSet/>
      <dgm:spPr/>
      <dgm:t>
        <a:bodyPr/>
        <a:lstStyle/>
        <a:p>
          <a:endParaRPr lang="id-ID"/>
        </a:p>
      </dgm:t>
    </dgm:pt>
    <dgm:pt modelId="{CB7AA328-D7A6-46EC-A8A4-BD648852E9D4}" type="pres">
      <dgm:prSet presAssocID="{5CA130A9-09A9-49D9-8E27-D685696501A6}" presName="linearFlow" presStyleCnt="0">
        <dgm:presLayoutVars>
          <dgm:dir/>
          <dgm:resizeHandles val="exact"/>
        </dgm:presLayoutVars>
      </dgm:prSet>
      <dgm:spPr/>
    </dgm:pt>
    <dgm:pt modelId="{6955B46A-E7B1-4DF7-A6EB-D2C6F3AA75B5}" type="pres">
      <dgm:prSet presAssocID="{38857237-E2B4-4613-8F09-0D0CE7A0C945}" presName="composite" presStyleCnt="0"/>
      <dgm:spPr/>
    </dgm:pt>
    <dgm:pt modelId="{FFAE78EE-BDB1-43AC-BAEE-31F30A164B1A}" type="pres">
      <dgm:prSet presAssocID="{38857237-E2B4-4613-8F09-0D0CE7A0C945}" presName="imgShp" presStyleLbl="fgImgPlace1" presStyleIdx="0" presStyleCnt="3" custLinFactNeighborX="-46155" custLinFactNeighborY="-1230"/>
      <dgm:spPr/>
    </dgm:pt>
    <dgm:pt modelId="{32E6608D-7B14-49C5-8C76-F227D4751CE2}" type="pres">
      <dgm:prSet presAssocID="{38857237-E2B4-4613-8F09-0D0CE7A0C945}" presName="txShp" presStyleLbl="node1" presStyleIdx="0" presStyleCnt="3" custScaleX="12419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BD4A74-3151-4B93-A9B6-CC82895CCC19}" type="pres">
      <dgm:prSet presAssocID="{2DC02933-E87E-4B21-832D-9BBDAEA7FC08}" presName="spacing" presStyleCnt="0"/>
      <dgm:spPr/>
    </dgm:pt>
    <dgm:pt modelId="{0122E727-5321-4AC6-A84B-31131C0D0B86}" type="pres">
      <dgm:prSet presAssocID="{308663D1-68DC-49F8-89F9-496FA2AF2A63}" presName="composite" presStyleCnt="0"/>
      <dgm:spPr/>
    </dgm:pt>
    <dgm:pt modelId="{3AB4A967-97E5-4EC2-B33D-5274EF63B051}" type="pres">
      <dgm:prSet presAssocID="{308663D1-68DC-49F8-89F9-496FA2AF2A63}" presName="imgShp" presStyleLbl="fgImgPlace1" presStyleIdx="1" presStyleCnt="3" custLinFactNeighborX="-46155" custLinFactNeighborY="-608"/>
      <dgm:spPr/>
    </dgm:pt>
    <dgm:pt modelId="{DC2D9347-16AF-45D1-B036-81DEA51A7635}" type="pres">
      <dgm:prSet presAssocID="{308663D1-68DC-49F8-89F9-496FA2AF2A63}" presName="txShp" presStyleLbl="node1" presStyleIdx="1" presStyleCnt="3" custScaleX="124350" custLinFactNeighborX="408" custLinFactNeighborY="-4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407FA2-5EE6-408A-8BB9-E095EE90671A}" type="pres">
      <dgm:prSet presAssocID="{CBF1AF63-E20C-4E00-86C8-9897FE72793D}" presName="spacing" presStyleCnt="0"/>
      <dgm:spPr/>
    </dgm:pt>
    <dgm:pt modelId="{741077CB-8E9A-4608-9A96-A8F24728CB05}" type="pres">
      <dgm:prSet presAssocID="{FB8DA685-4324-454E-B1D6-EEDEECB37064}" presName="composite" presStyleCnt="0"/>
      <dgm:spPr/>
    </dgm:pt>
    <dgm:pt modelId="{C9438F4A-627D-45B5-89D4-F6623309AD94}" type="pres">
      <dgm:prSet presAssocID="{FB8DA685-4324-454E-B1D6-EEDEECB37064}" presName="imgShp" presStyleLbl="fgImgPlace1" presStyleIdx="2" presStyleCnt="3" custLinFactNeighborX="-46155" custLinFactNeighborY="-1127"/>
      <dgm:spPr/>
    </dgm:pt>
    <dgm:pt modelId="{33B05675-E744-4B41-8EEB-7C0F70A19ECD}" type="pres">
      <dgm:prSet presAssocID="{FB8DA685-4324-454E-B1D6-EEDEECB37064}" presName="txShp" presStyleLbl="node1" presStyleIdx="2" presStyleCnt="3" custScaleX="1253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9588A1C-A0DF-4720-B8A5-117365DEA612}" type="presOf" srcId="{5CA130A9-09A9-49D9-8E27-D685696501A6}" destId="{CB7AA328-D7A6-46EC-A8A4-BD648852E9D4}" srcOrd="0" destOrd="0" presId="urn:microsoft.com/office/officeart/2005/8/layout/vList3"/>
    <dgm:cxn modelId="{CB5728F7-EC45-489E-95E2-1BE137C83807}" type="presOf" srcId="{308663D1-68DC-49F8-89F9-496FA2AF2A63}" destId="{DC2D9347-16AF-45D1-B036-81DEA51A7635}" srcOrd="0" destOrd="0" presId="urn:microsoft.com/office/officeart/2005/8/layout/vList3"/>
    <dgm:cxn modelId="{28A566B8-BA5F-4AEE-A69A-7AD6497A047B}" type="presOf" srcId="{FB8DA685-4324-454E-B1D6-EEDEECB37064}" destId="{33B05675-E744-4B41-8EEB-7C0F70A19ECD}" srcOrd="0" destOrd="0" presId="urn:microsoft.com/office/officeart/2005/8/layout/vList3"/>
    <dgm:cxn modelId="{88AB08E9-29CD-4BD3-AC00-FEED17F24F76}" type="presOf" srcId="{38857237-E2B4-4613-8F09-0D0CE7A0C945}" destId="{32E6608D-7B14-49C5-8C76-F227D4751CE2}" srcOrd="0" destOrd="0" presId="urn:microsoft.com/office/officeart/2005/8/layout/vList3"/>
    <dgm:cxn modelId="{F8F0461F-D72F-4CA4-816E-95900E09A828}" srcId="{5CA130A9-09A9-49D9-8E27-D685696501A6}" destId="{FB8DA685-4324-454E-B1D6-EEDEECB37064}" srcOrd="2" destOrd="0" parTransId="{D3BE7144-53D4-4160-A4B6-C25BEBE41C9D}" sibTransId="{BB4937ED-CC49-46E2-AE03-B0AC237641B1}"/>
    <dgm:cxn modelId="{99A2769F-CD53-4842-BB14-9D594530B8AB}" srcId="{5CA130A9-09A9-49D9-8E27-D685696501A6}" destId="{38857237-E2B4-4613-8F09-0D0CE7A0C945}" srcOrd="0" destOrd="0" parTransId="{665D5B53-1854-4319-8BB1-9E9F9E8C9A6C}" sibTransId="{2DC02933-E87E-4B21-832D-9BBDAEA7FC08}"/>
    <dgm:cxn modelId="{1D7AF6BE-C01D-4910-AB44-46712FCA71B3}" srcId="{5CA130A9-09A9-49D9-8E27-D685696501A6}" destId="{308663D1-68DC-49F8-89F9-496FA2AF2A63}" srcOrd="1" destOrd="0" parTransId="{C47B4DFC-4D6D-4961-8977-5139024B0073}" sibTransId="{CBF1AF63-E20C-4E00-86C8-9897FE72793D}"/>
    <dgm:cxn modelId="{BDD1D2DF-46ED-4E74-B09D-24A0D60EAAF6}" type="presParOf" srcId="{CB7AA328-D7A6-46EC-A8A4-BD648852E9D4}" destId="{6955B46A-E7B1-4DF7-A6EB-D2C6F3AA75B5}" srcOrd="0" destOrd="0" presId="urn:microsoft.com/office/officeart/2005/8/layout/vList3"/>
    <dgm:cxn modelId="{9E2FC5CE-C89B-4569-88CC-0AC8B9D37075}" type="presParOf" srcId="{6955B46A-E7B1-4DF7-A6EB-D2C6F3AA75B5}" destId="{FFAE78EE-BDB1-43AC-BAEE-31F30A164B1A}" srcOrd="0" destOrd="0" presId="urn:microsoft.com/office/officeart/2005/8/layout/vList3"/>
    <dgm:cxn modelId="{37A45546-4861-4E59-8905-EE029C9FEB8F}" type="presParOf" srcId="{6955B46A-E7B1-4DF7-A6EB-D2C6F3AA75B5}" destId="{32E6608D-7B14-49C5-8C76-F227D4751CE2}" srcOrd="1" destOrd="0" presId="urn:microsoft.com/office/officeart/2005/8/layout/vList3"/>
    <dgm:cxn modelId="{1AD36DFA-669E-425F-B638-AAE41C7BD293}" type="presParOf" srcId="{CB7AA328-D7A6-46EC-A8A4-BD648852E9D4}" destId="{DFBD4A74-3151-4B93-A9B6-CC82895CCC19}" srcOrd="1" destOrd="0" presId="urn:microsoft.com/office/officeart/2005/8/layout/vList3"/>
    <dgm:cxn modelId="{30A83FC3-ABAF-4AE6-A919-D44C261E7A2D}" type="presParOf" srcId="{CB7AA328-D7A6-46EC-A8A4-BD648852E9D4}" destId="{0122E727-5321-4AC6-A84B-31131C0D0B86}" srcOrd="2" destOrd="0" presId="urn:microsoft.com/office/officeart/2005/8/layout/vList3"/>
    <dgm:cxn modelId="{0DDDC6D1-0795-425C-B032-B522F7040C96}" type="presParOf" srcId="{0122E727-5321-4AC6-A84B-31131C0D0B86}" destId="{3AB4A967-97E5-4EC2-B33D-5274EF63B051}" srcOrd="0" destOrd="0" presId="urn:microsoft.com/office/officeart/2005/8/layout/vList3"/>
    <dgm:cxn modelId="{60123355-3BAE-456A-A58D-2F2A503299B8}" type="presParOf" srcId="{0122E727-5321-4AC6-A84B-31131C0D0B86}" destId="{DC2D9347-16AF-45D1-B036-81DEA51A7635}" srcOrd="1" destOrd="0" presId="urn:microsoft.com/office/officeart/2005/8/layout/vList3"/>
    <dgm:cxn modelId="{D75B8AB1-1851-475C-AC11-6AFF7836F35A}" type="presParOf" srcId="{CB7AA328-D7A6-46EC-A8A4-BD648852E9D4}" destId="{64407FA2-5EE6-408A-8BB9-E095EE90671A}" srcOrd="3" destOrd="0" presId="urn:microsoft.com/office/officeart/2005/8/layout/vList3"/>
    <dgm:cxn modelId="{7A7BF79D-A87C-40E3-B866-2B4736A81E3D}" type="presParOf" srcId="{CB7AA328-D7A6-46EC-A8A4-BD648852E9D4}" destId="{741077CB-8E9A-4608-9A96-A8F24728CB05}" srcOrd="4" destOrd="0" presId="urn:microsoft.com/office/officeart/2005/8/layout/vList3"/>
    <dgm:cxn modelId="{345EDE57-1D3A-43FF-AA6B-081A8E3608D7}" type="presParOf" srcId="{741077CB-8E9A-4608-9A96-A8F24728CB05}" destId="{C9438F4A-627D-45B5-89D4-F6623309AD94}" srcOrd="0" destOrd="0" presId="urn:microsoft.com/office/officeart/2005/8/layout/vList3"/>
    <dgm:cxn modelId="{42E26314-01F8-40A8-8DE0-5C18EA30662B}" type="presParOf" srcId="{741077CB-8E9A-4608-9A96-A8F24728CB05}" destId="{33B05675-E744-4B41-8EEB-7C0F70A19E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697EF-C453-41EC-B8AF-4E237FE94146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64DD5-F245-4085-8A6E-74CB90CBD1A7}">
      <dsp:nvSpPr>
        <dsp:cNvPr id="0" name=""/>
        <dsp:cNvSpPr/>
      </dsp:nvSpPr>
      <dsp:spPr>
        <a:xfrm>
          <a:off x="488599" y="332158"/>
          <a:ext cx="7049007" cy="66466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Definisi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pengambilan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etis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endParaRPr lang="id-ID" sz="2100" kern="1200" dirty="0">
            <a:latin typeface="Arial" pitchFamily="34" charset="0"/>
            <a:cs typeface="Arial" pitchFamily="34" charset="0"/>
          </a:endParaRPr>
        </a:p>
      </dsp:txBody>
      <dsp:txXfrm>
        <a:off x="488599" y="332158"/>
        <a:ext cx="7049007" cy="664662"/>
      </dsp:txXfrm>
    </dsp:sp>
    <dsp:sp modelId="{87BEA833-E0EE-44E2-8DB3-A931819D041D}">
      <dsp:nvSpPr>
        <dsp:cNvPr id="0" name=""/>
        <dsp:cNvSpPr/>
      </dsp:nvSpPr>
      <dsp:spPr>
        <a:xfrm>
          <a:off x="73185" y="249075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B31B8E-7C64-48D3-9BFD-3B86D2EBE17D}">
      <dsp:nvSpPr>
        <dsp:cNvPr id="0" name=""/>
        <dsp:cNvSpPr/>
      </dsp:nvSpPr>
      <dsp:spPr>
        <a:xfrm>
          <a:off x="869665" y="1329325"/>
          <a:ext cx="6667940" cy="66466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Dampak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kesalahan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asuhan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keperawatan</a:t>
          </a:r>
          <a:endParaRPr lang="id-ID" sz="2100" kern="1200" dirty="0">
            <a:latin typeface="Arial" pitchFamily="34" charset="0"/>
            <a:cs typeface="Arial" pitchFamily="34" charset="0"/>
          </a:endParaRPr>
        </a:p>
      </dsp:txBody>
      <dsp:txXfrm>
        <a:off x="869665" y="1329325"/>
        <a:ext cx="6667940" cy="664662"/>
      </dsp:txXfrm>
    </dsp:sp>
    <dsp:sp modelId="{446CDEBC-F3E4-4D2A-BA39-14DD84C14C07}">
      <dsp:nvSpPr>
        <dsp:cNvPr id="0" name=""/>
        <dsp:cNvSpPr/>
      </dsp:nvSpPr>
      <dsp:spPr>
        <a:xfrm>
          <a:off x="454251" y="1246242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E9061B-4365-42BB-A24E-CD58A3B8ADC8}">
      <dsp:nvSpPr>
        <dsp:cNvPr id="0" name=""/>
        <dsp:cNvSpPr/>
      </dsp:nvSpPr>
      <dsp:spPr>
        <a:xfrm>
          <a:off x="869665" y="2326492"/>
          <a:ext cx="6667940" cy="66466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Faktor-faktor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mempengaruhi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pengambilan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etis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endParaRPr lang="id-ID" sz="2100" kern="1200" dirty="0">
            <a:latin typeface="Arial" pitchFamily="34" charset="0"/>
            <a:cs typeface="Arial" pitchFamily="34" charset="0"/>
          </a:endParaRPr>
        </a:p>
      </dsp:txBody>
      <dsp:txXfrm>
        <a:off x="869665" y="2326492"/>
        <a:ext cx="6667940" cy="664662"/>
      </dsp:txXfrm>
    </dsp:sp>
    <dsp:sp modelId="{F8893C6A-57BC-4DFD-88AD-BD4C514C396E}">
      <dsp:nvSpPr>
        <dsp:cNvPr id="0" name=""/>
        <dsp:cNvSpPr/>
      </dsp:nvSpPr>
      <dsp:spPr>
        <a:xfrm>
          <a:off x="454251" y="2243409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92532-1B2A-41F8-B3F0-5B0AC2DEC11A}">
      <dsp:nvSpPr>
        <dsp:cNvPr id="0" name=""/>
        <dsp:cNvSpPr/>
      </dsp:nvSpPr>
      <dsp:spPr>
        <a:xfrm>
          <a:off x="488599" y="3323658"/>
          <a:ext cx="7049007" cy="66466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Langkah-langkah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pengambilan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keputusan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latin typeface="Arial" pitchFamily="34" charset="0"/>
              <a:cs typeface="Arial" pitchFamily="34" charset="0"/>
            </a:rPr>
            <a:t>etis</a:t>
          </a:r>
          <a:r>
            <a:rPr lang="en-US" sz="2100" kern="1200" dirty="0" smtClean="0">
              <a:latin typeface="Arial" pitchFamily="34" charset="0"/>
              <a:cs typeface="Arial" pitchFamily="34" charset="0"/>
            </a:rPr>
            <a:t> </a:t>
          </a:r>
          <a:endParaRPr lang="id-ID" sz="2100" kern="1200" dirty="0">
            <a:latin typeface="Arial" pitchFamily="34" charset="0"/>
            <a:cs typeface="Arial" pitchFamily="34" charset="0"/>
          </a:endParaRPr>
        </a:p>
      </dsp:txBody>
      <dsp:txXfrm>
        <a:off x="488599" y="3323658"/>
        <a:ext cx="7049007" cy="664662"/>
      </dsp:txXfrm>
    </dsp:sp>
    <dsp:sp modelId="{04749D94-C8DD-478A-A211-51E89DFC9C29}">
      <dsp:nvSpPr>
        <dsp:cNvPr id="0" name=""/>
        <dsp:cNvSpPr/>
      </dsp:nvSpPr>
      <dsp:spPr>
        <a:xfrm>
          <a:off x="73185" y="3240576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D040A-A6F1-4769-BF42-0CE59F7B43E8}">
      <dsp:nvSpPr>
        <dsp:cNvPr id="0" name=""/>
        <dsp:cNvSpPr/>
      </dsp:nvSpPr>
      <dsp:spPr>
        <a:xfrm rot="10800000">
          <a:off x="1548730" y="1196"/>
          <a:ext cx="5027958" cy="11291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2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i="1" kern="1200" dirty="0" smtClean="0">
              <a:latin typeface="Arial" pitchFamily="34" charset="0"/>
              <a:cs typeface="Arial" pitchFamily="34" charset="0"/>
            </a:rPr>
            <a:t>Malfeasance</a:t>
          </a:r>
          <a:r>
            <a:rPr lang="id-ID" sz="1600" b="0" i="0" kern="1200" dirty="0" smtClean="0">
              <a:latin typeface="Arial" pitchFamily="34" charset="0"/>
              <a:cs typeface="Arial" pitchFamily="34" charset="0"/>
            </a:rPr>
            <a:t>, yaitu melakukan tindakan yang melanggar hukum atau tidak tepat/layak, misal melakukan tindakan keperawatan tanpa indikasi yang memadai/tepat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1831020" y="1196"/>
        <a:ext cx="4745668" cy="1129160"/>
      </dsp:txXfrm>
    </dsp:sp>
    <dsp:sp modelId="{F3A9DA78-1371-4C9A-B781-2A59B7E7333A}">
      <dsp:nvSpPr>
        <dsp:cNvPr id="0" name=""/>
        <dsp:cNvSpPr/>
      </dsp:nvSpPr>
      <dsp:spPr>
        <a:xfrm>
          <a:off x="984150" y="1196"/>
          <a:ext cx="1129160" cy="11291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303BD-5FDA-4E88-AE00-2A94BAAD4E3F}">
      <dsp:nvSpPr>
        <dsp:cNvPr id="0" name=""/>
        <dsp:cNvSpPr/>
      </dsp:nvSpPr>
      <dsp:spPr>
        <a:xfrm rot="10800000">
          <a:off x="1548730" y="1467419"/>
          <a:ext cx="5027958" cy="11291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2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i="1" kern="1200" dirty="0" smtClean="0">
              <a:latin typeface="Arial" pitchFamily="34" charset="0"/>
              <a:cs typeface="Arial" pitchFamily="34" charset="0"/>
            </a:rPr>
            <a:t>Misfeasance</a:t>
          </a:r>
          <a:r>
            <a:rPr lang="id-ID" sz="1600" b="0" i="0" kern="1200" dirty="0" smtClean="0">
              <a:latin typeface="Arial" pitchFamily="34" charset="0"/>
              <a:cs typeface="Arial" pitchFamily="34" charset="0"/>
            </a:rPr>
            <a:t>, yaitu melakukan pilihan tindakan keperawatan yang tepat tetapi dilaksanakan dengan tidak tepat, misal melakukan tindakan keperawatan dengan menyalahi prosedur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1831020" y="1467419"/>
        <a:ext cx="4745668" cy="1129160"/>
      </dsp:txXfrm>
    </dsp:sp>
    <dsp:sp modelId="{A436578F-B404-496A-B0F7-DBC9A03EA53C}">
      <dsp:nvSpPr>
        <dsp:cNvPr id="0" name=""/>
        <dsp:cNvSpPr/>
      </dsp:nvSpPr>
      <dsp:spPr>
        <a:xfrm>
          <a:off x="984150" y="1467419"/>
          <a:ext cx="1129160" cy="11291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BA186-AD51-4548-A8B6-956459233025}">
      <dsp:nvSpPr>
        <dsp:cNvPr id="0" name=""/>
        <dsp:cNvSpPr/>
      </dsp:nvSpPr>
      <dsp:spPr>
        <a:xfrm rot="10800000">
          <a:off x="1548730" y="2933643"/>
          <a:ext cx="5027958" cy="11291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28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0" i="1" kern="1200" dirty="0" smtClean="0">
              <a:latin typeface="Arial" pitchFamily="34" charset="0"/>
              <a:cs typeface="Arial" pitchFamily="34" charset="0"/>
            </a:rPr>
            <a:t>Nonfeasance,</a:t>
          </a:r>
          <a:r>
            <a:rPr lang="id-ID" sz="1500" b="0" i="0" kern="1200" dirty="0" smtClean="0">
              <a:latin typeface="Arial" pitchFamily="34" charset="0"/>
              <a:cs typeface="Arial" pitchFamily="34" charset="0"/>
            </a:rPr>
            <a:t> yaitu tidak melakukan tindakan keperawatan yang merupakan kewajibannya, misal pasien seharusnya dipasang pengaman tempat tidur 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siderail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)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namun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id-ID" sz="1500" b="0" i="0" kern="1200" dirty="0" smtClean="0">
              <a:latin typeface="Arial" pitchFamily="34" charset="0"/>
              <a:cs typeface="Arial" pitchFamily="34" charset="0"/>
            </a:rPr>
            <a:t> tidak dilakukan.</a:t>
          </a:r>
          <a:endParaRPr lang="id-ID" sz="1500" kern="1200" dirty="0">
            <a:latin typeface="Arial" pitchFamily="34" charset="0"/>
            <a:cs typeface="Arial" pitchFamily="34" charset="0"/>
          </a:endParaRPr>
        </a:p>
      </dsp:txBody>
      <dsp:txXfrm rot="10800000">
        <a:off x="1831020" y="2933643"/>
        <a:ext cx="4745668" cy="1129160"/>
      </dsp:txXfrm>
    </dsp:sp>
    <dsp:sp modelId="{798491F7-D660-45DC-ACF3-DD9EE206F9CC}">
      <dsp:nvSpPr>
        <dsp:cNvPr id="0" name=""/>
        <dsp:cNvSpPr/>
      </dsp:nvSpPr>
      <dsp:spPr>
        <a:xfrm>
          <a:off x="984150" y="2933643"/>
          <a:ext cx="1129160" cy="11291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6608D-7B14-49C5-8C76-F227D4751CE2}">
      <dsp:nvSpPr>
        <dsp:cNvPr id="0" name=""/>
        <dsp:cNvSpPr/>
      </dsp:nvSpPr>
      <dsp:spPr>
        <a:xfrm rot="10800000">
          <a:off x="752180" y="1132"/>
          <a:ext cx="7136598" cy="1280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9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mengidentifikasi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masalah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harus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diselesaikan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.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Masalah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ditetapkan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secara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jelas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tidak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memiliki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arti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ganda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.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memiliki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akses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terhadap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informasi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secara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lengkap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.  </a:t>
          </a:r>
          <a:endParaRPr lang="id-ID" sz="1600" kern="1200" dirty="0">
            <a:latin typeface="Andalus" pitchFamily="18" charset="-78"/>
            <a:cs typeface="Andalus" pitchFamily="18" charset="-78"/>
          </a:endParaRPr>
        </a:p>
      </dsp:txBody>
      <dsp:txXfrm rot="10800000">
        <a:off x="1072324" y="1132"/>
        <a:ext cx="6816454" cy="1280575"/>
      </dsp:txXfrm>
    </dsp:sp>
    <dsp:sp modelId="{FFAE78EE-BDB1-43AC-BAEE-31F30A164B1A}">
      <dsp:nvSpPr>
        <dsp:cNvPr id="0" name=""/>
        <dsp:cNvSpPr/>
      </dsp:nvSpPr>
      <dsp:spPr>
        <a:xfrm>
          <a:off x="216023" y="0"/>
          <a:ext cx="1280575" cy="12805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D9347-16AF-45D1-B036-81DEA51A7635}">
      <dsp:nvSpPr>
        <dsp:cNvPr id="0" name=""/>
        <dsp:cNvSpPr/>
      </dsp:nvSpPr>
      <dsp:spPr>
        <a:xfrm rot="10800000">
          <a:off x="771200" y="1658564"/>
          <a:ext cx="7145447" cy="1280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menentukan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sejumlah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akternatif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solusi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terhadap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masalah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dihadapi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.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menentukan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alternatif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alternatif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tindakan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akan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diambil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,,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juga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menetapkan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konsekuensi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atas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pilihan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tindakan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diambil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. </a:t>
          </a:r>
          <a:endParaRPr lang="id-ID" sz="1600" kern="1200" dirty="0">
            <a:latin typeface="Andalus" pitchFamily="18" charset="-78"/>
            <a:cs typeface="Andalus" pitchFamily="18" charset="-78"/>
          </a:endParaRPr>
        </a:p>
      </dsp:txBody>
      <dsp:txXfrm rot="10800000">
        <a:off x="1091344" y="1658564"/>
        <a:ext cx="6825303" cy="1280575"/>
      </dsp:txXfrm>
    </dsp:sp>
    <dsp:sp modelId="{3AB4A967-97E5-4EC2-B33D-5274EF63B051}">
      <dsp:nvSpPr>
        <dsp:cNvPr id="0" name=""/>
        <dsp:cNvSpPr/>
      </dsp:nvSpPr>
      <dsp:spPr>
        <a:xfrm>
          <a:off x="216023" y="1656182"/>
          <a:ext cx="1280575" cy="12805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05675-E744-4B41-8EEB-7C0F70A19ECD}">
      <dsp:nvSpPr>
        <dsp:cNvPr id="0" name=""/>
        <dsp:cNvSpPr/>
      </dsp:nvSpPr>
      <dsp:spPr>
        <a:xfrm rot="10800000">
          <a:off x="720088" y="3326804"/>
          <a:ext cx="7200783" cy="1280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Pengambil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keputusan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menentukan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pilihan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solusi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atas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masalah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dan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mengimplementasikan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solusi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tsb</a:t>
          </a:r>
          <a:r>
            <a:rPr lang="en-US" sz="1600" kern="1200" dirty="0" smtClean="0">
              <a:solidFill>
                <a:srgbClr val="FFFF00"/>
              </a:solidFill>
              <a:latin typeface="Andalus" pitchFamily="18" charset="-78"/>
              <a:cs typeface="Andalus" pitchFamily="18" charset="-78"/>
            </a:rPr>
            <a:t>.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dipilih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merupakan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solusi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nilai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manfaat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yang </a:t>
          </a:r>
          <a:r>
            <a:rPr lang="en-US" sz="1600" kern="1200" dirty="0" err="1" smtClean="0">
              <a:latin typeface="Andalus" pitchFamily="18" charset="-78"/>
              <a:cs typeface="Andalus" pitchFamily="18" charset="-78"/>
            </a:rPr>
            <a:t>tertinggi</a:t>
          </a: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600" i="1" kern="1200" dirty="0" smtClean="0">
              <a:latin typeface="Andalus" pitchFamily="18" charset="-78"/>
              <a:cs typeface="Andalus" pitchFamily="18" charset="-78"/>
            </a:rPr>
            <a:t>(maximizing the expected utility of an outcome). </a:t>
          </a:r>
          <a:endParaRPr lang="id-ID" sz="1600" i="1" kern="1200" dirty="0">
            <a:latin typeface="Andalus" pitchFamily="18" charset="-78"/>
            <a:cs typeface="Andalus" pitchFamily="18" charset="-78"/>
          </a:endParaRPr>
        </a:p>
      </dsp:txBody>
      <dsp:txXfrm rot="10800000">
        <a:off x="1040232" y="3326804"/>
        <a:ext cx="6880639" cy="1280575"/>
      </dsp:txXfrm>
    </dsp:sp>
    <dsp:sp modelId="{C9438F4A-627D-45B5-89D4-F6623309AD94}">
      <dsp:nvSpPr>
        <dsp:cNvPr id="0" name=""/>
        <dsp:cNvSpPr/>
      </dsp:nvSpPr>
      <dsp:spPr>
        <a:xfrm>
          <a:off x="216023" y="3312372"/>
          <a:ext cx="1280575" cy="12805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25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262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634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8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017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87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01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28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469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53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A11C-16F7-4CE7-9F55-F8E8BDDD2112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09D7-27BA-4AA7-BE56-1448A3D5D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18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1844824"/>
            <a:ext cx="7344816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smtClean="0">
                <a:solidFill>
                  <a:srgbClr val="FF0000"/>
                </a:solidFill>
                <a:latin typeface="Franklin Gothic Demi Cond" pitchFamily="34" charset="0"/>
              </a:rPr>
              <a:t>Model</a:t>
            </a:r>
            <a:r>
              <a:rPr lang="en-US" sz="72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Franklin Gothic Demi Cond" pitchFamily="34" charset="0"/>
              </a:rPr>
              <a:t>PENGAMBILAN</a:t>
            </a:r>
            <a:r>
              <a:rPr lang="en-US" sz="4400" dirty="0" smtClean="0">
                <a:solidFill>
                  <a:srgbClr val="FFFF00"/>
                </a:solidFill>
                <a:latin typeface="Franklin Gothic Demi Cond" pitchFamily="34" charset="0"/>
              </a:rPr>
              <a:t> KEPUTUSAN ETIS</a:t>
            </a:r>
            <a:r>
              <a:rPr lang="en-US" sz="44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endParaRPr lang="id-ID" sz="44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0" y="4365104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6381328"/>
            <a:ext cx="42484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atin typeface="Franklin Gothic Demi Cond" pitchFamily="34" charset="0"/>
              </a:rPr>
              <a:t>Dosen</a:t>
            </a:r>
            <a:r>
              <a:rPr lang="en-US" sz="1400" dirty="0" smtClean="0">
                <a:latin typeface="Franklin Gothic Demi Cond" pitchFamily="34" charset="0"/>
              </a:rPr>
              <a:t> </a:t>
            </a:r>
            <a:r>
              <a:rPr lang="en-US" sz="1400" dirty="0" err="1" smtClean="0">
                <a:latin typeface="Franklin Gothic Demi Cond" pitchFamily="34" charset="0"/>
              </a:rPr>
              <a:t>Pengampu</a:t>
            </a:r>
            <a:r>
              <a:rPr lang="en-US" sz="1400" dirty="0" smtClean="0">
                <a:latin typeface="Franklin Gothic Demi Cond" pitchFamily="34" charset="0"/>
              </a:rPr>
              <a:t> : Linda </a:t>
            </a:r>
            <a:r>
              <a:rPr lang="en-US" sz="1400" dirty="0" err="1" smtClean="0">
                <a:latin typeface="Franklin Gothic Demi Cond" pitchFamily="34" charset="0"/>
              </a:rPr>
              <a:t>Widyarani</a:t>
            </a:r>
            <a:r>
              <a:rPr lang="en-US" sz="1400" dirty="0" smtClean="0">
                <a:latin typeface="Franklin Gothic Demi Cond" pitchFamily="34" charset="0"/>
              </a:rPr>
              <a:t>, S.</a:t>
            </a:r>
            <a:r>
              <a:rPr lang="en-US" sz="1400" dirty="0" err="1" smtClean="0">
                <a:latin typeface="Franklin Gothic Demi Cond" pitchFamily="34" charset="0"/>
              </a:rPr>
              <a:t>Kep</a:t>
            </a:r>
            <a:r>
              <a:rPr lang="en-US" sz="1400" dirty="0" smtClean="0">
                <a:latin typeface="Franklin Gothic Demi Cond" pitchFamily="34" charset="0"/>
              </a:rPr>
              <a:t>.,Ns.,</a:t>
            </a:r>
            <a:r>
              <a:rPr lang="en-US" sz="1400" dirty="0" err="1" smtClean="0">
                <a:latin typeface="Franklin Gothic Demi Cond" pitchFamily="34" charset="0"/>
              </a:rPr>
              <a:t>M.Kep</a:t>
            </a:r>
            <a:endParaRPr lang="id-ID" sz="1400" dirty="0">
              <a:latin typeface="Franklin Gothic Demi Con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3717032"/>
            <a:ext cx="59766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dalam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Konsep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Dasar</a:t>
            </a:r>
            <a:r>
              <a:rPr lang="en-US" sz="3200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Keperawatan</a:t>
            </a:r>
            <a:endParaRPr lang="id-ID" sz="32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0" y="1196752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qual 11"/>
          <p:cNvSpPr/>
          <p:nvPr/>
        </p:nvSpPr>
        <p:spPr>
          <a:xfrm>
            <a:off x="-180528" y="1772816"/>
            <a:ext cx="9324528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1" y="2226909"/>
            <a:ext cx="7992887" cy="437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01" y="248341"/>
            <a:ext cx="77954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FAKTOR-FAKTOR YANG MEMPENGARUHI 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PENGAMBILAN KEPUTUSAN ETIK DALAM PRAKTIK KEPERAWATAN</a:t>
            </a:r>
            <a:endParaRPr lang="id-ID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392679" y="3910131"/>
            <a:ext cx="201622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SOSIAL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2204864"/>
            <a:ext cx="7488832" cy="1130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seyogyanya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perilaku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dikenal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istilah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hanyalah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mampir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ngombe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id-ID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(singkatan sejenak untuk minum) sehingga mereka rela/siap bila sewaktu-waktu </a:t>
            </a:r>
            <a:r>
              <a:rPr lang="id-ID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dipanggil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Tuhan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408" y="2420888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id-ID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1071" r="16702" b="35528"/>
          <a:stretch/>
        </p:blipFill>
        <p:spPr bwMode="auto">
          <a:xfrm>
            <a:off x="1187624" y="3517359"/>
            <a:ext cx="5327815" cy="17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44196" r="17051" b="44329"/>
          <a:stretch/>
        </p:blipFill>
        <p:spPr bwMode="auto">
          <a:xfrm>
            <a:off x="1187624" y="5389207"/>
            <a:ext cx="5327815" cy="84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87624" y="248341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LANGKAH-LANGKAH </a:t>
            </a:r>
          </a:p>
          <a:p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PENGAMBILAN KEPUTUSAN ETIK</a:t>
            </a:r>
            <a:endParaRPr lang="id-ID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108520" y="1628800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1277131"/>
              </p:ext>
            </p:extLst>
          </p:nvPr>
        </p:nvGraphicFramePr>
        <p:xfrm>
          <a:off x="251520" y="2132856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4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qual 11"/>
          <p:cNvSpPr/>
          <p:nvPr/>
        </p:nvSpPr>
        <p:spPr>
          <a:xfrm>
            <a:off x="108520" y="1628800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708920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Chiller" pitchFamily="82" charset="0"/>
                <a:cs typeface="Arial" pitchFamily="34" charset="0"/>
              </a:rPr>
              <a:t>TERIMAKASIH</a:t>
            </a:r>
            <a:r>
              <a:rPr lang="en-US" sz="9600" dirty="0" smtClean="0">
                <a:solidFill>
                  <a:schemeClr val="bg1"/>
                </a:solidFill>
                <a:latin typeface="Chiller" pitchFamily="82" charset="0"/>
                <a:cs typeface="Arial" pitchFamily="34" charset="0"/>
              </a:rPr>
              <a:t> </a:t>
            </a:r>
            <a:endParaRPr lang="id-ID" sz="9600" dirty="0">
              <a:solidFill>
                <a:srgbClr val="FFFF00"/>
              </a:solidFill>
              <a:latin typeface="Chiller" pitchFamily="82" charset="0"/>
              <a:cs typeface="Arial" pitchFamily="34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90909" y="4869160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qual 11"/>
          <p:cNvSpPr/>
          <p:nvPr/>
        </p:nvSpPr>
        <p:spPr>
          <a:xfrm>
            <a:off x="108520" y="1340768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2492896"/>
            <a:ext cx="6336704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3" y="248341"/>
            <a:ext cx="7579417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LEARNING OBJECTIVE : 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0560808"/>
              </p:ext>
            </p:extLst>
          </p:nvPr>
        </p:nvGraphicFramePr>
        <p:xfrm>
          <a:off x="1367644" y="1844824"/>
          <a:ext cx="75968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0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qual 11"/>
          <p:cNvSpPr/>
          <p:nvPr/>
        </p:nvSpPr>
        <p:spPr>
          <a:xfrm>
            <a:off x="0" y="1794861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2226909"/>
            <a:ext cx="6624736" cy="4154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DEFINISI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PENGAMBILAN KEPUTUSAN 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Proses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memilih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terbaik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alternatif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melanggar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dipertanggungjawabkan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diterima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proses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disengaja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pilihan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alternatif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mencapai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diinginkan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respon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peluang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(problem)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penyimpangan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situasi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diinginkan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7623" y="248341"/>
            <a:ext cx="7579417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DEFINISI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PENGAMBILAN KEPUTUSAN ETIS 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qual 11"/>
          <p:cNvSpPr/>
          <p:nvPr/>
        </p:nvSpPr>
        <p:spPr>
          <a:xfrm>
            <a:off x="0" y="1794861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2226909"/>
            <a:ext cx="6624736" cy="4154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DEFINISI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KEPUTUSAN ETIS 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Karenanya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sulit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Sikap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dihindari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Pengambilan keputusan yang etis merupakan </a:t>
            </a:r>
            <a:r>
              <a:rPr lang="sv-SE" dirty="0">
                <a:latin typeface="Arial" pitchFamily="34" charset="0"/>
                <a:cs typeface="Arial" pitchFamily="34" charset="0"/>
              </a:rPr>
              <a:t>suatu kriteria yang penting dalam pengambilan keputusan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organisasional.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Bagian </a:t>
            </a:r>
            <a:r>
              <a:rPr lang="fi-FI" dirty="0">
                <a:latin typeface="Arial" pitchFamily="34" charset="0"/>
                <a:cs typeface="Arial" pitchFamily="34" charset="0"/>
              </a:rPr>
              <a:t>dari pembuatan keputusan etis adalah alasan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moral.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3" y="248341"/>
            <a:ext cx="7579417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DEFINISI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PENGAMBILAN KEPUTUSAN ETIS 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15616" y="248341"/>
            <a:ext cx="784887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KRITERIA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PENGAMBILAN KEPUTUSAN ETIS 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3728" y="2090698"/>
            <a:ext cx="6705443" cy="948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Kriteria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nfaat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diambil </a:t>
            </a:r>
            <a:r>
              <a:rPr lang="id-ID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atas dasar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konsekuensi </a:t>
            </a:r>
            <a:r>
              <a:rPr lang="id-ID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 tujuan utilitarianisme yaitu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diambil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agar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 kebaikan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22582" y="2204864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id-ID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728" y="3501009"/>
            <a:ext cx="6696744" cy="144015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Kriteria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erfokus pada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</a:t>
            </a:r>
            <a:r>
              <a:rPr lang="id-ID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diambil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 </a:t>
            </a:r>
            <a:r>
              <a:rPr lang="id-ID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 kebebasan dan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keistimewaan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menghormati dan melindungi hak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hak dasar dari individu,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misalnya </a:t>
            </a:r>
            <a:r>
              <a:rPr lang="id-ID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hak keleluasan pribadi (privacy),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kebebasa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berbicara </a:t>
            </a:r>
            <a:r>
              <a:rPr lang="id-ID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perlindungan hak.</a:t>
            </a:r>
          </a:p>
        </p:txBody>
      </p:sp>
      <p:sp>
        <p:nvSpPr>
          <p:cNvPr id="9" name="Oval 8"/>
          <p:cNvSpPr/>
          <p:nvPr/>
        </p:nvSpPr>
        <p:spPr>
          <a:xfrm>
            <a:off x="1187624" y="3861048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id-ID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23728" y="5456925"/>
            <a:ext cx="6696744" cy="7083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Kriteria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erfokus pada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eadilan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diambil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memperkuat </a:t>
            </a:r>
            <a:r>
              <a:rPr lang="id-ID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aturan-aturan secara adil dan tidak berat </a:t>
            </a:r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sebelah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14919" y="5445224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id-ID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87624" y="248341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DAMPAK KESALAHAN KEPUTUSAN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ASUHAN KEPERAWATAN</a:t>
            </a:r>
            <a:endParaRPr lang="id-ID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108520" y="1628800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696" y="2226909"/>
            <a:ext cx="6624736" cy="3362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KESALAHAN KEPUTUSAN ASUHAN KEPERAWATAN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=== KELALAIAN / NEGLECTED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ikap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berhati-hati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ketidaksengajaan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teliti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acuh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acuh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peduli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kepentingan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orang lain.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bukanlah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pelanggaran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kejahatan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apabila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merugikan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cidera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orang lain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orang lain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menerimanya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Akan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apabila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mengakibatkan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kerugian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cidera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bahkan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merenggut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nyawa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orang lain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dikategorikan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bahkan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kriminal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5877272"/>
            <a:ext cx="6264696" cy="576064"/>
          </a:xfrm>
          <a:prstGeom prst="rect">
            <a:avLst/>
          </a:pr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====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bentuk-bentuk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kesalahan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 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87624" y="248341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DAMPAK KESALAHAN KEPUTUSAN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ASUHAN KEPERAWATAN</a:t>
            </a:r>
            <a:endParaRPr lang="id-ID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108520" y="1628800"/>
            <a:ext cx="9144000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339181"/>
              </p:ext>
            </p:extLst>
          </p:nvPr>
        </p:nvGraphicFramePr>
        <p:xfrm>
          <a:off x="1331640" y="2204864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849563" y="3665988"/>
            <a:ext cx="4290399" cy="1368150"/>
          </a:xfrm>
          <a:prstGeom prst="rect">
            <a:avLst/>
          </a:pr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BENTUK-BENTUK KESALAHAN PEMBERIAN ASUHAN KEPERAWATAN </a:t>
            </a:r>
            <a:endParaRPr lang="id-ID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qual 11"/>
          <p:cNvSpPr/>
          <p:nvPr/>
        </p:nvSpPr>
        <p:spPr>
          <a:xfrm>
            <a:off x="-180528" y="1556792"/>
            <a:ext cx="9324528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1" y="2226909"/>
            <a:ext cx="7992887" cy="437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Pasal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58,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(3) UU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Nomor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38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2014.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Sanksi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administrasi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lain: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teguran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peringatan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tertulis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administratif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pencabutan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Izin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dimiliki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perawat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a)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Perawat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(SIP), c)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Praktek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Perawat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(SIPP), d)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Tanda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Registrasi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(STR).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Sanksi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pelanggaran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ringan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berjanji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mengulangi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perbuatannya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meminta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maaf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dirugikan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Sanksi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pelanggaran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sedang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dirty="0"/>
              <a:t>h</a:t>
            </a:r>
            <a:r>
              <a:rPr lang="id-ID" dirty="0" smtClean="0"/>
              <a:t>arus </a:t>
            </a:r>
            <a:r>
              <a:rPr lang="id-ID" dirty="0"/>
              <a:t>mengembalikan </a:t>
            </a:r>
            <a:r>
              <a:rPr lang="id-ID" dirty="0" smtClean="0"/>
              <a:t>barang</a:t>
            </a:r>
            <a:r>
              <a:rPr lang="en-US" dirty="0" smtClean="0"/>
              <a:t>/</a:t>
            </a:r>
            <a:r>
              <a:rPr lang="id-ID" dirty="0" smtClean="0"/>
              <a:t>uang </a:t>
            </a:r>
            <a:r>
              <a:rPr lang="id-ID" dirty="0"/>
              <a:t>yang diminta kepada </a:t>
            </a:r>
            <a:r>
              <a:rPr lang="id-ID" dirty="0" smtClean="0"/>
              <a:t>pasien</a:t>
            </a:r>
            <a:r>
              <a:rPr lang="en-US" dirty="0" smtClean="0"/>
              <a:t>/</a:t>
            </a:r>
            <a:r>
              <a:rPr lang="id-ID" dirty="0" smtClean="0"/>
              <a:t>keluarganya</a:t>
            </a:r>
            <a:r>
              <a:rPr lang="en-US" dirty="0" smtClean="0"/>
              <a:t>, b</a:t>
            </a:r>
            <a:r>
              <a:rPr lang="id-ID" dirty="0" smtClean="0"/>
              <a:t>) </a:t>
            </a:r>
            <a:r>
              <a:rPr lang="en-US" dirty="0" smtClean="0"/>
              <a:t>m</a:t>
            </a:r>
            <a:r>
              <a:rPr lang="id-ID" dirty="0" smtClean="0"/>
              <a:t>eminta </a:t>
            </a:r>
            <a:r>
              <a:rPr lang="id-ID" dirty="0"/>
              <a:t>maaf terhadap pihak yang </a:t>
            </a:r>
            <a:r>
              <a:rPr lang="id-ID" dirty="0" smtClean="0"/>
              <a:t>dirugikan</a:t>
            </a:r>
            <a:r>
              <a:rPr lang="en-US" dirty="0" smtClean="0"/>
              <a:t>, </a:t>
            </a:r>
            <a:r>
              <a:rPr lang="id-ID" dirty="0" smtClean="0"/>
              <a:t>dan </a:t>
            </a:r>
            <a:r>
              <a:rPr lang="en-US" dirty="0" smtClean="0"/>
              <a:t>c</a:t>
            </a:r>
            <a:r>
              <a:rPr lang="id-ID" dirty="0" smtClean="0"/>
              <a:t>) </a:t>
            </a:r>
            <a:r>
              <a:rPr lang="en-US" dirty="0" smtClean="0"/>
              <a:t>m</a:t>
            </a:r>
            <a:r>
              <a:rPr lang="id-ID" dirty="0" smtClean="0"/>
              <a:t>embuat </a:t>
            </a:r>
            <a:r>
              <a:rPr lang="id-ID" dirty="0"/>
              <a:t>surat pernyataan diatas kertas segel bermaterai tidak akan mengulanginya lagi</a:t>
            </a:r>
            <a:r>
              <a:rPr lang="id-ID" dirty="0" smtClean="0"/>
              <a:t>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Sanksi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pelanggaran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berat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dirty="0"/>
              <a:t>h</a:t>
            </a:r>
            <a:r>
              <a:rPr lang="id-ID" dirty="0" smtClean="0"/>
              <a:t>arus </a:t>
            </a:r>
            <a:r>
              <a:rPr lang="id-ID" dirty="0"/>
              <a:t>meminta maaf terhadap pihak yang </a:t>
            </a:r>
            <a:r>
              <a:rPr lang="id-ID" dirty="0" smtClean="0"/>
              <a:t>dirugikan</a:t>
            </a:r>
            <a:r>
              <a:rPr lang="en-US" dirty="0" smtClean="0"/>
              <a:t>, </a:t>
            </a:r>
            <a:r>
              <a:rPr lang="en-US" dirty="0"/>
              <a:t>b</a:t>
            </a:r>
            <a:r>
              <a:rPr lang="id-ID" dirty="0" smtClean="0"/>
              <a:t>) </a:t>
            </a:r>
            <a:r>
              <a:rPr lang="en-US" dirty="0" smtClean="0"/>
              <a:t>m</a:t>
            </a:r>
            <a:r>
              <a:rPr lang="id-ID" dirty="0" smtClean="0"/>
              <a:t>embuat </a:t>
            </a:r>
            <a:r>
              <a:rPr lang="id-ID" dirty="0"/>
              <a:t>surat pernyataan diatas kertas segel bermaterai tidak akan mengulanginya </a:t>
            </a:r>
            <a:r>
              <a:rPr lang="id-ID" dirty="0" smtClean="0"/>
              <a:t>lagi</a:t>
            </a:r>
            <a:r>
              <a:rPr lang="en-US" dirty="0" smtClean="0"/>
              <a:t>, c)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id-ID" dirty="0" smtClean="0"/>
              <a:t>ilaporkan </a:t>
            </a:r>
            <a:r>
              <a:rPr lang="id-ID" dirty="0"/>
              <a:t>kepada pihak </a:t>
            </a:r>
            <a:r>
              <a:rPr lang="id-ID" dirty="0" smtClean="0"/>
              <a:t>kepolisian</a:t>
            </a:r>
            <a:r>
              <a:rPr lang="en-US" dirty="0" smtClean="0"/>
              <a:t>, d</a:t>
            </a:r>
            <a:r>
              <a:rPr lang="id-ID" dirty="0" smtClean="0"/>
              <a:t>an </a:t>
            </a:r>
            <a:r>
              <a:rPr lang="id-ID" dirty="0"/>
              <a:t>4) </a:t>
            </a:r>
            <a:r>
              <a:rPr lang="en-US" dirty="0" smtClean="0"/>
              <a:t>d</a:t>
            </a:r>
            <a:r>
              <a:rPr lang="id-ID" dirty="0" smtClean="0"/>
              <a:t>iberhentikan </a:t>
            </a:r>
            <a:r>
              <a:rPr lang="id-ID" dirty="0"/>
              <a:t>dari kedinasan dengan tidak hormat</a:t>
            </a:r>
            <a:r>
              <a:rPr lang="id-ID" dirty="0" smtClean="0"/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01" y="248341"/>
            <a:ext cx="77954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DAMPAK KESALAHAN KEPUTUSAN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ASUHAN KEPERAWATAN</a:t>
            </a:r>
            <a:endParaRPr lang="id-ID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qual 11"/>
          <p:cNvSpPr/>
          <p:nvPr/>
        </p:nvSpPr>
        <p:spPr>
          <a:xfrm>
            <a:off x="-180528" y="1772816"/>
            <a:ext cx="9324528" cy="43204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1" y="2226909"/>
            <a:ext cx="7992887" cy="437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01" y="248341"/>
            <a:ext cx="77954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FAKTOR-FAKTOR YANG MEMPENGARUHI 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PENGAMBILAN KEPUTUSAN ETIK DALAM PRAKTIK KEPERAWATAN</a:t>
            </a:r>
            <a:endParaRPr lang="id-ID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392679" y="3910131"/>
            <a:ext cx="201622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AGAMA DAN ADAT ISTIADAT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2204864"/>
            <a:ext cx="7488832" cy="1130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seyogyanya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kaidah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agama yang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dianut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seyogyanya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selaras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Contohnya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KB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mangan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mangan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anggere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kumpul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id-ID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28896" r="16305" b="29870"/>
          <a:stretch/>
        </p:blipFill>
        <p:spPr bwMode="auto">
          <a:xfrm>
            <a:off x="1144124" y="3509012"/>
            <a:ext cx="5403273" cy="301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73408" y="2420888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id-ID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832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linda</cp:lastModifiedBy>
  <cp:revision>52</cp:revision>
  <dcterms:created xsi:type="dcterms:W3CDTF">2024-12-10T13:48:24Z</dcterms:created>
  <dcterms:modified xsi:type="dcterms:W3CDTF">2024-12-31T21:11:50Z</dcterms:modified>
</cp:coreProperties>
</file>