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62" r:id="rId3"/>
    <p:sldId id="280" r:id="rId4"/>
    <p:sldId id="261" r:id="rId5"/>
    <p:sldId id="263" r:id="rId6"/>
    <p:sldId id="257" r:id="rId7"/>
    <p:sldId id="307" r:id="rId8"/>
    <p:sldId id="259" r:id="rId9"/>
    <p:sldId id="260" r:id="rId10"/>
    <p:sldId id="264" r:id="rId11"/>
    <p:sldId id="284" r:id="rId12"/>
    <p:sldId id="293" r:id="rId13"/>
    <p:sldId id="294" r:id="rId14"/>
    <p:sldId id="296" r:id="rId15"/>
    <p:sldId id="266" r:id="rId16"/>
    <p:sldId id="281" r:id="rId17"/>
    <p:sldId id="268" r:id="rId18"/>
    <p:sldId id="270" r:id="rId19"/>
    <p:sldId id="282" r:id="rId20"/>
    <p:sldId id="303" r:id="rId21"/>
    <p:sldId id="304" r:id="rId22"/>
    <p:sldId id="305" r:id="rId23"/>
    <p:sldId id="271" r:id="rId24"/>
    <p:sldId id="306" r:id="rId25"/>
    <p:sldId id="274" r:id="rId26"/>
    <p:sldId id="277" r:id="rId27"/>
    <p:sldId id="287" r:id="rId28"/>
    <p:sldId id="278" r:id="rId29"/>
    <p:sldId id="279" r:id="rId30"/>
    <p:sldId id="289" r:id="rId31"/>
    <p:sldId id="298" r:id="rId32"/>
    <p:sldId id="299" r:id="rId33"/>
    <p:sldId id="300" r:id="rId34"/>
    <p:sldId id="301" r:id="rId35"/>
    <p:sldId id="290" r:id="rId36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6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354FB-DB5D-4E46-8991-A26B474CAB86}" type="doc">
      <dgm:prSet loTypeId="urn:microsoft.com/office/officeart/2005/8/layout/matrix3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FC780F-EB88-4A22-A23C-6710B0BD1A5D}">
      <dgm:prSet phldrT="[Text]" custT="1"/>
      <dgm:spPr/>
      <dgm:t>
        <a:bodyPr/>
        <a:lstStyle/>
        <a:p>
          <a:r>
            <a:rPr lang="en-US" sz="2400" dirty="0" err="1" smtClean="0">
              <a:latin typeface="Arial Black" pitchFamily="34" charset="0"/>
            </a:rPr>
            <a:t>Jaringan</a:t>
          </a:r>
          <a:r>
            <a:rPr lang="en-US" sz="2400" dirty="0" smtClean="0">
              <a:latin typeface="Arial Black" pitchFamily="34" charset="0"/>
            </a:rPr>
            <a:t> </a:t>
          </a:r>
          <a:r>
            <a:rPr lang="en-US" sz="2400" dirty="0" err="1" smtClean="0">
              <a:latin typeface="Arial Black" pitchFamily="34" charset="0"/>
            </a:rPr>
            <a:t>Otot</a:t>
          </a:r>
          <a:endParaRPr lang="en-US" sz="2400" dirty="0">
            <a:latin typeface="Arial Black" pitchFamily="34" charset="0"/>
          </a:endParaRPr>
        </a:p>
      </dgm:t>
    </dgm:pt>
    <dgm:pt modelId="{E7391DE3-E089-4AC3-9153-D6A62C6E74A0}" type="parTrans" cxnId="{7635A272-71EC-44F7-999F-732D7673F1CB}">
      <dgm:prSet/>
      <dgm:spPr/>
      <dgm:t>
        <a:bodyPr/>
        <a:lstStyle/>
        <a:p>
          <a:endParaRPr lang="en-US"/>
        </a:p>
      </dgm:t>
    </dgm:pt>
    <dgm:pt modelId="{AEDFEB9C-BC51-4CDA-97D5-245744FA970B}" type="sibTrans" cxnId="{7635A272-71EC-44F7-999F-732D7673F1CB}">
      <dgm:prSet/>
      <dgm:spPr/>
      <dgm:t>
        <a:bodyPr/>
        <a:lstStyle/>
        <a:p>
          <a:endParaRPr lang="en-US"/>
        </a:p>
      </dgm:t>
    </dgm:pt>
    <dgm:pt modelId="{7D887852-069A-495E-AE89-DAF1F5DA692E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 Black" pitchFamily="34" charset="0"/>
            </a:rPr>
            <a:t>Jaringan</a:t>
          </a:r>
          <a:r>
            <a:rPr lang="en-US" dirty="0" smtClean="0">
              <a:solidFill>
                <a:schemeClr val="bg1"/>
              </a:solidFill>
              <a:latin typeface="Arial Black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Arial Black" pitchFamily="34" charset="0"/>
            </a:rPr>
            <a:t>Saraf</a:t>
          </a:r>
          <a:endParaRPr lang="en-US" dirty="0">
            <a:solidFill>
              <a:schemeClr val="bg1"/>
            </a:solidFill>
            <a:latin typeface="Arial Black" pitchFamily="34" charset="0"/>
          </a:endParaRPr>
        </a:p>
      </dgm:t>
    </dgm:pt>
    <dgm:pt modelId="{AADAB882-AA49-462D-B569-E19F38196F51}" type="parTrans" cxnId="{F057F57A-D2A2-4C37-9938-550FB6B76571}">
      <dgm:prSet/>
      <dgm:spPr/>
      <dgm:t>
        <a:bodyPr/>
        <a:lstStyle/>
        <a:p>
          <a:endParaRPr lang="en-US"/>
        </a:p>
      </dgm:t>
    </dgm:pt>
    <dgm:pt modelId="{615A7D9F-9E10-4F34-9534-AFCF512D30B1}" type="sibTrans" cxnId="{F057F57A-D2A2-4C37-9938-550FB6B76571}">
      <dgm:prSet/>
      <dgm:spPr/>
      <dgm:t>
        <a:bodyPr/>
        <a:lstStyle/>
        <a:p>
          <a:endParaRPr lang="en-US"/>
        </a:p>
      </dgm:t>
    </dgm:pt>
    <dgm:pt modelId="{80B9BB11-BA6B-4B72-9723-4CB1468B14E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rial Black" pitchFamily="34" charset="0"/>
            </a:rPr>
            <a:t>Jaringan</a:t>
          </a:r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Black" pitchFamily="34" charset="0"/>
            </a:rPr>
            <a:t>Epitel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50666546-2C3E-4D47-9976-7BEB24FD498A}" type="parTrans" cxnId="{B4A73625-B4B4-4025-BB96-5E80C4296A95}">
      <dgm:prSet/>
      <dgm:spPr/>
      <dgm:t>
        <a:bodyPr/>
        <a:lstStyle/>
        <a:p>
          <a:endParaRPr lang="en-US"/>
        </a:p>
      </dgm:t>
    </dgm:pt>
    <dgm:pt modelId="{812C56F6-B2A2-4A42-A186-FF82C82493CF}" type="sibTrans" cxnId="{B4A73625-B4B4-4025-BB96-5E80C4296A95}">
      <dgm:prSet/>
      <dgm:spPr/>
      <dgm:t>
        <a:bodyPr/>
        <a:lstStyle/>
        <a:p>
          <a:endParaRPr lang="en-US"/>
        </a:p>
      </dgm:t>
    </dgm:pt>
    <dgm:pt modelId="{522C317C-C880-4746-AB53-DB1B491261B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rial Black" pitchFamily="34" charset="0"/>
            </a:rPr>
            <a:t>Jaringan</a:t>
          </a:r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 Black" pitchFamily="34" charset="0"/>
            </a:rPr>
            <a:t>Ikat</a:t>
          </a:r>
          <a:endParaRPr lang="en-US" dirty="0">
            <a:solidFill>
              <a:schemeClr val="tx1"/>
            </a:solidFill>
            <a:latin typeface="Arial Black" pitchFamily="34" charset="0"/>
          </a:endParaRPr>
        </a:p>
      </dgm:t>
    </dgm:pt>
    <dgm:pt modelId="{3E0BD171-AEBB-474C-AC8B-FA9376FE0602}" type="parTrans" cxnId="{FE506037-4F3B-4FBE-883E-D4995F362A76}">
      <dgm:prSet/>
      <dgm:spPr/>
      <dgm:t>
        <a:bodyPr/>
        <a:lstStyle/>
        <a:p>
          <a:endParaRPr lang="en-US"/>
        </a:p>
      </dgm:t>
    </dgm:pt>
    <dgm:pt modelId="{EB40FFB9-4DD1-423F-8DD6-B782CFB8BDAC}" type="sibTrans" cxnId="{FE506037-4F3B-4FBE-883E-D4995F362A76}">
      <dgm:prSet/>
      <dgm:spPr/>
      <dgm:t>
        <a:bodyPr/>
        <a:lstStyle/>
        <a:p>
          <a:endParaRPr lang="en-US"/>
        </a:p>
      </dgm:t>
    </dgm:pt>
    <dgm:pt modelId="{BA6B1D59-4098-40E6-B781-258372B07F6D}" type="pres">
      <dgm:prSet presAssocID="{635354FB-DB5D-4E46-8991-A26B474CAB8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4A40F6-4AF6-4B79-97DA-88B3506C9F5F}" type="pres">
      <dgm:prSet presAssocID="{635354FB-DB5D-4E46-8991-A26B474CAB86}" presName="diamond" presStyleLbl="bgShp" presStyleIdx="0" presStyleCnt="1"/>
      <dgm:spPr/>
    </dgm:pt>
    <dgm:pt modelId="{222111C2-93DE-4683-99B3-A2588885F107}" type="pres">
      <dgm:prSet presAssocID="{635354FB-DB5D-4E46-8991-A26B474CAB8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5CEF6-A0A8-48DF-86F8-FC6F0BE77054}" type="pres">
      <dgm:prSet presAssocID="{635354FB-DB5D-4E46-8991-A26B474CAB8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0AF23-2B6D-4DDF-8258-3E4B72B7F255}" type="pres">
      <dgm:prSet presAssocID="{635354FB-DB5D-4E46-8991-A26B474CAB8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FE2FD-7B2E-449E-9BC5-23D1AD57A6AC}" type="pres">
      <dgm:prSet presAssocID="{635354FB-DB5D-4E46-8991-A26B474CAB8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766CE1-2D3D-4F6B-9DAE-3B9E602271A0}" type="presOf" srcId="{635354FB-DB5D-4E46-8991-A26B474CAB86}" destId="{BA6B1D59-4098-40E6-B781-258372B07F6D}" srcOrd="0" destOrd="0" presId="urn:microsoft.com/office/officeart/2005/8/layout/matrix3"/>
    <dgm:cxn modelId="{B4A73625-B4B4-4025-BB96-5E80C4296A95}" srcId="{635354FB-DB5D-4E46-8991-A26B474CAB86}" destId="{80B9BB11-BA6B-4B72-9723-4CB1468B14E2}" srcOrd="2" destOrd="0" parTransId="{50666546-2C3E-4D47-9976-7BEB24FD498A}" sibTransId="{812C56F6-B2A2-4A42-A186-FF82C82493CF}"/>
    <dgm:cxn modelId="{7635A272-71EC-44F7-999F-732D7673F1CB}" srcId="{635354FB-DB5D-4E46-8991-A26B474CAB86}" destId="{2FFC780F-EB88-4A22-A23C-6710B0BD1A5D}" srcOrd="0" destOrd="0" parTransId="{E7391DE3-E089-4AC3-9153-D6A62C6E74A0}" sibTransId="{AEDFEB9C-BC51-4CDA-97D5-245744FA970B}"/>
    <dgm:cxn modelId="{F1344595-63E8-4AC7-B8AE-0A6BA65F88CE}" type="presOf" srcId="{522C317C-C880-4746-AB53-DB1B491261BE}" destId="{4CBFE2FD-7B2E-449E-9BC5-23D1AD57A6AC}" srcOrd="0" destOrd="0" presId="urn:microsoft.com/office/officeart/2005/8/layout/matrix3"/>
    <dgm:cxn modelId="{E7747768-7CA9-49BB-AAB4-CE16A814E27B}" type="presOf" srcId="{7D887852-069A-495E-AE89-DAF1F5DA692E}" destId="{6075CEF6-A0A8-48DF-86F8-FC6F0BE77054}" srcOrd="0" destOrd="0" presId="urn:microsoft.com/office/officeart/2005/8/layout/matrix3"/>
    <dgm:cxn modelId="{F057F57A-D2A2-4C37-9938-550FB6B76571}" srcId="{635354FB-DB5D-4E46-8991-A26B474CAB86}" destId="{7D887852-069A-495E-AE89-DAF1F5DA692E}" srcOrd="1" destOrd="0" parTransId="{AADAB882-AA49-462D-B569-E19F38196F51}" sibTransId="{615A7D9F-9E10-4F34-9534-AFCF512D30B1}"/>
    <dgm:cxn modelId="{FE506037-4F3B-4FBE-883E-D4995F362A76}" srcId="{635354FB-DB5D-4E46-8991-A26B474CAB86}" destId="{522C317C-C880-4746-AB53-DB1B491261BE}" srcOrd="3" destOrd="0" parTransId="{3E0BD171-AEBB-474C-AC8B-FA9376FE0602}" sibTransId="{EB40FFB9-4DD1-423F-8DD6-B782CFB8BDAC}"/>
    <dgm:cxn modelId="{880F6318-6D28-426F-9817-C1F3CD1514AD}" type="presOf" srcId="{80B9BB11-BA6B-4B72-9723-4CB1468B14E2}" destId="{9770AF23-2B6D-4DDF-8258-3E4B72B7F255}" srcOrd="0" destOrd="0" presId="urn:microsoft.com/office/officeart/2005/8/layout/matrix3"/>
    <dgm:cxn modelId="{8F728AE3-5FDD-435A-97F0-609805C4E4ED}" type="presOf" srcId="{2FFC780F-EB88-4A22-A23C-6710B0BD1A5D}" destId="{222111C2-93DE-4683-99B3-A2588885F107}" srcOrd="0" destOrd="0" presId="urn:microsoft.com/office/officeart/2005/8/layout/matrix3"/>
    <dgm:cxn modelId="{706688C0-6727-44A5-A22A-D54F8840FF81}" type="presParOf" srcId="{BA6B1D59-4098-40E6-B781-258372B07F6D}" destId="{4D4A40F6-4AF6-4B79-97DA-88B3506C9F5F}" srcOrd="0" destOrd="0" presId="urn:microsoft.com/office/officeart/2005/8/layout/matrix3"/>
    <dgm:cxn modelId="{217AE2DF-31E1-44E3-B39B-929559CB5C4D}" type="presParOf" srcId="{BA6B1D59-4098-40E6-B781-258372B07F6D}" destId="{222111C2-93DE-4683-99B3-A2588885F107}" srcOrd="1" destOrd="0" presId="urn:microsoft.com/office/officeart/2005/8/layout/matrix3"/>
    <dgm:cxn modelId="{1975EE3C-9CFE-4C59-8CB6-E286EA8706D0}" type="presParOf" srcId="{BA6B1D59-4098-40E6-B781-258372B07F6D}" destId="{6075CEF6-A0A8-48DF-86F8-FC6F0BE77054}" srcOrd="2" destOrd="0" presId="urn:microsoft.com/office/officeart/2005/8/layout/matrix3"/>
    <dgm:cxn modelId="{B770261D-CD03-457D-A5B3-2B35B96F9A69}" type="presParOf" srcId="{BA6B1D59-4098-40E6-B781-258372B07F6D}" destId="{9770AF23-2B6D-4DDF-8258-3E4B72B7F255}" srcOrd="3" destOrd="0" presId="urn:microsoft.com/office/officeart/2005/8/layout/matrix3"/>
    <dgm:cxn modelId="{E7886C0D-3457-448E-B7B6-6C3EEF99EC85}" type="presParOf" srcId="{BA6B1D59-4098-40E6-B781-258372B07F6D}" destId="{4CBFE2FD-7B2E-449E-9BC5-23D1AD57A6A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218B6-B71C-4DA3-BCAD-E8AEE3C0AA08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9823A31-F6A4-42F5-9B75-6D4CD0CBDF62}">
      <dgm:prSet phldrT="[Text]" custT="1"/>
      <dgm:spPr/>
      <dgm:t>
        <a:bodyPr/>
        <a:lstStyle/>
        <a:p>
          <a:r>
            <a:rPr lang="en-US" sz="1800" i="0" dirty="0" smtClean="0">
              <a:latin typeface="Bahnschrift Condensed" pitchFamily="34" charset="0"/>
            </a:rPr>
            <a:t>Epithelium stratified  </a:t>
          </a:r>
          <a:r>
            <a:rPr lang="en-US" sz="1800" i="0" dirty="0" err="1" smtClean="0">
              <a:latin typeface="Bahnschrift Condensed" pitchFamily="34" charset="0"/>
            </a:rPr>
            <a:t>squamous</a:t>
          </a:r>
          <a:r>
            <a:rPr lang="en-US" sz="1800" i="0" dirty="0" smtClean="0">
              <a:latin typeface="Bahnschrift Condensed" pitchFamily="34" charset="0"/>
            </a:rPr>
            <a:t>, dg </a:t>
          </a:r>
          <a:r>
            <a:rPr lang="en-US" sz="1800" i="0" dirty="0" err="1" smtClean="0">
              <a:latin typeface="Bahnschrift Condensed" pitchFamily="34" charset="0"/>
            </a:rPr>
            <a:t>keratinisasi</a:t>
          </a:r>
          <a:endParaRPr lang="en-US" sz="1800" i="0" dirty="0">
            <a:latin typeface="Bahnschrift Condensed" pitchFamily="34" charset="0"/>
          </a:endParaRPr>
        </a:p>
      </dgm:t>
    </dgm:pt>
    <dgm:pt modelId="{85C37F49-22BC-4133-BA26-14E8F8D76406}" type="parTrans" cxnId="{1824065D-9177-4A42-A172-45587BB4E666}">
      <dgm:prSet/>
      <dgm:spPr/>
      <dgm:t>
        <a:bodyPr/>
        <a:lstStyle/>
        <a:p>
          <a:endParaRPr lang="en-US"/>
        </a:p>
      </dgm:t>
    </dgm:pt>
    <dgm:pt modelId="{9CB002FC-819C-466E-8B40-9AC83AF5BF90}" type="sibTrans" cxnId="{1824065D-9177-4A42-A172-45587BB4E666}">
      <dgm:prSet/>
      <dgm:spPr/>
      <dgm:t>
        <a:bodyPr/>
        <a:lstStyle/>
        <a:p>
          <a:endParaRPr lang="en-US"/>
        </a:p>
      </dgm:t>
    </dgm:pt>
    <dgm:pt modelId="{F972EF33-3636-468C-9FBE-C40BF952D5AB}">
      <dgm:prSet phldrT="[Text]" custT="1"/>
      <dgm:spPr/>
      <dgm:t>
        <a:bodyPr/>
        <a:lstStyle/>
        <a:p>
          <a:r>
            <a:rPr lang="en-US" sz="4000" dirty="0" err="1" smtClean="0">
              <a:latin typeface="Bahnschrift Condensed" pitchFamily="34" charset="0"/>
            </a:rPr>
            <a:t>Kulit</a:t>
          </a:r>
          <a:r>
            <a:rPr lang="en-US" sz="4000" dirty="0" smtClean="0">
              <a:latin typeface="Bahnschrift Condensed" pitchFamily="34" charset="0"/>
            </a:rPr>
            <a:t> </a:t>
          </a:r>
          <a:endParaRPr lang="en-US" sz="4000" dirty="0">
            <a:latin typeface="Bahnschrift Condensed" pitchFamily="34" charset="0"/>
          </a:endParaRPr>
        </a:p>
      </dgm:t>
    </dgm:pt>
    <dgm:pt modelId="{E010FBA6-A8B2-40F8-8911-25FB9E9046D6}" type="parTrans" cxnId="{CB2C95B2-4E16-4E9E-9387-1A7B91EB58D4}">
      <dgm:prSet/>
      <dgm:spPr/>
      <dgm:t>
        <a:bodyPr/>
        <a:lstStyle/>
        <a:p>
          <a:endParaRPr lang="en-US"/>
        </a:p>
      </dgm:t>
    </dgm:pt>
    <dgm:pt modelId="{B7053CE4-391F-41E7-A610-1309639471F5}" type="sibTrans" cxnId="{CB2C95B2-4E16-4E9E-9387-1A7B91EB58D4}">
      <dgm:prSet/>
      <dgm:spPr/>
      <dgm:t>
        <a:bodyPr/>
        <a:lstStyle/>
        <a:p>
          <a:endParaRPr lang="en-US"/>
        </a:p>
      </dgm:t>
    </dgm:pt>
    <dgm:pt modelId="{52D772F8-C8C3-4804-9E2C-D47AE783F741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Bahnschrift Condensed" pitchFamily="34" charset="0"/>
            </a:rPr>
            <a:t>Sbg</a:t>
          </a:r>
          <a:r>
            <a:rPr lang="en-US" dirty="0" smtClean="0">
              <a:solidFill>
                <a:srgbClr val="FFFF00"/>
              </a:solidFill>
              <a:latin typeface="Bahnschrift Condensed" pitchFamily="34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Bahnschrift Condensed" pitchFamily="34" charset="0"/>
            </a:rPr>
            <a:t>proteksi</a:t>
          </a:r>
          <a:r>
            <a:rPr lang="en-US" dirty="0" smtClean="0">
              <a:solidFill>
                <a:srgbClr val="FFFF00"/>
              </a:solidFill>
              <a:latin typeface="Bahnschrift Condensed" pitchFamily="34" charset="0"/>
            </a:rPr>
            <a:t>, </a:t>
          </a:r>
          <a:r>
            <a:rPr lang="en-US" dirty="0" err="1" smtClean="0">
              <a:solidFill>
                <a:srgbClr val="FFFF00"/>
              </a:solidFill>
              <a:latin typeface="Bahnschrift Condensed" pitchFamily="34" charset="0"/>
            </a:rPr>
            <a:t>mencegah</a:t>
          </a:r>
          <a:r>
            <a:rPr lang="en-US" dirty="0" smtClean="0">
              <a:solidFill>
                <a:srgbClr val="FFFF00"/>
              </a:solidFill>
              <a:latin typeface="Bahnschrift Condensed" pitchFamily="34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Bahnschrift Condensed" pitchFamily="34" charset="0"/>
            </a:rPr>
            <a:t>penguapan</a:t>
          </a:r>
          <a:r>
            <a:rPr lang="en-US" dirty="0" smtClean="0">
              <a:solidFill>
                <a:srgbClr val="FFFF00"/>
              </a:solidFill>
              <a:latin typeface="Bahnschrift Condensed" pitchFamily="34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Bahnschrift Condensed" pitchFamily="34" charset="0"/>
            </a:rPr>
            <a:t>berlebihan</a:t>
          </a:r>
          <a:r>
            <a:rPr lang="en-US" dirty="0" smtClean="0">
              <a:solidFill>
                <a:srgbClr val="FFFF00"/>
              </a:solidFill>
              <a:latin typeface="Bahnschrift Condensed" pitchFamily="34" charset="0"/>
            </a:rPr>
            <a:t>, </a:t>
          </a:r>
          <a:r>
            <a:rPr lang="en-US" dirty="0" err="1" smtClean="0">
              <a:solidFill>
                <a:srgbClr val="FFFF00"/>
              </a:solidFill>
              <a:latin typeface="Bahnschrift Condensed" pitchFamily="34" charset="0"/>
            </a:rPr>
            <a:t>sekresi</a:t>
          </a:r>
          <a:endParaRPr lang="en-US" dirty="0">
            <a:solidFill>
              <a:srgbClr val="FFFF00"/>
            </a:solidFill>
            <a:latin typeface="Bahnschrift Condensed" pitchFamily="34" charset="0"/>
          </a:endParaRPr>
        </a:p>
      </dgm:t>
    </dgm:pt>
    <dgm:pt modelId="{75144E16-DAFC-4753-B668-DE50E02E4F8C}" type="parTrans" cxnId="{E58D3BD4-5BA5-4706-A225-129CC25FAFB2}">
      <dgm:prSet/>
      <dgm:spPr/>
      <dgm:t>
        <a:bodyPr/>
        <a:lstStyle/>
        <a:p>
          <a:endParaRPr lang="en-US"/>
        </a:p>
      </dgm:t>
    </dgm:pt>
    <dgm:pt modelId="{8CED3606-D239-4F41-8600-7F96D0939970}" type="sibTrans" cxnId="{E58D3BD4-5BA5-4706-A225-129CC25FAFB2}">
      <dgm:prSet/>
      <dgm:spPr/>
      <dgm:t>
        <a:bodyPr/>
        <a:lstStyle/>
        <a:p>
          <a:endParaRPr lang="en-US"/>
        </a:p>
      </dgm:t>
    </dgm:pt>
    <dgm:pt modelId="{15F3AC91-BDCE-4F0A-80BB-80ED6AC609AF}" type="pres">
      <dgm:prSet presAssocID="{154218B6-B71C-4DA3-BCAD-E8AEE3C0AA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E7C757-0680-456F-ABD9-ED63144F5EEB}" type="pres">
      <dgm:prSet presAssocID="{A9823A31-F6A4-42F5-9B75-6D4CD0CBDF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A112B-1F87-44A4-99D0-D90D5C07C789}" type="pres">
      <dgm:prSet presAssocID="{9CB002FC-819C-466E-8B40-9AC83AF5BF9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755554-2F21-4659-B33D-15B2152D28DB}" type="pres">
      <dgm:prSet presAssocID="{9CB002FC-819C-466E-8B40-9AC83AF5BF9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5E510EA-9610-477B-91DE-CB748C8FF475}" type="pres">
      <dgm:prSet presAssocID="{F972EF33-3636-468C-9FBE-C40BF952D5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B8AC1-F22E-4D19-841B-FBDEDBDE5119}" type="pres">
      <dgm:prSet presAssocID="{B7053CE4-391F-41E7-A610-1309639471F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5D61BB2-5FB4-4471-A913-2EEDEAF5FD06}" type="pres">
      <dgm:prSet presAssocID="{B7053CE4-391F-41E7-A610-1309639471F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C300CA8-F0DE-4A1E-8556-96AA26D22BEF}" type="pres">
      <dgm:prSet presAssocID="{52D772F8-C8C3-4804-9E2C-D47AE783F7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23FA7-3B50-4E24-BD93-9BB3265B1CDF}" type="presOf" srcId="{9CB002FC-819C-466E-8B40-9AC83AF5BF90}" destId="{D9AA112B-1F87-44A4-99D0-D90D5C07C789}" srcOrd="0" destOrd="0" presId="urn:microsoft.com/office/officeart/2005/8/layout/process1"/>
    <dgm:cxn modelId="{CB2C95B2-4E16-4E9E-9387-1A7B91EB58D4}" srcId="{154218B6-B71C-4DA3-BCAD-E8AEE3C0AA08}" destId="{F972EF33-3636-468C-9FBE-C40BF952D5AB}" srcOrd="1" destOrd="0" parTransId="{E010FBA6-A8B2-40F8-8911-25FB9E9046D6}" sibTransId="{B7053CE4-391F-41E7-A610-1309639471F5}"/>
    <dgm:cxn modelId="{AAF01B8F-0BEE-43C1-98B7-1C3DDE54F024}" type="presOf" srcId="{A9823A31-F6A4-42F5-9B75-6D4CD0CBDF62}" destId="{C0E7C757-0680-456F-ABD9-ED63144F5EEB}" srcOrd="0" destOrd="0" presId="urn:microsoft.com/office/officeart/2005/8/layout/process1"/>
    <dgm:cxn modelId="{C9FF6B84-3D42-4889-99C4-8356FD9A0CF9}" type="presOf" srcId="{F972EF33-3636-468C-9FBE-C40BF952D5AB}" destId="{55E510EA-9610-477B-91DE-CB748C8FF475}" srcOrd="0" destOrd="0" presId="urn:microsoft.com/office/officeart/2005/8/layout/process1"/>
    <dgm:cxn modelId="{5B3603A8-03B9-4B34-8207-4A3815D638BD}" type="presOf" srcId="{B7053CE4-391F-41E7-A610-1309639471F5}" destId="{E8DB8AC1-F22E-4D19-841B-FBDEDBDE5119}" srcOrd="0" destOrd="0" presId="urn:microsoft.com/office/officeart/2005/8/layout/process1"/>
    <dgm:cxn modelId="{E58D3BD4-5BA5-4706-A225-129CC25FAFB2}" srcId="{154218B6-B71C-4DA3-BCAD-E8AEE3C0AA08}" destId="{52D772F8-C8C3-4804-9E2C-D47AE783F741}" srcOrd="2" destOrd="0" parTransId="{75144E16-DAFC-4753-B668-DE50E02E4F8C}" sibTransId="{8CED3606-D239-4F41-8600-7F96D0939970}"/>
    <dgm:cxn modelId="{CC905A60-0CB8-42C5-A168-FAFE3A49FEDA}" type="presOf" srcId="{9CB002FC-819C-466E-8B40-9AC83AF5BF90}" destId="{A4755554-2F21-4659-B33D-15B2152D28DB}" srcOrd="1" destOrd="0" presId="urn:microsoft.com/office/officeart/2005/8/layout/process1"/>
    <dgm:cxn modelId="{942D8175-6694-410E-92BE-838FA84325AE}" type="presOf" srcId="{B7053CE4-391F-41E7-A610-1309639471F5}" destId="{65D61BB2-5FB4-4471-A913-2EEDEAF5FD06}" srcOrd="1" destOrd="0" presId="urn:microsoft.com/office/officeart/2005/8/layout/process1"/>
    <dgm:cxn modelId="{37F293DA-AE87-4D25-9A34-08BF7D01561F}" type="presOf" srcId="{154218B6-B71C-4DA3-BCAD-E8AEE3C0AA08}" destId="{15F3AC91-BDCE-4F0A-80BB-80ED6AC609AF}" srcOrd="0" destOrd="0" presId="urn:microsoft.com/office/officeart/2005/8/layout/process1"/>
    <dgm:cxn modelId="{1824065D-9177-4A42-A172-45587BB4E666}" srcId="{154218B6-B71C-4DA3-BCAD-E8AEE3C0AA08}" destId="{A9823A31-F6A4-42F5-9B75-6D4CD0CBDF62}" srcOrd="0" destOrd="0" parTransId="{85C37F49-22BC-4133-BA26-14E8F8D76406}" sibTransId="{9CB002FC-819C-466E-8B40-9AC83AF5BF90}"/>
    <dgm:cxn modelId="{E791FB1B-D4C5-45CC-B921-F0BD8DDDC792}" type="presOf" srcId="{52D772F8-C8C3-4804-9E2C-D47AE783F741}" destId="{8C300CA8-F0DE-4A1E-8556-96AA26D22BEF}" srcOrd="0" destOrd="0" presId="urn:microsoft.com/office/officeart/2005/8/layout/process1"/>
    <dgm:cxn modelId="{DC9A3C43-D1F5-47EE-B8A6-4B093D902809}" type="presParOf" srcId="{15F3AC91-BDCE-4F0A-80BB-80ED6AC609AF}" destId="{C0E7C757-0680-456F-ABD9-ED63144F5EEB}" srcOrd="0" destOrd="0" presId="urn:microsoft.com/office/officeart/2005/8/layout/process1"/>
    <dgm:cxn modelId="{EBEC2D4B-3E9B-438E-AD16-438166D9395A}" type="presParOf" srcId="{15F3AC91-BDCE-4F0A-80BB-80ED6AC609AF}" destId="{D9AA112B-1F87-44A4-99D0-D90D5C07C789}" srcOrd="1" destOrd="0" presId="urn:microsoft.com/office/officeart/2005/8/layout/process1"/>
    <dgm:cxn modelId="{1397E08E-C876-4FC1-BD5D-05193ACA5CF4}" type="presParOf" srcId="{D9AA112B-1F87-44A4-99D0-D90D5C07C789}" destId="{A4755554-2F21-4659-B33D-15B2152D28DB}" srcOrd="0" destOrd="0" presId="urn:microsoft.com/office/officeart/2005/8/layout/process1"/>
    <dgm:cxn modelId="{4A642BB9-D88F-4C5E-ADC6-9E21551EBF55}" type="presParOf" srcId="{15F3AC91-BDCE-4F0A-80BB-80ED6AC609AF}" destId="{55E510EA-9610-477B-91DE-CB748C8FF475}" srcOrd="2" destOrd="0" presId="urn:microsoft.com/office/officeart/2005/8/layout/process1"/>
    <dgm:cxn modelId="{832C61C2-76EE-4C4E-A526-3A2734ADCD55}" type="presParOf" srcId="{15F3AC91-BDCE-4F0A-80BB-80ED6AC609AF}" destId="{E8DB8AC1-F22E-4D19-841B-FBDEDBDE5119}" srcOrd="3" destOrd="0" presId="urn:microsoft.com/office/officeart/2005/8/layout/process1"/>
    <dgm:cxn modelId="{C0B9353C-0333-4D02-A0E5-CFB9C4A9EE55}" type="presParOf" srcId="{E8DB8AC1-F22E-4D19-841B-FBDEDBDE5119}" destId="{65D61BB2-5FB4-4471-A913-2EEDEAF5FD06}" srcOrd="0" destOrd="0" presId="urn:microsoft.com/office/officeart/2005/8/layout/process1"/>
    <dgm:cxn modelId="{C319C055-DBC1-48C0-8F8C-0D29D08F7574}" type="presParOf" srcId="{15F3AC91-BDCE-4F0A-80BB-80ED6AC609AF}" destId="{8C300CA8-F0DE-4A1E-8556-96AA26D22B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218B6-B71C-4DA3-BCAD-E8AEE3C0AA0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823A31-F6A4-42F5-9B75-6D4CD0CBDF62}">
      <dgm:prSet phldrT="[Text]" custT="1"/>
      <dgm:spPr/>
      <dgm:t>
        <a:bodyPr/>
        <a:lstStyle/>
        <a:p>
          <a:r>
            <a:rPr lang="en-US" sz="2000" i="0" dirty="0" smtClean="0">
              <a:latin typeface="Bahnschrift Condensed" pitchFamily="34" charset="0"/>
            </a:rPr>
            <a:t>Epithelium Stratified </a:t>
          </a:r>
          <a:r>
            <a:rPr lang="en-US" sz="2000" i="0" dirty="0" err="1" smtClean="0">
              <a:latin typeface="Bahnschrift Condensed" pitchFamily="34" charset="0"/>
            </a:rPr>
            <a:t>Cuboidal</a:t>
          </a:r>
          <a:r>
            <a:rPr lang="en-US" sz="2000" i="0" dirty="0" smtClean="0">
              <a:latin typeface="Bahnschrift Condensed" pitchFamily="34" charset="0"/>
            </a:rPr>
            <a:t> </a:t>
          </a:r>
          <a:endParaRPr lang="en-US" sz="2000" i="0" dirty="0">
            <a:latin typeface="Bahnschrift Condensed" pitchFamily="34" charset="0"/>
          </a:endParaRPr>
        </a:p>
      </dgm:t>
    </dgm:pt>
    <dgm:pt modelId="{85C37F49-22BC-4133-BA26-14E8F8D76406}" type="parTrans" cxnId="{1824065D-9177-4A42-A172-45587BB4E666}">
      <dgm:prSet/>
      <dgm:spPr/>
      <dgm:t>
        <a:bodyPr/>
        <a:lstStyle/>
        <a:p>
          <a:endParaRPr lang="en-US"/>
        </a:p>
      </dgm:t>
    </dgm:pt>
    <dgm:pt modelId="{9CB002FC-819C-466E-8B40-9AC83AF5BF90}" type="sibTrans" cxnId="{1824065D-9177-4A42-A172-45587BB4E666}">
      <dgm:prSet/>
      <dgm:spPr/>
      <dgm:t>
        <a:bodyPr/>
        <a:lstStyle/>
        <a:p>
          <a:endParaRPr lang="en-US"/>
        </a:p>
      </dgm:t>
    </dgm:pt>
    <dgm:pt modelId="{F972EF33-3636-468C-9FBE-C40BF952D5AB}">
      <dgm:prSet phldrT="[Text]" custT="1"/>
      <dgm:spPr/>
      <dgm:t>
        <a:bodyPr/>
        <a:lstStyle/>
        <a:p>
          <a:r>
            <a:rPr lang="en-US" sz="2000" dirty="0" err="1" smtClean="0">
              <a:latin typeface="Bahnschrift Condensed" pitchFamily="34" charset="0"/>
            </a:rPr>
            <a:t>Kelenjar</a:t>
          </a:r>
          <a:r>
            <a:rPr lang="en-US" sz="2000" dirty="0" smtClean="0">
              <a:latin typeface="Bahnschrift Condensed" pitchFamily="34" charset="0"/>
            </a:rPr>
            <a:t> </a:t>
          </a:r>
          <a:r>
            <a:rPr lang="en-US" sz="2000" dirty="0" err="1" smtClean="0">
              <a:latin typeface="Bahnschrift Condensed" pitchFamily="34" charset="0"/>
            </a:rPr>
            <a:t>Keringat</a:t>
          </a:r>
          <a:r>
            <a:rPr lang="en-US" sz="2000" dirty="0" smtClean="0">
              <a:latin typeface="Bahnschrift Condensed" pitchFamily="34" charset="0"/>
            </a:rPr>
            <a:t> &amp; </a:t>
          </a:r>
          <a:r>
            <a:rPr lang="en-US" sz="2000" dirty="0" err="1" smtClean="0">
              <a:latin typeface="Bahnschrift Condensed" pitchFamily="34" charset="0"/>
            </a:rPr>
            <a:t>Folikel</a:t>
          </a:r>
          <a:r>
            <a:rPr lang="en-US" sz="2000" dirty="0" smtClean="0">
              <a:latin typeface="Bahnschrift Condensed" pitchFamily="34" charset="0"/>
            </a:rPr>
            <a:t> </a:t>
          </a:r>
          <a:r>
            <a:rPr lang="en-US" sz="2000" dirty="0" err="1" smtClean="0">
              <a:latin typeface="Bahnschrift Condensed" pitchFamily="34" charset="0"/>
            </a:rPr>
            <a:t>Ovarium</a:t>
          </a:r>
          <a:r>
            <a:rPr lang="en-US" sz="2000" dirty="0" smtClean="0">
              <a:latin typeface="Bahnschrift Condensed" pitchFamily="34" charset="0"/>
            </a:rPr>
            <a:t> </a:t>
          </a:r>
          <a:endParaRPr lang="en-US" sz="2000" dirty="0">
            <a:latin typeface="Bahnschrift Condensed" pitchFamily="34" charset="0"/>
          </a:endParaRPr>
        </a:p>
      </dgm:t>
    </dgm:pt>
    <dgm:pt modelId="{E010FBA6-A8B2-40F8-8911-25FB9E9046D6}" type="parTrans" cxnId="{CB2C95B2-4E16-4E9E-9387-1A7B91EB58D4}">
      <dgm:prSet/>
      <dgm:spPr/>
      <dgm:t>
        <a:bodyPr/>
        <a:lstStyle/>
        <a:p>
          <a:endParaRPr lang="en-US"/>
        </a:p>
      </dgm:t>
    </dgm:pt>
    <dgm:pt modelId="{B7053CE4-391F-41E7-A610-1309639471F5}" type="sibTrans" cxnId="{CB2C95B2-4E16-4E9E-9387-1A7B91EB58D4}">
      <dgm:prSet/>
      <dgm:spPr/>
      <dgm:t>
        <a:bodyPr/>
        <a:lstStyle/>
        <a:p>
          <a:endParaRPr lang="en-US"/>
        </a:p>
      </dgm:t>
    </dgm:pt>
    <dgm:pt modelId="{52D772F8-C8C3-4804-9E2C-D47AE783F741}">
      <dgm:prSet phldrT="[Text]"/>
      <dgm:spPr/>
      <dgm:t>
        <a:bodyPr/>
        <a:lstStyle/>
        <a:p>
          <a:r>
            <a:rPr lang="en-US" dirty="0" err="1" smtClean="0">
              <a:latin typeface="Bahnschrift Condensed" pitchFamily="34" charset="0"/>
            </a:rPr>
            <a:t>Sbg</a:t>
          </a:r>
          <a:r>
            <a:rPr lang="en-US" dirty="0" smtClean="0">
              <a:latin typeface="Bahnschrift Condensed" pitchFamily="34" charset="0"/>
            </a:rPr>
            <a:t> </a:t>
          </a:r>
          <a:r>
            <a:rPr lang="en-US" dirty="0" err="1" smtClean="0">
              <a:latin typeface="Bahnschrift Condensed" pitchFamily="34" charset="0"/>
            </a:rPr>
            <a:t>proteksi</a:t>
          </a:r>
          <a:r>
            <a:rPr lang="en-US" dirty="0" smtClean="0">
              <a:latin typeface="Bahnschrift Condensed" pitchFamily="34" charset="0"/>
            </a:rPr>
            <a:t>, </a:t>
          </a:r>
          <a:r>
            <a:rPr lang="en-US" dirty="0" err="1" smtClean="0">
              <a:latin typeface="Bahnschrift Condensed" pitchFamily="34" charset="0"/>
            </a:rPr>
            <a:t>sekresi</a:t>
          </a:r>
          <a:endParaRPr lang="en-US" dirty="0">
            <a:latin typeface="Bahnschrift Condensed" pitchFamily="34" charset="0"/>
          </a:endParaRPr>
        </a:p>
      </dgm:t>
    </dgm:pt>
    <dgm:pt modelId="{75144E16-DAFC-4753-B668-DE50E02E4F8C}" type="parTrans" cxnId="{E58D3BD4-5BA5-4706-A225-129CC25FAFB2}">
      <dgm:prSet/>
      <dgm:spPr/>
      <dgm:t>
        <a:bodyPr/>
        <a:lstStyle/>
        <a:p>
          <a:endParaRPr lang="en-US"/>
        </a:p>
      </dgm:t>
    </dgm:pt>
    <dgm:pt modelId="{8CED3606-D239-4F41-8600-7F96D0939970}" type="sibTrans" cxnId="{E58D3BD4-5BA5-4706-A225-129CC25FAFB2}">
      <dgm:prSet/>
      <dgm:spPr/>
      <dgm:t>
        <a:bodyPr/>
        <a:lstStyle/>
        <a:p>
          <a:endParaRPr lang="en-US"/>
        </a:p>
      </dgm:t>
    </dgm:pt>
    <dgm:pt modelId="{15F3AC91-BDCE-4F0A-80BB-80ED6AC609AF}" type="pres">
      <dgm:prSet presAssocID="{154218B6-B71C-4DA3-BCAD-E8AEE3C0AA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E7C757-0680-456F-ABD9-ED63144F5EEB}" type="pres">
      <dgm:prSet presAssocID="{A9823A31-F6A4-42F5-9B75-6D4CD0CBDF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A112B-1F87-44A4-99D0-D90D5C07C789}" type="pres">
      <dgm:prSet presAssocID="{9CB002FC-819C-466E-8B40-9AC83AF5BF9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755554-2F21-4659-B33D-15B2152D28DB}" type="pres">
      <dgm:prSet presAssocID="{9CB002FC-819C-466E-8B40-9AC83AF5BF9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5E510EA-9610-477B-91DE-CB748C8FF475}" type="pres">
      <dgm:prSet presAssocID="{F972EF33-3636-468C-9FBE-C40BF952D5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B8AC1-F22E-4D19-841B-FBDEDBDE5119}" type="pres">
      <dgm:prSet presAssocID="{B7053CE4-391F-41E7-A610-1309639471F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5D61BB2-5FB4-4471-A913-2EEDEAF5FD06}" type="pres">
      <dgm:prSet presAssocID="{B7053CE4-391F-41E7-A610-1309639471F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C300CA8-F0DE-4A1E-8556-96AA26D22BEF}" type="pres">
      <dgm:prSet presAssocID="{52D772F8-C8C3-4804-9E2C-D47AE783F7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1D5BC-DE2E-4B6B-BD7A-4902D0910EB9}" type="presOf" srcId="{B7053CE4-391F-41E7-A610-1309639471F5}" destId="{65D61BB2-5FB4-4471-A913-2EEDEAF5FD06}" srcOrd="1" destOrd="0" presId="urn:microsoft.com/office/officeart/2005/8/layout/process1"/>
    <dgm:cxn modelId="{CB2C95B2-4E16-4E9E-9387-1A7B91EB58D4}" srcId="{154218B6-B71C-4DA3-BCAD-E8AEE3C0AA08}" destId="{F972EF33-3636-468C-9FBE-C40BF952D5AB}" srcOrd="1" destOrd="0" parTransId="{E010FBA6-A8B2-40F8-8911-25FB9E9046D6}" sibTransId="{B7053CE4-391F-41E7-A610-1309639471F5}"/>
    <dgm:cxn modelId="{382F76DC-520B-44A5-862A-1A675405BAB1}" type="presOf" srcId="{A9823A31-F6A4-42F5-9B75-6D4CD0CBDF62}" destId="{C0E7C757-0680-456F-ABD9-ED63144F5EEB}" srcOrd="0" destOrd="0" presId="urn:microsoft.com/office/officeart/2005/8/layout/process1"/>
    <dgm:cxn modelId="{E1B2BC1D-078B-418C-ADBE-601D5D6123F5}" type="presOf" srcId="{9CB002FC-819C-466E-8B40-9AC83AF5BF90}" destId="{D9AA112B-1F87-44A4-99D0-D90D5C07C789}" srcOrd="0" destOrd="0" presId="urn:microsoft.com/office/officeart/2005/8/layout/process1"/>
    <dgm:cxn modelId="{E58D3BD4-5BA5-4706-A225-129CC25FAFB2}" srcId="{154218B6-B71C-4DA3-BCAD-E8AEE3C0AA08}" destId="{52D772F8-C8C3-4804-9E2C-D47AE783F741}" srcOrd="2" destOrd="0" parTransId="{75144E16-DAFC-4753-B668-DE50E02E4F8C}" sibTransId="{8CED3606-D239-4F41-8600-7F96D0939970}"/>
    <dgm:cxn modelId="{3A0C7B85-A097-46AB-8C80-A457F8E8ED12}" type="presOf" srcId="{F972EF33-3636-468C-9FBE-C40BF952D5AB}" destId="{55E510EA-9610-477B-91DE-CB748C8FF475}" srcOrd="0" destOrd="0" presId="urn:microsoft.com/office/officeart/2005/8/layout/process1"/>
    <dgm:cxn modelId="{1824065D-9177-4A42-A172-45587BB4E666}" srcId="{154218B6-B71C-4DA3-BCAD-E8AEE3C0AA08}" destId="{A9823A31-F6A4-42F5-9B75-6D4CD0CBDF62}" srcOrd="0" destOrd="0" parTransId="{85C37F49-22BC-4133-BA26-14E8F8D76406}" sibTransId="{9CB002FC-819C-466E-8B40-9AC83AF5BF90}"/>
    <dgm:cxn modelId="{7455A052-AF74-4948-949A-7723B8FF0471}" type="presOf" srcId="{52D772F8-C8C3-4804-9E2C-D47AE783F741}" destId="{8C300CA8-F0DE-4A1E-8556-96AA26D22BEF}" srcOrd="0" destOrd="0" presId="urn:microsoft.com/office/officeart/2005/8/layout/process1"/>
    <dgm:cxn modelId="{26B085C9-A6AE-440B-A924-64225EB8841F}" type="presOf" srcId="{9CB002FC-819C-466E-8B40-9AC83AF5BF90}" destId="{A4755554-2F21-4659-B33D-15B2152D28DB}" srcOrd="1" destOrd="0" presId="urn:microsoft.com/office/officeart/2005/8/layout/process1"/>
    <dgm:cxn modelId="{16A68142-44AA-4B8F-9149-84F9ADFBF158}" type="presOf" srcId="{B7053CE4-391F-41E7-A610-1309639471F5}" destId="{E8DB8AC1-F22E-4D19-841B-FBDEDBDE5119}" srcOrd="0" destOrd="0" presId="urn:microsoft.com/office/officeart/2005/8/layout/process1"/>
    <dgm:cxn modelId="{0670F72F-A536-4310-B56A-19318CCA527D}" type="presOf" srcId="{154218B6-B71C-4DA3-BCAD-E8AEE3C0AA08}" destId="{15F3AC91-BDCE-4F0A-80BB-80ED6AC609AF}" srcOrd="0" destOrd="0" presId="urn:microsoft.com/office/officeart/2005/8/layout/process1"/>
    <dgm:cxn modelId="{2310CE44-1D58-4EAA-BDCD-E6CA806F31BC}" type="presParOf" srcId="{15F3AC91-BDCE-4F0A-80BB-80ED6AC609AF}" destId="{C0E7C757-0680-456F-ABD9-ED63144F5EEB}" srcOrd="0" destOrd="0" presId="urn:microsoft.com/office/officeart/2005/8/layout/process1"/>
    <dgm:cxn modelId="{D9BB3B05-A8FB-4A90-B1BD-055E30A633BC}" type="presParOf" srcId="{15F3AC91-BDCE-4F0A-80BB-80ED6AC609AF}" destId="{D9AA112B-1F87-44A4-99D0-D90D5C07C789}" srcOrd="1" destOrd="0" presId="urn:microsoft.com/office/officeart/2005/8/layout/process1"/>
    <dgm:cxn modelId="{81E1262D-6959-49DA-AD1C-F45BF5E2FE3B}" type="presParOf" srcId="{D9AA112B-1F87-44A4-99D0-D90D5C07C789}" destId="{A4755554-2F21-4659-B33D-15B2152D28DB}" srcOrd="0" destOrd="0" presId="urn:microsoft.com/office/officeart/2005/8/layout/process1"/>
    <dgm:cxn modelId="{99DE0BAC-DCD2-4C12-BD1E-B33CA5C7533E}" type="presParOf" srcId="{15F3AC91-BDCE-4F0A-80BB-80ED6AC609AF}" destId="{55E510EA-9610-477B-91DE-CB748C8FF475}" srcOrd="2" destOrd="0" presId="urn:microsoft.com/office/officeart/2005/8/layout/process1"/>
    <dgm:cxn modelId="{D942C6D9-1AB6-4510-B333-081E2147C531}" type="presParOf" srcId="{15F3AC91-BDCE-4F0A-80BB-80ED6AC609AF}" destId="{E8DB8AC1-F22E-4D19-841B-FBDEDBDE5119}" srcOrd="3" destOrd="0" presId="urn:microsoft.com/office/officeart/2005/8/layout/process1"/>
    <dgm:cxn modelId="{3DFA642B-6840-478C-817C-1CD9A146885A}" type="presParOf" srcId="{E8DB8AC1-F22E-4D19-841B-FBDEDBDE5119}" destId="{65D61BB2-5FB4-4471-A913-2EEDEAF5FD06}" srcOrd="0" destOrd="0" presId="urn:microsoft.com/office/officeart/2005/8/layout/process1"/>
    <dgm:cxn modelId="{321ED2C6-3727-4C2A-A806-6BAC3F717D44}" type="presParOf" srcId="{15F3AC91-BDCE-4F0A-80BB-80ED6AC609AF}" destId="{8C300CA8-F0DE-4A1E-8556-96AA26D22B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4218B6-B71C-4DA3-BCAD-E8AEE3C0AA08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9823A31-F6A4-42F5-9B75-6D4CD0CBDF62}">
      <dgm:prSet phldrT="[Text]" custT="1"/>
      <dgm:spPr/>
      <dgm:t>
        <a:bodyPr/>
        <a:lstStyle/>
        <a:p>
          <a:r>
            <a:rPr lang="en-US" sz="2000" i="0" dirty="0" smtClean="0">
              <a:latin typeface="Bahnschrift Condensed" pitchFamily="34" charset="0"/>
            </a:rPr>
            <a:t>Epithelium stratified  Columnar</a:t>
          </a:r>
          <a:endParaRPr lang="en-US" sz="2000" i="0" dirty="0">
            <a:latin typeface="Bahnschrift Condensed" pitchFamily="34" charset="0"/>
          </a:endParaRPr>
        </a:p>
      </dgm:t>
    </dgm:pt>
    <dgm:pt modelId="{85C37F49-22BC-4133-BA26-14E8F8D76406}" type="parTrans" cxnId="{1824065D-9177-4A42-A172-45587BB4E666}">
      <dgm:prSet/>
      <dgm:spPr/>
      <dgm:t>
        <a:bodyPr/>
        <a:lstStyle/>
        <a:p>
          <a:endParaRPr lang="en-US"/>
        </a:p>
      </dgm:t>
    </dgm:pt>
    <dgm:pt modelId="{9CB002FC-819C-466E-8B40-9AC83AF5BF90}" type="sibTrans" cxnId="{1824065D-9177-4A42-A172-45587BB4E666}">
      <dgm:prSet/>
      <dgm:spPr/>
      <dgm:t>
        <a:bodyPr/>
        <a:lstStyle/>
        <a:p>
          <a:endParaRPr lang="en-US"/>
        </a:p>
      </dgm:t>
    </dgm:pt>
    <dgm:pt modelId="{F972EF33-3636-468C-9FBE-C40BF952D5AB}">
      <dgm:prSet phldrT="[Text]" custT="1"/>
      <dgm:spPr/>
      <dgm:t>
        <a:bodyPr/>
        <a:lstStyle/>
        <a:p>
          <a:r>
            <a:rPr lang="en-US" sz="2800" dirty="0" err="1" smtClean="0">
              <a:latin typeface="Bahnschrift Condensed" pitchFamily="34" charset="0"/>
            </a:rPr>
            <a:t>Konjungtiva</a:t>
          </a:r>
          <a:endParaRPr lang="en-US" sz="2800" dirty="0">
            <a:latin typeface="Bahnschrift Condensed" pitchFamily="34" charset="0"/>
          </a:endParaRPr>
        </a:p>
      </dgm:t>
    </dgm:pt>
    <dgm:pt modelId="{E010FBA6-A8B2-40F8-8911-25FB9E9046D6}" type="parTrans" cxnId="{CB2C95B2-4E16-4E9E-9387-1A7B91EB58D4}">
      <dgm:prSet/>
      <dgm:spPr/>
      <dgm:t>
        <a:bodyPr/>
        <a:lstStyle/>
        <a:p>
          <a:endParaRPr lang="en-US"/>
        </a:p>
      </dgm:t>
    </dgm:pt>
    <dgm:pt modelId="{B7053CE4-391F-41E7-A610-1309639471F5}" type="sibTrans" cxnId="{CB2C95B2-4E16-4E9E-9387-1A7B91EB58D4}">
      <dgm:prSet/>
      <dgm:spPr/>
      <dgm:t>
        <a:bodyPr/>
        <a:lstStyle/>
        <a:p>
          <a:endParaRPr lang="en-US"/>
        </a:p>
      </dgm:t>
    </dgm:pt>
    <dgm:pt modelId="{52D772F8-C8C3-4804-9E2C-D47AE783F741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Bahnschrift Condensed" pitchFamily="34" charset="0"/>
            </a:rPr>
            <a:t>Sbg</a:t>
          </a:r>
          <a:r>
            <a:rPr lang="en-US" dirty="0" smtClean="0">
              <a:solidFill>
                <a:srgbClr val="FFFF00"/>
              </a:solidFill>
              <a:latin typeface="Bahnschrift Condensed" pitchFamily="34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Bahnschrift Condensed" pitchFamily="34" charset="0"/>
            </a:rPr>
            <a:t>proteksi</a:t>
          </a:r>
          <a:endParaRPr lang="en-US" dirty="0">
            <a:solidFill>
              <a:srgbClr val="FFFF00"/>
            </a:solidFill>
            <a:latin typeface="Bahnschrift Condensed" pitchFamily="34" charset="0"/>
          </a:endParaRPr>
        </a:p>
      </dgm:t>
    </dgm:pt>
    <dgm:pt modelId="{75144E16-DAFC-4753-B668-DE50E02E4F8C}" type="parTrans" cxnId="{E58D3BD4-5BA5-4706-A225-129CC25FAFB2}">
      <dgm:prSet/>
      <dgm:spPr/>
      <dgm:t>
        <a:bodyPr/>
        <a:lstStyle/>
        <a:p>
          <a:endParaRPr lang="en-US"/>
        </a:p>
      </dgm:t>
    </dgm:pt>
    <dgm:pt modelId="{8CED3606-D239-4F41-8600-7F96D0939970}" type="sibTrans" cxnId="{E58D3BD4-5BA5-4706-A225-129CC25FAFB2}">
      <dgm:prSet/>
      <dgm:spPr/>
      <dgm:t>
        <a:bodyPr/>
        <a:lstStyle/>
        <a:p>
          <a:endParaRPr lang="en-US"/>
        </a:p>
      </dgm:t>
    </dgm:pt>
    <dgm:pt modelId="{15F3AC91-BDCE-4F0A-80BB-80ED6AC609AF}" type="pres">
      <dgm:prSet presAssocID="{154218B6-B71C-4DA3-BCAD-E8AEE3C0AA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E7C757-0680-456F-ABD9-ED63144F5EEB}" type="pres">
      <dgm:prSet presAssocID="{A9823A31-F6A4-42F5-9B75-6D4CD0CBDF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A112B-1F87-44A4-99D0-D90D5C07C789}" type="pres">
      <dgm:prSet presAssocID="{9CB002FC-819C-466E-8B40-9AC83AF5BF9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755554-2F21-4659-B33D-15B2152D28DB}" type="pres">
      <dgm:prSet presAssocID="{9CB002FC-819C-466E-8B40-9AC83AF5BF9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5E510EA-9610-477B-91DE-CB748C8FF475}" type="pres">
      <dgm:prSet presAssocID="{F972EF33-3636-468C-9FBE-C40BF952D5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B8AC1-F22E-4D19-841B-FBDEDBDE5119}" type="pres">
      <dgm:prSet presAssocID="{B7053CE4-391F-41E7-A610-1309639471F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5D61BB2-5FB4-4471-A913-2EEDEAF5FD06}" type="pres">
      <dgm:prSet presAssocID="{B7053CE4-391F-41E7-A610-1309639471F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C300CA8-F0DE-4A1E-8556-96AA26D22BEF}" type="pres">
      <dgm:prSet presAssocID="{52D772F8-C8C3-4804-9E2C-D47AE783F7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848A9-2A08-4DB1-A05F-B45382FAB94B}" type="presOf" srcId="{F972EF33-3636-468C-9FBE-C40BF952D5AB}" destId="{55E510EA-9610-477B-91DE-CB748C8FF475}" srcOrd="0" destOrd="0" presId="urn:microsoft.com/office/officeart/2005/8/layout/process1"/>
    <dgm:cxn modelId="{306E0BEC-4A61-426B-A7F0-7F1FC90D3BBB}" type="presOf" srcId="{9CB002FC-819C-466E-8B40-9AC83AF5BF90}" destId="{D9AA112B-1F87-44A4-99D0-D90D5C07C789}" srcOrd="0" destOrd="0" presId="urn:microsoft.com/office/officeart/2005/8/layout/process1"/>
    <dgm:cxn modelId="{0F103CF5-14E5-4126-BAB5-21EE010A8E56}" type="presOf" srcId="{154218B6-B71C-4DA3-BCAD-E8AEE3C0AA08}" destId="{15F3AC91-BDCE-4F0A-80BB-80ED6AC609AF}" srcOrd="0" destOrd="0" presId="urn:microsoft.com/office/officeart/2005/8/layout/process1"/>
    <dgm:cxn modelId="{3119C2D5-73D9-4587-B12E-433BEDB16518}" type="presOf" srcId="{9CB002FC-819C-466E-8B40-9AC83AF5BF90}" destId="{A4755554-2F21-4659-B33D-15B2152D28DB}" srcOrd="1" destOrd="0" presId="urn:microsoft.com/office/officeart/2005/8/layout/process1"/>
    <dgm:cxn modelId="{CB2C95B2-4E16-4E9E-9387-1A7B91EB58D4}" srcId="{154218B6-B71C-4DA3-BCAD-E8AEE3C0AA08}" destId="{F972EF33-3636-468C-9FBE-C40BF952D5AB}" srcOrd="1" destOrd="0" parTransId="{E010FBA6-A8B2-40F8-8911-25FB9E9046D6}" sibTransId="{B7053CE4-391F-41E7-A610-1309639471F5}"/>
    <dgm:cxn modelId="{71826AA9-3C72-4C21-BFE0-CD62802CEFAA}" type="presOf" srcId="{B7053CE4-391F-41E7-A610-1309639471F5}" destId="{65D61BB2-5FB4-4471-A913-2EEDEAF5FD06}" srcOrd="1" destOrd="0" presId="urn:microsoft.com/office/officeart/2005/8/layout/process1"/>
    <dgm:cxn modelId="{7F3C333B-4425-4E42-BEAE-F560B8EDC11F}" type="presOf" srcId="{52D772F8-C8C3-4804-9E2C-D47AE783F741}" destId="{8C300CA8-F0DE-4A1E-8556-96AA26D22BEF}" srcOrd="0" destOrd="0" presId="urn:microsoft.com/office/officeart/2005/8/layout/process1"/>
    <dgm:cxn modelId="{E58D3BD4-5BA5-4706-A225-129CC25FAFB2}" srcId="{154218B6-B71C-4DA3-BCAD-E8AEE3C0AA08}" destId="{52D772F8-C8C3-4804-9E2C-D47AE783F741}" srcOrd="2" destOrd="0" parTransId="{75144E16-DAFC-4753-B668-DE50E02E4F8C}" sibTransId="{8CED3606-D239-4F41-8600-7F96D0939970}"/>
    <dgm:cxn modelId="{FD24D094-63C4-40AF-8801-9F91049C656F}" type="presOf" srcId="{A9823A31-F6A4-42F5-9B75-6D4CD0CBDF62}" destId="{C0E7C757-0680-456F-ABD9-ED63144F5EEB}" srcOrd="0" destOrd="0" presId="urn:microsoft.com/office/officeart/2005/8/layout/process1"/>
    <dgm:cxn modelId="{1824065D-9177-4A42-A172-45587BB4E666}" srcId="{154218B6-B71C-4DA3-BCAD-E8AEE3C0AA08}" destId="{A9823A31-F6A4-42F5-9B75-6D4CD0CBDF62}" srcOrd="0" destOrd="0" parTransId="{85C37F49-22BC-4133-BA26-14E8F8D76406}" sibTransId="{9CB002FC-819C-466E-8B40-9AC83AF5BF90}"/>
    <dgm:cxn modelId="{A37E178E-945C-47DB-9C59-C66A76CFA80B}" type="presOf" srcId="{B7053CE4-391F-41E7-A610-1309639471F5}" destId="{E8DB8AC1-F22E-4D19-841B-FBDEDBDE5119}" srcOrd="0" destOrd="0" presId="urn:microsoft.com/office/officeart/2005/8/layout/process1"/>
    <dgm:cxn modelId="{5AE2B636-AE92-4C3F-A435-2C23F9CA1324}" type="presParOf" srcId="{15F3AC91-BDCE-4F0A-80BB-80ED6AC609AF}" destId="{C0E7C757-0680-456F-ABD9-ED63144F5EEB}" srcOrd="0" destOrd="0" presId="urn:microsoft.com/office/officeart/2005/8/layout/process1"/>
    <dgm:cxn modelId="{62FDBD01-D94A-4AEE-8422-9A418C42FC17}" type="presParOf" srcId="{15F3AC91-BDCE-4F0A-80BB-80ED6AC609AF}" destId="{D9AA112B-1F87-44A4-99D0-D90D5C07C789}" srcOrd="1" destOrd="0" presId="urn:microsoft.com/office/officeart/2005/8/layout/process1"/>
    <dgm:cxn modelId="{5DD99FD8-E547-4E91-BD7A-61A11726D003}" type="presParOf" srcId="{D9AA112B-1F87-44A4-99D0-D90D5C07C789}" destId="{A4755554-2F21-4659-B33D-15B2152D28DB}" srcOrd="0" destOrd="0" presId="urn:microsoft.com/office/officeart/2005/8/layout/process1"/>
    <dgm:cxn modelId="{B4E3E496-A7BF-484F-8675-228AAD154CA8}" type="presParOf" srcId="{15F3AC91-BDCE-4F0A-80BB-80ED6AC609AF}" destId="{55E510EA-9610-477B-91DE-CB748C8FF475}" srcOrd="2" destOrd="0" presId="urn:microsoft.com/office/officeart/2005/8/layout/process1"/>
    <dgm:cxn modelId="{52783BD8-3FB0-49F1-8575-E08771993C22}" type="presParOf" srcId="{15F3AC91-BDCE-4F0A-80BB-80ED6AC609AF}" destId="{E8DB8AC1-F22E-4D19-841B-FBDEDBDE5119}" srcOrd="3" destOrd="0" presId="urn:microsoft.com/office/officeart/2005/8/layout/process1"/>
    <dgm:cxn modelId="{6A2286E8-ED8F-4A24-BBC7-7B54B45A07E1}" type="presParOf" srcId="{E8DB8AC1-F22E-4D19-841B-FBDEDBDE5119}" destId="{65D61BB2-5FB4-4471-A913-2EEDEAF5FD06}" srcOrd="0" destOrd="0" presId="urn:microsoft.com/office/officeart/2005/8/layout/process1"/>
    <dgm:cxn modelId="{5758C9B0-C3FB-4BA9-B726-13230466DDC5}" type="presParOf" srcId="{15F3AC91-BDCE-4F0A-80BB-80ED6AC609AF}" destId="{8C300CA8-F0DE-4A1E-8556-96AA26D22B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4218B6-B71C-4DA3-BCAD-E8AEE3C0AA0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823A31-F6A4-42F5-9B75-6D4CD0CBDF62}">
      <dgm:prSet phldrT="[Text]" custT="1"/>
      <dgm:spPr/>
      <dgm:t>
        <a:bodyPr/>
        <a:lstStyle/>
        <a:p>
          <a:r>
            <a:rPr lang="en-US" sz="1800" i="0" dirty="0" smtClean="0">
              <a:latin typeface="Bahnschrift Condensed" pitchFamily="34" charset="0"/>
            </a:rPr>
            <a:t>Epithelium stratified  </a:t>
          </a:r>
          <a:r>
            <a:rPr lang="en-US" sz="1800" i="0" dirty="0" err="1" smtClean="0">
              <a:latin typeface="Bahnschrift Condensed" pitchFamily="34" charset="0"/>
            </a:rPr>
            <a:t>squamous</a:t>
          </a:r>
          <a:r>
            <a:rPr lang="en-US" sz="1800" i="0" dirty="0" smtClean="0">
              <a:latin typeface="Bahnschrift Condensed" pitchFamily="34" charset="0"/>
            </a:rPr>
            <a:t>, </a:t>
          </a:r>
          <a:r>
            <a:rPr lang="en-US" sz="1800" i="0" dirty="0" err="1" smtClean="0">
              <a:latin typeface="Bahnschrift Condensed" pitchFamily="34" charset="0"/>
            </a:rPr>
            <a:t>tanpa</a:t>
          </a:r>
          <a:r>
            <a:rPr lang="en-US" sz="1800" i="0" dirty="0" smtClean="0">
              <a:latin typeface="Bahnschrift Condensed" pitchFamily="34" charset="0"/>
            </a:rPr>
            <a:t> </a:t>
          </a:r>
          <a:r>
            <a:rPr lang="en-US" sz="1800" i="0" dirty="0" err="1" smtClean="0">
              <a:latin typeface="Bahnschrift Condensed" pitchFamily="34" charset="0"/>
            </a:rPr>
            <a:t>keratinisasi</a:t>
          </a:r>
          <a:endParaRPr lang="en-US" sz="1800" i="0" dirty="0">
            <a:latin typeface="Bahnschrift Condensed" pitchFamily="34" charset="0"/>
          </a:endParaRPr>
        </a:p>
      </dgm:t>
    </dgm:pt>
    <dgm:pt modelId="{85C37F49-22BC-4133-BA26-14E8F8D76406}" type="parTrans" cxnId="{1824065D-9177-4A42-A172-45587BB4E666}">
      <dgm:prSet/>
      <dgm:spPr/>
      <dgm:t>
        <a:bodyPr/>
        <a:lstStyle/>
        <a:p>
          <a:endParaRPr lang="en-US"/>
        </a:p>
      </dgm:t>
    </dgm:pt>
    <dgm:pt modelId="{9CB002FC-819C-466E-8B40-9AC83AF5BF90}" type="sibTrans" cxnId="{1824065D-9177-4A42-A172-45587BB4E666}">
      <dgm:prSet/>
      <dgm:spPr/>
      <dgm:t>
        <a:bodyPr/>
        <a:lstStyle/>
        <a:p>
          <a:endParaRPr lang="en-US"/>
        </a:p>
      </dgm:t>
    </dgm:pt>
    <dgm:pt modelId="{F972EF33-3636-468C-9FBE-C40BF952D5AB}">
      <dgm:prSet phldrT="[Text]" custT="1"/>
      <dgm:spPr/>
      <dgm:t>
        <a:bodyPr/>
        <a:lstStyle/>
        <a:p>
          <a:r>
            <a:rPr lang="en-US" sz="2000" dirty="0" err="1" smtClean="0">
              <a:latin typeface="Bahnschrift Condensed" pitchFamily="34" charset="0"/>
            </a:rPr>
            <a:t>Mulut</a:t>
          </a:r>
          <a:r>
            <a:rPr lang="en-US" sz="2000" dirty="0" smtClean="0">
              <a:latin typeface="Bahnschrift Condensed" pitchFamily="34" charset="0"/>
            </a:rPr>
            <a:t>, </a:t>
          </a:r>
          <a:r>
            <a:rPr lang="en-US" sz="2000" dirty="0" err="1" smtClean="0">
              <a:latin typeface="Bahnschrift Condensed" pitchFamily="34" charset="0"/>
            </a:rPr>
            <a:t>esofagus</a:t>
          </a:r>
          <a:r>
            <a:rPr lang="en-US" sz="2000" dirty="0" smtClean="0">
              <a:latin typeface="Bahnschrift Condensed" pitchFamily="34" charset="0"/>
            </a:rPr>
            <a:t>, vagina &amp; anus </a:t>
          </a:r>
          <a:endParaRPr lang="en-US" sz="2000" dirty="0">
            <a:latin typeface="Bahnschrift Condensed" pitchFamily="34" charset="0"/>
          </a:endParaRPr>
        </a:p>
      </dgm:t>
    </dgm:pt>
    <dgm:pt modelId="{E010FBA6-A8B2-40F8-8911-25FB9E9046D6}" type="parTrans" cxnId="{CB2C95B2-4E16-4E9E-9387-1A7B91EB58D4}">
      <dgm:prSet/>
      <dgm:spPr/>
      <dgm:t>
        <a:bodyPr/>
        <a:lstStyle/>
        <a:p>
          <a:endParaRPr lang="en-US"/>
        </a:p>
      </dgm:t>
    </dgm:pt>
    <dgm:pt modelId="{B7053CE4-391F-41E7-A610-1309639471F5}" type="sibTrans" cxnId="{CB2C95B2-4E16-4E9E-9387-1A7B91EB58D4}">
      <dgm:prSet/>
      <dgm:spPr/>
      <dgm:t>
        <a:bodyPr/>
        <a:lstStyle/>
        <a:p>
          <a:endParaRPr lang="en-US"/>
        </a:p>
      </dgm:t>
    </dgm:pt>
    <dgm:pt modelId="{52D772F8-C8C3-4804-9E2C-D47AE783F741}">
      <dgm:prSet phldrT="[Text]"/>
      <dgm:spPr/>
      <dgm:t>
        <a:bodyPr/>
        <a:lstStyle/>
        <a:p>
          <a:r>
            <a:rPr lang="en-US" dirty="0" err="1" smtClean="0">
              <a:latin typeface="Bahnschrift Condensed" pitchFamily="34" charset="0"/>
            </a:rPr>
            <a:t>Sbg</a:t>
          </a:r>
          <a:r>
            <a:rPr lang="en-US" dirty="0" smtClean="0">
              <a:latin typeface="Bahnschrift Condensed" pitchFamily="34" charset="0"/>
            </a:rPr>
            <a:t> </a:t>
          </a:r>
          <a:r>
            <a:rPr lang="en-US" dirty="0" err="1" smtClean="0">
              <a:latin typeface="Bahnschrift Condensed" pitchFamily="34" charset="0"/>
            </a:rPr>
            <a:t>proteksi</a:t>
          </a:r>
          <a:r>
            <a:rPr lang="en-US" dirty="0" smtClean="0">
              <a:latin typeface="Bahnschrift Condensed" pitchFamily="34" charset="0"/>
            </a:rPr>
            <a:t>, </a:t>
          </a:r>
          <a:r>
            <a:rPr lang="en-US" dirty="0" err="1" smtClean="0">
              <a:latin typeface="Bahnschrift Condensed" pitchFamily="34" charset="0"/>
            </a:rPr>
            <a:t>sekresi</a:t>
          </a:r>
          <a:endParaRPr lang="en-US" dirty="0">
            <a:latin typeface="Bahnschrift Condensed" pitchFamily="34" charset="0"/>
          </a:endParaRPr>
        </a:p>
      </dgm:t>
    </dgm:pt>
    <dgm:pt modelId="{75144E16-DAFC-4753-B668-DE50E02E4F8C}" type="parTrans" cxnId="{E58D3BD4-5BA5-4706-A225-129CC25FAFB2}">
      <dgm:prSet/>
      <dgm:spPr/>
      <dgm:t>
        <a:bodyPr/>
        <a:lstStyle/>
        <a:p>
          <a:endParaRPr lang="en-US"/>
        </a:p>
      </dgm:t>
    </dgm:pt>
    <dgm:pt modelId="{8CED3606-D239-4F41-8600-7F96D0939970}" type="sibTrans" cxnId="{E58D3BD4-5BA5-4706-A225-129CC25FAFB2}">
      <dgm:prSet/>
      <dgm:spPr/>
      <dgm:t>
        <a:bodyPr/>
        <a:lstStyle/>
        <a:p>
          <a:endParaRPr lang="en-US"/>
        </a:p>
      </dgm:t>
    </dgm:pt>
    <dgm:pt modelId="{15F3AC91-BDCE-4F0A-80BB-80ED6AC609AF}" type="pres">
      <dgm:prSet presAssocID="{154218B6-B71C-4DA3-BCAD-E8AEE3C0AA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E7C757-0680-456F-ABD9-ED63144F5EEB}" type="pres">
      <dgm:prSet presAssocID="{A9823A31-F6A4-42F5-9B75-6D4CD0CBDF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A112B-1F87-44A4-99D0-D90D5C07C789}" type="pres">
      <dgm:prSet presAssocID="{9CB002FC-819C-466E-8B40-9AC83AF5BF9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755554-2F21-4659-B33D-15B2152D28DB}" type="pres">
      <dgm:prSet presAssocID="{9CB002FC-819C-466E-8B40-9AC83AF5BF9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5E510EA-9610-477B-91DE-CB748C8FF475}" type="pres">
      <dgm:prSet presAssocID="{F972EF33-3636-468C-9FBE-C40BF952D5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B8AC1-F22E-4D19-841B-FBDEDBDE5119}" type="pres">
      <dgm:prSet presAssocID="{B7053CE4-391F-41E7-A610-1309639471F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5D61BB2-5FB4-4471-A913-2EEDEAF5FD06}" type="pres">
      <dgm:prSet presAssocID="{B7053CE4-391F-41E7-A610-1309639471F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C300CA8-F0DE-4A1E-8556-96AA26D22BEF}" type="pres">
      <dgm:prSet presAssocID="{52D772F8-C8C3-4804-9E2C-D47AE783F7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9CD29-ED13-4C4D-BCF7-33F483B49A67}" type="presOf" srcId="{B7053CE4-391F-41E7-A610-1309639471F5}" destId="{E8DB8AC1-F22E-4D19-841B-FBDEDBDE5119}" srcOrd="0" destOrd="0" presId="urn:microsoft.com/office/officeart/2005/8/layout/process1"/>
    <dgm:cxn modelId="{6425BF60-EF67-422B-8AF8-BFA8DFE14742}" type="presOf" srcId="{9CB002FC-819C-466E-8B40-9AC83AF5BF90}" destId="{D9AA112B-1F87-44A4-99D0-D90D5C07C789}" srcOrd="0" destOrd="0" presId="urn:microsoft.com/office/officeart/2005/8/layout/process1"/>
    <dgm:cxn modelId="{CB2C95B2-4E16-4E9E-9387-1A7B91EB58D4}" srcId="{154218B6-B71C-4DA3-BCAD-E8AEE3C0AA08}" destId="{F972EF33-3636-468C-9FBE-C40BF952D5AB}" srcOrd="1" destOrd="0" parTransId="{E010FBA6-A8B2-40F8-8911-25FB9E9046D6}" sibTransId="{B7053CE4-391F-41E7-A610-1309639471F5}"/>
    <dgm:cxn modelId="{5C1F37C3-07B2-445F-9C66-2D1A898A52E0}" type="presOf" srcId="{154218B6-B71C-4DA3-BCAD-E8AEE3C0AA08}" destId="{15F3AC91-BDCE-4F0A-80BB-80ED6AC609AF}" srcOrd="0" destOrd="0" presId="urn:microsoft.com/office/officeart/2005/8/layout/process1"/>
    <dgm:cxn modelId="{59D65AB3-0423-4BB5-8FDA-A28FFD28E6BB}" type="presOf" srcId="{A9823A31-F6A4-42F5-9B75-6D4CD0CBDF62}" destId="{C0E7C757-0680-456F-ABD9-ED63144F5EEB}" srcOrd="0" destOrd="0" presId="urn:microsoft.com/office/officeart/2005/8/layout/process1"/>
    <dgm:cxn modelId="{6464E740-4043-45B5-B2AD-E4963765023E}" type="presOf" srcId="{9CB002FC-819C-466E-8B40-9AC83AF5BF90}" destId="{A4755554-2F21-4659-B33D-15B2152D28DB}" srcOrd="1" destOrd="0" presId="urn:microsoft.com/office/officeart/2005/8/layout/process1"/>
    <dgm:cxn modelId="{E58D3BD4-5BA5-4706-A225-129CC25FAFB2}" srcId="{154218B6-B71C-4DA3-BCAD-E8AEE3C0AA08}" destId="{52D772F8-C8C3-4804-9E2C-D47AE783F741}" srcOrd="2" destOrd="0" parTransId="{75144E16-DAFC-4753-B668-DE50E02E4F8C}" sibTransId="{8CED3606-D239-4F41-8600-7F96D0939970}"/>
    <dgm:cxn modelId="{9B092685-1187-49ED-BF10-3E800B638857}" type="presOf" srcId="{52D772F8-C8C3-4804-9E2C-D47AE783F741}" destId="{8C300CA8-F0DE-4A1E-8556-96AA26D22BEF}" srcOrd="0" destOrd="0" presId="urn:microsoft.com/office/officeart/2005/8/layout/process1"/>
    <dgm:cxn modelId="{1824065D-9177-4A42-A172-45587BB4E666}" srcId="{154218B6-B71C-4DA3-BCAD-E8AEE3C0AA08}" destId="{A9823A31-F6A4-42F5-9B75-6D4CD0CBDF62}" srcOrd="0" destOrd="0" parTransId="{85C37F49-22BC-4133-BA26-14E8F8D76406}" sibTransId="{9CB002FC-819C-466E-8B40-9AC83AF5BF90}"/>
    <dgm:cxn modelId="{C912849C-C38C-474C-B006-F56C25C45B62}" type="presOf" srcId="{B7053CE4-391F-41E7-A610-1309639471F5}" destId="{65D61BB2-5FB4-4471-A913-2EEDEAF5FD06}" srcOrd="1" destOrd="0" presId="urn:microsoft.com/office/officeart/2005/8/layout/process1"/>
    <dgm:cxn modelId="{3122FB90-CC83-4B14-A9BA-C040B8706225}" type="presOf" srcId="{F972EF33-3636-468C-9FBE-C40BF952D5AB}" destId="{55E510EA-9610-477B-91DE-CB748C8FF475}" srcOrd="0" destOrd="0" presId="urn:microsoft.com/office/officeart/2005/8/layout/process1"/>
    <dgm:cxn modelId="{482E0983-65C6-4B56-A0B7-7B0421CEDC0C}" type="presParOf" srcId="{15F3AC91-BDCE-4F0A-80BB-80ED6AC609AF}" destId="{C0E7C757-0680-456F-ABD9-ED63144F5EEB}" srcOrd="0" destOrd="0" presId="urn:microsoft.com/office/officeart/2005/8/layout/process1"/>
    <dgm:cxn modelId="{2198AAD7-9878-44A9-8B44-36135A989A48}" type="presParOf" srcId="{15F3AC91-BDCE-4F0A-80BB-80ED6AC609AF}" destId="{D9AA112B-1F87-44A4-99D0-D90D5C07C789}" srcOrd="1" destOrd="0" presId="urn:microsoft.com/office/officeart/2005/8/layout/process1"/>
    <dgm:cxn modelId="{A9B7B1CE-95D6-4FE7-8CE8-031D39E79525}" type="presParOf" srcId="{D9AA112B-1F87-44A4-99D0-D90D5C07C789}" destId="{A4755554-2F21-4659-B33D-15B2152D28DB}" srcOrd="0" destOrd="0" presId="urn:microsoft.com/office/officeart/2005/8/layout/process1"/>
    <dgm:cxn modelId="{029673EF-9AC5-4E24-81C8-1A5DD62D2F13}" type="presParOf" srcId="{15F3AC91-BDCE-4F0A-80BB-80ED6AC609AF}" destId="{55E510EA-9610-477B-91DE-CB748C8FF475}" srcOrd="2" destOrd="0" presId="urn:microsoft.com/office/officeart/2005/8/layout/process1"/>
    <dgm:cxn modelId="{26797B04-A4E4-4A95-AF8F-FA3B763D5C0F}" type="presParOf" srcId="{15F3AC91-BDCE-4F0A-80BB-80ED6AC609AF}" destId="{E8DB8AC1-F22E-4D19-841B-FBDEDBDE5119}" srcOrd="3" destOrd="0" presId="urn:microsoft.com/office/officeart/2005/8/layout/process1"/>
    <dgm:cxn modelId="{0678FBAC-DFB8-4C45-A325-375126233A10}" type="presParOf" srcId="{E8DB8AC1-F22E-4D19-841B-FBDEDBDE5119}" destId="{65D61BB2-5FB4-4471-A913-2EEDEAF5FD06}" srcOrd="0" destOrd="0" presId="urn:microsoft.com/office/officeart/2005/8/layout/process1"/>
    <dgm:cxn modelId="{D927B1D0-724A-444A-936F-435EFEDF5EC4}" type="presParOf" srcId="{15F3AC91-BDCE-4F0A-80BB-80ED6AC609AF}" destId="{8C300CA8-F0DE-4A1E-8556-96AA26D22B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A40F6-4AF6-4B79-97DA-88B3506C9F5F}">
      <dsp:nvSpPr>
        <dsp:cNvPr id="0" name=""/>
        <dsp:cNvSpPr/>
      </dsp:nvSpPr>
      <dsp:spPr>
        <a:xfrm>
          <a:off x="1000132" y="0"/>
          <a:ext cx="5000660" cy="5000660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22111C2-93DE-4683-99B3-A2588885F107}">
      <dsp:nvSpPr>
        <dsp:cNvPr id="0" name=""/>
        <dsp:cNvSpPr/>
      </dsp:nvSpPr>
      <dsp:spPr>
        <a:xfrm>
          <a:off x="1475194" y="475062"/>
          <a:ext cx="1950257" cy="19502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Black" pitchFamily="34" charset="0"/>
            </a:rPr>
            <a:t>Jaringan</a:t>
          </a:r>
          <a:r>
            <a:rPr lang="en-US" sz="2400" kern="1200" dirty="0" smtClean="0">
              <a:latin typeface="Arial Black" pitchFamily="34" charset="0"/>
            </a:rPr>
            <a:t> </a:t>
          </a:r>
          <a:r>
            <a:rPr lang="en-US" sz="2400" kern="1200" dirty="0" err="1" smtClean="0">
              <a:latin typeface="Arial Black" pitchFamily="34" charset="0"/>
            </a:rPr>
            <a:t>Otot</a:t>
          </a:r>
          <a:endParaRPr lang="en-US" sz="2400" kern="1200" dirty="0">
            <a:latin typeface="Arial Black" pitchFamily="34" charset="0"/>
          </a:endParaRPr>
        </a:p>
      </dsp:txBody>
      <dsp:txXfrm>
        <a:off x="1570398" y="570266"/>
        <a:ext cx="1759849" cy="1759849"/>
      </dsp:txXfrm>
    </dsp:sp>
    <dsp:sp modelId="{6075CEF6-A0A8-48DF-86F8-FC6F0BE77054}">
      <dsp:nvSpPr>
        <dsp:cNvPr id="0" name=""/>
        <dsp:cNvSpPr/>
      </dsp:nvSpPr>
      <dsp:spPr>
        <a:xfrm>
          <a:off x="3575471" y="475062"/>
          <a:ext cx="1950257" cy="1950257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bg1"/>
              </a:solidFill>
              <a:latin typeface="Arial Black" pitchFamily="34" charset="0"/>
            </a:rPr>
            <a:t>Jaringan</a:t>
          </a:r>
          <a:r>
            <a:rPr lang="en-US" sz="2500" kern="1200" dirty="0" smtClean="0">
              <a:solidFill>
                <a:schemeClr val="bg1"/>
              </a:solidFill>
              <a:latin typeface="Arial Black" pitchFamily="34" charset="0"/>
            </a:rPr>
            <a:t> </a:t>
          </a:r>
          <a:r>
            <a:rPr lang="en-US" sz="2500" kern="1200" dirty="0" err="1" smtClean="0">
              <a:solidFill>
                <a:schemeClr val="bg1"/>
              </a:solidFill>
              <a:latin typeface="Arial Black" pitchFamily="34" charset="0"/>
            </a:rPr>
            <a:t>Saraf</a:t>
          </a:r>
          <a:endParaRPr lang="en-US" sz="25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3670675" y="570266"/>
        <a:ext cx="1759849" cy="1759849"/>
      </dsp:txXfrm>
    </dsp:sp>
    <dsp:sp modelId="{9770AF23-2B6D-4DDF-8258-3E4B72B7F255}">
      <dsp:nvSpPr>
        <dsp:cNvPr id="0" name=""/>
        <dsp:cNvSpPr/>
      </dsp:nvSpPr>
      <dsp:spPr>
        <a:xfrm>
          <a:off x="1475194" y="2575339"/>
          <a:ext cx="1950257" cy="1950257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  <a:latin typeface="Arial Black" pitchFamily="34" charset="0"/>
            </a:rPr>
            <a:t>Jaringan</a:t>
          </a:r>
          <a:r>
            <a:rPr lang="en-US" sz="25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Arial Black" pitchFamily="34" charset="0"/>
            </a:rPr>
            <a:t>Epitel</a:t>
          </a:r>
          <a:endParaRPr lang="en-US" sz="2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570398" y="2670543"/>
        <a:ext cx="1759849" cy="1759849"/>
      </dsp:txXfrm>
    </dsp:sp>
    <dsp:sp modelId="{4CBFE2FD-7B2E-449E-9BC5-23D1AD57A6AC}">
      <dsp:nvSpPr>
        <dsp:cNvPr id="0" name=""/>
        <dsp:cNvSpPr/>
      </dsp:nvSpPr>
      <dsp:spPr>
        <a:xfrm>
          <a:off x="3575471" y="2575339"/>
          <a:ext cx="1950257" cy="195025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  <a:latin typeface="Arial Black" pitchFamily="34" charset="0"/>
            </a:rPr>
            <a:t>Jaringan</a:t>
          </a:r>
          <a:r>
            <a:rPr lang="en-US" sz="25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Arial Black" pitchFamily="34" charset="0"/>
            </a:rPr>
            <a:t>Ikat</a:t>
          </a:r>
          <a:endParaRPr lang="en-US" sz="2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670675" y="2670543"/>
        <a:ext cx="1759849" cy="1759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7C757-0680-456F-ABD9-ED63144F5EEB}">
      <dsp:nvSpPr>
        <dsp:cNvPr id="0" name=""/>
        <dsp:cNvSpPr/>
      </dsp:nvSpPr>
      <dsp:spPr>
        <a:xfrm>
          <a:off x="7634" y="0"/>
          <a:ext cx="2281981" cy="10668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Bahnschrift Condensed" pitchFamily="34" charset="0"/>
            </a:rPr>
            <a:t>Epithelium stratified  </a:t>
          </a:r>
          <a:r>
            <a:rPr lang="en-US" sz="1800" i="0" kern="1200" dirty="0" err="1" smtClean="0">
              <a:latin typeface="Bahnschrift Condensed" pitchFamily="34" charset="0"/>
            </a:rPr>
            <a:t>squamous</a:t>
          </a:r>
          <a:r>
            <a:rPr lang="en-US" sz="1800" i="0" kern="1200" dirty="0" smtClean="0">
              <a:latin typeface="Bahnschrift Condensed" pitchFamily="34" charset="0"/>
            </a:rPr>
            <a:t>, dg </a:t>
          </a:r>
          <a:r>
            <a:rPr lang="en-US" sz="1800" i="0" kern="1200" dirty="0" err="1" smtClean="0">
              <a:latin typeface="Bahnschrift Condensed" pitchFamily="34" charset="0"/>
            </a:rPr>
            <a:t>keratinisasi</a:t>
          </a:r>
          <a:endParaRPr lang="en-US" sz="1800" i="0" kern="1200" dirty="0">
            <a:latin typeface="Bahnschrift Condensed" pitchFamily="34" charset="0"/>
          </a:endParaRPr>
        </a:p>
      </dsp:txBody>
      <dsp:txXfrm>
        <a:off x="38880" y="31246"/>
        <a:ext cx="2219489" cy="1004308"/>
      </dsp:txXfrm>
    </dsp:sp>
    <dsp:sp modelId="{D9AA112B-1F87-44A4-99D0-D90D5C07C789}">
      <dsp:nvSpPr>
        <dsp:cNvPr id="0" name=""/>
        <dsp:cNvSpPr/>
      </dsp:nvSpPr>
      <dsp:spPr>
        <a:xfrm>
          <a:off x="2517814" y="25043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17814" y="363620"/>
        <a:ext cx="338646" cy="339559"/>
      </dsp:txXfrm>
    </dsp:sp>
    <dsp:sp modelId="{55E510EA-9610-477B-91DE-CB748C8FF475}">
      <dsp:nvSpPr>
        <dsp:cNvPr id="0" name=""/>
        <dsp:cNvSpPr/>
      </dsp:nvSpPr>
      <dsp:spPr>
        <a:xfrm>
          <a:off x="3202409" y="0"/>
          <a:ext cx="2281981" cy="10668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Bahnschrift Condensed" pitchFamily="34" charset="0"/>
            </a:rPr>
            <a:t>Kulit</a:t>
          </a:r>
          <a:r>
            <a:rPr lang="en-US" sz="4000" kern="1200" dirty="0" smtClean="0">
              <a:latin typeface="Bahnschrift Condensed" pitchFamily="34" charset="0"/>
            </a:rPr>
            <a:t> </a:t>
          </a:r>
          <a:endParaRPr lang="en-US" sz="4000" kern="1200" dirty="0">
            <a:latin typeface="Bahnschrift Condensed" pitchFamily="34" charset="0"/>
          </a:endParaRPr>
        </a:p>
      </dsp:txBody>
      <dsp:txXfrm>
        <a:off x="3233655" y="31246"/>
        <a:ext cx="2219489" cy="1004308"/>
      </dsp:txXfrm>
    </dsp:sp>
    <dsp:sp modelId="{E8DB8AC1-F22E-4D19-841B-FBDEDBDE5119}">
      <dsp:nvSpPr>
        <dsp:cNvPr id="0" name=""/>
        <dsp:cNvSpPr/>
      </dsp:nvSpPr>
      <dsp:spPr>
        <a:xfrm>
          <a:off x="5712588" y="25043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712588" y="363620"/>
        <a:ext cx="338646" cy="339559"/>
      </dsp:txXfrm>
    </dsp:sp>
    <dsp:sp modelId="{8C300CA8-F0DE-4A1E-8556-96AA26D22BEF}">
      <dsp:nvSpPr>
        <dsp:cNvPr id="0" name=""/>
        <dsp:cNvSpPr/>
      </dsp:nvSpPr>
      <dsp:spPr>
        <a:xfrm>
          <a:off x="6397183" y="0"/>
          <a:ext cx="2281981" cy="10668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FF00"/>
              </a:solidFill>
              <a:latin typeface="Bahnschrift Condensed" pitchFamily="34" charset="0"/>
            </a:rPr>
            <a:t>Sbg</a:t>
          </a:r>
          <a:r>
            <a:rPr lang="en-US" sz="1600" kern="1200" dirty="0" smtClean="0">
              <a:solidFill>
                <a:srgbClr val="FFFF00"/>
              </a:solidFill>
              <a:latin typeface="Bahnschrift Condensed" pitchFamily="34" charset="0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Bahnschrift Condensed" pitchFamily="34" charset="0"/>
            </a:rPr>
            <a:t>proteksi</a:t>
          </a:r>
          <a:r>
            <a:rPr lang="en-US" sz="1600" kern="1200" dirty="0" smtClean="0">
              <a:solidFill>
                <a:srgbClr val="FFFF00"/>
              </a:solidFill>
              <a:latin typeface="Bahnschrift Condensed" pitchFamily="34" charset="0"/>
            </a:rPr>
            <a:t>, </a:t>
          </a:r>
          <a:r>
            <a:rPr lang="en-US" sz="1600" kern="1200" dirty="0" err="1" smtClean="0">
              <a:solidFill>
                <a:srgbClr val="FFFF00"/>
              </a:solidFill>
              <a:latin typeface="Bahnschrift Condensed" pitchFamily="34" charset="0"/>
            </a:rPr>
            <a:t>mencegah</a:t>
          </a:r>
          <a:r>
            <a:rPr lang="en-US" sz="1600" kern="1200" dirty="0" smtClean="0">
              <a:solidFill>
                <a:srgbClr val="FFFF00"/>
              </a:solidFill>
              <a:latin typeface="Bahnschrift Condensed" pitchFamily="34" charset="0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Bahnschrift Condensed" pitchFamily="34" charset="0"/>
            </a:rPr>
            <a:t>penguapan</a:t>
          </a:r>
          <a:r>
            <a:rPr lang="en-US" sz="1600" kern="1200" dirty="0" smtClean="0">
              <a:solidFill>
                <a:srgbClr val="FFFF00"/>
              </a:solidFill>
              <a:latin typeface="Bahnschrift Condensed" pitchFamily="34" charset="0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Bahnschrift Condensed" pitchFamily="34" charset="0"/>
            </a:rPr>
            <a:t>berlebihan</a:t>
          </a:r>
          <a:r>
            <a:rPr lang="en-US" sz="1600" kern="1200" dirty="0" smtClean="0">
              <a:solidFill>
                <a:srgbClr val="FFFF00"/>
              </a:solidFill>
              <a:latin typeface="Bahnschrift Condensed" pitchFamily="34" charset="0"/>
            </a:rPr>
            <a:t>, </a:t>
          </a:r>
          <a:r>
            <a:rPr lang="en-US" sz="1600" kern="1200" dirty="0" err="1" smtClean="0">
              <a:solidFill>
                <a:srgbClr val="FFFF00"/>
              </a:solidFill>
              <a:latin typeface="Bahnschrift Condensed" pitchFamily="34" charset="0"/>
            </a:rPr>
            <a:t>sekresi</a:t>
          </a:r>
          <a:endParaRPr lang="en-US" sz="1600" kern="1200" dirty="0">
            <a:solidFill>
              <a:srgbClr val="FFFF00"/>
            </a:solidFill>
            <a:latin typeface="Bahnschrift Condensed" pitchFamily="34" charset="0"/>
          </a:endParaRPr>
        </a:p>
      </dsp:txBody>
      <dsp:txXfrm>
        <a:off x="6428429" y="31246"/>
        <a:ext cx="2219489" cy="1004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7C757-0680-456F-ABD9-ED63144F5EEB}">
      <dsp:nvSpPr>
        <dsp:cNvPr id="0" name=""/>
        <dsp:cNvSpPr/>
      </dsp:nvSpPr>
      <dsp:spPr>
        <a:xfrm>
          <a:off x="7634" y="0"/>
          <a:ext cx="2281981" cy="1066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>
              <a:latin typeface="Bahnschrift Condensed" pitchFamily="34" charset="0"/>
            </a:rPr>
            <a:t>Epithelium Stratified </a:t>
          </a:r>
          <a:r>
            <a:rPr lang="en-US" sz="2000" i="0" kern="1200" dirty="0" err="1" smtClean="0">
              <a:latin typeface="Bahnschrift Condensed" pitchFamily="34" charset="0"/>
            </a:rPr>
            <a:t>Cuboidal</a:t>
          </a:r>
          <a:r>
            <a:rPr lang="en-US" sz="2000" i="0" kern="1200" dirty="0" smtClean="0">
              <a:latin typeface="Bahnschrift Condensed" pitchFamily="34" charset="0"/>
            </a:rPr>
            <a:t> </a:t>
          </a:r>
          <a:endParaRPr lang="en-US" sz="2000" i="0" kern="1200" dirty="0">
            <a:latin typeface="Bahnschrift Condensed" pitchFamily="34" charset="0"/>
          </a:endParaRPr>
        </a:p>
      </dsp:txBody>
      <dsp:txXfrm>
        <a:off x="38880" y="31246"/>
        <a:ext cx="2219489" cy="1004308"/>
      </dsp:txXfrm>
    </dsp:sp>
    <dsp:sp modelId="{D9AA112B-1F87-44A4-99D0-D90D5C07C789}">
      <dsp:nvSpPr>
        <dsp:cNvPr id="0" name=""/>
        <dsp:cNvSpPr/>
      </dsp:nvSpPr>
      <dsp:spPr>
        <a:xfrm>
          <a:off x="2517814" y="25043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517814" y="363620"/>
        <a:ext cx="338646" cy="339559"/>
      </dsp:txXfrm>
    </dsp:sp>
    <dsp:sp modelId="{55E510EA-9610-477B-91DE-CB748C8FF475}">
      <dsp:nvSpPr>
        <dsp:cNvPr id="0" name=""/>
        <dsp:cNvSpPr/>
      </dsp:nvSpPr>
      <dsp:spPr>
        <a:xfrm>
          <a:off x="3202409" y="0"/>
          <a:ext cx="2281981" cy="10668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 Condensed" pitchFamily="34" charset="0"/>
            </a:rPr>
            <a:t>Kelenjar</a:t>
          </a:r>
          <a:r>
            <a:rPr lang="en-US" sz="2000" kern="1200" dirty="0" smtClean="0">
              <a:latin typeface="Bahnschrift Condensed" pitchFamily="34" charset="0"/>
            </a:rPr>
            <a:t> </a:t>
          </a:r>
          <a:r>
            <a:rPr lang="en-US" sz="2000" kern="1200" dirty="0" err="1" smtClean="0">
              <a:latin typeface="Bahnschrift Condensed" pitchFamily="34" charset="0"/>
            </a:rPr>
            <a:t>Keringat</a:t>
          </a:r>
          <a:r>
            <a:rPr lang="en-US" sz="2000" kern="1200" dirty="0" smtClean="0">
              <a:latin typeface="Bahnschrift Condensed" pitchFamily="34" charset="0"/>
            </a:rPr>
            <a:t> &amp; </a:t>
          </a:r>
          <a:r>
            <a:rPr lang="en-US" sz="2000" kern="1200" dirty="0" err="1" smtClean="0">
              <a:latin typeface="Bahnschrift Condensed" pitchFamily="34" charset="0"/>
            </a:rPr>
            <a:t>Folikel</a:t>
          </a:r>
          <a:r>
            <a:rPr lang="en-US" sz="2000" kern="1200" dirty="0" smtClean="0">
              <a:latin typeface="Bahnschrift Condensed" pitchFamily="34" charset="0"/>
            </a:rPr>
            <a:t> </a:t>
          </a:r>
          <a:r>
            <a:rPr lang="en-US" sz="2000" kern="1200" dirty="0" err="1" smtClean="0">
              <a:latin typeface="Bahnschrift Condensed" pitchFamily="34" charset="0"/>
            </a:rPr>
            <a:t>Ovarium</a:t>
          </a:r>
          <a:r>
            <a:rPr lang="en-US" sz="2000" kern="1200" dirty="0" smtClean="0">
              <a:latin typeface="Bahnschrift Condensed" pitchFamily="34" charset="0"/>
            </a:rPr>
            <a:t> </a:t>
          </a:r>
          <a:endParaRPr lang="en-US" sz="2000" kern="1200" dirty="0">
            <a:latin typeface="Bahnschrift Condensed" pitchFamily="34" charset="0"/>
          </a:endParaRPr>
        </a:p>
      </dsp:txBody>
      <dsp:txXfrm>
        <a:off x="3233655" y="31246"/>
        <a:ext cx="2219489" cy="1004308"/>
      </dsp:txXfrm>
    </dsp:sp>
    <dsp:sp modelId="{E8DB8AC1-F22E-4D19-841B-FBDEDBDE5119}">
      <dsp:nvSpPr>
        <dsp:cNvPr id="0" name=""/>
        <dsp:cNvSpPr/>
      </dsp:nvSpPr>
      <dsp:spPr>
        <a:xfrm>
          <a:off x="5712588" y="25043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712588" y="363620"/>
        <a:ext cx="338646" cy="339559"/>
      </dsp:txXfrm>
    </dsp:sp>
    <dsp:sp modelId="{8C300CA8-F0DE-4A1E-8556-96AA26D22BEF}">
      <dsp:nvSpPr>
        <dsp:cNvPr id="0" name=""/>
        <dsp:cNvSpPr/>
      </dsp:nvSpPr>
      <dsp:spPr>
        <a:xfrm>
          <a:off x="6397183" y="0"/>
          <a:ext cx="2281981" cy="10668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Bahnschrift Condensed" pitchFamily="34" charset="0"/>
            </a:rPr>
            <a:t>Sbg</a:t>
          </a:r>
          <a:r>
            <a:rPr lang="en-US" sz="2700" kern="1200" dirty="0" smtClean="0">
              <a:latin typeface="Bahnschrift Condensed" pitchFamily="34" charset="0"/>
            </a:rPr>
            <a:t> </a:t>
          </a:r>
          <a:r>
            <a:rPr lang="en-US" sz="2700" kern="1200" dirty="0" err="1" smtClean="0">
              <a:latin typeface="Bahnschrift Condensed" pitchFamily="34" charset="0"/>
            </a:rPr>
            <a:t>proteksi</a:t>
          </a:r>
          <a:r>
            <a:rPr lang="en-US" sz="2700" kern="1200" dirty="0" smtClean="0">
              <a:latin typeface="Bahnschrift Condensed" pitchFamily="34" charset="0"/>
            </a:rPr>
            <a:t>, </a:t>
          </a:r>
          <a:r>
            <a:rPr lang="en-US" sz="2700" kern="1200" dirty="0" err="1" smtClean="0">
              <a:latin typeface="Bahnschrift Condensed" pitchFamily="34" charset="0"/>
            </a:rPr>
            <a:t>sekresi</a:t>
          </a:r>
          <a:endParaRPr lang="en-US" sz="2700" kern="1200" dirty="0">
            <a:latin typeface="Bahnschrift Condensed" pitchFamily="34" charset="0"/>
          </a:endParaRPr>
        </a:p>
      </dsp:txBody>
      <dsp:txXfrm>
        <a:off x="6428429" y="31246"/>
        <a:ext cx="2219489" cy="1004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7C757-0680-456F-ABD9-ED63144F5EEB}">
      <dsp:nvSpPr>
        <dsp:cNvPr id="0" name=""/>
        <dsp:cNvSpPr/>
      </dsp:nvSpPr>
      <dsp:spPr>
        <a:xfrm>
          <a:off x="7634" y="0"/>
          <a:ext cx="2281981" cy="10668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>
              <a:latin typeface="Bahnschrift Condensed" pitchFamily="34" charset="0"/>
            </a:rPr>
            <a:t>Epithelium stratified  Columnar</a:t>
          </a:r>
          <a:endParaRPr lang="en-US" sz="2000" i="0" kern="1200" dirty="0">
            <a:latin typeface="Bahnschrift Condensed" pitchFamily="34" charset="0"/>
          </a:endParaRPr>
        </a:p>
      </dsp:txBody>
      <dsp:txXfrm>
        <a:off x="38880" y="31246"/>
        <a:ext cx="2219489" cy="1004308"/>
      </dsp:txXfrm>
    </dsp:sp>
    <dsp:sp modelId="{D9AA112B-1F87-44A4-99D0-D90D5C07C789}">
      <dsp:nvSpPr>
        <dsp:cNvPr id="0" name=""/>
        <dsp:cNvSpPr/>
      </dsp:nvSpPr>
      <dsp:spPr>
        <a:xfrm>
          <a:off x="2517814" y="25043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517814" y="363620"/>
        <a:ext cx="338646" cy="339559"/>
      </dsp:txXfrm>
    </dsp:sp>
    <dsp:sp modelId="{55E510EA-9610-477B-91DE-CB748C8FF475}">
      <dsp:nvSpPr>
        <dsp:cNvPr id="0" name=""/>
        <dsp:cNvSpPr/>
      </dsp:nvSpPr>
      <dsp:spPr>
        <a:xfrm>
          <a:off x="3202409" y="0"/>
          <a:ext cx="2281981" cy="10668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Bahnschrift Condensed" pitchFamily="34" charset="0"/>
            </a:rPr>
            <a:t>Konjungtiva</a:t>
          </a:r>
          <a:endParaRPr lang="en-US" sz="2800" kern="1200" dirty="0">
            <a:latin typeface="Bahnschrift Condensed" pitchFamily="34" charset="0"/>
          </a:endParaRPr>
        </a:p>
      </dsp:txBody>
      <dsp:txXfrm>
        <a:off x="3233655" y="31246"/>
        <a:ext cx="2219489" cy="1004308"/>
      </dsp:txXfrm>
    </dsp:sp>
    <dsp:sp modelId="{E8DB8AC1-F22E-4D19-841B-FBDEDBDE5119}">
      <dsp:nvSpPr>
        <dsp:cNvPr id="0" name=""/>
        <dsp:cNvSpPr/>
      </dsp:nvSpPr>
      <dsp:spPr>
        <a:xfrm>
          <a:off x="5712588" y="25043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712588" y="363620"/>
        <a:ext cx="338646" cy="339559"/>
      </dsp:txXfrm>
    </dsp:sp>
    <dsp:sp modelId="{8C300CA8-F0DE-4A1E-8556-96AA26D22BEF}">
      <dsp:nvSpPr>
        <dsp:cNvPr id="0" name=""/>
        <dsp:cNvSpPr/>
      </dsp:nvSpPr>
      <dsp:spPr>
        <a:xfrm>
          <a:off x="6397183" y="0"/>
          <a:ext cx="2281981" cy="10668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FFFF00"/>
              </a:solidFill>
              <a:latin typeface="Bahnschrift Condensed" pitchFamily="34" charset="0"/>
            </a:rPr>
            <a:t>Sbg</a:t>
          </a:r>
          <a:r>
            <a:rPr lang="en-US" sz="2900" kern="1200" dirty="0" smtClean="0">
              <a:solidFill>
                <a:srgbClr val="FFFF00"/>
              </a:solidFill>
              <a:latin typeface="Bahnschrift Condensed" pitchFamily="34" charset="0"/>
            </a:rPr>
            <a:t> </a:t>
          </a:r>
          <a:r>
            <a:rPr lang="en-US" sz="2900" kern="1200" dirty="0" err="1" smtClean="0">
              <a:solidFill>
                <a:srgbClr val="FFFF00"/>
              </a:solidFill>
              <a:latin typeface="Bahnschrift Condensed" pitchFamily="34" charset="0"/>
            </a:rPr>
            <a:t>proteksi</a:t>
          </a:r>
          <a:endParaRPr lang="en-US" sz="2900" kern="1200" dirty="0">
            <a:solidFill>
              <a:srgbClr val="FFFF00"/>
            </a:solidFill>
            <a:latin typeface="Bahnschrift Condensed" pitchFamily="34" charset="0"/>
          </a:endParaRPr>
        </a:p>
      </dsp:txBody>
      <dsp:txXfrm>
        <a:off x="6428429" y="31246"/>
        <a:ext cx="2219489" cy="1004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7C757-0680-456F-ABD9-ED63144F5EEB}">
      <dsp:nvSpPr>
        <dsp:cNvPr id="0" name=""/>
        <dsp:cNvSpPr/>
      </dsp:nvSpPr>
      <dsp:spPr>
        <a:xfrm>
          <a:off x="7634" y="0"/>
          <a:ext cx="2281981" cy="1066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latin typeface="Bahnschrift Condensed" pitchFamily="34" charset="0"/>
            </a:rPr>
            <a:t>Epithelium stratified  </a:t>
          </a:r>
          <a:r>
            <a:rPr lang="en-US" sz="1800" i="0" kern="1200" dirty="0" err="1" smtClean="0">
              <a:latin typeface="Bahnschrift Condensed" pitchFamily="34" charset="0"/>
            </a:rPr>
            <a:t>squamous</a:t>
          </a:r>
          <a:r>
            <a:rPr lang="en-US" sz="1800" i="0" kern="1200" dirty="0" smtClean="0">
              <a:latin typeface="Bahnschrift Condensed" pitchFamily="34" charset="0"/>
            </a:rPr>
            <a:t>, </a:t>
          </a:r>
          <a:r>
            <a:rPr lang="en-US" sz="1800" i="0" kern="1200" dirty="0" err="1" smtClean="0">
              <a:latin typeface="Bahnschrift Condensed" pitchFamily="34" charset="0"/>
            </a:rPr>
            <a:t>tanpa</a:t>
          </a:r>
          <a:r>
            <a:rPr lang="en-US" sz="1800" i="0" kern="1200" dirty="0" smtClean="0">
              <a:latin typeface="Bahnschrift Condensed" pitchFamily="34" charset="0"/>
            </a:rPr>
            <a:t> </a:t>
          </a:r>
          <a:r>
            <a:rPr lang="en-US" sz="1800" i="0" kern="1200" dirty="0" err="1" smtClean="0">
              <a:latin typeface="Bahnschrift Condensed" pitchFamily="34" charset="0"/>
            </a:rPr>
            <a:t>keratinisasi</a:t>
          </a:r>
          <a:endParaRPr lang="en-US" sz="1800" i="0" kern="1200" dirty="0">
            <a:latin typeface="Bahnschrift Condensed" pitchFamily="34" charset="0"/>
          </a:endParaRPr>
        </a:p>
      </dsp:txBody>
      <dsp:txXfrm>
        <a:off x="38880" y="31246"/>
        <a:ext cx="2219489" cy="1004308"/>
      </dsp:txXfrm>
    </dsp:sp>
    <dsp:sp modelId="{D9AA112B-1F87-44A4-99D0-D90D5C07C789}">
      <dsp:nvSpPr>
        <dsp:cNvPr id="0" name=""/>
        <dsp:cNvSpPr/>
      </dsp:nvSpPr>
      <dsp:spPr>
        <a:xfrm>
          <a:off x="2517814" y="25043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517814" y="363620"/>
        <a:ext cx="338646" cy="339559"/>
      </dsp:txXfrm>
    </dsp:sp>
    <dsp:sp modelId="{55E510EA-9610-477B-91DE-CB748C8FF475}">
      <dsp:nvSpPr>
        <dsp:cNvPr id="0" name=""/>
        <dsp:cNvSpPr/>
      </dsp:nvSpPr>
      <dsp:spPr>
        <a:xfrm>
          <a:off x="3202409" y="0"/>
          <a:ext cx="2281981" cy="10668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hnschrift Condensed" pitchFamily="34" charset="0"/>
            </a:rPr>
            <a:t>Mulut</a:t>
          </a:r>
          <a:r>
            <a:rPr lang="en-US" sz="2000" kern="1200" dirty="0" smtClean="0">
              <a:latin typeface="Bahnschrift Condensed" pitchFamily="34" charset="0"/>
            </a:rPr>
            <a:t>, </a:t>
          </a:r>
          <a:r>
            <a:rPr lang="en-US" sz="2000" kern="1200" dirty="0" err="1" smtClean="0">
              <a:latin typeface="Bahnschrift Condensed" pitchFamily="34" charset="0"/>
            </a:rPr>
            <a:t>esofagus</a:t>
          </a:r>
          <a:r>
            <a:rPr lang="en-US" sz="2000" kern="1200" dirty="0" smtClean="0">
              <a:latin typeface="Bahnschrift Condensed" pitchFamily="34" charset="0"/>
            </a:rPr>
            <a:t>, vagina &amp; anus </a:t>
          </a:r>
          <a:endParaRPr lang="en-US" sz="2000" kern="1200" dirty="0">
            <a:latin typeface="Bahnschrift Condensed" pitchFamily="34" charset="0"/>
          </a:endParaRPr>
        </a:p>
      </dsp:txBody>
      <dsp:txXfrm>
        <a:off x="3233655" y="31246"/>
        <a:ext cx="2219489" cy="1004308"/>
      </dsp:txXfrm>
    </dsp:sp>
    <dsp:sp modelId="{E8DB8AC1-F22E-4D19-841B-FBDEDBDE5119}">
      <dsp:nvSpPr>
        <dsp:cNvPr id="0" name=""/>
        <dsp:cNvSpPr/>
      </dsp:nvSpPr>
      <dsp:spPr>
        <a:xfrm>
          <a:off x="5712588" y="25043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712588" y="363620"/>
        <a:ext cx="338646" cy="339559"/>
      </dsp:txXfrm>
    </dsp:sp>
    <dsp:sp modelId="{8C300CA8-F0DE-4A1E-8556-96AA26D22BEF}">
      <dsp:nvSpPr>
        <dsp:cNvPr id="0" name=""/>
        <dsp:cNvSpPr/>
      </dsp:nvSpPr>
      <dsp:spPr>
        <a:xfrm>
          <a:off x="6397183" y="0"/>
          <a:ext cx="2281981" cy="10668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Bahnschrift Condensed" pitchFamily="34" charset="0"/>
            </a:rPr>
            <a:t>Sbg</a:t>
          </a:r>
          <a:r>
            <a:rPr lang="en-US" sz="2700" kern="1200" dirty="0" smtClean="0">
              <a:latin typeface="Bahnschrift Condensed" pitchFamily="34" charset="0"/>
            </a:rPr>
            <a:t> </a:t>
          </a:r>
          <a:r>
            <a:rPr lang="en-US" sz="2700" kern="1200" dirty="0" err="1" smtClean="0">
              <a:latin typeface="Bahnschrift Condensed" pitchFamily="34" charset="0"/>
            </a:rPr>
            <a:t>proteksi</a:t>
          </a:r>
          <a:r>
            <a:rPr lang="en-US" sz="2700" kern="1200" dirty="0" smtClean="0">
              <a:latin typeface="Bahnschrift Condensed" pitchFamily="34" charset="0"/>
            </a:rPr>
            <a:t>, </a:t>
          </a:r>
          <a:r>
            <a:rPr lang="en-US" sz="2700" kern="1200" dirty="0" err="1" smtClean="0">
              <a:latin typeface="Bahnschrift Condensed" pitchFamily="34" charset="0"/>
            </a:rPr>
            <a:t>sekresi</a:t>
          </a:r>
          <a:endParaRPr lang="en-US" sz="2700" kern="1200" dirty="0">
            <a:latin typeface="Bahnschrift Condensed" pitchFamily="34" charset="0"/>
          </a:endParaRPr>
        </a:p>
      </dsp:txBody>
      <dsp:txXfrm>
        <a:off x="6428429" y="31246"/>
        <a:ext cx="2219489" cy="1004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ED06BF2-B7DB-4911-8A0A-D4BA6754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66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4F86D-D832-4403-ADB1-FED9DAD0E99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41486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4F86D-D832-4403-ADB1-FED9DAD0E990}" type="slidenum">
              <a:rPr lang="id-ID" smtClean="0"/>
              <a:t>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707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2E4E-16C2-49F5-95A7-8C9CF0C1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Video%20=%20Bagaimana%20Jaringan%20Otot%20Bekerja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Video%20=%20Bagaimana%20Jaringan%20Saraf%20Bekerja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Video%20=%20Jaringan%20Epitel.mp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85728"/>
            <a:ext cx="9144000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FISIKA KESEHATAN </a:t>
            </a:r>
            <a:endParaRPr lang="en-US" sz="60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794" y="1285860"/>
            <a:ext cx="7215206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Berlin Sans FB Demi" pitchFamily="34" charset="0"/>
                <a:cs typeface="Times New Roman" pitchFamily="18" charset="0"/>
              </a:rPr>
              <a:t>DALAM KEPERAWATAN </a:t>
            </a:r>
            <a:endParaRPr lang="en-US" sz="3200" dirty="0">
              <a:solidFill>
                <a:schemeClr val="tx1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0" y="0"/>
            <a:ext cx="2214546" cy="6858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8662" y="1643050"/>
            <a:ext cx="1571636" cy="142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71670" y="3143248"/>
            <a:ext cx="928694" cy="857256"/>
          </a:xfrm>
          <a:prstGeom prst="ellipse">
            <a:avLst/>
          </a:prstGeom>
          <a:solidFill>
            <a:srgbClr val="FE37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43174" y="2214554"/>
            <a:ext cx="928694" cy="8572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4414" y="4643446"/>
            <a:ext cx="7929586" cy="15001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JARINGAN DAN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STRUKTUR TUBUH MANUSIA  </a:t>
            </a:r>
            <a:endParaRPr lang="en-US" sz="36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>
            <a:off x="500034" y="1428736"/>
            <a:ext cx="8429684" cy="3000396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6419848"/>
            <a:ext cx="4867276" cy="43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Oleh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 : Linda </a:t>
            </a:r>
            <a:r>
              <a:rPr lang="en-US" sz="2400" dirty="0" err="1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Widyarani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M.Kep</a:t>
            </a:r>
            <a:endParaRPr lang="en-US" sz="2400" dirty="0">
              <a:solidFill>
                <a:schemeClr val="bg1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s://lh3.ggpht.com/_wYv4UjyptOQ/TPMQg43Qn-I/AAAAAAAAAyw/RLRFJ5hofZQ/image17_thumb.png?imgmax=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4048125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282" y="1214422"/>
            <a:ext cx="5929354" cy="150019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OTOT JANTUNG </a:t>
            </a:r>
          </a:p>
          <a:p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berserat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bekerja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involunter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berserat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dipersaraf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saraf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otonom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involunter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 TIPE JARINGAN OTOT</a:t>
            </a:r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pic>
        <p:nvPicPr>
          <p:cNvPr id="6" name="Picture 2" descr="https://1.bp.blogspot.com/-baUr8-St7Vs/Wc-Wf0ktNGI/AAAAAAAABVg/DfBuEq2ZXCY8HxDiQqmynNo1yQu6P41bQCLcBGAs/s1600/otot%2Blurik%2Bpolos%2Bjantung.jpg"/>
          <p:cNvPicPr>
            <a:picLocks noChangeAspect="1" noChangeArrowheads="1"/>
          </p:cNvPicPr>
          <p:nvPr/>
        </p:nvPicPr>
        <p:blipFill>
          <a:blip r:embed="rId2"/>
          <a:srcRect l="68750" t="38750"/>
          <a:stretch>
            <a:fillRect/>
          </a:stretch>
        </p:blipFill>
        <p:spPr bwMode="auto">
          <a:xfrm>
            <a:off x="3714744" y="2786058"/>
            <a:ext cx="2428892" cy="378621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1506" name="Picture 2" descr="Gambar terkait"/>
          <p:cNvPicPr>
            <a:picLocks noChangeAspect="1" noChangeArrowheads="1"/>
          </p:cNvPicPr>
          <p:nvPr/>
        </p:nvPicPr>
        <p:blipFill>
          <a:blip r:embed="rId3"/>
          <a:srcRect l="37539" r="37435"/>
          <a:stretch>
            <a:fillRect/>
          </a:stretch>
        </p:blipFill>
        <p:spPr bwMode="auto">
          <a:xfrm>
            <a:off x="6286512" y="1214422"/>
            <a:ext cx="2643206" cy="546258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1508" name="AutoShape 4" descr="https://assets-a2.kompasiana.com/items/album/2017/10/22/tmp647712323359735810-59eb9d0f486932776777f142.jpg?t=o&amp;v=3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Jantung Baru Bagi Umat Manusia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Gambar terk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7"/>
            <a:ext cx="3286148" cy="37895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500306"/>
            <a:ext cx="6515088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Bagaimana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Jaringan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Otot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&amp; Sistem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Muskuloskeletal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bekerja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? </a:t>
            </a:r>
            <a:endParaRPr lang="en-US" sz="36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286388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Video = </a:t>
            </a:r>
            <a:r>
              <a:rPr lang="en-US" sz="3600" dirty="0" err="1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Bagaimana</a:t>
            </a:r>
            <a:r>
              <a:rPr lang="en-US" sz="3600" dirty="0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 </a:t>
            </a:r>
            <a:r>
              <a:rPr lang="en-US" sz="3600" dirty="0" err="1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Jaringan</a:t>
            </a:r>
            <a:r>
              <a:rPr lang="en-US" sz="3600" dirty="0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 </a:t>
            </a:r>
            <a:r>
              <a:rPr lang="en-US" sz="3600" dirty="0" err="1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Otot</a:t>
            </a:r>
            <a:r>
              <a:rPr lang="en-US" sz="3600" dirty="0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 Bekerja.mp4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6200000" flipH="1">
            <a:off x="857224" y="2500306"/>
            <a:ext cx="3071834" cy="235745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143800" cy="725470"/>
          </a:xfr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</a:rPr>
              <a:t>KUIS Ke-1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000100" y="1714488"/>
            <a:ext cx="7143800" cy="3786214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Berlin Sans FB Demi" pitchFamily="34" charset="0"/>
                <a:cs typeface="Aparajita" pitchFamily="34" charset="0"/>
              </a:rPr>
              <a:t>Jaringan</a:t>
            </a:r>
            <a:r>
              <a:rPr lang="en-US" sz="2800" dirty="0" smtClean="0">
                <a:solidFill>
                  <a:schemeClr val="tx1"/>
                </a:solidFill>
                <a:latin typeface="Berlin Sans FB Demi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 Demi" pitchFamily="34" charset="0"/>
                <a:cs typeface="Aparajita" pitchFamily="34" charset="0"/>
              </a:rPr>
              <a:t>otot</a:t>
            </a:r>
            <a:r>
              <a:rPr lang="en-US" sz="2800" dirty="0" smtClean="0">
                <a:solidFill>
                  <a:schemeClr val="tx1"/>
                </a:solidFill>
                <a:latin typeface="Berlin Sans FB Demi" pitchFamily="34" charset="0"/>
                <a:cs typeface="Aparajita" pitchFamily="34" charset="0"/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berserat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memiliki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banyak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inti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dipersarafi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oleh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saraf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motorik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somatik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bersifat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volunter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melekat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pada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tulang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. 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Berlin Sans FB Demi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Apakah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dimaksud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sesuai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pernyataan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diatas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? </a:t>
            </a:r>
            <a:endParaRPr lang="en-US" sz="2800" dirty="0">
              <a:solidFill>
                <a:schemeClr val="tx1"/>
              </a:solidFill>
              <a:latin typeface="Berlin Sans FB Demi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0" y="500042"/>
            <a:ext cx="7143800" cy="142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0100" y="5715016"/>
            <a:ext cx="7143800" cy="72547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OTOT RANGKA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143800" cy="725470"/>
          </a:xfr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</a:rPr>
              <a:t>KUIS KE-2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000100" y="1714488"/>
            <a:ext cx="7143800" cy="3786214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Serat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otot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polos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tidak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berserat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),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memiliki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1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inti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berada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tengah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dipersarafi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oleh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saraf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otonom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involunter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),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terdapat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organ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dalam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tubuh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viseral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)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  <a:latin typeface="Berlin Sans FB Demi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Apakah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dimaksud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sesuai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pernyataan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diatas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? </a:t>
            </a:r>
            <a:endParaRPr lang="en-US" sz="2800" dirty="0">
              <a:solidFill>
                <a:schemeClr val="tx1"/>
              </a:solidFill>
              <a:latin typeface="Berlin Sans FB Demi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0" y="500042"/>
            <a:ext cx="7143800" cy="142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0100" y="5715016"/>
            <a:ext cx="7143800" cy="72547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OTOT POLOS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143800" cy="725470"/>
          </a:xfr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</a:rPr>
              <a:t>KUIS KE-3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000100" y="1714488"/>
            <a:ext cx="7143800" cy="3786214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Otot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polos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bekerja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involunter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berserat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memiliki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1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inti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dipersarafi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oleh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saraf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otonom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involunter</a:t>
            </a:r>
            <a:r>
              <a:rPr lang="en-US" sz="24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).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  <a:latin typeface="Berlin Sans FB Demi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Apakah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dimaksud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sesuai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pernyataan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diatas</a:t>
            </a:r>
            <a:r>
              <a:rPr lang="en-US" sz="2800" b="1" dirty="0" smtClean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  <a:t>? </a:t>
            </a:r>
            <a:endParaRPr lang="en-US" sz="2800" dirty="0">
              <a:solidFill>
                <a:schemeClr val="tx1"/>
              </a:solidFill>
              <a:latin typeface="Berlin Sans FB Demi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0" y="500042"/>
            <a:ext cx="7143800" cy="142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0100" y="5715016"/>
            <a:ext cx="7143800" cy="72547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OTOT JANTUNG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s://3.bp.blogspot.com/-XnVK6CkqaMA/WAdsdK6DoQI/AAAAAAAAAOc/Ga46l1cJcAgh836Fx4-DGR4LQUeSQzUfwCLcB/s1600/Struktur%2BNeur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6429420" cy="31629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JARINGAN SARAF</a:t>
            </a:r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66" y="0"/>
            <a:ext cx="857256" cy="14287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4429132"/>
            <a:ext cx="8572560" cy="207170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JARINGAN SARAF</a:t>
            </a:r>
          </a:p>
          <a:p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Terdiri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>
              <a:buAutoNum type="alphaLcParenR"/>
            </a:pP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saraf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(neuron)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pengantar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impuls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>
              <a:buAutoNum type="alphaLcParenR"/>
            </a:pP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Sel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penyokong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neuroglia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500306"/>
            <a:ext cx="6515088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Bagaimana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Jaringan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Sistem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Saraf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bekerja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? </a:t>
            </a:r>
            <a:endParaRPr lang="en-US" sz="36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143512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Video = </a:t>
            </a:r>
            <a:r>
              <a:rPr lang="en-US" sz="3600" dirty="0" err="1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Bagaimana</a:t>
            </a:r>
            <a:r>
              <a:rPr lang="en-US" sz="3600" dirty="0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 </a:t>
            </a:r>
            <a:r>
              <a:rPr lang="en-US" sz="3600" dirty="0" err="1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Jaringan</a:t>
            </a:r>
            <a:r>
              <a:rPr lang="en-US" sz="3600" dirty="0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 </a:t>
            </a:r>
            <a:r>
              <a:rPr lang="en-US" sz="3600" dirty="0" err="1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Saraf</a:t>
            </a:r>
            <a:r>
              <a:rPr lang="en-US" sz="3600" dirty="0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 Bekerja.mp4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6200000" flipH="1">
            <a:off x="857224" y="2500306"/>
            <a:ext cx="3071834" cy="235745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928802"/>
            <a:ext cx="8572560" cy="4643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Menerima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mengintegrasikan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menghantarkan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elektrokimiawi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Struktur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jaringan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saraf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saraf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(soma)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sintesis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integrasi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impuls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saraf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2).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Dendrit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mengumpulkan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datang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menuju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soma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(input, processing)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3).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Neurit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akson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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menghantarkan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impuls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saraf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saraf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lain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(output)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57298"/>
            <a:ext cx="9144000" cy="142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14290"/>
            <a:ext cx="9144000" cy="100010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         NEURON</a:t>
            </a:r>
            <a:endParaRPr lang="en-US" sz="4800" dirty="0">
              <a:solidFill>
                <a:schemeClr val="bg1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28596" y="0"/>
            <a:ext cx="857256" cy="1714488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928802"/>
            <a:ext cx="3500462" cy="3714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Penopang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struktural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nutrisional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neuron,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isolasi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elektrikal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menaikkan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konduksi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impuls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sepanjang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akson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57298"/>
            <a:ext cx="9144000" cy="142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14290"/>
            <a:ext cx="9144000" cy="100010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         NEURALGIA</a:t>
            </a:r>
            <a:endParaRPr lang="en-US" sz="4800" dirty="0">
              <a:solidFill>
                <a:schemeClr val="bg1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28596" y="0"/>
            <a:ext cx="857256" cy="1714488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www.dictio.id/uploads/db3342/original/3X/c/a/cadd3779038a267e1a730dea26cdbb06eb4cbe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13" y="1928802"/>
            <a:ext cx="4953035" cy="37147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6000768"/>
            <a:ext cx="9144000" cy="1428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mberpengertian.id/wp-content/uploads/2017/07/sel-jaringan-organ-sistem-organ-organis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78634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MANUSIA  </a:t>
            </a:r>
            <a:endParaRPr lang="en-US" sz="40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STRUKTUR TUBUH  </a:t>
            </a:r>
            <a:endParaRPr lang="en-US" sz="40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8686800" cy="18288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0" algn="ctr"/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Apakah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bagian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saraf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yg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bertanggungjawab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menerima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impuls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listrik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baik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saraf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lainnya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/organ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otot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otak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?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4343400"/>
            <a:ext cx="518160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19" descr="tanda-ta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91000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43400" y="5486400"/>
            <a:ext cx="3200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DENDRIT</a:t>
            </a:r>
            <a:endParaRPr lang="en-US" sz="40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371600"/>
            <a:ext cx="38100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ingatkah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8686800" cy="18288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0" algn="ctr"/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Apakah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bagian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saraf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yg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bertanggungjawab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transmisi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impuls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listrik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saraf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saraf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lainnya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?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4343400"/>
            <a:ext cx="518160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19" descr="tanda-ta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91000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43400" y="5486400"/>
            <a:ext cx="3200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Bahnschrift Condensed" pitchFamily="34" charset="0"/>
              </a:rPr>
              <a:t>AKSON</a:t>
            </a:r>
            <a:endParaRPr lang="en-US" sz="40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371600"/>
            <a:ext cx="38100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ingatkah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8686800" cy="18288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0" algn="ctr"/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Apakah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bagian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saraf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yg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bertanggungjawab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kecepatan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konduksi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impuls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listrik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?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4343400"/>
            <a:ext cx="518160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19" descr="tanda-ta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91000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43400" y="5486400"/>
            <a:ext cx="3200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Bahnschrift Condensed" pitchFamily="34" charset="0"/>
              </a:rPr>
              <a:t>SELUBUNG MYELIN</a:t>
            </a:r>
            <a:endParaRPr lang="en-US" sz="24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371600"/>
            <a:ext cx="38100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ingatkah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JARINGAN IKAT</a:t>
            </a:r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166" y="0"/>
            <a:ext cx="857256" cy="14287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662" y="1571612"/>
            <a:ext cx="8001056" cy="50720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Fungsi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Merekatkan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mengikat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menghubungkan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berbagai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sel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struktur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bangunan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ada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tubuh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marL="457200" indent="-457200">
              <a:buAutoNum type="arabicParenR"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Sbg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media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tempat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pembuluh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darah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lewat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mendistribusikan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berbagai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bahan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makanan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organ yang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bersangkutan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mengangkut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produk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sisa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hasil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metabolisme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marL="457200" indent="-457200">
              <a:buAutoNum type="arabicParenR"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Pertahanan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tubuh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tempat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dimana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proses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imunologik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berlangsung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berfungsi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sawar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mencegah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penjalaran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kuman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  <a:p>
            <a:pPr marL="457200" indent="-457200">
              <a:buAutoNum type="arabicParenR"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Pemulihan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jaringan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pic>
        <p:nvPicPr>
          <p:cNvPr id="1026" name="Picture 2" descr="Hasil gambar untuk jaringan ikat longgar dan pa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144000" cy="2500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JARINGAN IKAT</a:t>
            </a:r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66" y="0"/>
            <a:ext cx="857256" cy="14287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JARINGAN IKAT</a:t>
            </a:r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66" y="0"/>
            <a:ext cx="857256" cy="14287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838200"/>
          </a:xfr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erlin Sans FB Demi" pitchFamily="34" charset="0"/>
              </a:rPr>
              <a:t>JARINGAN EPITEL</a:t>
            </a:r>
            <a:endParaRPr lang="en-US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371600"/>
            <a:ext cx="7391400" cy="52578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==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Jaringan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epitel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tersusun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atas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sel-sel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polihedral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melapisi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permukaan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tubuh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baik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permukaan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luar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== 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Fungsinya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	1)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Sbg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proteksi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melindungi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jaringan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dibawahnya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	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paparan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dunia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luar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seperti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	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radiasi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senyawa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	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berbahaya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dsbnya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.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2)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Membantu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memperlancar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proses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penyerapan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zat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	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saluran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pencernaan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	3)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Membantu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regulasi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&amp;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ekskresi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bahan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kimia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dlm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	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tubuh</a:t>
            </a:r>
            <a:endParaRPr lang="en-US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	4)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Membantu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pengeluaran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hormon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enzim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, 	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keringat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&amp;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produk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akhir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lainnya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yg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dihasilkan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	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tubuh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.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5)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Sbg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pendeteksi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sensasi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dirasakan</a:t>
            </a:r>
            <a:r>
              <a:rPr lang="en-US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kulit</a:t>
            </a:r>
            <a:endParaRPr lang="en-US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0" y="0"/>
            <a:ext cx="2514600" cy="6858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7224" y="214290"/>
            <a:ext cx="857256" cy="14287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500306"/>
            <a:ext cx="6515088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Bagaimana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Struktur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Jaringan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600" b="1" dirty="0" err="1" smtClean="0">
                <a:latin typeface="Aparajita" pitchFamily="34" charset="0"/>
                <a:cs typeface="Aparajita" pitchFamily="34" charset="0"/>
              </a:rPr>
              <a:t>Epitel</a:t>
            </a:r>
            <a:r>
              <a:rPr lang="en-US" sz="3600" b="1" dirty="0" smtClean="0">
                <a:latin typeface="Aparajita" pitchFamily="34" charset="0"/>
                <a:cs typeface="Aparajita" pitchFamily="34" charset="0"/>
              </a:rPr>
              <a:t>?</a:t>
            </a:r>
            <a:endParaRPr lang="en-US" sz="36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143512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Video = </a:t>
            </a:r>
            <a:r>
              <a:rPr lang="en-US" sz="3600" dirty="0" err="1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Jaringan</a:t>
            </a:r>
            <a:r>
              <a:rPr lang="en-US" sz="3600" dirty="0" smtClean="0">
                <a:latin typeface="Aparajita" pitchFamily="34" charset="0"/>
                <a:cs typeface="Aparajita" pitchFamily="34" charset="0"/>
                <a:hlinkClick r:id="rId2" action="ppaction://hlinkfile"/>
              </a:rPr>
              <a:t> Epitel.mp4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6200000" flipH="1">
            <a:off x="857224" y="2500306"/>
            <a:ext cx="3071834" cy="235745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3.bp.blogspot.com/-VEIM1V6mgqs/VSjW6Ttz7YI/AAAAAAAAENs/O8XzZQgJ6hA/s1600/New%2BPicture%2B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3733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838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JARINGAN EPITEL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791200"/>
            <a:ext cx="9144000" cy="838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JARINGAN EPITEL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9144000" cy="838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JARINGAN EPITEL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600201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304800" y="29718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228600" y="42672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/>
        </p:nvGraphicFramePr>
        <p:xfrm>
          <a:off x="228600" y="55626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s://manislegasi.files.wordpress.com/2017/05/3ad28-sistem2borgan2bpada2bmanu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8686800" cy="18288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0" algn="ctr"/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Jaringan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epitel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berfungsi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memproteksi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mencegah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penguapan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berlebihan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sekresi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&amp;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terletak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kulit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4343400"/>
            <a:ext cx="518160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pernyataan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tsb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19" descr="tanda-ta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91000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43400" y="5486400"/>
            <a:ext cx="3200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</a:rPr>
              <a:t>Epithelium stratified  </a:t>
            </a:r>
            <a:r>
              <a:rPr lang="en-US" sz="2000" dirty="0" err="1" smtClean="0">
                <a:solidFill>
                  <a:schemeClr val="tx1"/>
                </a:solidFill>
                <a:latin typeface="Bahnschrift Condensed" pitchFamily="34" charset="0"/>
              </a:rPr>
              <a:t>squamous</a:t>
            </a:r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</a:rPr>
              <a:t>, dg </a:t>
            </a:r>
            <a:r>
              <a:rPr lang="en-US" sz="2000" dirty="0" err="1" smtClean="0">
                <a:solidFill>
                  <a:schemeClr val="tx1"/>
                </a:solidFill>
                <a:latin typeface="Bahnschrift Condensed" pitchFamily="34" charset="0"/>
              </a:rPr>
              <a:t>keratinisasi</a:t>
            </a:r>
            <a:endParaRPr lang="en-US" sz="20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371600"/>
            <a:ext cx="38100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ingatkah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8686800" cy="18288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Jaringan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epitel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berfungsi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memproteksi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sekresi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&amp;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terletak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kelenjar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keringat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folikel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ovarium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lvl="0" algn="ctr"/>
            <a:endParaRPr lang="en-US" sz="3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4343400"/>
            <a:ext cx="518160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pernyataan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tsb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19" descr="tanda-ta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91000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43400" y="5486400"/>
            <a:ext cx="3200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</a:rPr>
              <a:t>Epithelium Stratified </a:t>
            </a:r>
            <a:r>
              <a:rPr lang="en-US" sz="2000" dirty="0" err="1" smtClean="0">
                <a:solidFill>
                  <a:schemeClr val="tx1"/>
                </a:solidFill>
                <a:latin typeface="Bahnschrift Condensed" pitchFamily="34" charset="0"/>
              </a:rPr>
              <a:t>Cuboidal</a:t>
            </a:r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371600"/>
            <a:ext cx="38100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ingatkah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8686800" cy="18288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Jaringan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epitel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berfungsi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memproteksi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terletak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konjungtiva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 algn="ctr"/>
            <a:endParaRPr lang="en-US" sz="3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4343400"/>
            <a:ext cx="518160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pernyataan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tsb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19" descr="tanda-ta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91000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43400" y="5486400"/>
            <a:ext cx="3200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</a:rPr>
              <a:t>Epithelium stratified  Columnar</a:t>
            </a:r>
            <a:endParaRPr lang="en-US" sz="20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371600"/>
            <a:ext cx="38100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ingatkah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066164"/>
            <a:ext cx="8686800" cy="18288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0" algn="ctr"/>
            <a:endParaRPr lang="en-US" sz="3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Jaringan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epitel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berfungsi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memproteksi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sekresi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&amp;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terletak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mulut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esofagus</a:t>
            </a:r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vagina &amp; anus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.</a:t>
            </a:r>
          </a:p>
          <a:p>
            <a:pPr lvl="0" algn="ctr"/>
            <a:endParaRPr lang="en-US" sz="3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4343400"/>
            <a:ext cx="518160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pernyataan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tsb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19" descr="tanda-ta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91000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43400" y="5486400"/>
            <a:ext cx="3200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</a:rPr>
              <a:t>Epithelium stratified  </a:t>
            </a:r>
            <a:r>
              <a:rPr lang="en-US" sz="2000" dirty="0" err="1" smtClean="0">
                <a:solidFill>
                  <a:schemeClr val="tx1"/>
                </a:solidFill>
                <a:latin typeface="Bahnschrift Condensed" pitchFamily="34" charset="0"/>
              </a:rPr>
              <a:t>squamous</a:t>
            </a:r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ahnschrift Condensed" pitchFamily="34" charset="0"/>
              </a:rPr>
              <a:t>tanpa</a:t>
            </a:r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ahnschrift Condensed" pitchFamily="34" charset="0"/>
              </a:rPr>
              <a:t>keratinisasi</a:t>
            </a:r>
            <a:endParaRPr lang="en-US" sz="20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371600"/>
            <a:ext cx="38100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ingatkah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s://i0.wp.com/thumbs.dreamstime.com/z/thank-you-indonesian-language-hanging-words-vector-colourful-words-vector-terima-kasih-vector-thank-you-indonesian-language-130878218.jpg?w=600"/>
          <p:cNvPicPr>
            <a:picLocks noChangeAspect="1" noChangeArrowheads="1"/>
          </p:cNvPicPr>
          <p:nvPr/>
        </p:nvPicPr>
        <p:blipFill>
          <a:blip r:embed="rId2"/>
          <a:srcRect b="639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MACAM-MACAM JARINGAN TUBUH</a:t>
            </a:r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714480" y="1428736"/>
          <a:ext cx="700092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4357694"/>
            <a:ext cx="8643998" cy="200026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==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Jaringan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bertanggungjawab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pergerakan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==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Jaringan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membentuk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muskuloskeletal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== 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Sel-sel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aktivitas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metabolisme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aktif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oksigen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JARINGAN OTOT</a:t>
            </a:r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66" y="0"/>
            <a:ext cx="857256" cy="14287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html1-f.scribdassets.com/fceqf38w05g5xlc/images/1-bf748de9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i2.wp.com/duniafitnes.com/wp-content/uploads/2016/10/otot1.jpg?fit=710%2C335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57298"/>
            <a:ext cx="5857916" cy="2619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1.bp.blogspot.com/-baUr8-St7Vs/Wc-Wf0ktNGI/AAAAAAAABVg/DfBuEq2ZXCY8HxDiQqmynNo1yQu6P41bQCLcBGAs/s1600/otot%2Blurik%2Bpolos%2Bjant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KOMPONEN JARINGAN OTOT</a:t>
            </a:r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 descr="Gambar Otot Polos Lurik Jantung - gambar hd pili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25" y="0"/>
            <a:ext cx="444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467544" y="980728"/>
            <a:ext cx="3816424" cy="3528392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 TIPE JARINGAN OTOT</a:t>
            </a:r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1285860"/>
            <a:ext cx="6715172" cy="150019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OTOT RANGKA</a:t>
            </a:r>
          </a:p>
          <a:p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Serat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berserat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diper-saraf-i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saraf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motorik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somatik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volunter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melekat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tulang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71810"/>
            <a:ext cx="7024712" cy="32147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" name="Picture 2" descr="https://1.bp.blogspot.com/-baUr8-St7Vs/Wc-Wf0ktNGI/AAAAAAAABVg/DfBuEq2ZXCY8HxDiQqmynNo1yQu6P41bQCLcBGAs/s1600/otot%2Blurik%2Bpolos%2Bjantung.jpg"/>
          <p:cNvPicPr>
            <a:picLocks noChangeAspect="1" noChangeArrowheads="1"/>
          </p:cNvPicPr>
          <p:nvPr/>
        </p:nvPicPr>
        <p:blipFill>
          <a:blip r:embed="rId3"/>
          <a:srcRect l="33594" t="41250" r="35156"/>
          <a:stretch>
            <a:fillRect/>
          </a:stretch>
        </p:blipFill>
        <p:spPr bwMode="auto">
          <a:xfrm>
            <a:off x="7072330" y="785794"/>
            <a:ext cx="1714512" cy="201453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1.bp.blogspot.com/-baUr8-St7Vs/Wc-Wf0ktNGI/AAAAAAAABVg/DfBuEq2ZXCY8HxDiQqmynNo1yQu6P41bQCLcBGAs/s1600/otot%2Blurik%2Bpolos%2Bjantung.jpg"/>
          <p:cNvPicPr>
            <a:picLocks noChangeAspect="1" noChangeArrowheads="1"/>
          </p:cNvPicPr>
          <p:nvPr/>
        </p:nvPicPr>
        <p:blipFill>
          <a:blip r:embed="rId2"/>
          <a:srcRect t="43750" r="69531"/>
          <a:stretch>
            <a:fillRect/>
          </a:stretch>
        </p:blipFill>
        <p:spPr bwMode="auto">
          <a:xfrm>
            <a:off x="7358082" y="1071546"/>
            <a:ext cx="1609709" cy="18573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282" y="1357298"/>
            <a:ext cx="7000924" cy="150019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OTOT POLOS </a:t>
            </a:r>
          </a:p>
          <a:p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Serat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polos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berserat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berada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tengah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dipersaraf-i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saraf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otonom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involunter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terdapat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organ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tubuh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viseral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5728"/>
            <a:ext cx="9144000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FF00"/>
                </a:solidFill>
                <a:latin typeface="Berlin Sans FB Demi" pitchFamily="34" charset="0"/>
                <a:cs typeface="Times New Roman" pitchFamily="18" charset="0"/>
              </a:rPr>
              <a:t> TIPE JARINGAN OTOT</a:t>
            </a:r>
            <a:endParaRPr lang="en-US" sz="3200" dirty="0">
              <a:solidFill>
                <a:srgbClr val="FFFF0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pic>
        <p:nvPicPr>
          <p:cNvPr id="4098" name="Picture 2" descr="https://erickbio.files.wordpress.com/2011/10/organ.png"/>
          <p:cNvPicPr>
            <a:picLocks noChangeAspect="1" noChangeArrowheads="1"/>
          </p:cNvPicPr>
          <p:nvPr/>
        </p:nvPicPr>
        <p:blipFill>
          <a:blip r:embed="rId3"/>
          <a:srcRect t="8661" b="9930"/>
          <a:stretch>
            <a:fillRect/>
          </a:stretch>
        </p:blipFill>
        <p:spPr bwMode="auto">
          <a:xfrm>
            <a:off x="1500166" y="3143248"/>
            <a:ext cx="7429552" cy="33575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762</Words>
  <Application>Microsoft Office PowerPoint</Application>
  <PresentationFormat>On-screen Show (4:3)</PresentationFormat>
  <Paragraphs>176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Bagaimana Jaringan Otot &amp; Sistem Muskuloskeletal bekerja? </vt:lpstr>
      <vt:lpstr>KUIS Ke-1</vt:lpstr>
      <vt:lpstr>KUIS KE-2</vt:lpstr>
      <vt:lpstr>KUIS KE-3</vt:lpstr>
      <vt:lpstr>PowerPoint Presentation</vt:lpstr>
      <vt:lpstr>Bagaimana Jaringan dan Sistem Saraf bekerja?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JARINGAN EPITEL</vt:lpstr>
      <vt:lpstr>Bagaimana Struktur Jaringan Epitel?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linda</cp:lastModifiedBy>
  <cp:revision>56</cp:revision>
  <cp:lastPrinted>2022-04-27T19:28:57Z</cp:lastPrinted>
  <dcterms:created xsi:type="dcterms:W3CDTF">2019-08-29T04:12:53Z</dcterms:created>
  <dcterms:modified xsi:type="dcterms:W3CDTF">2023-10-16T12:47:15Z</dcterms:modified>
</cp:coreProperties>
</file>