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2" d="100"/>
          <a:sy n="62" d="100"/>
        </p:scale>
        <p:origin x="10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BA2DFD-1376-49FD-AE70-A37CD4B7BE25}"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FA50C414-E30D-496A-AD4A-6FA2ED9EB083}">
      <dgm:prSet/>
      <dgm:spPr/>
      <dgm:t>
        <a:bodyPr/>
        <a:lstStyle/>
        <a:p>
          <a:r>
            <a:rPr lang="en-ID"/>
            <a:t>Proses komunikasi dengan lansia harus memperhatikan beberapa hal yaitu faktor fisik, psikologi, dan lingkungan untuk menerapkan keterampilan komunikasi yang tepat. </a:t>
          </a:r>
          <a:endParaRPr lang="en-US"/>
        </a:p>
      </dgm:t>
    </dgm:pt>
    <dgm:pt modelId="{DD70E655-68FE-4E80-9779-3FD685C58D1A}" type="parTrans" cxnId="{351AC326-875B-4CFA-9455-49B479588E5D}">
      <dgm:prSet/>
      <dgm:spPr/>
      <dgm:t>
        <a:bodyPr/>
        <a:lstStyle/>
        <a:p>
          <a:endParaRPr lang="en-US"/>
        </a:p>
      </dgm:t>
    </dgm:pt>
    <dgm:pt modelId="{1D2F4E20-DA18-4266-AA66-EDF73865E903}" type="sibTrans" cxnId="{351AC326-875B-4CFA-9455-49B479588E5D}">
      <dgm:prSet/>
      <dgm:spPr/>
      <dgm:t>
        <a:bodyPr/>
        <a:lstStyle/>
        <a:p>
          <a:endParaRPr lang="en-US"/>
        </a:p>
      </dgm:t>
    </dgm:pt>
    <dgm:pt modelId="{198BBAAC-1565-4E63-BB88-751D3D561265}">
      <dgm:prSet/>
      <dgm:spPr/>
      <dgm:t>
        <a:bodyPr/>
        <a:lstStyle/>
        <a:p>
          <a:r>
            <a:rPr lang="en-US"/>
            <a:t>Selain itu, juga harus menggunakan konsentrasi penuh dalam berkomunikasi dengan lansia. </a:t>
          </a:r>
        </a:p>
      </dgm:t>
    </dgm:pt>
    <dgm:pt modelId="{F520F52B-6BDA-4342-AC29-FA710C58DE9E}" type="parTrans" cxnId="{712F7459-FAF9-4A9B-92B7-D97DB300419B}">
      <dgm:prSet/>
      <dgm:spPr/>
      <dgm:t>
        <a:bodyPr/>
        <a:lstStyle/>
        <a:p>
          <a:endParaRPr lang="en-US"/>
        </a:p>
      </dgm:t>
    </dgm:pt>
    <dgm:pt modelId="{EDABAF90-456B-4336-AC06-288420E45164}" type="sibTrans" cxnId="{712F7459-FAF9-4A9B-92B7-D97DB300419B}">
      <dgm:prSet/>
      <dgm:spPr/>
      <dgm:t>
        <a:bodyPr/>
        <a:lstStyle/>
        <a:p>
          <a:endParaRPr lang="en-US"/>
        </a:p>
      </dgm:t>
    </dgm:pt>
    <dgm:pt modelId="{F83B8502-B457-48CA-BFBB-8BFD169BEAEB}">
      <dgm:prSet/>
      <dgm:spPr/>
      <dgm:t>
        <a:bodyPr/>
        <a:lstStyle/>
        <a:p>
          <a:r>
            <a:rPr lang="en-ID"/>
            <a:t>Perubahan pada lansia juga mengakibatkan lansia mengalami kesulitan dalam komunikasi (Zen, 2013</a:t>
          </a:r>
          <a:endParaRPr lang="en-US"/>
        </a:p>
      </dgm:t>
    </dgm:pt>
    <dgm:pt modelId="{48BB85E0-DBCB-4F14-84CD-2ED24305720E}" type="parTrans" cxnId="{BE1B72FF-0722-46E9-B64E-4C60F3D2C9B0}">
      <dgm:prSet/>
      <dgm:spPr/>
      <dgm:t>
        <a:bodyPr/>
        <a:lstStyle/>
        <a:p>
          <a:endParaRPr lang="en-US"/>
        </a:p>
      </dgm:t>
    </dgm:pt>
    <dgm:pt modelId="{8371D7B4-EE9D-4FB4-ADE2-610824213F06}" type="sibTrans" cxnId="{BE1B72FF-0722-46E9-B64E-4C60F3D2C9B0}">
      <dgm:prSet/>
      <dgm:spPr/>
      <dgm:t>
        <a:bodyPr/>
        <a:lstStyle/>
        <a:p>
          <a:endParaRPr lang="en-US"/>
        </a:p>
      </dgm:t>
    </dgm:pt>
    <dgm:pt modelId="{DE10AE1E-D6CF-4C91-8E51-44E7A290C6FA}" type="pres">
      <dgm:prSet presAssocID="{D1BA2DFD-1376-49FD-AE70-A37CD4B7BE25}" presName="vert0" presStyleCnt="0">
        <dgm:presLayoutVars>
          <dgm:dir/>
          <dgm:animOne val="branch"/>
          <dgm:animLvl val="lvl"/>
        </dgm:presLayoutVars>
      </dgm:prSet>
      <dgm:spPr/>
    </dgm:pt>
    <dgm:pt modelId="{60DD87A9-90F2-4D21-A599-25D3CEC4F2A1}" type="pres">
      <dgm:prSet presAssocID="{FA50C414-E30D-496A-AD4A-6FA2ED9EB083}" presName="thickLine" presStyleLbl="alignNode1" presStyleIdx="0" presStyleCnt="3"/>
      <dgm:spPr/>
    </dgm:pt>
    <dgm:pt modelId="{E20D0CCF-71E6-49B1-8AE8-DFC406347E6A}" type="pres">
      <dgm:prSet presAssocID="{FA50C414-E30D-496A-AD4A-6FA2ED9EB083}" presName="horz1" presStyleCnt="0"/>
      <dgm:spPr/>
    </dgm:pt>
    <dgm:pt modelId="{4BB83E4C-935B-424E-BEAF-BE722FCB7324}" type="pres">
      <dgm:prSet presAssocID="{FA50C414-E30D-496A-AD4A-6FA2ED9EB083}" presName="tx1" presStyleLbl="revTx" presStyleIdx="0" presStyleCnt="3"/>
      <dgm:spPr/>
    </dgm:pt>
    <dgm:pt modelId="{FEC35688-FA64-43C9-8EC3-4A1EBE325D6F}" type="pres">
      <dgm:prSet presAssocID="{FA50C414-E30D-496A-AD4A-6FA2ED9EB083}" presName="vert1" presStyleCnt="0"/>
      <dgm:spPr/>
    </dgm:pt>
    <dgm:pt modelId="{7504D09D-B87D-4027-ADF1-A72B3C8037BC}" type="pres">
      <dgm:prSet presAssocID="{198BBAAC-1565-4E63-BB88-751D3D561265}" presName="thickLine" presStyleLbl="alignNode1" presStyleIdx="1" presStyleCnt="3"/>
      <dgm:spPr/>
    </dgm:pt>
    <dgm:pt modelId="{DC59E55B-8C85-43A6-A882-C49B23E75DDC}" type="pres">
      <dgm:prSet presAssocID="{198BBAAC-1565-4E63-BB88-751D3D561265}" presName="horz1" presStyleCnt="0"/>
      <dgm:spPr/>
    </dgm:pt>
    <dgm:pt modelId="{389D0B70-5C63-42CD-9656-FABEC78530CF}" type="pres">
      <dgm:prSet presAssocID="{198BBAAC-1565-4E63-BB88-751D3D561265}" presName="tx1" presStyleLbl="revTx" presStyleIdx="1" presStyleCnt="3"/>
      <dgm:spPr/>
    </dgm:pt>
    <dgm:pt modelId="{A6EF8305-973F-4B1D-9E09-5870697697A3}" type="pres">
      <dgm:prSet presAssocID="{198BBAAC-1565-4E63-BB88-751D3D561265}" presName="vert1" presStyleCnt="0"/>
      <dgm:spPr/>
    </dgm:pt>
    <dgm:pt modelId="{A6A3205B-84D0-4978-867A-DB950F1FE25B}" type="pres">
      <dgm:prSet presAssocID="{F83B8502-B457-48CA-BFBB-8BFD169BEAEB}" presName="thickLine" presStyleLbl="alignNode1" presStyleIdx="2" presStyleCnt="3"/>
      <dgm:spPr/>
    </dgm:pt>
    <dgm:pt modelId="{138D7D81-9968-4888-A880-2586181111DA}" type="pres">
      <dgm:prSet presAssocID="{F83B8502-B457-48CA-BFBB-8BFD169BEAEB}" presName="horz1" presStyleCnt="0"/>
      <dgm:spPr/>
    </dgm:pt>
    <dgm:pt modelId="{54127687-8BAF-48BF-AB43-3040AC3AC7A5}" type="pres">
      <dgm:prSet presAssocID="{F83B8502-B457-48CA-BFBB-8BFD169BEAEB}" presName="tx1" presStyleLbl="revTx" presStyleIdx="2" presStyleCnt="3"/>
      <dgm:spPr/>
    </dgm:pt>
    <dgm:pt modelId="{3B6AE1EF-FEA0-49B5-B40E-FFF50F850CED}" type="pres">
      <dgm:prSet presAssocID="{F83B8502-B457-48CA-BFBB-8BFD169BEAEB}" presName="vert1" presStyleCnt="0"/>
      <dgm:spPr/>
    </dgm:pt>
  </dgm:ptLst>
  <dgm:cxnLst>
    <dgm:cxn modelId="{351AC326-875B-4CFA-9455-49B479588E5D}" srcId="{D1BA2DFD-1376-49FD-AE70-A37CD4B7BE25}" destId="{FA50C414-E30D-496A-AD4A-6FA2ED9EB083}" srcOrd="0" destOrd="0" parTransId="{DD70E655-68FE-4E80-9779-3FD685C58D1A}" sibTransId="{1D2F4E20-DA18-4266-AA66-EDF73865E903}"/>
    <dgm:cxn modelId="{0F6F4267-7FB0-449F-BE88-8D73FD5A0C8C}" type="presOf" srcId="{F83B8502-B457-48CA-BFBB-8BFD169BEAEB}" destId="{54127687-8BAF-48BF-AB43-3040AC3AC7A5}" srcOrd="0" destOrd="0" presId="urn:microsoft.com/office/officeart/2008/layout/LinedList"/>
    <dgm:cxn modelId="{712F7459-FAF9-4A9B-92B7-D97DB300419B}" srcId="{D1BA2DFD-1376-49FD-AE70-A37CD4B7BE25}" destId="{198BBAAC-1565-4E63-BB88-751D3D561265}" srcOrd="1" destOrd="0" parTransId="{F520F52B-6BDA-4342-AC29-FA710C58DE9E}" sibTransId="{EDABAF90-456B-4336-AC06-288420E45164}"/>
    <dgm:cxn modelId="{BD742B81-D744-45A1-B2D2-951C34065503}" type="presOf" srcId="{FA50C414-E30D-496A-AD4A-6FA2ED9EB083}" destId="{4BB83E4C-935B-424E-BEAF-BE722FCB7324}" srcOrd="0" destOrd="0" presId="urn:microsoft.com/office/officeart/2008/layout/LinedList"/>
    <dgm:cxn modelId="{B218C8E9-B2D1-43ED-B8DD-43F863DFBB54}" type="presOf" srcId="{D1BA2DFD-1376-49FD-AE70-A37CD4B7BE25}" destId="{DE10AE1E-D6CF-4C91-8E51-44E7A290C6FA}" srcOrd="0" destOrd="0" presId="urn:microsoft.com/office/officeart/2008/layout/LinedList"/>
    <dgm:cxn modelId="{EACC76EC-202A-427C-9484-C5E43BC1EF1B}" type="presOf" srcId="{198BBAAC-1565-4E63-BB88-751D3D561265}" destId="{389D0B70-5C63-42CD-9656-FABEC78530CF}" srcOrd="0" destOrd="0" presId="urn:microsoft.com/office/officeart/2008/layout/LinedList"/>
    <dgm:cxn modelId="{BE1B72FF-0722-46E9-B64E-4C60F3D2C9B0}" srcId="{D1BA2DFD-1376-49FD-AE70-A37CD4B7BE25}" destId="{F83B8502-B457-48CA-BFBB-8BFD169BEAEB}" srcOrd="2" destOrd="0" parTransId="{48BB85E0-DBCB-4F14-84CD-2ED24305720E}" sibTransId="{8371D7B4-EE9D-4FB4-ADE2-610824213F06}"/>
    <dgm:cxn modelId="{76E5C986-4FB2-4D72-973A-7DF3D082A1E4}" type="presParOf" srcId="{DE10AE1E-D6CF-4C91-8E51-44E7A290C6FA}" destId="{60DD87A9-90F2-4D21-A599-25D3CEC4F2A1}" srcOrd="0" destOrd="0" presId="urn:microsoft.com/office/officeart/2008/layout/LinedList"/>
    <dgm:cxn modelId="{0624201B-706C-455C-AD9B-7D0C2AC4DDE5}" type="presParOf" srcId="{DE10AE1E-D6CF-4C91-8E51-44E7A290C6FA}" destId="{E20D0CCF-71E6-49B1-8AE8-DFC406347E6A}" srcOrd="1" destOrd="0" presId="urn:microsoft.com/office/officeart/2008/layout/LinedList"/>
    <dgm:cxn modelId="{6F21D946-9A19-4FF0-AB33-666D567F2D70}" type="presParOf" srcId="{E20D0CCF-71E6-49B1-8AE8-DFC406347E6A}" destId="{4BB83E4C-935B-424E-BEAF-BE722FCB7324}" srcOrd="0" destOrd="0" presId="urn:microsoft.com/office/officeart/2008/layout/LinedList"/>
    <dgm:cxn modelId="{FBE95191-E642-49B1-968C-9D7D2907D2CB}" type="presParOf" srcId="{E20D0CCF-71E6-49B1-8AE8-DFC406347E6A}" destId="{FEC35688-FA64-43C9-8EC3-4A1EBE325D6F}" srcOrd="1" destOrd="0" presId="urn:microsoft.com/office/officeart/2008/layout/LinedList"/>
    <dgm:cxn modelId="{884E08CB-675F-4DA6-85C6-A7D30E78A0F8}" type="presParOf" srcId="{DE10AE1E-D6CF-4C91-8E51-44E7A290C6FA}" destId="{7504D09D-B87D-4027-ADF1-A72B3C8037BC}" srcOrd="2" destOrd="0" presId="urn:microsoft.com/office/officeart/2008/layout/LinedList"/>
    <dgm:cxn modelId="{3FAFEDB7-E974-4F83-B4D9-E61B98540222}" type="presParOf" srcId="{DE10AE1E-D6CF-4C91-8E51-44E7A290C6FA}" destId="{DC59E55B-8C85-43A6-A882-C49B23E75DDC}" srcOrd="3" destOrd="0" presId="urn:microsoft.com/office/officeart/2008/layout/LinedList"/>
    <dgm:cxn modelId="{68D89AB6-1180-44F0-BF97-CDD3D398B192}" type="presParOf" srcId="{DC59E55B-8C85-43A6-A882-C49B23E75DDC}" destId="{389D0B70-5C63-42CD-9656-FABEC78530CF}" srcOrd="0" destOrd="0" presId="urn:microsoft.com/office/officeart/2008/layout/LinedList"/>
    <dgm:cxn modelId="{C210A896-D35A-48D9-8DFF-BBCF6307F32C}" type="presParOf" srcId="{DC59E55B-8C85-43A6-A882-C49B23E75DDC}" destId="{A6EF8305-973F-4B1D-9E09-5870697697A3}" srcOrd="1" destOrd="0" presId="urn:microsoft.com/office/officeart/2008/layout/LinedList"/>
    <dgm:cxn modelId="{0A8865E4-D940-4DA8-88BD-8055963DA099}" type="presParOf" srcId="{DE10AE1E-D6CF-4C91-8E51-44E7A290C6FA}" destId="{A6A3205B-84D0-4978-867A-DB950F1FE25B}" srcOrd="4" destOrd="0" presId="urn:microsoft.com/office/officeart/2008/layout/LinedList"/>
    <dgm:cxn modelId="{78DBF55B-6D99-492D-87FD-48626260CF7F}" type="presParOf" srcId="{DE10AE1E-D6CF-4C91-8E51-44E7A290C6FA}" destId="{138D7D81-9968-4888-A880-2586181111DA}" srcOrd="5" destOrd="0" presId="urn:microsoft.com/office/officeart/2008/layout/LinedList"/>
    <dgm:cxn modelId="{B01ED361-7EDA-41D5-A1B8-62253F48F137}" type="presParOf" srcId="{138D7D81-9968-4888-A880-2586181111DA}" destId="{54127687-8BAF-48BF-AB43-3040AC3AC7A5}" srcOrd="0" destOrd="0" presId="urn:microsoft.com/office/officeart/2008/layout/LinedList"/>
    <dgm:cxn modelId="{2B987510-DC13-46E1-AF84-E4C8F5A630C9}" type="presParOf" srcId="{138D7D81-9968-4888-A880-2586181111DA}" destId="{3B6AE1EF-FEA0-49B5-B40E-FFF50F850CE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23E7BA-2639-41E1-BEB2-DCF8672FFD35}"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6137F735-EB4D-4016-AE92-2E6AAF7BA9F9}">
      <dgm:prSet/>
      <dgm:spPr/>
      <dgm:t>
        <a:bodyPr/>
        <a:lstStyle/>
        <a:p>
          <a:r>
            <a:rPr lang="en-US"/>
            <a:t>Menurut Aspiani (2014), karakteristik lansia berbeda-beda sehingga kita harus memahami lansia tersebut.</a:t>
          </a:r>
        </a:p>
      </dgm:t>
    </dgm:pt>
    <dgm:pt modelId="{F81E9E2B-5D48-4B39-BE15-EDC5B81F4F76}" type="parTrans" cxnId="{23E03107-C2BF-4001-80C7-7197D9CE58FD}">
      <dgm:prSet/>
      <dgm:spPr/>
      <dgm:t>
        <a:bodyPr/>
        <a:lstStyle/>
        <a:p>
          <a:endParaRPr lang="en-US"/>
        </a:p>
      </dgm:t>
    </dgm:pt>
    <dgm:pt modelId="{102A9929-5277-4C68-BC4E-8CF54D0C257A}" type="sibTrans" cxnId="{23E03107-C2BF-4001-80C7-7197D9CE58FD}">
      <dgm:prSet/>
      <dgm:spPr/>
      <dgm:t>
        <a:bodyPr/>
        <a:lstStyle/>
        <a:p>
          <a:endParaRPr lang="en-US"/>
        </a:p>
      </dgm:t>
    </dgm:pt>
    <dgm:pt modelId="{87D6EB7C-6F66-4BD4-90A2-8978B821BEC2}">
      <dgm:prSet/>
      <dgm:spPr/>
      <dgm:t>
        <a:bodyPr/>
        <a:lstStyle/>
        <a:p>
          <a:r>
            <a:rPr lang="en-ID"/>
            <a:t>Dalam berkomunikasi dengan lansia ada teknik-teknik khusus agar komunikasi yang dilakukan berlangsung lancar dan sesuai tujuan yang diinginkan, yaitu:</a:t>
          </a:r>
          <a:endParaRPr lang="en-US"/>
        </a:p>
      </dgm:t>
    </dgm:pt>
    <dgm:pt modelId="{B891E714-2635-4B7B-AD5E-7890A423121B}" type="parTrans" cxnId="{080F8BE5-4D86-459F-A6D3-1399F41B3B3D}">
      <dgm:prSet/>
      <dgm:spPr/>
      <dgm:t>
        <a:bodyPr/>
        <a:lstStyle/>
        <a:p>
          <a:endParaRPr lang="en-US"/>
        </a:p>
      </dgm:t>
    </dgm:pt>
    <dgm:pt modelId="{2E6E586F-303B-47F0-9115-AE979D33F920}" type="sibTrans" cxnId="{080F8BE5-4D86-459F-A6D3-1399F41B3B3D}">
      <dgm:prSet/>
      <dgm:spPr/>
      <dgm:t>
        <a:bodyPr/>
        <a:lstStyle/>
        <a:p>
          <a:endParaRPr lang="en-US"/>
        </a:p>
      </dgm:t>
    </dgm:pt>
    <dgm:pt modelId="{7179E859-1A0D-4E9D-A62E-52B95DB18EC1}" type="pres">
      <dgm:prSet presAssocID="{9F23E7BA-2639-41E1-BEB2-DCF8672FFD35}" presName="linear" presStyleCnt="0">
        <dgm:presLayoutVars>
          <dgm:animLvl val="lvl"/>
          <dgm:resizeHandles val="exact"/>
        </dgm:presLayoutVars>
      </dgm:prSet>
      <dgm:spPr/>
    </dgm:pt>
    <dgm:pt modelId="{7708B56A-5A17-4A22-8CF3-CC8FD8B5EFE0}" type="pres">
      <dgm:prSet presAssocID="{6137F735-EB4D-4016-AE92-2E6AAF7BA9F9}" presName="parentText" presStyleLbl="node1" presStyleIdx="0" presStyleCnt="2">
        <dgm:presLayoutVars>
          <dgm:chMax val="0"/>
          <dgm:bulletEnabled val="1"/>
        </dgm:presLayoutVars>
      </dgm:prSet>
      <dgm:spPr/>
    </dgm:pt>
    <dgm:pt modelId="{FBFC768B-D406-4762-89AF-75CE5827A96C}" type="pres">
      <dgm:prSet presAssocID="{102A9929-5277-4C68-BC4E-8CF54D0C257A}" presName="spacer" presStyleCnt="0"/>
      <dgm:spPr/>
    </dgm:pt>
    <dgm:pt modelId="{F1BE119E-385D-4F66-9FCC-0CF8231F998C}" type="pres">
      <dgm:prSet presAssocID="{87D6EB7C-6F66-4BD4-90A2-8978B821BEC2}" presName="parentText" presStyleLbl="node1" presStyleIdx="1" presStyleCnt="2">
        <dgm:presLayoutVars>
          <dgm:chMax val="0"/>
          <dgm:bulletEnabled val="1"/>
        </dgm:presLayoutVars>
      </dgm:prSet>
      <dgm:spPr/>
    </dgm:pt>
  </dgm:ptLst>
  <dgm:cxnLst>
    <dgm:cxn modelId="{23E03107-C2BF-4001-80C7-7197D9CE58FD}" srcId="{9F23E7BA-2639-41E1-BEB2-DCF8672FFD35}" destId="{6137F735-EB4D-4016-AE92-2E6AAF7BA9F9}" srcOrd="0" destOrd="0" parTransId="{F81E9E2B-5D48-4B39-BE15-EDC5B81F4F76}" sibTransId="{102A9929-5277-4C68-BC4E-8CF54D0C257A}"/>
    <dgm:cxn modelId="{98A63A1B-88B0-47AC-BABD-5A1D5808BD01}" type="presOf" srcId="{87D6EB7C-6F66-4BD4-90A2-8978B821BEC2}" destId="{F1BE119E-385D-4F66-9FCC-0CF8231F998C}" srcOrd="0" destOrd="0" presId="urn:microsoft.com/office/officeart/2005/8/layout/vList2"/>
    <dgm:cxn modelId="{B294EF67-0F52-4407-A6AC-754DA74F1BD3}" type="presOf" srcId="{6137F735-EB4D-4016-AE92-2E6AAF7BA9F9}" destId="{7708B56A-5A17-4A22-8CF3-CC8FD8B5EFE0}" srcOrd="0" destOrd="0" presId="urn:microsoft.com/office/officeart/2005/8/layout/vList2"/>
    <dgm:cxn modelId="{31945E49-FBD4-48C3-863C-ED2ED8DEBFF4}" type="presOf" srcId="{9F23E7BA-2639-41E1-BEB2-DCF8672FFD35}" destId="{7179E859-1A0D-4E9D-A62E-52B95DB18EC1}" srcOrd="0" destOrd="0" presId="urn:microsoft.com/office/officeart/2005/8/layout/vList2"/>
    <dgm:cxn modelId="{080F8BE5-4D86-459F-A6D3-1399F41B3B3D}" srcId="{9F23E7BA-2639-41E1-BEB2-DCF8672FFD35}" destId="{87D6EB7C-6F66-4BD4-90A2-8978B821BEC2}" srcOrd="1" destOrd="0" parTransId="{B891E714-2635-4B7B-AD5E-7890A423121B}" sibTransId="{2E6E586F-303B-47F0-9115-AE979D33F920}"/>
    <dgm:cxn modelId="{76842BC3-1ADD-42DA-B07E-6A3BDCFFD559}" type="presParOf" srcId="{7179E859-1A0D-4E9D-A62E-52B95DB18EC1}" destId="{7708B56A-5A17-4A22-8CF3-CC8FD8B5EFE0}" srcOrd="0" destOrd="0" presId="urn:microsoft.com/office/officeart/2005/8/layout/vList2"/>
    <dgm:cxn modelId="{B76C14F1-F532-4AF2-88C8-DD23DE46AF2D}" type="presParOf" srcId="{7179E859-1A0D-4E9D-A62E-52B95DB18EC1}" destId="{FBFC768B-D406-4762-89AF-75CE5827A96C}" srcOrd="1" destOrd="0" presId="urn:microsoft.com/office/officeart/2005/8/layout/vList2"/>
    <dgm:cxn modelId="{4D931E70-4835-40BC-9543-441DBF3E9FE9}" type="presParOf" srcId="{7179E859-1A0D-4E9D-A62E-52B95DB18EC1}" destId="{F1BE119E-385D-4F66-9FCC-0CF8231F998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D96CAE-E0D6-4AB7-A7A5-ADD636EFF586}"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F69CD08F-B998-42C3-8489-FFDE8F52C685}">
      <dgm:prSet/>
      <dgm:spPr/>
      <dgm:t>
        <a:bodyPr/>
        <a:lstStyle/>
        <a:p>
          <a:r>
            <a:rPr lang="en-ID"/>
            <a:t>Reaksi terhadap fenomena yang terjadi pada lansia merupakan suatu bentuk perhatian yang dapat diberikan. </a:t>
          </a:r>
          <a:endParaRPr lang="en-US"/>
        </a:p>
      </dgm:t>
    </dgm:pt>
    <dgm:pt modelId="{2177F1FE-720B-4CA3-83E1-9F899BF3DCD5}" type="parTrans" cxnId="{C31B4F64-6C8A-4572-BA7A-C5749C4525A5}">
      <dgm:prSet/>
      <dgm:spPr/>
      <dgm:t>
        <a:bodyPr/>
        <a:lstStyle/>
        <a:p>
          <a:endParaRPr lang="en-US"/>
        </a:p>
      </dgm:t>
    </dgm:pt>
    <dgm:pt modelId="{957308D4-20AD-4E7B-B98C-C135052C2BFE}" type="sibTrans" cxnId="{C31B4F64-6C8A-4572-BA7A-C5749C4525A5}">
      <dgm:prSet/>
      <dgm:spPr/>
      <dgm:t>
        <a:bodyPr/>
        <a:lstStyle/>
        <a:p>
          <a:endParaRPr lang="en-US"/>
        </a:p>
      </dgm:t>
    </dgm:pt>
    <dgm:pt modelId="{863B7C19-252B-49A2-B09C-C02C96D4696E}">
      <dgm:prSet/>
      <dgm:spPr/>
      <dgm:t>
        <a:bodyPr/>
        <a:lstStyle/>
        <a:p>
          <a:r>
            <a:rPr lang="en-ID"/>
            <a:t>Ketika terdapat perubahan sikap terhadap lansia sekecil apapun hendaknya mengklarifikasi tentang perubahan tersebut. </a:t>
          </a:r>
          <a:endParaRPr lang="en-US"/>
        </a:p>
      </dgm:t>
    </dgm:pt>
    <dgm:pt modelId="{39584763-0B2B-4974-B6A7-FE4BA3A45C34}" type="parTrans" cxnId="{EBDB1B6F-28AA-4957-876E-AA4CC25C2B93}">
      <dgm:prSet/>
      <dgm:spPr/>
      <dgm:t>
        <a:bodyPr/>
        <a:lstStyle/>
        <a:p>
          <a:endParaRPr lang="en-US"/>
        </a:p>
      </dgm:t>
    </dgm:pt>
    <dgm:pt modelId="{517215A5-2BF4-45FA-9D88-577748E026D0}" type="sibTrans" cxnId="{EBDB1B6F-28AA-4957-876E-AA4CC25C2B93}">
      <dgm:prSet/>
      <dgm:spPr/>
      <dgm:t>
        <a:bodyPr/>
        <a:lstStyle/>
        <a:p>
          <a:endParaRPr lang="en-US"/>
        </a:p>
      </dgm:t>
    </dgm:pt>
    <dgm:pt modelId="{A429CC19-19D2-4241-9077-62FDE13CCF3E}" type="pres">
      <dgm:prSet presAssocID="{FED96CAE-E0D6-4AB7-A7A5-ADD636EFF586}" presName="vert0" presStyleCnt="0">
        <dgm:presLayoutVars>
          <dgm:dir/>
          <dgm:animOne val="branch"/>
          <dgm:animLvl val="lvl"/>
        </dgm:presLayoutVars>
      </dgm:prSet>
      <dgm:spPr/>
    </dgm:pt>
    <dgm:pt modelId="{01F0C88F-EF56-4384-98BE-A67ADCFF8D5C}" type="pres">
      <dgm:prSet presAssocID="{F69CD08F-B998-42C3-8489-FFDE8F52C685}" presName="thickLine" presStyleLbl="alignNode1" presStyleIdx="0" presStyleCnt="2"/>
      <dgm:spPr/>
    </dgm:pt>
    <dgm:pt modelId="{FA246D77-6E25-40E3-8288-6CBF295E1AAB}" type="pres">
      <dgm:prSet presAssocID="{F69CD08F-B998-42C3-8489-FFDE8F52C685}" presName="horz1" presStyleCnt="0"/>
      <dgm:spPr/>
    </dgm:pt>
    <dgm:pt modelId="{EF59C3DF-FB82-4C6C-B19E-6FDC00735CE4}" type="pres">
      <dgm:prSet presAssocID="{F69CD08F-B998-42C3-8489-FFDE8F52C685}" presName="tx1" presStyleLbl="revTx" presStyleIdx="0" presStyleCnt="2"/>
      <dgm:spPr/>
    </dgm:pt>
    <dgm:pt modelId="{3E60E1CE-7C31-472E-8661-E16C10B08D6B}" type="pres">
      <dgm:prSet presAssocID="{F69CD08F-B998-42C3-8489-FFDE8F52C685}" presName="vert1" presStyleCnt="0"/>
      <dgm:spPr/>
    </dgm:pt>
    <dgm:pt modelId="{5A1AB3A7-844C-486D-AF91-EDB50FB8F2BC}" type="pres">
      <dgm:prSet presAssocID="{863B7C19-252B-49A2-B09C-C02C96D4696E}" presName="thickLine" presStyleLbl="alignNode1" presStyleIdx="1" presStyleCnt="2"/>
      <dgm:spPr/>
    </dgm:pt>
    <dgm:pt modelId="{9AF33AB0-3F70-4C25-AE1A-279DE0159DA2}" type="pres">
      <dgm:prSet presAssocID="{863B7C19-252B-49A2-B09C-C02C96D4696E}" presName="horz1" presStyleCnt="0"/>
      <dgm:spPr/>
    </dgm:pt>
    <dgm:pt modelId="{CB0A6D9E-E99B-4F80-B263-79AFAB492ABF}" type="pres">
      <dgm:prSet presAssocID="{863B7C19-252B-49A2-B09C-C02C96D4696E}" presName="tx1" presStyleLbl="revTx" presStyleIdx="1" presStyleCnt="2"/>
      <dgm:spPr/>
    </dgm:pt>
    <dgm:pt modelId="{A0197AC8-C24E-4CB2-B4C1-0E567ED1DEFC}" type="pres">
      <dgm:prSet presAssocID="{863B7C19-252B-49A2-B09C-C02C96D4696E}" presName="vert1" presStyleCnt="0"/>
      <dgm:spPr/>
    </dgm:pt>
  </dgm:ptLst>
  <dgm:cxnLst>
    <dgm:cxn modelId="{C31B4F64-6C8A-4572-BA7A-C5749C4525A5}" srcId="{FED96CAE-E0D6-4AB7-A7A5-ADD636EFF586}" destId="{F69CD08F-B998-42C3-8489-FFDE8F52C685}" srcOrd="0" destOrd="0" parTransId="{2177F1FE-720B-4CA3-83E1-9F899BF3DCD5}" sibTransId="{957308D4-20AD-4E7B-B98C-C135052C2BFE}"/>
    <dgm:cxn modelId="{EBDB1B6F-28AA-4957-876E-AA4CC25C2B93}" srcId="{FED96CAE-E0D6-4AB7-A7A5-ADD636EFF586}" destId="{863B7C19-252B-49A2-B09C-C02C96D4696E}" srcOrd="1" destOrd="0" parTransId="{39584763-0B2B-4974-B6A7-FE4BA3A45C34}" sibTransId="{517215A5-2BF4-45FA-9D88-577748E026D0}"/>
    <dgm:cxn modelId="{7D747986-50E6-45E9-B86B-048EDADAA950}" type="presOf" srcId="{FED96CAE-E0D6-4AB7-A7A5-ADD636EFF586}" destId="{A429CC19-19D2-4241-9077-62FDE13CCF3E}" srcOrd="0" destOrd="0" presId="urn:microsoft.com/office/officeart/2008/layout/LinedList"/>
    <dgm:cxn modelId="{3C1CA196-E246-49AA-9334-008C4B436631}" type="presOf" srcId="{F69CD08F-B998-42C3-8489-FFDE8F52C685}" destId="{EF59C3DF-FB82-4C6C-B19E-6FDC00735CE4}" srcOrd="0" destOrd="0" presId="urn:microsoft.com/office/officeart/2008/layout/LinedList"/>
    <dgm:cxn modelId="{211170D3-8184-4D73-9FEA-4DF09EC7BDD5}" type="presOf" srcId="{863B7C19-252B-49A2-B09C-C02C96D4696E}" destId="{CB0A6D9E-E99B-4F80-B263-79AFAB492ABF}" srcOrd="0" destOrd="0" presId="urn:microsoft.com/office/officeart/2008/layout/LinedList"/>
    <dgm:cxn modelId="{E880650A-F64E-4654-9FED-BC4B8EE41F9B}" type="presParOf" srcId="{A429CC19-19D2-4241-9077-62FDE13CCF3E}" destId="{01F0C88F-EF56-4384-98BE-A67ADCFF8D5C}" srcOrd="0" destOrd="0" presId="urn:microsoft.com/office/officeart/2008/layout/LinedList"/>
    <dgm:cxn modelId="{8BB33661-EEC0-480B-873E-51D4BB0E60BB}" type="presParOf" srcId="{A429CC19-19D2-4241-9077-62FDE13CCF3E}" destId="{FA246D77-6E25-40E3-8288-6CBF295E1AAB}" srcOrd="1" destOrd="0" presId="urn:microsoft.com/office/officeart/2008/layout/LinedList"/>
    <dgm:cxn modelId="{1CF94C3A-61B6-4BD2-9ABD-4B03E7CD8259}" type="presParOf" srcId="{FA246D77-6E25-40E3-8288-6CBF295E1AAB}" destId="{EF59C3DF-FB82-4C6C-B19E-6FDC00735CE4}" srcOrd="0" destOrd="0" presId="urn:microsoft.com/office/officeart/2008/layout/LinedList"/>
    <dgm:cxn modelId="{8C9E8A36-2516-4A6D-82E5-2A8C59DE2041}" type="presParOf" srcId="{FA246D77-6E25-40E3-8288-6CBF295E1AAB}" destId="{3E60E1CE-7C31-472E-8661-E16C10B08D6B}" srcOrd="1" destOrd="0" presId="urn:microsoft.com/office/officeart/2008/layout/LinedList"/>
    <dgm:cxn modelId="{130F8E81-C518-443F-9F9C-49EE88C0B426}" type="presParOf" srcId="{A429CC19-19D2-4241-9077-62FDE13CCF3E}" destId="{5A1AB3A7-844C-486D-AF91-EDB50FB8F2BC}" srcOrd="2" destOrd="0" presId="urn:microsoft.com/office/officeart/2008/layout/LinedList"/>
    <dgm:cxn modelId="{1D117CFD-FF9D-44EA-B482-8A8F57A62DA9}" type="presParOf" srcId="{A429CC19-19D2-4241-9077-62FDE13CCF3E}" destId="{9AF33AB0-3F70-4C25-AE1A-279DE0159DA2}" srcOrd="3" destOrd="0" presId="urn:microsoft.com/office/officeart/2008/layout/LinedList"/>
    <dgm:cxn modelId="{E21149D8-D68E-459F-BC74-F4F8E59A8EEC}" type="presParOf" srcId="{9AF33AB0-3F70-4C25-AE1A-279DE0159DA2}" destId="{CB0A6D9E-E99B-4F80-B263-79AFAB492ABF}" srcOrd="0" destOrd="0" presId="urn:microsoft.com/office/officeart/2008/layout/LinedList"/>
    <dgm:cxn modelId="{59E0EACC-2D05-48E2-AA5E-45A35CE01712}" type="presParOf" srcId="{9AF33AB0-3F70-4C25-AE1A-279DE0159DA2}" destId="{A0197AC8-C24E-4CB2-B4C1-0E567ED1DEF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F8B9D42-00C8-4BBC-9BA3-E78A9F17BF47}" type="doc">
      <dgm:prSet loTypeId="urn:microsoft.com/office/officeart/2005/8/layout/hierarchy1" loCatId="hierarchy" qsTypeId="urn:microsoft.com/office/officeart/2005/8/quickstyle/simple1" qsCatId="simple" csTypeId="urn:microsoft.com/office/officeart/2005/8/colors/accent2_2" csCatId="accent2"/>
      <dgm:spPr/>
      <dgm:t>
        <a:bodyPr/>
        <a:lstStyle/>
        <a:p>
          <a:endParaRPr lang="en-US"/>
        </a:p>
      </dgm:t>
    </dgm:pt>
    <dgm:pt modelId="{2C4C5346-0306-468E-A94B-6A5D119575F0}">
      <dgm:prSet/>
      <dgm:spPr/>
      <dgm:t>
        <a:bodyPr/>
        <a:lstStyle/>
        <a:p>
          <a:r>
            <a:rPr lang="en-ID"/>
            <a:t>Perubahan yang terjadi pada lansia, baik aspek fisik maupun psikis secara bertahap menyebabkan emosi lansia menjadi labil. </a:t>
          </a:r>
          <a:endParaRPr lang="en-US"/>
        </a:p>
      </dgm:t>
    </dgm:pt>
    <dgm:pt modelId="{E10C4D16-D2F3-4B7D-AD2C-598430A0F00B}" type="parTrans" cxnId="{9566F5C1-AAE6-477B-90FD-201BC64DB321}">
      <dgm:prSet/>
      <dgm:spPr/>
      <dgm:t>
        <a:bodyPr/>
        <a:lstStyle/>
        <a:p>
          <a:endParaRPr lang="en-US"/>
        </a:p>
      </dgm:t>
    </dgm:pt>
    <dgm:pt modelId="{3878213A-EA07-4E25-B35F-473B7CB311AD}" type="sibTrans" cxnId="{9566F5C1-AAE6-477B-90FD-201BC64DB321}">
      <dgm:prSet/>
      <dgm:spPr/>
      <dgm:t>
        <a:bodyPr/>
        <a:lstStyle/>
        <a:p>
          <a:endParaRPr lang="en-US"/>
        </a:p>
      </dgm:t>
    </dgm:pt>
    <dgm:pt modelId="{2EA7FBDF-4BF9-43A8-AE40-395B634E426B}">
      <dgm:prSet/>
      <dgm:spPr/>
      <dgm:t>
        <a:bodyPr/>
        <a:lstStyle/>
        <a:p>
          <a:r>
            <a:rPr lang="en-ID"/>
            <a:t>Perubahan ini dapat disikapi dengan menjaga kestabilan emosi lansia, misalnya dengan mengiyakan, senyum, dan mengaggukkan kepala ketika lansia berbicara</a:t>
          </a:r>
          <a:endParaRPr lang="en-US"/>
        </a:p>
      </dgm:t>
    </dgm:pt>
    <dgm:pt modelId="{5A076BD7-5F0C-4687-9C87-162DF7971F82}" type="parTrans" cxnId="{6DE01D30-A614-4D19-A278-109B528F7C74}">
      <dgm:prSet/>
      <dgm:spPr/>
      <dgm:t>
        <a:bodyPr/>
        <a:lstStyle/>
        <a:p>
          <a:endParaRPr lang="en-US"/>
        </a:p>
      </dgm:t>
    </dgm:pt>
    <dgm:pt modelId="{EA398FD9-0BD3-4203-8C70-931665878590}" type="sibTrans" cxnId="{6DE01D30-A614-4D19-A278-109B528F7C74}">
      <dgm:prSet/>
      <dgm:spPr/>
      <dgm:t>
        <a:bodyPr/>
        <a:lstStyle/>
        <a:p>
          <a:endParaRPr lang="en-US"/>
        </a:p>
      </dgm:t>
    </dgm:pt>
    <dgm:pt modelId="{CDDBE452-8C6D-439B-8A2C-A7E041D0A4B6}" type="pres">
      <dgm:prSet presAssocID="{8F8B9D42-00C8-4BBC-9BA3-E78A9F17BF47}" presName="hierChild1" presStyleCnt="0">
        <dgm:presLayoutVars>
          <dgm:chPref val="1"/>
          <dgm:dir/>
          <dgm:animOne val="branch"/>
          <dgm:animLvl val="lvl"/>
          <dgm:resizeHandles/>
        </dgm:presLayoutVars>
      </dgm:prSet>
      <dgm:spPr/>
    </dgm:pt>
    <dgm:pt modelId="{477AA1EB-EFA9-4AA0-8540-C14EBAEE7EB9}" type="pres">
      <dgm:prSet presAssocID="{2C4C5346-0306-468E-A94B-6A5D119575F0}" presName="hierRoot1" presStyleCnt="0"/>
      <dgm:spPr/>
    </dgm:pt>
    <dgm:pt modelId="{C92DB238-7675-4628-8167-33CE65414598}" type="pres">
      <dgm:prSet presAssocID="{2C4C5346-0306-468E-A94B-6A5D119575F0}" presName="composite" presStyleCnt="0"/>
      <dgm:spPr/>
    </dgm:pt>
    <dgm:pt modelId="{61A68F9F-785E-47A8-A8C5-6BC8CA200CA7}" type="pres">
      <dgm:prSet presAssocID="{2C4C5346-0306-468E-A94B-6A5D119575F0}" presName="background" presStyleLbl="node0" presStyleIdx="0" presStyleCnt="2"/>
      <dgm:spPr/>
    </dgm:pt>
    <dgm:pt modelId="{83666CF4-16C5-4E2A-99DE-12B24E7FFBAF}" type="pres">
      <dgm:prSet presAssocID="{2C4C5346-0306-468E-A94B-6A5D119575F0}" presName="text" presStyleLbl="fgAcc0" presStyleIdx="0" presStyleCnt="2">
        <dgm:presLayoutVars>
          <dgm:chPref val="3"/>
        </dgm:presLayoutVars>
      </dgm:prSet>
      <dgm:spPr/>
    </dgm:pt>
    <dgm:pt modelId="{7869D604-45D7-4CE9-BDEC-FE5E0C98BE4B}" type="pres">
      <dgm:prSet presAssocID="{2C4C5346-0306-468E-A94B-6A5D119575F0}" presName="hierChild2" presStyleCnt="0"/>
      <dgm:spPr/>
    </dgm:pt>
    <dgm:pt modelId="{DC08C56F-72E4-44CA-A004-51DD95000F98}" type="pres">
      <dgm:prSet presAssocID="{2EA7FBDF-4BF9-43A8-AE40-395B634E426B}" presName="hierRoot1" presStyleCnt="0"/>
      <dgm:spPr/>
    </dgm:pt>
    <dgm:pt modelId="{EF6AD2F7-E2E2-4C7C-BE32-D24F7A45056E}" type="pres">
      <dgm:prSet presAssocID="{2EA7FBDF-4BF9-43A8-AE40-395B634E426B}" presName="composite" presStyleCnt="0"/>
      <dgm:spPr/>
    </dgm:pt>
    <dgm:pt modelId="{33211BD2-A90F-40A4-BBEE-470506E2D130}" type="pres">
      <dgm:prSet presAssocID="{2EA7FBDF-4BF9-43A8-AE40-395B634E426B}" presName="background" presStyleLbl="node0" presStyleIdx="1" presStyleCnt="2"/>
      <dgm:spPr/>
    </dgm:pt>
    <dgm:pt modelId="{D45BC28A-682C-4C59-8DA1-8BB1B2866148}" type="pres">
      <dgm:prSet presAssocID="{2EA7FBDF-4BF9-43A8-AE40-395B634E426B}" presName="text" presStyleLbl="fgAcc0" presStyleIdx="1" presStyleCnt="2">
        <dgm:presLayoutVars>
          <dgm:chPref val="3"/>
        </dgm:presLayoutVars>
      </dgm:prSet>
      <dgm:spPr/>
    </dgm:pt>
    <dgm:pt modelId="{2AF47764-2BCE-4F04-A4BD-7BD17402A1E0}" type="pres">
      <dgm:prSet presAssocID="{2EA7FBDF-4BF9-43A8-AE40-395B634E426B}" presName="hierChild2" presStyleCnt="0"/>
      <dgm:spPr/>
    </dgm:pt>
  </dgm:ptLst>
  <dgm:cxnLst>
    <dgm:cxn modelId="{6DE01D30-A614-4D19-A278-109B528F7C74}" srcId="{8F8B9D42-00C8-4BBC-9BA3-E78A9F17BF47}" destId="{2EA7FBDF-4BF9-43A8-AE40-395B634E426B}" srcOrd="1" destOrd="0" parTransId="{5A076BD7-5F0C-4687-9C87-162DF7971F82}" sibTransId="{EA398FD9-0BD3-4203-8C70-931665878590}"/>
    <dgm:cxn modelId="{745EF76B-639A-4430-9703-405C635643A7}" type="presOf" srcId="{2EA7FBDF-4BF9-43A8-AE40-395B634E426B}" destId="{D45BC28A-682C-4C59-8DA1-8BB1B2866148}" srcOrd="0" destOrd="0" presId="urn:microsoft.com/office/officeart/2005/8/layout/hierarchy1"/>
    <dgm:cxn modelId="{9566F5C1-AAE6-477B-90FD-201BC64DB321}" srcId="{8F8B9D42-00C8-4BBC-9BA3-E78A9F17BF47}" destId="{2C4C5346-0306-468E-A94B-6A5D119575F0}" srcOrd="0" destOrd="0" parTransId="{E10C4D16-D2F3-4B7D-AD2C-598430A0F00B}" sibTransId="{3878213A-EA07-4E25-B35F-473B7CB311AD}"/>
    <dgm:cxn modelId="{BB8047DE-7FF0-4483-8DA2-435F88F31CB3}" type="presOf" srcId="{8F8B9D42-00C8-4BBC-9BA3-E78A9F17BF47}" destId="{CDDBE452-8C6D-439B-8A2C-A7E041D0A4B6}" srcOrd="0" destOrd="0" presId="urn:microsoft.com/office/officeart/2005/8/layout/hierarchy1"/>
    <dgm:cxn modelId="{A9DF17E4-C80D-4D17-9E00-548B761576D2}" type="presOf" srcId="{2C4C5346-0306-468E-A94B-6A5D119575F0}" destId="{83666CF4-16C5-4E2A-99DE-12B24E7FFBAF}" srcOrd="0" destOrd="0" presId="urn:microsoft.com/office/officeart/2005/8/layout/hierarchy1"/>
    <dgm:cxn modelId="{55BD9FD9-0781-4AEC-96F3-1606E5C297C7}" type="presParOf" srcId="{CDDBE452-8C6D-439B-8A2C-A7E041D0A4B6}" destId="{477AA1EB-EFA9-4AA0-8540-C14EBAEE7EB9}" srcOrd="0" destOrd="0" presId="urn:microsoft.com/office/officeart/2005/8/layout/hierarchy1"/>
    <dgm:cxn modelId="{D9D729A8-423B-4FC9-B9E7-0BB2FAA81552}" type="presParOf" srcId="{477AA1EB-EFA9-4AA0-8540-C14EBAEE7EB9}" destId="{C92DB238-7675-4628-8167-33CE65414598}" srcOrd="0" destOrd="0" presId="urn:microsoft.com/office/officeart/2005/8/layout/hierarchy1"/>
    <dgm:cxn modelId="{5725C13D-4D8C-4BAD-B753-D9425E4C67DD}" type="presParOf" srcId="{C92DB238-7675-4628-8167-33CE65414598}" destId="{61A68F9F-785E-47A8-A8C5-6BC8CA200CA7}" srcOrd="0" destOrd="0" presId="urn:microsoft.com/office/officeart/2005/8/layout/hierarchy1"/>
    <dgm:cxn modelId="{5DC4AE9E-8C44-4BD2-B370-7AD617A70ADB}" type="presParOf" srcId="{C92DB238-7675-4628-8167-33CE65414598}" destId="{83666CF4-16C5-4E2A-99DE-12B24E7FFBAF}" srcOrd="1" destOrd="0" presId="urn:microsoft.com/office/officeart/2005/8/layout/hierarchy1"/>
    <dgm:cxn modelId="{7353DC9C-2EB9-4811-B581-8AFAB9046C3B}" type="presParOf" srcId="{477AA1EB-EFA9-4AA0-8540-C14EBAEE7EB9}" destId="{7869D604-45D7-4CE9-BDEC-FE5E0C98BE4B}" srcOrd="1" destOrd="0" presId="urn:microsoft.com/office/officeart/2005/8/layout/hierarchy1"/>
    <dgm:cxn modelId="{286A1B4A-2FBB-4719-BDC8-0C5BA8B6B531}" type="presParOf" srcId="{CDDBE452-8C6D-439B-8A2C-A7E041D0A4B6}" destId="{DC08C56F-72E4-44CA-A004-51DD95000F98}" srcOrd="1" destOrd="0" presId="urn:microsoft.com/office/officeart/2005/8/layout/hierarchy1"/>
    <dgm:cxn modelId="{D225D5C6-4339-4DCB-8B08-23C97542B95E}" type="presParOf" srcId="{DC08C56F-72E4-44CA-A004-51DD95000F98}" destId="{EF6AD2F7-E2E2-4C7C-BE32-D24F7A45056E}" srcOrd="0" destOrd="0" presId="urn:microsoft.com/office/officeart/2005/8/layout/hierarchy1"/>
    <dgm:cxn modelId="{6E49D6E3-69A7-4B37-B46A-F97E88A03E1F}" type="presParOf" srcId="{EF6AD2F7-E2E2-4C7C-BE32-D24F7A45056E}" destId="{33211BD2-A90F-40A4-BBEE-470506E2D130}" srcOrd="0" destOrd="0" presId="urn:microsoft.com/office/officeart/2005/8/layout/hierarchy1"/>
    <dgm:cxn modelId="{47E27BE8-2FEF-4A85-A8D4-750314B4398E}" type="presParOf" srcId="{EF6AD2F7-E2E2-4C7C-BE32-D24F7A45056E}" destId="{D45BC28A-682C-4C59-8DA1-8BB1B2866148}" srcOrd="1" destOrd="0" presId="urn:microsoft.com/office/officeart/2005/8/layout/hierarchy1"/>
    <dgm:cxn modelId="{1AC14E58-647C-42DF-9999-6401252DCEE3}" type="presParOf" srcId="{DC08C56F-72E4-44CA-A004-51DD95000F98}" destId="{2AF47764-2BCE-4F04-A4BD-7BD17402A1E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87BC152-E557-4460-9876-E21038CD2B46}"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212ABD9C-ECCE-4D88-92FA-CF69206D724F}">
      <dgm:prSet/>
      <dgm:spPr/>
      <dgm:t>
        <a:bodyPr/>
        <a:lstStyle/>
        <a:p>
          <a:r>
            <a:rPr lang="en-ID"/>
            <a:t>Perubahan yang terjadi pada lansia menyebabkan proses komunikasi tidak berjalan dengan lancar. </a:t>
          </a:r>
          <a:endParaRPr lang="en-US"/>
        </a:p>
      </dgm:t>
    </dgm:pt>
    <dgm:pt modelId="{0957F371-ED75-4537-8E1C-B3480059B0FF}" type="parTrans" cxnId="{A4F0411D-FC1D-4F3A-8D4B-662F46B28EBE}">
      <dgm:prSet/>
      <dgm:spPr/>
      <dgm:t>
        <a:bodyPr/>
        <a:lstStyle/>
        <a:p>
          <a:endParaRPr lang="en-US"/>
        </a:p>
      </dgm:t>
    </dgm:pt>
    <dgm:pt modelId="{4162C742-1754-42E4-8A9D-FB87E8BCCAD2}" type="sibTrans" cxnId="{A4F0411D-FC1D-4F3A-8D4B-662F46B28EBE}">
      <dgm:prSet/>
      <dgm:spPr/>
      <dgm:t>
        <a:bodyPr/>
        <a:lstStyle/>
        <a:p>
          <a:endParaRPr lang="en-US"/>
        </a:p>
      </dgm:t>
    </dgm:pt>
    <dgm:pt modelId="{7C2F3BE4-AB11-48E7-9E69-001051EAE08B}">
      <dgm:prSet/>
      <dgm:spPr/>
      <dgm:t>
        <a:bodyPr/>
        <a:lstStyle/>
        <a:p>
          <a:r>
            <a:rPr lang="en-ID"/>
            <a:t>Klarifikasi dengan cara mengajukan pertanyaan ulang dan memberi penjelasan lebih dari satu kali perlu dilakukan agar maksud pembicaraan dapat dimengerti.</a:t>
          </a:r>
          <a:endParaRPr lang="en-US"/>
        </a:p>
      </dgm:t>
    </dgm:pt>
    <dgm:pt modelId="{9271704B-E208-4BC1-99F1-C7FB73265941}" type="parTrans" cxnId="{CBD3C1FB-A2E5-4A8D-837B-9BD6AA530601}">
      <dgm:prSet/>
      <dgm:spPr/>
      <dgm:t>
        <a:bodyPr/>
        <a:lstStyle/>
        <a:p>
          <a:endParaRPr lang="en-US"/>
        </a:p>
      </dgm:t>
    </dgm:pt>
    <dgm:pt modelId="{980CAFF8-F452-4377-8CF6-5CB0C95E1997}" type="sibTrans" cxnId="{CBD3C1FB-A2E5-4A8D-837B-9BD6AA530601}">
      <dgm:prSet/>
      <dgm:spPr/>
      <dgm:t>
        <a:bodyPr/>
        <a:lstStyle/>
        <a:p>
          <a:endParaRPr lang="en-US"/>
        </a:p>
      </dgm:t>
    </dgm:pt>
    <dgm:pt modelId="{9021E5A2-947B-49E0-9B2C-7BF91AE8E4D3}" type="pres">
      <dgm:prSet presAssocID="{487BC152-E557-4460-9876-E21038CD2B46}" presName="hierChild1" presStyleCnt="0">
        <dgm:presLayoutVars>
          <dgm:chPref val="1"/>
          <dgm:dir/>
          <dgm:animOne val="branch"/>
          <dgm:animLvl val="lvl"/>
          <dgm:resizeHandles/>
        </dgm:presLayoutVars>
      </dgm:prSet>
      <dgm:spPr/>
    </dgm:pt>
    <dgm:pt modelId="{8E14CF92-72CB-4A74-B89C-A1F13366FC51}" type="pres">
      <dgm:prSet presAssocID="{212ABD9C-ECCE-4D88-92FA-CF69206D724F}" presName="hierRoot1" presStyleCnt="0"/>
      <dgm:spPr/>
    </dgm:pt>
    <dgm:pt modelId="{57980EE2-4D9C-4653-8592-56A9B92F5DCC}" type="pres">
      <dgm:prSet presAssocID="{212ABD9C-ECCE-4D88-92FA-CF69206D724F}" presName="composite" presStyleCnt="0"/>
      <dgm:spPr/>
    </dgm:pt>
    <dgm:pt modelId="{A8DA83F2-99D6-48B8-9BC6-2C5E5562427B}" type="pres">
      <dgm:prSet presAssocID="{212ABD9C-ECCE-4D88-92FA-CF69206D724F}" presName="background" presStyleLbl="node0" presStyleIdx="0" presStyleCnt="2"/>
      <dgm:spPr/>
    </dgm:pt>
    <dgm:pt modelId="{0BC3EF67-F07C-44EB-AE60-02BA47A347C7}" type="pres">
      <dgm:prSet presAssocID="{212ABD9C-ECCE-4D88-92FA-CF69206D724F}" presName="text" presStyleLbl="fgAcc0" presStyleIdx="0" presStyleCnt="2">
        <dgm:presLayoutVars>
          <dgm:chPref val="3"/>
        </dgm:presLayoutVars>
      </dgm:prSet>
      <dgm:spPr/>
    </dgm:pt>
    <dgm:pt modelId="{02DC77E9-9A20-457D-B73E-56F8FBA23775}" type="pres">
      <dgm:prSet presAssocID="{212ABD9C-ECCE-4D88-92FA-CF69206D724F}" presName="hierChild2" presStyleCnt="0"/>
      <dgm:spPr/>
    </dgm:pt>
    <dgm:pt modelId="{83CF8890-5EC2-43ED-9E14-B8F01B0F53A0}" type="pres">
      <dgm:prSet presAssocID="{7C2F3BE4-AB11-48E7-9E69-001051EAE08B}" presName="hierRoot1" presStyleCnt="0"/>
      <dgm:spPr/>
    </dgm:pt>
    <dgm:pt modelId="{525E4C3B-8FF2-46D3-9B45-A3BE741128CD}" type="pres">
      <dgm:prSet presAssocID="{7C2F3BE4-AB11-48E7-9E69-001051EAE08B}" presName="composite" presStyleCnt="0"/>
      <dgm:spPr/>
    </dgm:pt>
    <dgm:pt modelId="{23B3A916-0E11-432D-B128-A63F557A3CD4}" type="pres">
      <dgm:prSet presAssocID="{7C2F3BE4-AB11-48E7-9E69-001051EAE08B}" presName="background" presStyleLbl="node0" presStyleIdx="1" presStyleCnt="2"/>
      <dgm:spPr/>
    </dgm:pt>
    <dgm:pt modelId="{FD653FAD-77BB-4061-97CE-6549AC9DA382}" type="pres">
      <dgm:prSet presAssocID="{7C2F3BE4-AB11-48E7-9E69-001051EAE08B}" presName="text" presStyleLbl="fgAcc0" presStyleIdx="1" presStyleCnt="2">
        <dgm:presLayoutVars>
          <dgm:chPref val="3"/>
        </dgm:presLayoutVars>
      </dgm:prSet>
      <dgm:spPr/>
    </dgm:pt>
    <dgm:pt modelId="{2D9F7578-7167-4A59-8D89-1A6E21C4BEA5}" type="pres">
      <dgm:prSet presAssocID="{7C2F3BE4-AB11-48E7-9E69-001051EAE08B}" presName="hierChild2" presStyleCnt="0"/>
      <dgm:spPr/>
    </dgm:pt>
  </dgm:ptLst>
  <dgm:cxnLst>
    <dgm:cxn modelId="{A4F0411D-FC1D-4F3A-8D4B-662F46B28EBE}" srcId="{487BC152-E557-4460-9876-E21038CD2B46}" destId="{212ABD9C-ECCE-4D88-92FA-CF69206D724F}" srcOrd="0" destOrd="0" parTransId="{0957F371-ED75-4537-8E1C-B3480059B0FF}" sibTransId="{4162C742-1754-42E4-8A9D-FB87E8BCCAD2}"/>
    <dgm:cxn modelId="{8593502F-4410-4B5D-83FA-2E94B0C2888D}" type="presOf" srcId="{212ABD9C-ECCE-4D88-92FA-CF69206D724F}" destId="{0BC3EF67-F07C-44EB-AE60-02BA47A347C7}" srcOrd="0" destOrd="0" presId="urn:microsoft.com/office/officeart/2005/8/layout/hierarchy1"/>
    <dgm:cxn modelId="{400BDA59-36BF-4A1B-A821-E019415C632C}" type="presOf" srcId="{7C2F3BE4-AB11-48E7-9E69-001051EAE08B}" destId="{FD653FAD-77BB-4061-97CE-6549AC9DA382}" srcOrd="0" destOrd="0" presId="urn:microsoft.com/office/officeart/2005/8/layout/hierarchy1"/>
    <dgm:cxn modelId="{41D0AFE7-BA2D-42CC-9D52-8AF0E2E76FF1}" type="presOf" srcId="{487BC152-E557-4460-9876-E21038CD2B46}" destId="{9021E5A2-947B-49E0-9B2C-7BF91AE8E4D3}" srcOrd="0" destOrd="0" presId="urn:microsoft.com/office/officeart/2005/8/layout/hierarchy1"/>
    <dgm:cxn modelId="{CBD3C1FB-A2E5-4A8D-837B-9BD6AA530601}" srcId="{487BC152-E557-4460-9876-E21038CD2B46}" destId="{7C2F3BE4-AB11-48E7-9E69-001051EAE08B}" srcOrd="1" destOrd="0" parTransId="{9271704B-E208-4BC1-99F1-C7FB73265941}" sibTransId="{980CAFF8-F452-4377-8CF6-5CB0C95E1997}"/>
    <dgm:cxn modelId="{64EDF892-DA46-4423-93E3-4C7CCF102E45}" type="presParOf" srcId="{9021E5A2-947B-49E0-9B2C-7BF91AE8E4D3}" destId="{8E14CF92-72CB-4A74-B89C-A1F13366FC51}" srcOrd="0" destOrd="0" presId="urn:microsoft.com/office/officeart/2005/8/layout/hierarchy1"/>
    <dgm:cxn modelId="{036B5EDB-5A08-4391-BD90-8F282B88A96D}" type="presParOf" srcId="{8E14CF92-72CB-4A74-B89C-A1F13366FC51}" destId="{57980EE2-4D9C-4653-8592-56A9B92F5DCC}" srcOrd="0" destOrd="0" presId="urn:microsoft.com/office/officeart/2005/8/layout/hierarchy1"/>
    <dgm:cxn modelId="{34CE2271-6922-4063-9D49-E46B3404BFD2}" type="presParOf" srcId="{57980EE2-4D9C-4653-8592-56A9B92F5DCC}" destId="{A8DA83F2-99D6-48B8-9BC6-2C5E5562427B}" srcOrd="0" destOrd="0" presId="urn:microsoft.com/office/officeart/2005/8/layout/hierarchy1"/>
    <dgm:cxn modelId="{A41A9C0A-3DC3-421E-AD2B-CCC7291989AF}" type="presParOf" srcId="{57980EE2-4D9C-4653-8592-56A9B92F5DCC}" destId="{0BC3EF67-F07C-44EB-AE60-02BA47A347C7}" srcOrd="1" destOrd="0" presId="urn:microsoft.com/office/officeart/2005/8/layout/hierarchy1"/>
    <dgm:cxn modelId="{4F641B96-2BC4-44E9-A3AD-517850614D5C}" type="presParOf" srcId="{8E14CF92-72CB-4A74-B89C-A1F13366FC51}" destId="{02DC77E9-9A20-457D-B73E-56F8FBA23775}" srcOrd="1" destOrd="0" presId="urn:microsoft.com/office/officeart/2005/8/layout/hierarchy1"/>
    <dgm:cxn modelId="{6C5DAAEB-5456-408F-A79D-656D8796F6C3}" type="presParOf" srcId="{9021E5A2-947B-49E0-9B2C-7BF91AE8E4D3}" destId="{83CF8890-5EC2-43ED-9E14-B8F01B0F53A0}" srcOrd="1" destOrd="0" presId="urn:microsoft.com/office/officeart/2005/8/layout/hierarchy1"/>
    <dgm:cxn modelId="{13954E32-CD75-4CB3-8318-46DB4850FE63}" type="presParOf" srcId="{83CF8890-5EC2-43ED-9E14-B8F01B0F53A0}" destId="{525E4C3B-8FF2-46D3-9B45-A3BE741128CD}" srcOrd="0" destOrd="0" presId="urn:microsoft.com/office/officeart/2005/8/layout/hierarchy1"/>
    <dgm:cxn modelId="{92413D99-4A45-4518-BC74-F39CE49A76C6}" type="presParOf" srcId="{525E4C3B-8FF2-46D3-9B45-A3BE741128CD}" destId="{23B3A916-0E11-432D-B128-A63F557A3CD4}" srcOrd="0" destOrd="0" presId="urn:microsoft.com/office/officeart/2005/8/layout/hierarchy1"/>
    <dgm:cxn modelId="{DF5AA391-FA72-4BAE-8B1F-99D672F3BB67}" type="presParOf" srcId="{525E4C3B-8FF2-46D3-9B45-A3BE741128CD}" destId="{FD653FAD-77BB-4061-97CE-6549AC9DA382}" srcOrd="1" destOrd="0" presId="urn:microsoft.com/office/officeart/2005/8/layout/hierarchy1"/>
    <dgm:cxn modelId="{42ECD780-8029-4079-A50C-B017EC87A79A}" type="presParOf" srcId="{83CF8890-5EC2-43ED-9E14-B8F01B0F53A0}" destId="{2D9F7578-7167-4A59-8D89-1A6E21C4BEA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738AAF3-ACDA-48B4-BD81-0D1580FABC3A}" type="doc">
      <dgm:prSet loTypeId="urn:microsoft.com/office/officeart/2008/layout/LinedList" loCatId="list" qsTypeId="urn:microsoft.com/office/officeart/2005/8/quickstyle/simple4" qsCatId="simple" csTypeId="urn:microsoft.com/office/officeart/2005/8/colors/colorful1" csCatId="colorful"/>
      <dgm:spPr/>
      <dgm:t>
        <a:bodyPr/>
        <a:lstStyle/>
        <a:p>
          <a:endParaRPr lang="en-US"/>
        </a:p>
      </dgm:t>
    </dgm:pt>
    <dgm:pt modelId="{79C642C6-CF24-4E1C-8E39-A844F0511337}">
      <dgm:prSet/>
      <dgm:spPr/>
      <dgm:t>
        <a:bodyPr/>
        <a:lstStyle/>
        <a:p>
          <a:r>
            <a:rPr lang="en-ID"/>
            <a:t>Perubahan pada lansia yang terkadang merepotkan dan kekanakkanakan. </a:t>
          </a:r>
          <a:endParaRPr lang="en-US"/>
        </a:p>
      </dgm:t>
    </dgm:pt>
    <dgm:pt modelId="{7E3C1C41-1D30-4F47-A9C1-8A1B5BA03F8F}" type="parTrans" cxnId="{4905B750-942A-428B-9D88-2CD6CC7520EB}">
      <dgm:prSet/>
      <dgm:spPr/>
      <dgm:t>
        <a:bodyPr/>
        <a:lstStyle/>
        <a:p>
          <a:endParaRPr lang="en-US"/>
        </a:p>
      </dgm:t>
    </dgm:pt>
    <dgm:pt modelId="{DACD45CA-6C48-4BF7-8D1E-556B66E04EC1}" type="sibTrans" cxnId="{4905B750-942A-428B-9D88-2CD6CC7520EB}">
      <dgm:prSet/>
      <dgm:spPr/>
      <dgm:t>
        <a:bodyPr/>
        <a:lstStyle/>
        <a:p>
          <a:endParaRPr lang="en-US"/>
        </a:p>
      </dgm:t>
    </dgm:pt>
    <dgm:pt modelId="{CE0C60C5-2311-4148-B8AA-912595FE6904}">
      <dgm:prSet/>
      <dgm:spPr/>
      <dgm:t>
        <a:bodyPr/>
        <a:lstStyle/>
        <a:p>
          <a:r>
            <a:rPr lang="en-ID"/>
            <a:t>Apabila tidak disikapi dengan sabar dan ikhlas akan menimbulkan perasaan jengkel sehingga komunikasi tidak berjalan dengan baik.</a:t>
          </a:r>
          <a:endParaRPr lang="en-US"/>
        </a:p>
      </dgm:t>
    </dgm:pt>
    <dgm:pt modelId="{DAAE6E1F-5EEC-4E5A-BC16-14D46B61CA16}" type="parTrans" cxnId="{C8483071-8F1B-4480-9E75-D49EE7A8A6FD}">
      <dgm:prSet/>
      <dgm:spPr/>
      <dgm:t>
        <a:bodyPr/>
        <a:lstStyle/>
        <a:p>
          <a:endParaRPr lang="en-US"/>
        </a:p>
      </dgm:t>
    </dgm:pt>
    <dgm:pt modelId="{92BA9884-AB27-44CE-8469-CEF6D40126AB}" type="sibTrans" cxnId="{C8483071-8F1B-4480-9E75-D49EE7A8A6FD}">
      <dgm:prSet/>
      <dgm:spPr/>
      <dgm:t>
        <a:bodyPr/>
        <a:lstStyle/>
        <a:p>
          <a:endParaRPr lang="en-US"/>
        </a:p>
      </dgm:t>
    </dgm:pt>
    <dgm:pt modelId="{B278CE2A-F10C-490E-8209-C94939E69B3F}">
      <dgm:prSet/>
      <dgm:spPr/>
      <dgm:t>
        <a:bodyPr/>
        <a:lstStyle/>
        <a:p>
          <a:r>
            <a:rPr lang="en-ID"/>
            <a:t>Hal tersebut menimbulkan kerusakan hubungan komunikasi.</a:t>
          </a:r>
          <a:endParaRPr lang="en-US"/>
        </a:p>
      </dgm:t>
    </dgm:pt>
    <dgm:pt modelId="{07E7E1F2-E022-4BA5-B070-714CCF61F745}" type="parTrans" cxnId="{77514595-2DED-434F-A6EE-F750C19E149D}">
      <dgm:prSet/>
      <dgm:spPr/>
      <dgm:t>
        <a:bodyPr/>
        <a:lstStyle/>
        <a:p>
          <a:endParaRPr lang="en-US"/>
        </a:p>
      </dgm:t>
    </dgm:pt>
    <dgm:pt modelId="{C6573A53-BD57-4F15-B575-DB80C7A9A8E7}" type="sibTrans" cxnId="{77514595-2DED-434F-A6EE-F750C19E149D}">
      <dgm:prSet/>
      <dgm:spPr/>
      <dgm:t>
        <a:bodyPr/>
        <a:lstStyle/>
        <a:p>
          <a:endParaRPr lang="en-US"/>
        </a:p>
      </dgm:t>
    </dgm:pt>
    <dgm:pt modelId="{16D31BEE-6E7D-4620-8E3C-EC55FAE8F484}" type="pres">
      <dgm:prSet presAssocID="{D738AAF3-ACDA-48B4-BD81-0D1580FABC3A}" presName="vert0" presStyleCnt="0">
        <dgm:presLayoutVars>
          <dgm:dir/>
          <dgm:animOne val="branch"/>
          <dgm:animLvl val="lvl"/>
        </dgm:presLayoutVars>
      </dgm:prSet>
      <dgm:spPr/>
    </dgm:pt>
    <dgm:pt modelId="{88785E9F-B181-4FC3-985D-7E91DF809BE2}" type="pres">
      <dgm:prSet presAssocID="{79C642C6-CF24-4E1C-8E39-A844F0511337}" presName="thickLine" presStyleLbl="alignNode1" presStyleIdx="0" presStyleCnt="3"/>
      <dgm:spPr/>
    </dgm:pt>
    <dgm:pt modelId="{554F285F-C257-4633-ABA8-6E2AE2199324}" type="pres">
      <dgm:prSet presAssocID="{79C642C6-CF24-4E1C-8E39-A844F0511337}" presName="horz1" presStyleCnt="0"/>
      <dgm:spPr/>
    </dgm:pt>
    <dgm:pt modelId="{1C59DD69-F421-4870-BCC9-E355BF2FBA6A}" type="pres">
      <dgm:prSet presAssocID="{79C642C6-CF24-4E1C-8E39-A844F0511337}" presName="tx1" presStyleLbl="revTx" presStyleIdx="0" presStyleCnt="3"/>
      <dgm:spPr/>
    </dgm:pt>
    <dgm:pt modelId="{F3A07AED-0DF4-474E-94D8-280A91245623}" type="pres">
      <dgm:prSet presAssocID="{79C642C6-CF24-4E1C-8E39-A844F0511337}" presName="vert1" presStyleCnt="0"/>
      <dgm:spPr/>
    </dgm:pt>
    <dgm:pt modelId="{BB8C7CC6-2A44-4697-9B9F-5413263069BA}" type="pres">
      <dgm:prSet presAssocID="{CE0C60C5-2311-4148-B8AA-912595FE6904}" presName="thickLine" presStyleLbl="alignNode1" presStyleIdx="1" presStyleCnt="3"/>
      <dgm:spPr/>
    </dgm:pt>
    <dgm:pt modelId="{DA78CC17-C97D-4504-95DB-78BE0D58B015}" type="pres">
      <dgm:prSet presAssocID="{CE0C60C5-2311-4148-B8AA-912595FE6904}" presName="horz1" presStyleCnt="0"/>
      <dgm:spPr/>
    </dgm:pt>
    <dgm:pt modelId="{C2CD0646-4681-4819-B220-4BF183FA6BBE}" type="pres">
      <dgm:prSet presAssocID="{CE0C60C5-2311-4148-B8AA-912595FE6904}" presName="tx1" presStyleLbl="revTx" presStyleIdx="1" presStyleCnt="3"/>
      <dgm:spPr/>
    </dgm:pt>
    <dgm:pt modelId="{2BACA8A5-FED2-41F0-B3EF-8EA0237621A2}" type="pres">
      <dgm:prSet presAssocID="{CE0C60C5-2311-4148-B8AA-912595FE6904}" presName="vert1" presStyleCnt="0"/>
      <dgm:spPr/>
    </dgm:pt>
    <dgm:pt modelId="{45C3F014-3A43-4757-AD56-94FB928776C1}" type="pres">
      <dgm:prSet presAssocID="{B278CE2A-F10C-490E-8209-C94939E69B3F}" presName="thickLine" presStyleLbl="alignNode1" presStyleIdx="2" presStyleCnt="3"/>
      <dgm:spPr/>
    </dgm:pt>
    <dgm:pt modelId="{A341A653-9C49-4B75-8903-B1149380A5B6}" type="pres">
      <dgm:prSet presAssocID="{B278CE2A-F10C-490E-8209-C94939E69B3F}" presName="horz1" presStyleCnt="0"/>
      <dgm:spPr/>
    </dgm:pt>
    <dgm:pt modelId="{D9F26BA3-9E25-4772-83F1-9856E8D71815}" type="pres">
      <dgm:prSet presAssocID="{B278CE2A-F10C-490E-8209-C94939E69B3F}" presName="tx1" presStyleLbl="revTx" presStyleIdx="2" presStyleCnt="3"/>
      <dgm:spPr/>
    </dgm:pt>
    <dgm:pt modelId="{DABA9F7B-1302-44E2-9952-7F58263AF3BB}" type="pres">
      <dgm:prSet presAssocID="{B278CE2A-F10C-490E-8209-C94939E69B3F}" presName="vert1" presStyleCnt="0"/>
      <dgm:spPr/>
    </dgm:pt>
  </dgm:ptLst>
  <dgm:cxnLst>
    <dgm:cxn modelId="{A5C93C05-3128-46DF-8F74-A94BFC8B4252}" type="presOf" srcId="{B278CE2A-F10C-490E-8209-C94939E69B3F}" destId="{D9F26BA3-9E25-4772-83F1-9856E8D71815}" srcOrd="0" destOrd="0" presId="urn:microsoft.com/office/officeart/2008/layout/LinedList"/>
    <dgm:cxn modelId="{256A2737-4ED6-407B-BF0C-02524FE40795}" type="presOf" srcId="{CE0C60C5-2311-4148-B8AA-912595FE6904}" destId="{C2CD0646-4681-4819-B220-4BF183FA6BBE}" srcOrd="0" destOrd="0" presId="urn:microsoft.com/office/officeart/2008/layout/LinedList"/>
    <dgm:cxn modelId="{4905B750-942A-428B-9D88-2CD6CC7520EB}" srcId="{D738AAF3-ACDA-48B4-BD81-0D1580FABC3A}" destId="{79C642C6-CF24-4E1C-8E39-A844F0511337}" srcOrd="0" destOrd="0" parTransId="{7E3C1C41-1D30-4F47-A9C1-8A1B5BA03F8F}" sibTransId="{DACD45CA-6C48-4BF7-8D1E-556B66E04EC1}"/>
    <dgm:cxn modelId="{7DC7C670-C963-4267-942E-DB9E0F716BFF}" type="presOf" srcId="{D738AAF3-ACDA-48B4-BD81-0D1580FABC3A}" destId="{16D31BEE-6E7D-4620-8E3C-EC55FAE8F484}" srcOrd="0" destOrd="0" presId="urn:microsoft.com/office/officeart/2008/layout/LinedList"/>
    <dgm:cxn modelId="{C8483071-8F1B-4480-9E75-D49EE7A8A6FD}" srcId="{D738AAF3-ACDA-48B4-BD81-0D1580FABC3A}" destId="{CE0C60C5-2311-4148-B8AA-912595FE6904}" srcOrd="1" destOrd="0" parTransId="{DAAE6E1F-5EEC-4E5A-BC16-14D46B61CA16}" sibTransId="{92BA9884-AB27-44CE-8469-CEF6D40126AB}"/>
    <dgm:cxn modelId="{77514595-2DED-434F-A6EE-F750C19E149D}" srcId="{D738AAF3-ACDA-48B4-BD81-0D1580FABC3A}" destId="{B278CE2A-F10C-490E-8209-C94939E69B3F}" srcOrd="2" destOrd="0" parTransId="{07E7E1F2-E022-4BA5-B070-714CCF61F745}" sibTransId="{C6573A53-BD57-4F15-B575-DB80C7A9A8E7}"/>
    <dgm:cxn modelId="{C36F93FD-EFD6-482D-AF45-7A6AF8B1539D}" type="presOf" srcId="{79C642C6-CF24-4E1C-8E39-A844F0511337}" destId="{1C59DD69-F421-4870-BCC9-E355BF2FBA6A}" srcOrd="0" destOrd="0" presId="urn:microsoft.com/office/officeart/2008/layout/LinedList"/>
    <dgm:cxn modelId="{F1C2596A-BD51-4CB3-8B2D-676CB9F43490}" type="presParOf" srcId="{16D31BEE-6E7D-4620-8E3C-EC55FAE8F484}" destId="{88785E9F-B181-4FC3-985D-7E91DF809BE2}" srcOrd="0" destOrd="0" presId="urn:microsoft.com/office/officeart/2008/layout/LinedList"/>
    <dgm:cxn modelId="{7095EE51-AC1E-4605-8EF2-807D389F2E7A}" type="presParOf" srcId="{16D31BEE-6E7D-4620-8E3C-EC55FAE8F484}" destId="{554F285F-C257-4633-ABA8-6E2AE2199324}" srcOrd="1" destOrd="0" presId="urn:microsoft.com/office/officeart/2008/layout/LinedList"/>
    <dgm:cxn modelId="{5D8A4AEB-F57F-44D9-9C5D-082EF0A7DD23}" type="presParOf" srcId="{554F285F-C257-4633-ABA8-6E2AE2199324}" destId="{1C59DD69-F421-4870-BCC9-E355BF2FBA6A}" srcOrd="0" destOrd="0" presId="urn:microsoft.com/office/officeart/2008/layout/LinedList"/>
    <dgm:cxn modelId="{CC4E0FDF-D74A-49CD-A270-5F62DAC5CC71}" type="presParOf" srcId="{554F285F-C257-4633-ABA8-6E2AE2199324}" destId="{F3A07AED-0DF4-474E-94D8-280A91245623}" srcOrd="1" destOrd="0" presId="urn:microsoft.com/office/officeart/2008/layout/LinedList"/>
    <dgm:cxn modelId="{F0996818-7E3B-4E5B-AB29-A53D296BA1C8}" type="presParOf" srcId="{16D31BEE-6E7D-4620-8E3C-EC55FAE8F484}" destId="{BB8C7CC6-2A44-4697-9B9F-5413263069BA}" srcOrd="2" destOrd="0" presId="urn:microsoft.com/office/officeart/2008/layout/LinedList"/>
    <dgm:cxn modelId="{7865C42C-13D2-44EB-9B2B-FB196BD98312}" type="presParOf" srcId="{16D31BEE-6E7D-4620-8E3C-EC55FAE8F484}" destId="{DA78CC17-C97D-4504-95DB-78BE0D58B015}" srcOrd="3" destOrd="0" presId="urn:microsoft.com/office/officeart/2008/layout/LinedList"/>
    <dgm:cxn modelId="{9BEE2C54-F493-4402-A0C3-1611E8591A03}" type="presParOf" srcId="{DA78CC17-C97D-4504-95DB-78BE0D58B015}" destId="{C2CD0646-4681-4819-B220-4BF183FA6BBE}" srcOrd="0" destOrd="0" presId="urn:microsoft.com/office/officeart/2008/layout/LinedList"/>
    <dgm:cxn modelId="{D8F43A6C-02E2-417E-9C6C-2A0FE8D619B6}" type="presParOf" srcId="{DA78CC17-C97D-4504-95DB-78BE0D58B015}" destId="{2BACA8A5-FED2-41F0-B3EF-8EA0237621A2}" srcOrd="1" destOrd="0" presId="urn:microsoft.com/office/officeart/2008/layout/LinedList"/>
    <dgm:cxn modelId="{45950F26-47C4-4CEB-BFBF-62D478901DA2}" type="presParOf" srcId="{16D31BEE-6E7D-4620-8E3C-EC55FAE8F484}" destId="{45C3F014-3A43-4757-AD56-94FB928776C1}" srcOrd="4" destOrd="0" presId="urn:microsoft.com/office/officeart/2008/layout/LinedList"/>
    <dgm:cxn modelId="{1CE40B9C-C480-4AAC-A14A-63F2FD537065}" type="presParOf" srcId="{16D31BEE-6E7D-4620-8E3C-EC55FAE8F484}" destId="{A341A653-9C49-4B75-8903-B1149380A5B6}" srcOrd="5" destOrd="0" presId="urn:microsoft.com/office/officeart/2008/layout/LinedList"/>
    <dgm:cxn modelId="{34E54A21-A175-4B2D-8FDF-0980E24BD3C7}" type="presParOf" srcId="{A341A653-9C49-4B75-8903-B1149380A5B6}" destId="{D9F26BA3-9E25-4772-83F1-9856E8D71815}" srcOrd="0" destOrd="0" presId="urn:microsoft.com/office/officeart/2008/layout/LinedList"/>
    <dgm:cxn modelId="{F29FA4D3-8F17-4544-AFFB-2E626F538456}" type="presParOf" srcId="{A341A653-9C49-4B75-8903-B1149380A5B6}" destId="{DABA9F7B-1302-44E2-9952-7F58263AF3B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DD87A9-90F2-4D21-A599-25D3CEC4F2A1}">
      <dsp:nvSpPr>
        <dsp:cNvPr id="0" name=""/>
        <dsp:cNvSpPr/>
      </dsp:nvSpPr>
      <dsp:spPr>
        <a:xfrm>
          <a:off x="0" y="2723"/>
          <a:ext cx="6396484" cy="0"/>
        </a:xfrm>
        <a:prstGeom prst="lin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B83E4C-935B-424E-BEAF-BE722FCB7324}">
      <dsp:nvSpPr>
        <dsp:cNvPr id="0" name=""/>
        <dsp:cNvSpPr/>
      </dsp:nvSpPr>
      <dsp:spPr>
        <a:xfrm>
          <a:off x="0" y="2723"/>
          <a:ext cx="6396484" cy="1857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ID" sz="2400" kern="1200"/>
            <a:t>Proses komunikasi dengan lansia harus memperhatikan beberapa hal yaitu faktor fisik, psikologi, dan lingkungan untuk menerapkan keterampilan komunikasi yang tepat. </a:t>
          </a:r>
          <a:endParaRPr lang="en-US" sz="2400" kern="1200"/>
        </a:p>
      </dsp:txBody>
      <dsp:txXfrm>
        <a:off x="0" y="2723"/>
        <a:ext cx="6396484" cy="1857107"/>
      </dsp:txXfrm>
    </dsp:sp>
    <dsp:sp modelId="{7504D09D-B87D-4027-ADF1-A72B3C8037BC}">
      <dsp:nvSpPr>
        <dsp:cNvPr id="0" name=""/>
        <dsp:cNvSpPr/>
      </dsp:nvSpPr>
      <dsp:spPr>
        <a:xfrm>
          <a:off x="0" y="1859831"/>
          <a:ext cx="6396484" cy="0"/>
        </a:xfrm>
        <a:prstGeom prst="lin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9D0B70-5C63-42CD-9656-FABEC78530CF}">
      <dsp:nvSpPr>
        <dsp:cNvPr id="0" name=""/>
        <dsp:cNvSpPr/>
      </dsp:nvSpPr>
      <dsp:spPr>
        <a:xfrm>
          <a:off x="0" y="1859831"/>
          <a:ext cx="6396484" cy="1857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Selain itu, juga harus menggunakan konsentrasi penuh dalam berkomunikasi dengan lansia. </a:t>
          </a:r>
        </a:p>
      </dsp:txBody>
      <dsp:txXfrm>
        <a:off x="0" y="1859831"/>
        <a:ext cx="6396484" cy="1857107"/>
      </dsp:txXfrm>
    </dsp:sp>
    <dsp:sp modelId="{A6A3205B-84D0-4978-867A-DB950F1FE25B}">
      <dsp:nvSpPr>
        <dsp:cNvPr id="0" name=""/>
        <dsp:cNvSpPr/>
      </dsp:nvSpPr>
      <dsp:spPr>
        <a:xfrm>
          <a:off x="0" y="3716938"/>
          <a:ext cx="6396484" cy="0"/>
        </a:xfrm>
        <a:prstGeom prst="lin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127687-8BAF-48BF-AB43-3040AC3AC7A5}">
      <dsp:nvSpPr>
        <dsp:cNvPr id="0" name=""/>
        <dsp:cNvSpPr/>
      </dsp:nvSpPr>
      <dsp:spPr>
        <a:xfrm>
          <a:off x="0" y="3716938"/>
          <a:ext cx="6396484" cy="1857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ID" sz="2400" kern="1200"/>
            <a:t>Perubahan pada lansia juga mengakibatkan lansia mengalami kesulitan dalam komunikasi (Zen, 2013</a:t>
          </a:r>
          <a:endParaRPr lang="en-US" sz="2400" kern="1200"/>
        </a:p>
      </dsp:txBody>
      <dsp:txXfrm>
        <a:off x="0" y="3716938"/>
        <a:ext cx="6396484" cy="18571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08B56A-5A17-4A22-8CF3-CC8FD8B5EFE0}">
      <dsp:nvSpPr>
        <dsp:cNvPr id="0" name=""/>
        <dsp:cNvSpPr/>
      </dsp:nvSpPr>
      <dsp:spPr>
        <a:xfrm>
          <a:off x="0" y="47297"/>
          <a:ext cx="6396484" cy="2696447"/>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Menurut Aspiani (2014), karakteristik lansia berbeda-beda sehingga kita harus memahami lansia tersebut.</a:t>
          </a:r>
        </a:p>
      </dsp:txBody>
      <dsp:txXfrm>
        <a:off x="131630" y="178927"/>
        <a:ext cx="6133224" cy="2433187"/>
      </dsp:txXfrm>
    </dsp:sp>
    <dsp:sp modelId="{F1BE119E-385D-4F66-9FCC-0CF8231F998C}">
      <dsp:nvSpPr>
        <dsp:cNvPr id="0" name=""/>
        <dsp:cNvSpPr/>
      </dsp:nvSpPr>
      <dsp:spPr>
        <a:xfrm>
          <a:off x="0" y="2833025"/>
          <a:ext cx="6396484" cy="2696447"/>
        </a:xfrm>
        <a:prstGeom prst="roundRect">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ID" sz="3100" kern="1200"/>
            <a:t>Dalam berkomunikasi dengan lansia ada teknik-teknik khusus agar komunikasi yang dilakukan berlangsung lancar dan sesuai tujuan yang diinginkan, yaitu:</a:t>
          </a:r>
          <a:endParaRPr lang="en-US" sz="3100" kern="1200"/>
        </a:p>
      </dsp:txBody>
      <dsp:txXfrm>
        <a:off x="131630" y="2964655"/>
        <a:ext cx="6133224" cy="24331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F0C88F-EF56-4384-98BE-A67ADCFF8D5C}">
      <dsp:nvSpPr>
        <dsp:cNvPr id="0" name=""/>
        <dsp:cNvSpPr/>
      </dsp:nvSpPr>
      <dsp:spPr>
        <a:xfrm>
          <a:off x="0" y="0"/>
          <a:ext cx="6396484" cy="0"/>
        </a:xfrm>
        <a:prstGeom prst="lin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59C3DF-FB82-4C6C-B19E-6FDC00735CE4}">
      <dsp:nvSpPr>
        <dsp:cNvPr id="0" name=""/>
        <dsp:cNvSpPr/>
      </dsp:nvSpPr>
      <dsp:spPr>
        <a:xfrm>
          <a:off x="0" y="0"/>
          <a:ext cx="6396484" cy="2788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ID" sz="3500" kern="1200"/>
            <a:t>Reaksi terhadap fenomena yang terjadi pada lansia merupakan suatu bentuk perhatian yang dapat diberikan. </a:t>
          </a:r>
          <a:endParaRPr lang="en-US" sz="3500" kern="1200"/>
        </a:p>
      </dsp:txBody>
      <dsp:txXfrm>
        <a:off x="0" y="0"/>
        <a:ext cx="6396484" cy="2788384"/>
      </dsp:txXfrm>
    </dsp:sp>
    <dsp:sp modelId="{5A1AB3A7-844C-486D-AF91-EDB50FB8F2BC}">
      <dsp:nvSpPr>
        <dsp:cNvPr id="0" name=""/>
        <dsp:cNvSpPr/>
      </dsp:nvSpPr>
      <dsp:spPr>
        <a:xfrm>
          <a:off x="0" y="2788384"/>
          <a:ext cx="6396484" cy="0"/>
        </a:xfrm>
        <a:prstGeom prst="lin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0A6D9E-E99B-4F80-B263-79AFAB492ABF}">
      <dsp:nvSpPr>
        <dsp:cNvPr id="0" name=""/>
        <dsp:cNvSpPr/>
      </dsp:nvSpPr>
      <dsp:spPr>
        <a:xfrm>
          <a:off x="0" y="2788384"/>
          <a:ext cx="6396484" cy="2788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ID" sz="3500" kern="1200"/>
            <a:t>Ketika terdapat perubahan sikap terhadap lansia sekecil apapun hendaknya mengklarifikasi tentang perubahan tersebut. </a:t>
          </a:r>
          <a:endParaRPr lang="en-US" sz="3500" kern="1200"/>
        </a:p>
      </dsp:txBody>
      <dsp:txXfrm>
        <a:off x="0" y="2788384"/>
        <a:ext cx="6396484" cy="27883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A68F9F-785E-47A8-A8C5-6BC8CA200CA7}">
      <dsp:nvSpPr>
        <dsp:cNvPr id="0" name=""/>
        <dsp:cNvSpPr/>
      </dsp:nvSpPr>
      <dsp:spPr>
        <a:xfrm>
          <a:off x="1333" y="110983"/>
          <a:ext cx="4682211" cy="2973204"/>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666CF4-16C5-4E2A-99DE-12B24E7FFBAF}">
      <dsp:nvSpPr>
        <dsp:cNvPr id="0" name=""/>
        <dsp:cNvSpPr/>
      </dsp:nvSpPr>
      <dsp:spPr>
        <a:xfrm>
          <a:off x="521579" y="605216"/>
          <a:ext cx="4682211" cy="2973204"/>
        </a:xfrm>
        <a:prstGeom prst="roundRect">
          <a:avLst>
            <a:gd name="adj" fmla="val 10000"/>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ID" sz="2600" kern="1200"/>
            <a:t>Perubahan yang terjadi pada lansia, baik aspek fisik maupun psikis secara bertahap menyebabkan emosi lansia menjadi labil. </a:t>
          </a:r>
          <a:endParaRPr lang="en-US" sz="2600" kern="1200"/>
        </a:p>
      </dsp:txBody>
      <dsp:txXfrm>
        <a:off x="608661" y="692298"/>
        <a:ext cx="4508047" cy="2799040"/>
      </dsp:txXfrm>
    </dsp:sp>
    <dsp:sp modelId="{33211BD2-A90F-40A4-BBEE-470506E2D130}">
      <dsp:nvSpPr>
        <dsp:cNvPr id="0" name=""/>
        <dsp:cNvSpPr/>
      </dsp:nvSpPr>
      <dsp:spPr>
        <a:xfrm>
          <a:off x="5724037" y="110983"/>
          <a:ext cx="4682211" cy="2973204"/>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5BC28A-682C-4C59-8DA1-8BB1B2866148}">
      <dsp:nvSpPr>
        <dsp:cNvPr id="0" name=""/>
        <dsp:cNvSpPr/>
      </dsp:nvSpPr>
      <dsp:spPr>
        <a:xfrm>
          <a:off x="6244283" y="605216"/>
          <a:ext cx="4682211" cy="2973204"/>
        </a:xfrm>
        <a:prstGeom prst="roundRect">
          <a:avLst>
            <a:gd name="adj" fmla="val 10000"/>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ID" sz="2600" kern="1200"/>
            <a:t>Perubahan ini dapat disikapi dengan menjaga kestabilan emosi lansia, misalnya dengan mengiyakan, senyum, dan mengaggukkan kepala ketika lansia berbicara</a:t>
          </a:r>
          <a:endParaRPr lang="en-US" sz="2600" kern="1200"/>
        </a:p>
      </dsp:txBody>
      <dsp:txXfrm>
        <a:off x="6331365" y="692298"/>
        <a:ext cx="4508047" cy="27990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DA83F2-99D6-48B8-9BC6-2C5E5562427B}">
      <dsp:nvSpPr>
        <dsp:cNvPr id="0" name=""/>
        <dsp:cNvSpPr/>
      </dsp:nvSpPr>
      <dsp:spPr>
        <a:xfrm>
          <a:off x="1333" y="110983"/>
          <a:ext cx="4682211" cy="297320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C3EF67-F07C-44EB-AE60-02BA47A347C7}">
      <dsp:nvSpPr>
        <dsp:cNvPr id="0" name=""/>
        <dsp:cNvSpPr/>
      </dsp:nvSpPr>
      <dsp:spPr>
        <a:xfrm>
          <a:off x="521579" y="605216"/>
          <a:ext cx="4682211" cy="297320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ID" sz="2600" kern="1200"/>
            <a:t>Perubahan yang terjadi pada lansia menyebabkan proses komunikasi tidak berjalan dengan lancar. </a:t>
          </a:r>
          <a:endParaRPr lang="en-US" sz="2600" kern="1200"/>
        </a:p>
      </dsp:txBody>
      <dsp:txXfrm>
        <a:off x="608661" y="692298"/>
        <a:ext cx="4508047" cy="2799040"/>
      </dsp:txXfrm>
    </dsp:sp>
    <dsp:sp modelId="{23B3A916-0E11-432D-B128-A63F557A3CD4}">
      <dsp:nvSpPr>
        <dsp:cNvPr id="0" name=""/>
        <dsp:cNvSpPr/>
      </dsp:nvSpPr>
      <dsp:spPr>
        <a:xfrm>
          <a:off x="5724037" y="110983"/>
          <a:ext cx="4682211" cy="297320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653FAD-77BB-4061-97CE-6549AC9DA382}">
      <dsp:nvSpPr>
        <dsp:cNvPr id="0" name=""/>
        <dsp:cNvSpPr/>
      </dsp:nvSpPr>
      <dsp:spPr>
        <a:xfrm>
          <a:off x="6244283" y="605216"/>
          <a:ext cx="4682211" cy="297320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ID" sz="2600" kern="1200"/>
            <a:t>Klarifikasi dengan cara mengajukan pertanyaan ulang dan memberi penjelasan lebih dari satu kali perlu dilakukan agar maksud pembicaraan dapat dimengerti.</a:t>
          </a:r>
          <a:endParaRPr lang="en-US" sz="2600" kern="1200"/>
        </a:p>
      </dsp:txBody>
      <dsp:txXfrm>
        <a:off x="6331365" y="692298"/>
        <a:ext cx="4508047" cy="27990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785E9F-B181-4FC3-985D-7E91DF809BE2}">
      <dsp:nvSpPr>
        <dsp:cNvPr id="0" name=""/>
        <dsp:cNvSpPr/>
      </dsp:nvSpPr>
      <dsp:spPr>
        <a:xfrm>
          <a:off x="0" y="2663"/>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C59DD69-F421-4870-BCC9-E355BF2FBA6A}">
      <dsp:nvSpPr>
        <dsp:cNvPr id="0" name=""/>
        <dsp:cNvSpPr/>
      </dsp:nvSpPr>
      <dsp:spPr>
        <a:xfrm>
          <a:off x="0" y="2663"/>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ID" sz="2800" kern="1200"/>
            <a:t>Perubahan pada lansia yang terkadang merepotkan dan kekanakkanakan. </a:t>
          </a:r>
          <a:endParaRPr lang="en-US" sz="2800" kern="1200"/>
        </a:p>
      </dsp:txBody>
      <dsp:txXfrm>
        <a:off x="0" y="2663"/>
        <a:ext cx="6666833" cy="1816197"/>
      </dsp:txXfrm>
    </dsp:sp>
    <dsp:sp modelId="{BB8C7CC6-2A44-4697-9B9F-5413263069BA}">
      <dsp:nvSpPr>
        <dsp:cNvPr id="0" name=""/>
        <dsp:cNvSpPr/>
      </dsp:nvSpPr>
      <dsp:spPr>
        <a:xfrm>
          <a:off x="0" y="1818861"/>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2CD0646-4681-4819-B220-4BF183FA6BBE}">
      <dsp:nvSpPr>
        <dsp:cNvPr id="0" name=""/>
        <dsp:cNvSpPr/>
      </dsp:nvSpPr>
      <dsp:spPr>
        <a:xfrm>
          <a:off x="0" y="1818861"/>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ID" sz="2800" kern="1200"/>
            <a:t>Apabila tidak disikapi dengan sabar dan ikhlas akan menimbulkan perasaan jengkel sehingga komunikasi tidak berjalan dengan baik.</a:t>
          </a:r>
          <a:endParaRPr lang="en-US" sz="2800" kern="1200"/>
        </a:p>
      </dsp:txBody>
      <dsp:txXfrm>
        <a:off x="0" y="1818861"/>
        <a:ext cx="6666833" cy="1816197"/>
      </dsp:txXfrm>
    </dsp:sp>
    <dsp:sp modelId="{45C3F014-3A43-4757-AD56-94FB928776C1}">
      <dsp:nvSpPr>
        <dsp:cNvPr id="0" name=""/>
        <dsp:cNvSpPr/>
      </dsp:nvSpPr>
      <dsp:spPr>
        <a:xfrm>
          <a:off x="0" y="3635058"/>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9F26BA3-9E25-4772-83F1-9856E8D71815}">
      <dsp:nvSpPr>
        <dsp:cNvPr id="0" name=""/>
        <dsp:cNvSpPr/>
      </dsp:nvSpPr>
      <dsp:spPr>
        <a:xfrm>
          <a:off x="0" y="3635058"/>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ID" sz="2800" kern="1200"/>
            <a:t>Hal tersebut menimbulkan kerusakan hubungan komunikasi.</a:t>
          </a:r>
          <a:endParaRPr lang="en-US" sz="2800" kern="1200"/>
        </a:p>
      </dsp:txBody>
      <dsp:txXfrm>
        <a:off x="0" y="3635058"/>
        <a:ext cx="6666833" cy="181619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980BE-90C3-BF60-9C71-5576BA0992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19121A28-DC61-A4E4-3A7A-A1767FF157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F73EEF90-EE32-B468-AB86-5FB9C57F95B0}"/>
              </a:ext>
            </a:extLst>
          </p:cNvPr>
          <p:cNvSpPr>
            <a:spLocks noGrp="1"/>
          </p:cNvSpPr>
          <p:nvPr>
            <p:ph type="dt" sz="half" idx="10"/>
          </p:nvPr>
        </p:nvSpPr>
        <p:spPr/>
        <p:txBody>
          <a:bodyPr/>
          <a:lstStyle/>
          <a:p>
            <a:fld id="{EC8081F1-2587-4E8A-B29C-315AA9F7527A}" type="datetimeFigureOut">
              <a:rPr lang="en-ID" smtClean="0"/>
              <a:t>17/09/2024</a:t>
            </a:fld>
            <a:endParaRPr lang="en-ID"/>
          </a:p>
        </p:txBody>
      </p:sp>
      <p:sp>
        <p:nvSpPr>
          <p:cNvPr id="5" name="Footer Placeholder 4">
            <a:extLst>
              <a:ext uri="{FF2B5EF4-FFF2-40B4-BE49-F238E27FC236}">
                <a16:creationId xmlns:a16="http://schemas.microsoft.com/office/drawing/2014/main" id="{BD22D7FA-E8B1-7947-83BC-779D8C5826A9}"/>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949C4C08-5EAB-EDA2-1888-42A33031774A}"/>
              </a:ext>
            </a:extLst>
          </p:cNvPr>
          <p:cNvSpPr>
            <a:spLocks noGrp="1"/>
          </p:cNvSpPr>
          <p:nvPr>
            <p:ph type="sldNum" sz="quarter" idx="12"/>
          </p:nvPr>
        </p:nvSpPr>
        <p:spPr/>
        <p:txBody>
          <a:bodyPr/>
          <a:lstStyle/>
          <a:p>
            <a:fld id="{17C525D3-E9C3-459A-8C45-4F62CC798DF4}" type="slidenum">
              <a:rPr lang="en-ID" smtClean="0"/>
              <a:t>‹#›</a:t>
            </a:fld>
            <a:endParaRPr lang="en-ID"/>
          </a:p>
        </p:txBody>
      </p:sp>
    </p:spTree>
    <p:extLst>
      <p:ext uri="{BB962C8B-B14F-4D97-AF65-F5344CB8AC3E}">
        <p14:creationId xmlns:p14="http://schemas.microsoft.com/office/powerpoint/2010/main" val="1255469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69ED3-3D6A-1C88-56EC-56669745117B}"/>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D8B55DE3-E03A-5D72-305F-7F0B1E3D81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6FC3CDAF-1835-05E2-B4AE-689EC74F4E3B}"/>
              </a:ext>
            </a:extLst>
          </p:cNvPr>
          <p:cNvSpPr>
            <a:spLocks noGrp="1"/>
          </p:cNvSpPr>
          <p:nvPr>
            <p:ph type="dt" sz="half" idx="10"/>
          </p:nvPr>
        </p:nvSpPr>
        <p:spPr/>
        <p:txBody>
          <a:bodyPr/>
          <a:lstStyle/>
          <a:p>
            <a:fld id="{EC8081F1-2587-4E8A-B29C-315AA9F7527A}" type="datetimeFigureOut">
              <a:rPr lang="en-ID" smtClean="0"/>
              <a:t>17/09/2024</a:t>
            </a:fld>
            <a:endParaRPr lang="en-ID"/>
          </a:p>
        </p:txBody>
      </p:sp>
      <p:sp>
        <p:nvSpPr>
          <p:cNvPr id="5" name="Footer Placeholder 4">
            <a:extLst>
              <a:ext uri="{FF2B5EF4-FFF2-40B4-BE49-F238E27FC236}">
                <a16:creationId xmlns:a16="http://schemas.microsoft.com/office/drawing/2014/main" id="{D206FA42-F2EE-C6DD-2956-270923642A2C}"/>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DE6A441F-698B-5862-D907-0A6F6E79E032}"/>
              </a:ext>
            </a:extLst>
          </p:cNvPr>
          <p:cNvSpPr>
            <a:spLocks noGrp="1"/>
          </p:cNvSpPr>
          <p:nvPr>
            <p:ph type="sldNum" sz="quarter" idx="12"/>
          </p:nvPr>
        </p:nvSpPr>
        <p:spPr/>
        <p:txBody>
          <a:bodyPr/>
          <a:lstStyle/>
          <a:p>
            <a:fld id="{17C525D3-E9C3-459A-8C45-4F62CC798DF4}" type="slidenum">
              <a:rPr lang="en-ID" smtClean="0"/>
              <a:t>‹#›</a:t>
            </a:fld>
            <a:endParaRPr lang="en-ID"/>
          </a:p>
        </p:txBody>
      </p:sp>
    </p:spTree>
    <p:extLst>
      <p:ext uri="{BB962C8B-B14F-4D97-AF65-F5344CB8AC3E}">
        <p14:creationId xmlns:p14="http://schemas.microsoft.com/office/powerpoint/2010/main" val="3472467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CD7BDC-8699-F7B7-FB17-F10D8EED48D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9752299F-513E-E6CC-DE63-E5F3C1909B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164C1B1A-DDD0-5DCD-FD42-E37D5F81B2DA}"/>
              </a:ext>
            </a:extLst>
          </p:cNvPr>
          <p:cNvSpPr>
            <a:spLocks noGrp="1"/>
          </p:cNvSpPr>
          <p:nvPr>
            <p:ph type="dt" sz="half" idx="10"/>
          </p:nvPr>
        </p:nvSpPr>
        <p:spPr/>
        <p:txBody>
          <a:bodyPr/>
          <a:lstStyle/>
          <a:p>
            <a:fld id="{EC8081F1-2587-4E8A-B29C-315AA9F7527A}" type="datetimeFigureOut">
              <a:rPr lang="en-ID" smtClean="0"/>
              <a:t>17/09/2024</a:t>
            </a:fld>
            <a:endParaRPr lang="en-ID"/>
          </a:p>
        </p:txBody>
      </p:sp>
      <p:sp>
        <p:nvSpPr>
          <p:cNvPr id="5" name="Footer Placeholder 4">
            <a:extLst>
              <a:ext uri="{FF2B5EF4-FFF2-40B4-BE49-F238E27FC236}">
                <a16:creationId xmlns:a16="http://schemas.microsoft.com/office/drawing/2014/main" id="{63533399-3B16-31D5-11E5-B11F2841956F}"/>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ADFD8FD5-EAC1-016E-923B-B41D9CBE829A}"/>
              </a:ext>
            </a:extLst>
          </p:cNvPr>
          <p:cNvSpPr>
            <a:spLocks noGrp="1"/>
          </p:cNvSpPr>
          <p:nvPr>
            <p:ph type="sldNum" sz="quarter" idx="12"/>
          </p:nvPr>
        </p:nvSpPr>
        <p:spPr/>
        <p:txBody>
          <a:bodyPr/>
          <a:lstStyle/>
          <a:p>
            <a:fld id="{17C525D3-E9C3-459A-8C45-4F62CC798DF4}" type="slidenum">
              <a:rPr lang="en-ID" smtClean="0"/>
              <a:t>‹#›</a:t>
            </a:fld>
            <a:endParaRPr lang="en-ID"/>
          </a:p>
        </p:txBody>
      </p:sp>
    </p:spTree>
    <p:extLst>
      <p:ext uri="{BB962C8B-B14F-4D97-AF65-F5344CB8AC3E}">
        <p14:creationId xmlns:p14="http://schemas.microsoft.com/office/powerpoint/2010/main" val="1992313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80310-3AD7-3E7F-684C-A41E206EE462}"/>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F3C14EB4-72BD-F3D9-8E8D-10626248F1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0FE0E01F-040F-5442-B9AE-2A73A28634D6}"/>
              </a:ext>
            </a:extLst>
          </p:cNvPr>
          <p:cNvSpPr>
            <a:spLocks noGrp="1"/>
          </p:cNvSpPr>
          <p:nvPr>
            <p:ph type="dt" sz="half" idx="10"/>
          </p:nvPr>
        </p:nvSpPr>
        <p:spPr/>
        <p:txBody>
          <a:bodyPr/>
          <a:lstStyle/>
          <a:p>
            <a:fld id="{EC8081F1-2587-4E8A-B29C-315AA9F7527A}" type="datetimeFigureOut">
              <a:rPr lang="en-ID" smtClean="0"/>
              <a:t>17/09/2024</a:t>
            </a:fld>
            <a:endParaRPr lang="en-ID"/>
          </a:p>
        </p:txBody>
      </p:sp>
      <p:sp>
        <p:nvSpPr>
          <p:cNvPr id="5" name="Footer Placeholder 4">
            <a:extLst>
              <a:ext uri="{FF2B5EF4-FFF2-40B4-BE49-F238E27FC236}">
                <a16:creationId xmlns:a16="http://schemas.microsoft.com/office/drawing/2014/main" id="{247285DD-CA28-498C-A6BD-4FDAA62909F3}"/>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3D2F0614-06A2-6C37-DD5E-0694E4D9AAB4}"/>
              </a:ext>
            </a:extLst>
          </p:cNvPr>
          <p:cNvSpPr>
            <a:spLocks noGrp="1"/>
          </p:cNvSpPr>
          <p:nvPr>
            <p:ph type="sldNum" sz="quarter" idx="12"/>
          </p:nvPr>
        </p:nvSpPr>
        <p:spPr/>
        <p:txBody>
          <a:bodyPr/>
          <a:lstStyle/>
          <a:p>
            <a:fld id="{17C525D3-E9C3-459A-8C45-4F62CC798DF4}" type="slidenum">
              <a:rPr lang="en-ID" smtClean="0"/>
              <a:t>‹#›</a:t>
            </a:fld>
            <a:endParaRPr lang="en-ID"/>
          </a:p>
        </p:txBody>
      </p:sp>
    </p:spTree>
    <p:extLst>
      <p:ext uri="{BB962C8B-B14F-4D97-AF65-F5344CB8AC3E}">
        <p14:creationId xmlns:p14="http://schemas.microsoft.com/office/powerpoint/2010/main" val="1647162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92E21-9136-9EF9-6150-AD0F9B880F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02B2331C-CBB1-338E-554F-B2C413ABBB3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E48C8C-6A88-7004-B0A9-7BFA48836DAA}"/>
              </a:ext>
            </a:extLst>
          </p:cNvPr>
          <p:cNvSpPr>
            <a:spLocks noGrp="1"/>
          </p:cNvSpPr>
          <p:nvPr>
            <p:ph type="dt" sz="half" idx="10"/>
          </p:nvPr>
        </p:nvSpPr>
        <p:spPr/>
        <p:txBody>
          <a:bodyPr/>
          <a:lstStyle/>
          <a:p>
            <a:fld id="{EC8081F1-2587-4E8A-B29C-315AA9F7527A}" type="datetimeFigureOut">
              <a:rPr lang="en-ID" smtClean="0"/>
              <a:t>17/09/2024</a:t>
            </a:fld>
            <a:endParaRPr lang="en-ID"/>
          </a:p>
        </p:txBody>
      </p:sp>
      <p:sp>
        <p:nvSpPr>
          <p:cNvPr id="5" name="Footer Placeholder 4">
            <a:extLst>
              <a:ext uri="{FF2B5EF4-FFF2-40B4-BE49-F238E27FC236}">
                <a16:creationId xmlns:a16="http://schemas.microsoft.com/office/drawing/2014/main" id="{12B72AFD-5D4B-3C77-6775-8F8FBC11CCBB}"/>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E31469F4-AF50-4382-CEE9-ABC4A6A62AEB}"/>
              </a:ext>
            </a:extLst>
          </p:cNvPr>
          <p:cNvSpPr>
            <a:spLocks noGrp="1"/>
          </p:cNvSpPr>
          <p:nvPr>
            <p:ph type="sldNum" sz="quarter" idx="12"/>
          </p:nvPr>
        </p:nvSpPr>
        <p:spPr/>
        <p:txBody>
          <a:bodyPr/>
          <a:lstStyle/>
          <a:p>
            <a:fld id="{17C525D3-E9C3-459A-8C45-4F62CC798DF4}" type="slidenum">
              <a:rPr lang="en-ID" smtClean="0"/>
              <a:t>‹#›</a:t>
            </a:fld>
            <a:endParaRPr lang="en-ID"/>
          </a:p>
        </p:txBody>
      </p:sp>
    </p:spTree>
    <p:extLst>
      <p:ext uri="{BB962C8B-B14F-4D97-AF65-F5344CB8AC3E}">
        <p14:creationId xmlns:p14="http://schemas.microsoft.com/office/powerpoint/2010/main" val="1298788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693F3-B2D3-D88E-4929-E65E3D723C5A}"/>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9F961AC8-57AE-BAA3-5D14-39FA67097D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34D932C9-2E11-E49D-B4F0-6905BE5A0B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A86BDC6E-16F2-3675-5D24-B35BE5E1F1FD}"/>
              </a:ext>
            </a:extLst>
          </p:cNvPr>
          <p:cNvSpPr>
            <a:spLocks noGrp="1"/>
          </p:cNvSpPr>
          <p:nvPr>
            <p:ph type="dt" sz="half" idx="10"/>
          </p:nvPr>
        </p:nvSpPr>
        <p:spPr/>
        <p:txBody>
          <a:bodyPr/>
          <a:lstStyle/>
          <a:p>
            <a:fld id="{EC8081F1-2587-4E8A-B29C-315AA9F7527A}" type="datetimeFigureOut">
              <a:rPr lang="en-ID" smtClean="0"/>
              <a:t>17/09/2024</a:t>
            </a:fld>
            <a:endParaRPr lang="en-ID"/>
          </a:p>
        </p:txBody>
      </p:sp>
      <p:sp>
        <p:nvSpPr>
          <p:cNvPr id="6" name="Footer Placeholder 5">
            <a:extLst>
              <a:ext uri="{FF2B5EF4-FFF2-40B4-BE49-F238E27FC236}">
                <a16:creationId xmlns:a16="http://schemas.microsoft.com/office/drawing/2014/main" id="{F3CEE91E-931D-D69A-0EF5-37D4FD0B3174}"/>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697639AF-EB67-90F1-B01C-6EADC613E273}"/>
              </a:ext>
            </a:extLst>
          </p:cNvPr>
          <p:cNvSpPr>
            <a:spLocks noGrp="1"/>
          </p:cNvSpPr>
          <p:nvPr>
            <p:ph type="sldNum" sz="quarter" idx="12"/>
          </p:nvPr>
        </p:nvSpPr>
        <p:spPr/>
        <p:txBody>
          <a:bodyPr/>
          <a:lstStyle/>
          <a:p>
            <a:fld id="{17C525D3-E9C3-459A-8C45-4F62CC798DF4}" type="slidenum">
              <a:rPr lang="en-ID" smtClean="0"/>
              <a:t>‹#›</a:t>
            </a:fld>
            <a:endParaRPr lang="en-ID"/>
          </a:p>
        </p:txBody>
      </p:sp>
    </p:spTree>
    <p:extLst>
      <p:ext uri="{BB962C8B-B14F-4D97-AF65-F5344CB8AC3E}">
        <p14:creationId xmlns:p14="http://schemas.microsoft.com/office/powerpoint/2010/main" val="564799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BB1EA-3403-C9DA-BD52-02E19858F608}"/>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CBC99AA7-CC3B-4C16-5EDA-552E25E4F1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D1D370-82AB-937D-0FEC-F569662302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601F9242-7CF2-1F0B-5E05-E639A50B4B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6E092E8-3ADF-C0E8-B0FF-6EB4333989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3ECF83BB-3D5B-84A4-8F94-659006382F5F}"/>
              </a:ext>
            </a:extLst>
          </p:cNvPr>
          <p:cNvSpPr>
            <a:spLocks noGrp="1"/>
          </p:cNvSpPr>
          <p:nvPr>
            <p:ph type="dt" sz="half" idx="10"/>
          </p:nvPr>
        </p:nvSpPr>
        <p:spPr/>
        <p:txBody>
          <a:bodyPr/>
          <a:lstStyle/>
          <a:p>
            <a:fld id="{EC8081F1-2587-4E8A-B29C-315AA9F7527A}" type="datetimeFigureOut">
              <a:rPr lang="en-ID" smtClean="0"/>
              <a:t>17/09/2024</a:t>
            </a:fld>
            <a:endParaRPr lang="en-ID"/>
          </a:p>
        </p:txBody>
      </p:sp>
      <p:sp>
        <p:nvSpPr>
          <p:cNvPr id="8" name="Footer Placeholder 7">
            <a:extLst>
              <a:ext uri="{FF2B5EF4-FFF2-40B4-BE49-F238E27FC236}">
                <a16:creationId xmlns:a16="http://schemas.microsoft.com/office/drawing/2014/main" id="{BF43D7FF-02DC-7B6E-A127-4A57E4616FD3}"/>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5A3D5FFA-5340-EEEC-28A0-553F70979C21}"/>
              </a:ext>
            </a:extLst>
          </p:cNvPr>
          <p:cNvSpPr>
            <a:spLocks noGrp="1"/>
          </p:cNvSpPr>
          <p:nvPr>
            <p:ph type="sldNum" sz="quarter" idx="12"/>
          </p:nvPr>
        </p:nvSpPr>
        <p:spPr/>
        <p:txBody>
          <a:bodyPr/>
          <a:lstStyle/>
          <a:p>
            <a:fld id="{17C525D3-E9C3-459A-8C45-4F62CC798DF4}" type="slidenum">
              <a:rPr lang="en-ID" smtClean="0"/>
              <a:t>‹#›</a:t>
            </a:fld>
            <a:endParaRPr lang="en-ID"/>
          </a:p>
        </p:txBody>
      </p:sp>
    </p:spTree>
    <p:extLst>
      <p:ext uri="{BB962C8B-B14F-4D97-AF65-F5344CB8AC3E}">
        <p14:creationId xmlns:p14="http://schemas.microsoft.com/office/powerpoint/2010/main" val="133789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54112-84C7-8572-7410-519CB5CCE2F3}"/>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12E0588F-8537-0C94-CF64-307CED07B8C3}"/>
              </a:ext>
            </a:extLst>
          </p:cNvPr>
          <p:cNvSpPr>
            <a:spLocks noGrp="1"/>
          </p:cNvSpPr>
          <p:nvPr>
            <p:ph type="dt" sz="half" idx="10"/>
          </p:nvPr>
        </p:nvSpPr>
        <p:spPr/>
        <p:txBody>
          <a:bodyPr/>
          <a:lstStyle/>
          <a:p>
            <a:fld id="{EC8081F1-2587-4E8A-B29C-315AA9F7527A}" type="datetimeFigureOut">
              <a:rPr lang="en-ID" smtClean="0"/>
              <a:t>17/09/2024</a:t>
            </a:fld>
            <a:endParaRPr lang="en-ID"/>
          </a:p>
        </p:txBody>
      </p:sp>
      <p:sp>
        <p:nvSpPr>
          <p:cNvPr id="4" name="Footer Placeholder 3">
            <a:extLst>
              <a:ext uri="{FF2B5EF4-FFF2-40B4-BE49-F238E27FC236}">
                <a16:creationId xmlns:a16="http://schemas.microsoft.com/office/drawing/2014/main" id="{4EC19F0C-D9DD-9B49-C1FE-B841EA899311}"/>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D8545C60-DB87-D753-1998-03398B7F50E7}"/>
              </a:ext>
            </a:extLst>
          </p:cNvPr>
          <p:cNvSpPr>
            <a:spLocks noGrp="1"/>
          </p:cNvSpPr>
          <p:nvPr>
            <p:ph type="sldNum" sz="quarter" idx="12"/>
          </p:nvPr>
        </p:nvSpPr>
        <p:spPr/>
        <p:txBody>
          <a:bodyPr/>
          <a:lstStyle/>
          <a:p>
            <a:fld id="{17C525D3-E9C3-459A-8C45-4F62CC798DF4}" type="slidenum">
              <a:rPr lang="en-ID" smtClean="0"/>
              <a:t>‹#›</a:t>
            </a:fld>
            <a:endParaRPr lang="en-ID"/>
          </a:p>
        </p:txBody>
      </p:sp>
    </p:spTree>
    <p:extLst>
      <p:ext uri="{BB962C8B-B14F-4D97-AF65-F5344CB8AC3E}">
        <p14:creationId xmlns:p14="http://schemas.microsoft.com/office/powerpoint/2010/main" val="356167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5C19A7-1A3F-2E40-9AB2-CAE3FAFFABEA}"/>
              </a:ext>
            </a:extLst>
          </p:cNvPr>
          <p:cNvSpPr>
            <a:spLocks noGrp="1"/>
          </p:cNvSpPr>
          <p:nvPr>
            <p:ph type="dt" sz="half" idx="10"/>
          </p:nvPr>
        </p:nvSpPr>
        <p:spPr/>
        <p:txBody>
          <a:bodyPr/>
          <a:lstStyle/>
          <a:p>
            <a:fld id="{EC8081F1-2587-4E8A-B29C-315AA9F7527A}" type="datetimeFigureOut">
              <a:rPr lang="en-ID" smtClean="0"/>
              <a:t>17/09/2024</a:t>
            </a:fld>
            <a:endParaRPr lang="en-ID"/>
          </a:p>
        </p:txBody>
      </p:sp>
      <p:sp>
        <p:nvSpPr>
          <p:cNvPr id="3" name="Footer Placeholder 2">
            <a:extLst>
              <a:ext uri="{FF2B5EF4-FFF2-40B4-BE49-F238E27FC236}">
                <a16:creationId xmlns:a16="http://schemas.microsoft.com/office/drawing/2014/main" id="{863C968C-93FB-B0FF-086E-EF42DE6B2982}"/>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7B56E10F-B0F5-69F8-BAB3-2946292F6619}"/>
              </a:ext>
            </a:extLst>
          </p:cNvPr>
          <p:cNvSpPr>
            <a:spLocks noGrp="1"/>
          </p:cNvSpPr>
          <p:nvPr>
            <p:ph type="sldNum" sz="quarter" idx="12"/>
          </p:nvPr>
        </p:nvSpPr>
        <p:spPr/>
        <p:txBody>
          <a:bodyPr/>
          <a:lstStyle/>
          <a:p>
            <a:fld id="{17C525D3-E9C3-459A-8C45-4F62CC798DF4}" type="slidenum">
              <a:rPr lang="en-ID" smtClean="0"/>
              <a:t>‹#›</a:t>
            </a:fld>
            <a:endParaRPr lang="en-ID"/>
          </a:p>
        </p:txBody>
      </p:sp>
    </p:spTree>
    <p:extLst>
      <p:ext uri="{BB962C8B-B14F-4D97-AF65-F5344CB8AC3E}">
        <p14:creationId xmlns:p14="http://schemas.microsoft.com/office/powerpoint/2010/main" val="1464887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8A568-9522-BFA7-6779-EBCCFCB57D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A5856198-BACC-87DE-43DD-8AE0EC8FE9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3D5F2762-DAF5-9F80-F620-AF20F9AEF8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2D773D-119E-92DC-A721-D88DB75C2761}"/>
              </a:ext>
            </a:extLst>
          </p:cNvPr>
          <p:cNvSpPr>
            <a:spLocks noGrp="1"/>
          </p:cNvSpPr>
          <p:nvPr>
            <p:ph type="dt" sz="half" idx="10"/>
          </p:nvPr>
        </p:nvSpPr>
        <p:spPr/>
        <p:txBody>
          <a:bodyPr/>
          <a:lstStyle/>
          <a:p>
            <a:fld id="{EC8081F1-2587-4E8A-B29C-315AA9F7527A}" type="datetimeFigureOut">
              <a:rPr lang="en-ID" smtClean="0"/>
              <a:t>17/09/2024</a:t>
            </a:fld>
            <a:endParaRPr lang="en-ID"/>
          </a:p>
        </p:txBody>
      </p:sp>
      <p:sp>
        <p:nvSpPr>
          <p:cNvPr id="6" name="Footer Placeholder 5">
            <a:extLst>
              <a:ext uri="{FF2B5EF4-FFF2-40B4-BE49-F238E27FC236}">
                <a16:creationId xmlns:a16="http://schemas.microsoft.com/office/drawing/2014/main" id="{4F5C1335-C2C5-1BEE-A73C-1B15F8DCF744}"/>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ECD3CC61-201A-F7BF-9A2B-CBB988450673}"/>
              </a:ext>
            </a:extLst>
          </p:cNvPr>
          <p:cNvSpPr>
            <a:spLocks noGrp="1"/>
          </p:cNvSpPr>
          <p:nvPr>
            <p:ph type="sldNum" sz="quarter" idx="12"/>
          </p:nvPr>
        </p:nvSpPr>
        <p:spPr/>
        <p:txBody>
          <a:bodyPr/>
          <a:lstStyle/>
          <a:p>
            <a:fld id="{17C525D3-E9C3-459A-8C45-4F62CC798DF4}" type="slidenum">
              <a:rPr lang="en-ID" smtClean="0"/>
              <a:t>‹#›</a:t>
            </a:fld>
            <a:endParaRPr lang="en-ID"/>
          </a:p>
        </p:txBody>
      </p:sp>
    </p:spTree>
    <p:extLst>
      <p:ext uri="{BB962C8B-B14F-4D97-AF65-F5344CB8AC3E}">
        <p14:creationId xmlns:p14="http://schemas.microsoft.com/office/powerpoint/2010/main" val="431786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0C9FB-B9DE-09FE-E619-0B3F1A114C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091E7FEB-E8D3-9B9E-CE89-41A8E3C12C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5BF08B1C-8ED9-A273-75E0-BF7B773FDA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3CC469-40CE-4404-D7EA-D82321C90122}"/>
              </a:ext>
            </a:extLst>
          </p:cNvPr>
          <p:cNvSpPr>
            <a:spLocks noGrp="1"/>
          </p:cNvSpPr>
          <p:nvPr>
            <p:ph type="dt" sz="half" idx="10"/>
          </p:nvPr>
        </p:nvSpPr>
        <p:spPr/>
        <p:txBody>
          <a:bodyPr/>
          <a:lstStyle/>
          <a:p>
            <a:fld id="{EC8081F1-2587-4E8A-B29C-315AA9F7527A}" type="datetimeFigureOut">
              <a:rPr lang="en-ID" smtClean="0"/>
              <a:t>17/09/2024</a:t>
            </a:fld>
            <a:endParaRPr lang="en-ID"/>
          </a:p>
        </p:txBody>
      </p:sp>
      <p:sp>
        <p:nvSpPr>
          <p:cNvPr id="6" name="Footer Placeholder 5">
            <a:extLst>
              <a:ext uri="{FF2B5EF4-FFF2-40B4-BE49-F238E27FC236}">
                <a16:creationId xmlns:a16="http://schemas.microsoft.com/office/drawing/2014/main" id="{7E115D8A-26FB-B8AC-05F3-08B70F8F5AB9}"/>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DCD2F895-C229-68F7-F118-69548938DA9D}"/>
              </a:ext>
            </a:extLst>
          </p:cNvPr>
          <p:cNvSpPr>
            <a:spLocks noGrp="1"/>
          </p:cNvSpPr>
          <p:nvPr>
            <p:ph type="sldNum" sz="quarter" idx="12"/>
          </p:nvPr>
        </p:nvSpPr>
        <p:spPr/>
        <p:txBody>
          <a:bodyPr/>
          <a:lstStyle/>
          <a:p>
            <a:fld id="{17C525D3-E9C3-459A-8C45-4F62CC798DF4}" type="slidenum">
              <a:rPr lang="en-ID" smtClean="0"/>
              <a:t>‹#›</a:t>
            </a:fld>
            <a:endParaRPr lang="en-ID"/>
          </a:p>
        </p:txBody>
      </p:sp>
    </p:spTree>
    <p:extLst>
      <p:ext uri="{BB962C8B-B14F-4D97-AF65-F5344CB8AC3E}">
        <p14:creationId xmlns:p14="http://schemas.microsoft.com/office/powerpoint/2010/main" val="3280065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D6C2D8-0F43-9871-F75B-D8C9AD8E2A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CD58DF16-B161-F724-A21B-ED1E3A657A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BAF29453-98A1-03ED-5482-240CA16B52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C8081F1-2587-4E8A-B29C-315AA9F7527A}" type="datetimeFigureOut">
              <a:rPr lang="en-ID" smtClean="0"/>
              <a:t>17/09/2024</a:t>
            </a:fld>
            <a:endParaRPr lang="en-ID"/>
          </a:p>
        </p:txBody>
      </p:sp>
      <p:sp>
        <p:nvSpPr>
          <p:cNvPr id="5" name="Footer Placeholder 4">
            <a:extLst>
              <a:ext uri="{FF2B5EF4-FFF2-40B4-BE49-F238E27FC236}">
                <a16:creationId xmlns:a16="http://schemas.microsoft.com/office/drawing/2014/main" id="{A5EBD178-49BC-8934-A810-0E96857744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D"/>
          </a:p>
        </p:txBody>
      </p:sp>
      <p:sp>
        <p:nvSpPr>
          <p:cNvPr id="6" name="Slide Number Placeholder 5">
            <a:extLst>
              <a:ext uri="{FF2B5EF4-FFF2-40B4-BE49-F238E27FC236}">
                <a16:creationId xmlns:a16="http://schemas.microsoft.com/office/drawing/2014/main" id="{B72814D5-1065-A21A-26BB-94B4B33624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7C525D3-E9C3-459A-8C45-4F62CC798DF4}" type="slidenum">
              <a:rPr lang="en-ID" smtClean="0"/>
              <a:t>‹#›</a:t>
            </a:fld>
            <a:endParaRPr lang="en-ID"/>
          </a:p>
        </p:txBody>
      </p:sp>
    </p:spTree>
    <p:extLst>
      <p:ext uri="{BB962C8B-B14F-4D97-AF65-F5344CB8AC3E}">
        <p14:creationId xmlns:p14="http://schemas.microsoft.com/office/powerpoint/2010/main" val="98712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7472C50-211F-86ED-D806-A6B70B9F3A77}"/>
              </a:ext>
            </a:extLst>
          </p:cNvPr>
          <p:cNvSpPr>
            <a:spLocks noGrp="1"/>
          </p:cNvSpPr>
          <p:nvPr>
            <p:ph type="ctrTitle"/>
          </p:nvPr>
        </p:nvSpPr>
        <p:spPr>
          <a:xfrm>
            <a:off x="2026693" y="1030406"/>
            <a:ext cx="8147713" cy="3081242"/>
          </a:xfrm>
        </p:spPr>
        <p:txBody>
          <a:bodyPr anchor="ctr">
            <a:normAutofit/>
          </a:bodyPr>
          <a:lstStyle/>
          <a:p>
            <a:r>
              <a:rPr lang="en-ID" sz="4800">
                <a:solidFill>
                  <a:srgbClr val="FFFFFF"/>
                </a:solidFill>
              </a:rPr>
              <a:t>MASALAH KOMUNIKASI PADA LANSIA </a:t>
            </a:r>
          </a:p>
        </p:txBody>
      </p:sp>
      <p:sp>
        <p:nvSpPr>
          <p:cNvPr id="3" name="Subtitle 2">
            <a:extLst>
              <a:ext uri="{FF2B5EF4-FFF2-40B4-BE49-F238E27FC236}">
                <a16:creationId xmlns:a16="http://schemas.microsoft.com/office/drawing/2014/main" id="{95C6BE4C-15B5-3D83-1F97-728CE0D7E0B4}"/>
              </a:ext>
            </a:extLst>
          </p:cNvPr>
          <p:cNvSpPr>
            <a:spLocks noGrp="1"/>
          </p:cNvSpPr>
          <p:nvPr>
            <p:ph type="subTitle" idx="1"/>
          </p:nvPr>
        </p:nvSpPr>
        <p:spPr>
          <a:xfrm>
            <a:off x="1559943" y="5171093"/>
            <a:ext cx="9078628" cy="860620"/>
          </a:xfrm>
        </p:spPr>
        <p:txBody>
          <a:bodyPr anchor="ctr">
            <a:normAutofit/>
          </a:bodyPr>
          <a:lstStyle/>
          <a:p>
            <a:r>
              <a:rPr lang="en-ID" sz="1100">
                <a:solidFill>
                  <a:srgbClr val="FFFFFF"/>
                </a:solidFill>
              </a:rPr>
              <a:t>OLEH </a:t>
            </a:r>
          </a:p>
          <a:p>
            <a:r>
              <a:rPr lang="en-ID" sz="1100">
                <a:solidFill>
                  <a:srgbClr val="FFFFFF"/>
                </a:solidFill>
              </a:rPr>
              <a:t>NS SUYAMTO SST., MPH</a:t>
            </a:r>
          </a:p>
          <a:p>
            <a:r>
              <a:rPr lang="en-ID" sz="1100">
                <a:solidFill>
                  <a:srgbClr val="FFFFFF"/>
                </a:solidFill>
              </a:rPr>
              <a:t>PRODI S1 NERS NOTOKUSUMO </a:t>
            </a:r>
          </a:p>
        </p:txBody>
      </p:sp>
    </p:spTree>
    <p:extLst>
      <p:ext uri="{BB962C8B-B14F-4D97-AF65-F5344CB8AC3E}">
        <p14:creationId xmlns:p14="http://schemas.microsoft.com/office/powerpoint/2010/main" val="5360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2000"/>
                                  </p:stCondLst>
                                  <p:iterate type="lt">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4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BE8F39-06DA-3216-40FD-394ADA69BA9A}"/>
              </a:ext>
            </a:extLst>
          </p:cNvPr>
          <p:cNvSpPr>
            <a:spLocks noGrp="1"/>
          </p:cNvSpPr>
          <p:nvPr>
            <p:ph type="title"/>
          </p:nvPr>
        </p:nvSpPr>
        <p:spPr>
          <a:xfrm>
            <a:off x="1156852" y="637762"/>
            <a:ext cx="2190782" cy="5576770"/>
          </a:xfrm>
        </p:spPr>
        <p:txBody>
          <a:bodyPr anchor="t">
            <a:normAutofit/>
          </a:bodyPr>
          <a:lstStyle/>
          <a:p>
            <a:r>
              <a:rPr lang="en-ID" sz="3600">
                <a:solidFill>
                  <a:schemeClr val="bg1"/>
                </a:solidFill>
              </a:rPr>
              <a:t>Responsif</a:t>
            </a:r>
          </a:p>
        </p:txBody>
      </p:sp>
      <p:graphicFrame>
        <p:nvGraphicFramePr>
          <p:cNvPr id="5" name="Content Placeholder 2">
            <a:extLst>
              <a:ext uri="{FF2B5EF4-FFF2-40B4-BE49-F238E27FC236}">
                <a16:creationId xmlns:a16="http://schemas.microsoft.com/office/drawing/2014/main" id="{5732E869-E23C-517D-DE5F-441F0420A62F}"/>
              </a:ext>
            </a:extLst>
          </p:cNvPr>
          <p:cNvGraphicFramePr>
            <a:graphicFrameLocks noGrp="1"/>
          </p:cNvGraphicFramePr>
          <p:nvPr>
            <p:ph idx="1"/>
            <p:extLst>
              <p:ext uri="{D42A27DB-BD31-4B8C-83A1-F6EECF244321}">
                <p14:modId xmlns:p14="http://schemas.microsoft.com/office/powerpoint/2010/main" val="1202109536"/>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8616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6D29A4-CD2C-77FB-FC89-867680760E7B}"/>
              </a:ext>
            </a:extLst>
          </p:cNvPr>
          <p:cNvSpPr>
            <a:spLocks noGrp="1"/>
          </p:cNvSpPr>
          <p:nvPr>
            <p:ph type="title"/>
          </p:nvPr>
        </p:nvSpPr>
        <p:spPr>
          <a:xfrm>
            <a:off x="1171074" y="1396686"/>
            <a:ext cx="3240506" cy="4064628"/>
          </a:xfrm>
        </p:spPr>
        <p:txBody>
          <a:bodyPr>
            <a:normAutofit/>
          </a:bodyPr>
          <a:lstStyle/>
          <a:p>
            <a:r>
              <a:rPr lang="en-ID">
                <a:solidFill>
                  <a:srgbClr val="FFFFFF"/>
                </a:solidFill>
              </a:rPr>
              <a:t>Fokus</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F915E943-5321-12C7-DD6F-A548CABE88FC}"/>
              </a:ext>
            </a:extLst>
          </p:cNvPr>
          <p:cNvSpPr>
            <a:spLocks noGrp="1"/>
          </p:cNvSpPr>
          <p:nvPr>
            <p:ph idx="1"/>
          </p:nvPr>
        </p:nvSpPr>
        <p:spPr>
          <a:xfrm>
            <a:off x="5370153" y="1526033"/>
            <a:ext cx="5536397" cy="3935281"/>
          </a:xfrm>
        </p:spPr>
        <p:txBody>
          <a:bodyPr>
            <a:normAutofit/>
          </a:bodyPr>
          <a:lstStyle/>
          <a:p>
            <a:pPr marL="0" indent="0" algn="just">
              <a:buNone/>
            </a:pPr>
            <a:r>
              <a:rPr lang="en-ID" dirty="0" err="1"/>
              <a:t>Sikap</a:t>
            </a:r>
            <a:r>
              <a:rPr lang="en-ID" dirty="0"/>
              <a:t> </a:t>
            </a:r>
            <a:r>
              <a:rPr lang="en-ID" dirty="0" err="1"/>
              <a:t>ini</a:t>
            </a:r>
            <a:r>
              <a:rPr lang="en-ID" dirty="0"/>
              <a:t> </a:t>
            </a:r>
            <a:r>
              <a:rPr lang="en-ID" dirty="0" err="1"/>
              <a:t>merupakan</a:t>
            </a:r>
            <a:r>
              <a:rPr lang="en-ID" dirty="0"/>
              <a:t> </a:t>
            </a:r>
            <a:r>
              <a:rPr lang="en-ID" dirty="0" err="1"/>
              <a:t>upaya</a:t>
            </a:r>
            <a:r>
              <a:rPr lang="en-ID" dirty="0"/>
              <a:t> </a:t>
            </a:r>
            <a:r>
              <a:rPr lang="en-ID" dirty="0" err="1"/>
              <a:t>untuk</a:t>
            </a:r>
            <a:r>
              <a:rPr lang="en-ID" dirty="0"/>
              <a:t> </a:t>
            </a:r>
            <a:r>
              <a:rPr lang="en-ID" dirty="0" err="1"/>
              <a:t>tetap</a:t>
            </a:r>
            <a:r>
              <a:rPr lang="en-ID" dirty="0"/>
              <a:t> </a:t>
            </a:r>
            <a:r>
              <a:rPr lang="en-ID" dirty="0" err="1"/>
              <a:t>konsisten</a:t>
            </a:r>
            <a:r>
              <a:rPr lang="en-ID" dirty="0"/>
              <a:t> </a:t>
            </a:r>
            <a:r>
              <a:rPr lang="en-ID" dirty="0" err="1"/>
              <a:t>terhadap</a:t>
            </a:r>
            <a:r>
              <a:rPr lang="en-ID" dirty="0"/>
              <a:t> </a:t>
            </a:r>
            <a:r>
              <a:rPr lang="en-ID" dirty="0" err="1"/>
              <a:t>komunikasi</a:t>
            </a:r>
            <a:r>
              <a:rPr lang="en-ID" dirty="0"/>
              <a:t> yang </a:t>
            </a:r>
            <a:r>
              <a:rPr lang="en-ID" dirty="0" err="1"/>
              <a:t>diinginkan</a:t>
            </a:r>
            <a:r>
              <a:rPr lang="en-ID" dirty="0"/>
              <a:t>. Hal </a:t>
            </a:r>
            <a:r>
              <a:rPr lang="en-ID" dirty="0" err="1"/>
              <a:t>ini</a:t>
            </a:r>
            <a:r>
              <a:rPr lang="en-ID" dirty="0"/>
              <a:t> </a:t>
            </a:r>
            <a:r>
              <a:rPr lang="en-ID" dirty="0" err="1"/>
              <a:t>perlu</a:t>
            </a:r>
            <a:r>
              <a:rPr lang="en-ID" dirty="0"/>
              <a:t> </a:t>
            </a:r>
            <a:r>
              <a:rPr lang="en-ID" dirty="0" err="1"/>
              <a:t>diperhatikan</a:t>
            </a:r>
            <a:r>
              <a:rPr lang="en-ID" dirty="0"/>
              <a:t> </a:t>
            </a:r>
            <a:r>
              <a:rPr lang="en-ID" dirty="0" err="1"/>
              <a:t>karena</a:t>
            </a:r>
            <a:r>
              <a:rPr lang="en-ID" dirty="0"/>
              <a:t> </a:t>
            </a:r>
            <a:r>
              <a:rPr lang="en-ID" dirty="0" err="1"/>
              <a:t>umumnya</a:t>
            </a:r>
            <a:r>
              <a:rPr lang="en-ID" dirty="0"/>
              <a:t> </a:t>
            </a:r>
            <a:r>
              <a:rPr lang="en-ID" dirty="0" err="1"/>
              <a:t>lansia</a:t>
            </a:r>
            <a:r>
              <a:rPr lang="en-ID" dirty="0"/>
              <a:t> </a:t>
            </a:r>
            <a:r>
              <a:rPr lang="en-ID" dirty="0" err="1"/>
              <a:t>senang</a:t>
            </a:r>
            <a:r>
              <a:rPr lang="en-ID" dirty="0"/>
              <a:t> </a:t>
            </a:r>
            <a:r>
              <a:rPr lang="en-ID" dirty="0" err="1"/>
              <a:t>menceritakan</a:t>
            </a:r>
            <a:r>
              <a:rPr lang="en-ID" dirty="0"/>
              <a:t> </a:t>
            </a:r>
            <a:r>
              <a:rPr lang="en-ID" dirty="0" err="1"/>
              <a:t>hal</a:t>
            </a:r>
            <a:r>
              <a:rPr lang="en-ID" dirty="0"/>
              <a:t> yang </a:t>
            </a:r>
            <a:r>
              <a:rPr lang="en-ID" dirty="0" err="1"/>
              <a:t>tidak</a:t>
            </a:r>
            <a:r>
              <a:rPr lang="en-ID" dirty="0"/>
              <a:t> </a:t>
            </a:r>
            <a:r>
              <a:rPr lang="en-ID" dirty="0" err="1"/>
              <a:t>relevan</a:t>
            </a:r>
            <a:endParaRPr lang="en-ID" dirty="0"/>
          </a:p>
        </p:txBody>
      </p:sp>
    </p:spTree>
    <p:extLst>
      <p:ext uri="{BB962C8B-B14F-4D97-AF65-F5344CB8AC3E}">
        <p14:creationId xmlns:p14="http://schemas.microsoft.com/office/powerpoint/2010/main" val="4007020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37DB5B9-4705-2D82-4F0C-211FF15103CB}"/>
              </a:ext>
            </a:extLst>
          </p:cNvPr>
          <p:cNvSpPr>
            <a:spLocks noGrp="1"/>
          </p:cNvSpPr>
          <p:nvPr>
            <p:ph type="title"/>
          </p:nvPr>
        </p:nvSpPr>
        <p:spPr>
          <a:xfrm>
            <a:off x="1383564" y="348865"/>
            <a:ext cx="9718111" cy="1576446"/>
          </a:xfrm>
        </p:spPr>
        <p:txBody>
          <a:bodyPr anchor="ctr">
            <a:normAutofit/>
          </a:bodyPr>
          <a:lstStyle/>
          <a:p>
            <a:r>
              <a:rPr lang="en-ID" sz="4000">
                <a:solidFill>
                  <a:srgbClr val="FFFFFF"/>
                </a:solidFill>
              </a:rPr>
              <a:t>Suportif</a:t>
            </a:r>
          </a:p>
        </p:txBody>
      </p:sp>
      <p:graphicFrame>
        <p:nvGraphicFramePr>
          <p:cNvPr id="22" name="Content Placeholder 2">
            <a:extLst>
              <a:ext uri="{FF2B5EF4-FFF2-40B4-BE49-F238E27FC236}">
                <a16:creationId xmlns:a16="http://schemas.microsoft.com/office/drawing/2014/main" id="{59EFEDA5-4C4A-DF6B-F80F-C0642BAD5F55}"/>
              </a:ext>
            </a:extLst>
          </p:cNvPr>
          <p:cNvGraphicFramePr>
            <a:graphicFrameLocks noGrp="1"/>
          </p:cNvGraphicFramePr>
          <p:nvPr>
            <p:ph idx="1"/>
            <p:extLst>
              <p:ext uri="{D42A27DB-BD31-4B8C-83A1-F6EECF244321}">
                <p14:modId xmlns:p14="http://schemas.microsoft.com/office/powerpoint/2010/main" val="1781220283"/>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8203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57EB4CA-A109-B3C3-3B1D-6B73DB525957}"/>
              </a:ext>
            </a:extLst>
          </p:cNvPr>
          <p:cNvSpPr>
            <a:spLocks noGrp="1"/>
          </p:cNvSpPr>
          <p:nvPr>
            <p:ph type="title"/>
          </p:nvPr>
        </p:nvSpPr>
        <p:spPr>
          <a:xfrm>
            <a:off x="1383564" y="348865"/>
            <a:ext cx="9718111" cy="1576446"/>
          </a:xfrm>
        </p:spPr>
        <p:txBody>
          <a:bodyPr anchor="ctr">
            <a:normAutofit/>
          </a:bodyPr>
          <a:lstStyle/>
          <a:p>
            <a:r>
              <a:rPr lang="en-ID" sz="4000">
                <a:solidFill>
                  <a:srgbClr val="FFFFFF"/>
                </a:solidFill>
              </a:rPr>
              <a:t>Klarifikasi</a:t>
            </a:r>
          </a:p>
        </p:txBody>
      </p:sp>
      <p:graphicFrame>
        <p:nvGraphicFramePr>
          <p:cNvPr id="5" name="Content Placeholder 2">
            <a:extLst>
              <a:ext uri="{FF2B5EF4-FFF2-40B4-BE49-F238E27FC236}">
                <a16:creationId xmlns:a16="http://schemas.microsoft.com/office/drawing/2014/main" id="{1120F6D6-C91D-5BAB-7C6F-45C46DA0F9EF}"/>
              </a:ext>
            </a:extLst>
          </p:cNvPr>
          <p:cNvGraphicFramePr>
            <a:graphicFrameLocks noGrp="1"/>
          </p:cNvGraphicFramePr>
          <p:nvPr>
            <p:ph idx="1"/>
            <p:extLst>
              <p:ext uri="{D42A27DB-BD31-4B8C-83A1-F6EECF244321}">
                <p14:modId xmlns:p14="http://schemas.microsoft.com/office/powerpoint/2010/main" val="894383482"/>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5241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7BB5C1-9BBD-965C-47EB-246AAEB6E420}"/>
              </a:ext>
            </a:extLst>
          </p:cNvPr>
          <p:cNvSpPr>
            <a:spLocks noGrp="1"/>
          </p:cNvSpPr>
          <p:nvPr>
            <p:ph type="title"/>
          </p:nvPr>
        </p:nvSpPr>
        <p:spPr>
          <a:xfrm>
            <a:off x="586478" y="1683756"/>
            <a:ext cx="3115265" cy="2396359"/>
          </a:xfrm>
        </p:spPr>
        <p:txBody>
          <a:bodyPr anchor="b">
            <a:normAutofit/>
          </a:bodyPr>
          <a:lstStyle/>
          <a:p>
            <a:pPr algn="r"/>
            <a:r>
              <a:rPr lang="en-ID" sz="4000">
                <a:solidFill>
                  <a:srgbClr val="FFFFFF"/>
                </a:solidFill>
              </a:rPr>
              <a:t>Sabar dan Ikhlas</a:t>
            </a:r>
          </a:p>
        </p:txBody>
      </p:sp>
      <p:graphicFrame>
        <p:nvGraphicFramePr>
          <p:cNvPr id="5" name="Content Placeholder 2">
            <a:extLst>
              <a:ext uri="{FF2B5EF4-FFF2-40B4-BE49-F238E27FC236}">
                <a16:creationId xmlns:a16="http://schemas.microsoft.com/office/drawing/2014/main" id="{2D3EF54A-7CC5-0393-24FB-5C8097CC4E31}"/>
              </a:ext>
            </a:extLst>
          </p:cNvPr>
          <p:cNvGraphicFramePr>
            <a:graphicFrameLocks noGrp="1"/>
          </p:cNvGraphicFramePr>
          <p:nvPr>
            <p:ph idx="1"/>
            <p:extLst>
              <p:ext uri="{D42A27DB-BD31-4B8C-83A1-F6EECF244321}">
                <p14:modId xmlns:p14="http://schemas.microsoft.com/office/powerpoint/2010/main" val="1431057803"/>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9280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8EA813-87A9-786D-9F63-1FE708D2CB26}"/>
              </a:ext>
            </a:extLst>
          </p:cNvPr>
          <p:cNvSpPr>
            <a:spLocks noGrp="1"/>
          </p:cNvSpPr>
          <p:nvPr>
            <p:ph type="title"/>
          </p:nvPr>
        </p:nvSpPr>
        <p:spPr>
          <a:xfrm>
            <a:off x="466722" y="586855"/>
            <a:ext cx="3201366" cy="3387497"/>
          </a:xfrm>
        </p:spPr>
        <p:txBody>
          <a:bodyPr anchor="b">
            <a:normAutofit/>
          </a:bodyPr>
          <a:lstStyle/>
          <a:p>
            <a:pPr algn="r"/>
            <a:r>
              <a:rPr lang="en-ID" sz="4000">
                <a:solidFill>
                  <a:srgbClr val="FFFFFF"/>
                </a:solidFill>
              </a:rPr>
              <a:t>Menurut Zen (2013), dalam berkomunikasi dengan lansia ada beberapa teknik</a:t>
            </a:r>
          </a:p>
        </p:txBody>
      </p:sp>
      <p:sp>
        <p:nvSpPr>
          <p:cNvPr id="3" name="Content Placeholder 2">
            <a:extLst>
              <a:ext uri="{FF2B5EF4-FFF2-40B4-BE49-F238E27FC236}">
                <a16:creationId xmlns:a16="http://schemas.microsoft.com/office/drawing/2014/main" id="{1B77CFBB-1DCB-BEBC-6BE9-3836ED7FE212}"/>
              </a:ext>
            </a:extLst>
          </p:cNvPr>
          <p:cNvSpPr>
            <a:spLocks noGrp="1"/>
          </p:cNvSpPr>
          <p:nvPr>
            <p:ph idx="1"/>
          </p:nvPr>
        </p:nvSpPr>
        <p:spPr>
          <a:xfrm>
            <a:off x="4810259" y="649480"/>
            <a:ext cx="6555347" cy="5546047"/>
          </a:xfrm>
        </p:spPr>
        <p:txBody>
          <a:bodyPr anchor="ctr">
            <a:normAutofit/>
          </a:bodyPr>
          <a:lstStyle/>
          <a:p>
            <a:pPr marL="0" indent="0">
              <a:buNone/>
            </a:pPr>
            <a:r>
              <a:rPr lang="en-ID" sz="3600" dirty="0"/>
              <a:t>A. </a:t>
            </a:r>
            <a:r>
              <a:rPr lang="en-ID" sz="3600" dirty="0" err="1"/>
              <a:t>Pendekatan</a:t>
            </a:r>
            <a:r>
              <a:rPr lang="en-ID" sz="3600" dirty="0"/>
              <a:t> </a:t>
            </a:r>
            <a:r>
              <a:rPr lang="en-ID" sz="3600" dirty="0" err="1"/>
              <a:t>perawatan</a:t>
            </a:r>
            <a:r>
              <a:rPr lang="en-ID" sz="3600" dirty="0"/>
              <a:t> </a:t>
            </a:r>
            <a:r>
              <a:rPr lang="en-ID" sz="3600" dirty="0" err="1"/>
              <a:t>terhadap</a:t>
            </a:r>
            <a:r>
              <a:rPr lang="en-ID" sz="3600" dirty="0"/>
              <a:t> </a:t>
            </a:r>
            <a:r>
              <a:rPr lang="en-ID" sz="3600" dirty="0" err="1"/>
              <a:t>lansia</a:t>
            </a:r>
            <a:r>
              <a:rPr lang="en-ID" sz="3600" dirty="0"/>
              <a:t> </a:t>
            </a:r>
            <a:r>
              <a:rPr lang="en-ID" sz="3600" dirty="0" err="1"/>
              <a:t>baik</a:t>
            </a:r>
            <a:r>
              <a:rPr lang="en-ID" sz="3600" dirty="0"/>
              <a:t> </a:t>
            </a:r>
            <a:r>
              <a:rPr lang="en-ID" sz="3600" dirty="0" err="1"/>
              <a:t>secara</a:t>
            </a:r>
            <a:r>
              <a:rPr lang="en-ID" sz="3600" dirty="0"/>
              <a:t>:</a:t>
            </a:r>
          </a:p>
          <a:p>
            <a:pPr marL="914400" lvl="1" indent="-457200">
              <a:buFont typeface="+mj-lt"/>
              <a:buAutoNum type="arabicPeriod"/>
            </a:pPr>
            <a:r>
              <a:rPr lang="en-ID" sz="2800" dirty="0" err="1"/>
              <a:t>Fisik</a:t>
            </a:r>
            <a:r>
              <a:rPr lang="en-ID" sz="2800" dirty="0"/>
              <a:t>, </a:t>
            </a:r>
          </a:p>
          <a:p>
            <a:pPr marL="914400" lvl="1" indent="-457200">
              <a:buFont typeface="+mj-lt"/>
              <a:buAutoNum type="arabicPeriod"/>
            </a:pPr>
            <a:r>
              <a:rPr lang="en-ID" sz="2800" dirty="0" err="1"/>
              <a:t>Psikologis</a:t>
            </a:r>
            <a:r>
              <a:rPr lang="en-ID" sz="2800" dirty="0"/>
              <a:t>, </a:t>
            </a:r>
          </a:p>
          <a:p>
            <a:pPr marL="914400" lvl="1" indent="-457200">
              <a:buFont typeface="+mj-lt"/>
              <a:buAutoNum type="arabicPeriod"/>
            </a:pPr>
            <a:r>
              <a:rPr lang="en-ID" sz="2800" dirty="0"/>
              <a:t>Sosial, dan </a:t>
            </a:r>
          </a:p>
          <a:p>
            <a:pPr marL="914400" lvl="1" indent="-457200">
              <a:buFont typeface="+mj-lt"/>
              <a:buAutoNum type="arabicPeriod"/>
            </a:pPr>
            <a:r>
              <a:rPr lang="en-ID" sz="2800" dirty="0"/>
              <a:t>Spiritual </a:t>
            </a:r>
            <a:r>
              <a:rPr lang="en-ID" sz="2800" dirty="0" err="1"/>
              <a:t>serta</a:t>
            </a:r>
            <a:r>
              <a:rPr lang="en-ID" sz="2800" dirty="0"/>
              <a:t> </a:t>
            </a:r>
            <a:r>
              <a:rPr lang="en-ID" sz="2800" dirty="0" err="1"/>
              <a:t>menunjukkan</a:t>
            </a:r>
            <a:r>
              <a:rPr lang="en-ID" sz="2800" dirty="0"/>
              <a:t> rasa </a:t>
            </a:r>
            <a:r>
              <a:rPr lang="en-ID" sz="2800" dirty="0" err="1"/>
              <a:t>hormat</a:t>
            </a:r>
            <a:r>
              <a:rPr lang="en-ID" sz="2800" dirty="0"/>
              <a:t> dan </a:t>
            </a:r>
            <a:r>
              <a:rPr lang="en-ID" sz="2800" dirty="0" err="1"/>
              <a:t>keprihatinan</a:t>
            </a:r>
            <a:r>
              <a:rPr lang="en-ID" sz="1600" dirty="0"/>
              <a:t>.</a:t>
            </a:r>
          </a:p>
          <a:p>
            <a:pPr marL="457200" indent="-457200">
              <a:buFont typeface="+mj-lt"/>
              <a:buAutoNum type="arabicPeriod"/>
            </a:pPr>
            <a:endParaRPr lang="en-ID" sz="2000" dirty="0"/>
          </a:p>
        </p:txBody>
      </p:sp>
    </p:spTree>
    <p:extLst>
      <p:ext uri="{BB962C8B-B14F-4D97-AF65-F5344CB8AC3E}">
        <p14:creationId xmlns:p14="http://schemas.microsoft.com/office/powerpoint/2010/main" val="1458656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155FDDA-E646-6352-44FC-D1A95DA4ECA8}"/>
              </a:ext>
            </a:extLst>
          </p:cNvPr>
          <p:cNvSpPr>
            <a:spLocks noGrp="1"/>
          </p:cNvSpPr>
          <p:nvPr>
            <p:ph idx="1"/>
          </p:nvPr>
        </p:nvSpPr>
        <p:spPr>
          <a:xfrm>
            <a:off x="4654732" y="850052"/>
            <a:ext cx="6390623" cy="5326911"/>
          </a:xfrm>
        </p:spPr>
        <p:txBody>
          <a:bodyPr>
            <a:normAutofit/>
          </a:bodyPr>
          <a:lstStyle/>
          <a:p>
            <a:pPr marL="0" indent="0">
              <a:buNone/>
            </a:pPr>
            <a:r>
              <a:rPr lang="en-ID" sz="2400"/>
              <a:t>B.Berkomunikasi menggunakan bahasa yang baik dengan menggunakan kalimat sederhana dan pendek, kecepatan dan tekanan suara tepat, berikan kesempatan lansia untuk bicara, hindari pertanyaan yang mengakibatkan lansia menjawab “ya” dan “tidak” dan ubah topik pembicaraan jika lansia sudah tidak tertarik.</a:t>
            </a:r>
          </a:p>
          <a:p>
            <a:endParaRPr lang="en-ID" sz="2400"/>
          </a:p>
        </p:txBody>
      </p:sp>
    </p:spTree>
    <p:extLst>
      <p:ext uri="{BB962C8B-B14F-4D97-AF65-F5344CB8AC3E}">
        <p14:creationId xmlns:p14="http://schemas.microsoft.com/office/powerpoint/2010/main" val="2528977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83585A-4ADA-B0E6-B625-75B3E89F41EF}"/>
              </a:ext>
            </a:extLst>
          </p:cNvPr>
          <p:cNvSpPr>
            <a:spLocks noGrp="1"/>
          </p:cNvSpPr>
          <p:nvPr>
            <p:ph type="title"/>
          </p:nvPr>
        </p:nvSpPr>
        <p:spPr>
          <a:xfrm>
            <a:off x="466722" y="586855"/>
            <a:ext cx="3201366" cy="3387497"/>
          </a:xfrm>
        </p:spPr>
        <p:txBody>
          <a:bodyPr anchor="b">
            <a:normAutofit/>
          </a:bodyPr>
          <a:lstStyle/>
          <a:p>
            <a:pPr algn="r"/>
            <a:r>
              <a:rPr lang="en-ID" sz="4000" i="1" dirty="0" err="1">
                <a:solidFill>
                  <a:srgbClr val="FFFFFF"/>
                </a:solidFill>
              </a:rPr>
              <a:t>Lanjutan</a:t>
            </a:r>
            <a:r>
              <a:rPr lang="en-ID" sz="4000" dirty="0">
                <a:solidFill>
                  <a:srgbClr val="FFFFFF"/>
                </a:solidFill>
              </a:rPr>
              <a:t> </a:t>
            </a:r>
          </a:p>
        </p:txBody>
      </p:sp>
      <p:sp>
        <p:nvSpPr>
          <p:cNvPr id="3" name="Content Placeholder 2">
            <a:extLst>
              <a:ext uri="{FF2B5EF4-FFF2-40B4-BE49-F238E27FC236}">
                <a16:creationId xmlns:a16="http://schemas.microsoft.com/office/drawing/2014/main" id="{94815B5B-0FE7-419C-F9D6-F7B3FBD6F933}"/>
              </a:ext>
            </a:extLst>
          </p:cNvPr>
          <p:cNvSpPr>
            <a:spLocks noGrp="1"/>
          </p:cNvSpPr>
          <p:nvPr>
            <p:ph idx="1"/>
          </p:nvPr>
        </p:nvSpPr>
        <p:spPr>
          <a:xfrm>
            <a:off x="4810259" y="649480"/>
            <a:ext cx="6555347" cy="5546047"/>
          </a:xfrm>
        </p:spPr>
        <p:txBody>
          <a:bodyPr anchor="ctr">
            <a:normAutofit/>
          </a:bodyPr>
          <a:lstStyle/>
          <a:p>
            <a:pPr marL="457200" indent="-457200">
              <a:buFont typeface="+mj-lt"/>
              <a:buAutoNum type="arabicPeriod"/>
            </a:pPr>
            <a:r>
              <a:rPr lang="en-ID" sz="2400" dirty="0" err="1"/>
              <a:t>Komunikasi</a:t>
            </a:r>
            <a:r>
              <a:rPr lang="en-ID" sz="2400" dirty="0"/>
              <a:t> nonverbal yang </a:t>
            </a:r>
            <a:r>
              <a:rPr lang="en-ID" sz="2400" dirty="0" err="1"/>
              <a:t>meliputi</a:t>
            </a:r>
            <a:r>
              <a:rPr lang="en-ID" sz="2400" dirty="0"/>
              <a:t> </a:t>
            </a:r>
            <a:r>
              <a:rPr lang="en-ID" sz="2400" dirty="0" err="1"/>
              <a:t>perilaku</a:t>
            </a:r>
            <a:r>
              <a:rPr lang="en-ID" sz="2400" dirty="0"/>
              <a:t>, </a:t>
            </a:r>
            <a:r>
              <a:rPr lang="en-ID" sz="2400" dirty="0" err="1"/>
              <a:t>kontak</a:t>
            </a:r>
            <a:r>
              <a:rPr lang="en-ID" sz="2400" dirty="0"/>
              <a:t> </a:t>
            </a:r>
            <a:r>
              <a:rPr lang="en-ID" sz="2400" dirty="0" err="1"/>
              <a:t>mata</a:t>
            </a:r>
            <a:r>
              <a:rPr lang="en-ID" sz="2400" dirty="0"/>
              <a:t>, </a:t>
            </a:r>
            <a:r>
              <a:rPr lang="en-ID" sz="2400" dirty="0" err="1"/>
              <a:t>ekspresi</a:t>
            </a:r>
            <a:r>
              <a:rPr lang="en-ID" sz="2400" dirty="0"/>
              <a:t> </a:t>
            </a:r>
            <a:r>
              <a:rPr lang="en-ID" sz="2400" dirty="0" err="1"/>
              <a:t>wajah</a:t>
            </a:r>
            <a:r>
              <a:rPr lang="en-ID" sz="2400" dirty="0"/>
              <a:t>, </a:t>
            </a:r>
            <a:r>
              <a:rPr lang="en-ID" sz="2400" dirty="0" err="1"/>
              <a:t>postur</a:t>
            </a:r>
            <a:r>
              <a:rPr lang="en-ID" sz="2400" dirty="0"/>
              <a:t> dan </a:t>
            </a:r>
            <a:r>
              <a:rPr lang="en-ID" sz="2400" dirty="0" err="1"/>
              <a:t>tubuh</a:t>
            </a:r>
            <a:r>
              <a:rPr lang="en-ID" sz="2400" dirty="0"/>
              <a:t>, dan </a:t>
            </a:r>
            <a:r>
              <a:rPr lang="en-ID" sz="2400" dirty="0" err="1"/>
              <a:t>sentuhan</a:t>
            </a:r>
            <a:r>
              <a:rPr lang="en-ID" sz="2400" dirty="0"/>
              <a:t>;</a:t>
            </a:r>
          </a:p>
          <a:p>
            <a:pPr marL="457200" indent="-457200">
              <a:buFont typeface="+mj-lt"/>
              <a:buAutoNum type="arabicPeriod"/>
            </a:pPr>
            <a:endParaRPr lang="en-ID" sz="2400" dirty="0"/>
          </a:p>
          <a:p>
            <a:pPr marL="457200" indent="-457200">
              <a:buFont typeface="+mj-lt"/>
              <a:buAutoNum type="arabicPeriod"/>
            </a:pPr>
            <a:r>
              <a:rPr lang="en-ID" sz="2400" dirty="0" err="1"/>
              <a:t>Meningkatkan</a:t>
            </a:r>
            <a:r>
              <a:rPr lang="en-ID" sz="2400" dirty="0"/>
              <a:t> </a:t>
            </a:r>
            <a:r>
              <a:rPr lang="en-ID" sz="2400" dirty="0" err="1"/>
              <a:t>komunikasi</a:t>
            </a:r>
            <a:r>
              <a:rPr lang="en-ID" sz="2400" dirty="0"/>
              <a:t> </a:t>
            </a:r>
            <a:r>
              <a:rPr lang="en-ID" sz="2400" dirty="0" err="1"/>
              <a:t>dengan</a:t>
            </a:r>
            <a:r>
              <a:rPr lang="en-ID" sz="2400" dirty="0"/>
              <a:t> </a:t>
            </a:r>
            <a:r>
              <a:rPr lang="en-ID" sz="2400" dirty="0" err="1"/>
              <a:t>lansia</a:t>
            </a:r>
            <a:r>
              <a:rPr lang="en-ID" sz="2400" dirty="0"/>
              <a:t> </a:t>
            </a:r>
            <a:r>
              <a:rPr lang="en-ID" sz="2400" dirty="0" err="1"/>
              <a:t>yaitu</a:t>
            </a:r>
            <a:r>
              <a:rPr lang="en-ID" sz="2400" dirty="0"/>
              <a:t> </a:t>
            </a:r>
            <a:r>
              <a:rPr lang="en-ID" sz="2400" dirty="0" err="1"/>
              <a:t>dengan</a:t>
            </a:r>
            <a:r>
              <a:rPr lang="en-ID" sz="2400" dirty="0"/>
              <a:t> </a:t>
            </a:r>
            <a:r>
              <a:rPr lang="en-ID" sz="2400" dirty="0" err="1"/>
              <a:t>memulai</a:t>
            </a:r>
            <a:r>
              <a:rPr lang="en-ID" sz="2400" dirty="0"/>
              <a:t> </a:t>
            </a:r>
            <a:r>
              <a:rPr lang="en-ID" sz="2400" dirty="0" err="1"/>
              <a:t>kontak</a:t>
            </a:r>
            <a:r>
              <a:rPr lang="en-ID" sz="2400" dirty="0"/>
              <a:t>.</a:t>
            </a:r>
          </a:p>
          <a:p>
            <a:pPr marL="457200" indent="-457200">
              <a:buFont typeface="+mj-lt"/>
              <a:buAutoNum type="arabicPeriod"/>
            </a:pPr>
            <a:endParaRPr lang="en-ID" sz="2400" dirty="0"/>
          </a:p>
          <a:p>
            <a:pPr marL="457200" indent="-457200">
              <a:buFont typeface="+mj-lt"/>
              <a:buAutoNum type="arabicPeriod"/>
            </a:pPr>
            <a:r>
              <a:rPr lang="en-ID" sz="2400" dirty="0" err="1"/>
              <a:t>Suasana</a:t>
            </a:r>
            <a:r>
              <a:rPr lang="en-ID" sz="2400" dirty="0"/>
              <a:t> </a:t>
            </a:r>
            <a:r>
              <a:rPr lang="en-ID" sz="2400" dirty="0" err="1"/>
              <a:t>komunikasi</a:t>
            </a:r>
            <a:r>
              <a:rPr lang="en-ID" sz="2400" dirty="0"/>
              <a:t> </a:t>
            </a:r>
            <a:r>
              <a:rPr lang="en-ID" sz="2400" dirty="0" err="1"/>
              <a:t>harus</a:t>
            </a:r>
            <a:r>
              <a:rPr lang="en-ID" sz="2400" dirty="0"/>
              <a:t> </a:t>
            </a:r>
            <a:r>
              <a:rPr lang="en-ID" sz="2400" dirty="0" err="1"/>
              <a:t>diciptakan</a:t>
            </a:r>
            <a:r>
              <a:rPr lang="en-ID" sz="2400" dirty="0"/>
              <a:t> </a:t>
            </a:r>
            <a:r>
              <a:rPr lang="en-ID" sz="2400" dirty="0" err="1"/>
              <a:t>senyaman</a:t>
            </a:r>
            <a:r>
              <a:rPr lang="en-ID" sz="2400" dirty="0"/>
              <a:t> </a:t>
            </a:r>
            <a:r>
              <a:rPr lang="en-ID" sz="2400" dirty="0" err="1"/>
              <a:t>mungkin</a:t>
            </a:r>
            <a:r>
              <a:rPr lang="en-ID" sz="2400" dirty="0"/>
              <a:t> </a:t>
            </a:r>
            <a:r>
              <a:rPr lang="en-ID" sz="2400" dirty="0" err="1"/>
              <a:t>saat</a:t>
            </a:r>
            <a:r>
              <a:rPr lang="en-ID" sz="2400" dirty="0"/>
              <a:t> </a:t>
            </a:r>
            <a:r>
              <a:rPr lang="en-ID" sz="2400" dirty="0" err="1"/>
              <a:t>berkomunikasi</a:t>
            </a:r>
            <a:r>
              <a:rPr lang="en-ID" sz="2400" dirty="0"/>
              <a:t> </a:t>
            </a:r>
            <a:r>
              <a:rPr lang="en-ID" sz="2400" dirty="0" err="1"/>
              <a:t>dengan</a:t>
            </a:r>
            <a:r>
              <a:rPr lang="en-ID" sz="2400" dirty="0"/>
              <a:t> </a:t>
            </a:r>
            <a:r>
              <a:rPr lang="en-ID" sz="2400" dirty="0" err="1"/>
              <a:t>lansia</a:t>
            </a:r>
            <a:r>
              <a:rPr lang="en-ID" sz="2400" dirty="0"/>
              <a:t>, </a:t>
            </a:r>
            <a:r>
              <a:rPr lang="en-ID" sz="2400" dirty="0" err="1"/>
              <a:t>misalnya</a:t>
            </a:r>
            <a:r>
              <a:rPr lang="en-ID" sz="2400" dirty="0"/>
              <a:t> </a:t>
            </a:r>
            <a:r>
              <a:rPr lang="en-ID" sz="2400" dirty="0" err="1"/>
              <a:t>posisi</a:t>
            </a:r>
            <a:r>
              <a:rPr lang="en-ID" sz="2400" dirty="0"/>
              <a:t> duduk </a:t>
            </a:r>
            <a:r>
              <a:rPr lang="en-ID" sz="2400" dirty="0" err="1"/>
              <a:t>berhadapan</a:t>
            </a:r>
            <a:r>
              <a:rPr lang="en-ID" sz="2400" dirty="0"/>
              <a:t>, jaga </a:t>
            </a:r>
            <a:r>
              <a:rPr lang="en-ID" sz="2400" dirty="0" err="1"/>
              <a:t>privasi</a:t>
            </a:r>
            <a:r>
              <a:rPr lang="en-ID" sz="2400" dirty="0"/>
              <a:t>, </a:t>
            </a:r>
            <a:r>
              <a:rPr lang="en-ID" sz="2400" dirty="0" err="1"/>
              <a:t>penerangan</a:t>
            </a:r>
            <a:r>
              <a:rPr lang="en-ID" sz="2400" dirty="0"/>
              <a:t> yang </a:t>
            </a:r>
            <a:r>
              <a:rPr lang="en-ID" sz="2400" dirty="0" err="1"/>
              <a:t>cukup</a:t>
            </a:r>
            <a:r>
              <a:rPr lang="en-ID" sz="2400" dirty="0"/>
              <a:t>, dan </a:t>
            </a:r>
            <a:r>
              <a:rPr lang="en-ID" sz="2400" dirty="0" err="1"/>
              <a:t>kurangi</a:t>
            </a:r>
            <a:r>
              <a:rPr lang="en-ID" sz="2400" dirty="0"/>
              <a:t> </a:t>
            </a:r>
            <a:r>
              <a:rPr lang="en-ID" sz="2400" dirty="0" err="1"/>
              <a:t>kebisingan</a:t>
            </a:r>
            <a:r>
              <a:rPr lang="en-ID" sz="2400" dirty="0"/>
              <a:t>.</a:t>
            </a:r>
          </a:p>
        </p:txBody>
      </p:sp>
    </p:spTree>
    <p:extLst>
      <p:ext uri="{BB962C8B-B14F-4D97-AF65-F5344CB8AC3E}">
        <p14:creationId xmlns:p14="http://schemas.microsoft.com/office/powerpoint/2010/main" val="196141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341953-F580-D9E9-8D31-840B46B04C5E}"/>
              </a:ext>
            </a:extLst>
          </p:cNvPr>
          <p:cNvSpPr>
            <a:spLocks noGrp="1"/>
          </p:cNvSpPr>
          <p:nvPr>
            <p:ph type="title"/>
          </p:nvPr>
        </p:nvSpPr>
        <p:spPr>
          <a:xfrm>
            <a:off x="466722" y="586855"/>
            <a:ext cx="3201366" cy="3387497"/>
          </a:xfrm>
        </p:spPr>
        <p:txBody>
          <a:bodyPr anchor="b">
            <a:normAutofit/>
          </a:bodyPr>
          <a:lstStyle/>
          <a:p>
            <a:pPr algn="r"/>
            <a:r>
              <a:rPr lang="en-ID" sz="4000">
                <a:solidFill>
                  <a:srgbClr val="FFFFFF"/>
                </a:solidFill>
              </a:rPr>
              <a:t>Komunikasi </a:t>
            </a:r>
          </a:p>
        </p:txBody>
      </p:sp>
      <p:sp>
        <p:nvSpPr>
          <p:cNvPr id="3" name="Content Placeholder 2">
            <a:extLst>
              <a:ext uri="{FF2B5EF4-FFF2-40B4-BE49-F238E27FC236}">
                <a16:creationId xmlns:a16="http://schemas.microsoft.com/office/drawing/2014/main" id="{A8AB8316-B2ED-3D48-AD51-C89E766C7079}"/>
              </a:ext>
            </a:extLst>
          </p:cNvPr>
          <p:cNvSpPr>
            <a:spLocks noGrp="1"/>
          </p:cNvSpPr>
          <p:nvPr>
            <p:ph idx="1"/>
          </p:nvPr>
        </p:nvSpPr>
        <p:spPr>
          <a:xfrm>
            <a:off x="4810259" y="649480"/>
            <a:ext cx="7378693" cy="5546047"/>
          </a:xfrm>
        </p:spPr>
        <p:txBody>
          <a:bodyPr anchor="ctr">
            <a:normAutofit/>
          </a:bodyPr>
          <a:lstStyle/>
          <a:p>
            <a:pPr marL="0" indent="0">
              <a:buNone/>
            </a:pPr>
            <a:r>
              <a:rPr lang="en-ID" sz="2000" dirty="0" err="1"/>
              <a:t>Adalah</a:t>
            </a:r>
            <a:r>
              <a:rPr lang="en-ID" sz="2000" dirty="0"/>
              <a:t> :Proses </a:t>
            </a:r>
            <a:r>
              <a:rPr lang="en-ID" sz="2000" dirty="0" err="1"/>
              <a:t>penyampaian</a:t>
            </a:r>
            <a:r>
              <a:rPr lang="en-ID" sz="2000" dirty="0"/>
              <a:t> </a:t>
            </a:r>
            <a:r>
              <a:rPr lang="en-ID" sz="2000" dirty="0" err="1"/>
              <a:t>informasi</a:t>
            </a:r>
            <a:r>
              <a:rPr lang="en-ID" sz="2000" dirty="0"/>
              <a:t> </a:t>
            </a:r>
            <a:r>
              <a:rPr lang="en-ID" sz="2000" dirty="0" err="1"/>
              <a:t>dari</a:t>
            </a:r>
            <a:r>
              <a:rPr lang="en-ID" sz="2000" dirty="0"/>
              <a:t> </a:t>
            </a:r>
            <a:r>
              <a:rPr lang="en-ID" sz="2000" dirty="0" err="1"/>
              <a:t>seseorang</a:t>
            </a:r>
            <a:r>
              <a:rPr lang="en-ID" sz="2000" dirty="0"/>
              <a:t> </a:t>
            </a:r>
            <a:r>
              <a:rPr lang="en-ID" sz="2000" dirty="0" err="1"/>
              <a:t>ke</a:t>
            </a:r>
            <a:r>
              <a:rPr lang="en-ID" sz="2000" dirty="0"/>
              <a:t> orang lain </a:t>
            </a:r>
            <a:r>
              <a:rPr lang="en-ID" sz="2000" dirty="0" err="1"/>
              <a:t>dalam</a:t>
            </a:r>
            <a:r>
              <a:rPr lang="en-ID" sz="2000" dirty="0"/>
              <a:t> </a:t>
            </a:r>
            <a:r>
              <a:rPr lang="en-ID" sz="2000" dirty="0" err="1"/>
              <a:t>rangka</a:t>
            </a:r>
            <a:r>
              <a:rPr lang="en-ID" sz="2000" dirty="0"/>
              <a:t> </a:t>
            </a:r>
            <a:r>
              <a:rPr lang="en-ID" sz="2000" dirty="0" err="1"/>
              <a:t>memberitahu</a:t>
            </a:r>
            <a:r>
              <a:rPr lang="en-ID" sz="2000" dirty="0"/>
              <a:t>, </a:t>
            </a:r>
            <a:r>
              <a:rPr lang="en-ID" sz="2000" dirty="0" err="1"/>
              <a:t>mengubah</a:t>
            </a:r>
            <a:r>
              <a:rPr lang="en-ID" sz="2000" dirty="0"/>
              <a:t> </a:t>
            </a:r>
            <a:r>
              <a:rPr lang="en-ID" sz="2000" dirty="0" err="1"/>
              <a:t>sikap</a:t>
            </a:r>
            <a:r>
              <a:rPr lang="en-ID" sz="2000" dirty="0"/>
              <a:t>, </a:t>
            </a:r>
            <a:r>
              <a:rPr lang="en-ID" sz="2000" dirty="0" err="1"/>
              <a:t>berpendapat</a:t>
            </a:r>
            <a:r>
              <a:rPr lang="en-ID" sz="2000" dirty="0"/>
              <a:t>, </a:t>
            </a:r>
            <a:r>
              <a:rPr lang="en-ID" sz="2000" dirty="0" err="1"/>
              <a:t>atau</a:t>
            </a:r>
            <a:r>
              <a:rPr lang="en-ID" sz="2000" dirty="0"/>
              <a:t> </a:t>
            </a:r>
            <a:r>
              <a:rPr lang="en-ID" sz="2000" dirty="0" err="1"/>
              <a:t>perilaku</a:t>
            </a:r>
            <a:r>
              <a:rPr lang="en-ID" sz="2000" dirty="0"/>
              <a:t> </a:t>
            </a:r>
            <a:r>
              <a:rPr lang="en-ID" sz="2000" dirty="0" err="1"/>
              <a:t>keseluruhan</a:t>
            </a:r>
            <a:r>
              <a:rPr lang="en-ID" sz="2000" dirty="0"/>
              <a:t> </a:t>
            </a:r>
            <a:r>
              <a:rPr lang="en-ID" sz="2000" dirty="0" err="1"/>
              <a:t>baik</a:t>
            </a:r>
            <a:r>
              <a:rPr lang="en-ID" sz="2000" dirty="0"/>
              <a:t> </a:t>
            </a:r>
            <a:r>
              <a:rPr lang="en-ID" sz="2000" dirty="0" err="1"/>
              <a:t>secara</a:t>
            </a:r>
            <a:r>
              <a:rPr lang="en-ID" sz="2000" dirty="0"/>
              <a:t> </a:t>
            </a:r>
            <a:r>
              <a:rPr lang="en-ID" sz="2000" dirty="0" err="1"/>
              <a:t>langsung</a:t>
            </a:r>
            <a:r>
              <a:rPr lang="en-ID" sz="2000" dirty="0"/>
              <a:t> </a:t>
            </a:r>
            <a:r>
              <a:rPr lang="en-ID" sz="2000" dirty="0" err="1"/>
              <a:t>maupun</a:t>
            </a:r>
            <a:r>
              <a:rPr lang="en-ID" sz="2000" dirty="0"/>
              <a:t> </a:t>
            </a:r>
            <a:r>
              <a:rPr lang="en-ID" sz="2000" dirty="0" err="1"/>
              <a:t>tidak</a:t>
            </a:r>
            <a:r>
              <a:rPr lang="en-ID" sz="2000" dirty="0"/>
              <a:t> </a:t>
            </a:r>
            <a:r>
              <a:rPr lang="en-ID" sz="2000" dirty="0" err="1"/>
              <a:t>langsung</a:t>
            </a:r>
            <a:r>
              <a:rPr lang="en-ID" sz="2000" dirty="0"/>
              <a:t> (Zen, 2013)</a:t>
            </a:r>
          </a:p>
          <a:p>
            <a:pPr marL="0" indent="0">
              <a:buNone/>
            </a:pPr>
            <a:endParaRPr lang="en-ID" sz="2000" dirty="0"/>
          </a:p>
          <a:p>
            <a:pPr marL="0" indent="0">
              <a:buNone/>
            </a:pPr>
            <a:r>
              <a:rPr lang="en-ID" sz="2000" dirty="0" err="1"/>
              <a:t>Komunikasi</a:t>
            </a:r>
            <a:r>
              <a:rPr lang="en-ID" sz="2000" dirty="0"/>
              <a:t> </a:t>
            </a:r>
            <a:r>
              <a:rPr lang="en-ID" sz="2000" dirty="0" err="1"/>
              <a:t>merupakan</a:t>
            </a:r>
            <a:r>
              <a:rPr lang="en-ID" sz="2000" dirty="0"/>
              <a:t> </a:t>
            </a:r>
            <a:r>
              <a:rPr lang="en-ID" sz="2000" dirty="0" err="1"/>
              <a:t>alat</a:t>
            </a:r>
            <a:r>
              <a:rPr lang="en-ID" sz="2000" dirty="0"/>
              <a:t> </a:t>
            </a:r>
            <a:r>
              <a:rPr lang="en-ID" sz="2000" dirty="0" err="1"/>
              <a:t>untuk</a:t>
            </a:r>
            <a:r>
              <a:rPr lang="en-ID" sz="2000" dirty="0"/>
              <a:t> </a:t>
            </a:r>
            <a:r>
              <a:rPr lang="en-ID" sz="2000" dirty="0" err="1"/>
              <a:t>mencapai</a:t>
            </a:r>
            <a:r>
              <a:rPr lang="en-ID" sz="2000" dirty="0"/>
              <a:t> </a:t>
            </a:r>
            <a:r>
              <a:rPr lang="en-ID" sz="2000" dirty="0" err="1"/>
              <a:t>hubungan</a:t>
            </a:r>
            <a:r>
              <a:rPr lang="en-ID" sz="2000" dirty="0"/>
              <a:t> </a:t>
            </a:r>
            <a:r>
              <a:rPr lang="en-ID" sz="2000" dirty="0" err="1"/>
              <a:t>bantuan</a:t>
            </a:r>
            <a:r>
              <a:rPr lang="en-ID" sz="2000" dirty="0"/>
              <a:t> </a:t>
            </a:r>
            <a:r>
              <a:rPr lang="en-ID" sz="2000" dirty="0" err="1"/>
              <a:t>pemulihan</a:t>
            </a:r>
            <a:r>
              <a:rPr lang="en-ID" sz="2000" dirty="0"/>
              <a:t> (helping-healing relationship).</a:t>
            </a:r>
          </a:p>
          <a:p>
            <a:pPr marL="0" indent="0">
              <a:buNone/>
            </a:pPr>
            <a:endParaRPr lang="en-ID" sz="2000" dirty="0"/>
          </a:p>
          <a:p>
            <a:pPr marL="0" indent="0">
              <a:buNone/>
            </a:pPr>
            <a:r>
              <a:rPr lang="en-ID" sz="2000" dirty="0" err="1"/>
              <a:t>Komunikasi</a:t>
            </a:r>
            <a:r>
              <a:rPr lang="en-ID" sz="2000" dirty="0"/>
              <a:t> yang </a:t>
            </a:r>
            <a:r>
              <a:rPr lang="en-ID" sz="2000" dirty="0" err="1"/>
              <a:t>baik</a:t>
            </a:r>
            <a:r>
              <a:rPr lang="en-ID" sz="2000" dirty="0"/>
              <a:t> </a:t>
            </a:r>
            <a:r>
              <a:rPr lang="en-ID" sz="2000" dirty="0" err="1"/>
              <a:t>akan</a:t>
            </a:r>
            <a:r>
              <a:rPr lang="en-ID" sz="2000" dirty="0"/>
              <a:t> </a:t>
            </a:r>
            <a:r>
              <a:rPr lang="en-ID" sz="2000" dirty="0" err="1"/>
              <a:t>memperkuat</a:t>
            </a:r>
            <a:r>
              <a:rPr lang="en-ID" sz="2000" dirty="0"/>
              <a:t> </a:t>
            </a:r>
            <a:r>
              <a:rPr lang="en-ID" sz="2000" dirty="0" err="1"/>
              <a:t>pihak</a:t>
            </a:r>
            <a:r>
              <a:rPr lang="en-ID" sz="2000" dirty="0"/>
              <a:t> lain dan </a:t>
            </a:r>
            <a:r>
              <a:rPr lang="en-ID" sz="2000" dirty="0" err="1"/>
              <a:t>memungkinkan</a:t>
            </a:r>
            <a:r>
              <a:rPr lang="en-ID" sz="2000" dirty="0"/>
              <a:t> </a:t>
            </a:r>
            <a:r>
              <a:rPr lang="en-ID" sz="2000" dirty="0" err="1"/>
              <a:t>mereka</a:t>
            </a:r>
            <a:r>
              <a:rPr lang="en-ID" sz="2000" dirty="0"/>
              <a:t> </a:t>
            </a:r>
            <a:r>
              <a:rPr lang="en-ID" sz="2000" dirty="0" err="1"/>
              <a:t>untuk</a:t>
            </a:r>
            <a:r>
              <a:rPr lang="en-ID" sz="2000" dirty="0"/>
              <a:t> </a:t>
            </a:r>
            <a:r>
              <a:rPr lang="en-ID" sz="2000" dirty="0" err="1"/>
              <a:t>mengenali</a:t>
            </a:r>
            <a:r>
              <a:rPr lang="en-ID" sz="2000" dirty="0"/>
              <a:t> </a:t>
            </a:r>
            <a:r>
              <a:rPr lang="en-ID" sz="2000" dirty="0" err="1"/>
              <a:t>dirinya</a:t>
            </a:r>
            <a:r>
              <a:rPr lang="en-ID" sz="2000" dirty="0"/>
              <a:t> </a:t>
            </a:r>
            <a:r>
              <a:rPr lang="en-ID" sz="2000" dirty="0" err="1"/>
              <a:t>serta</a:t>
            </a:r>
            <a:r>
              <a:rPr lang="en-ID" sz="2000" dirty="0"/>
              <a:t> </a:t>
            </a:r>
            <a:r>
              <a:rPr lang="en-ID" sz="2000" dirty="0" err="1"/>
              <a:t>menentukan</a:t>
            </a:r>
            <a:r>
              <a:rPr lang="en-ID" sz="2000" dirty="0"/>
              <a:t> </a:t>
            </a:r>
            <a:r>
              <a:rPr lang="en-ID" sz="2000" dirty="0" err="1"/>
              <a:t>pilihan</a:t>
            </a:r>
            <a:r>
              <a:rPr lang="en-ID" sz="2000" dirty="0"/>
              <a:t> (Potter &amp; Perry, 2009)</a:t>
            </a:r>
          </a:p>
        </p:txBody>
      </p:sp>
    </p:spTree>
    <p:extLst>
      <p:ext uri="{BB962C8B-B14F-4D97-AF65-F5344CB8AC3E}">
        <p14:creationId xmlns:p14="http://schemas.microsoft.com/office/powerpoint/2010/main" val="1855264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51FC6C-F7F8-8636-3C86-E0D506682742}"/>
              </a:ext>
            </a:extLst>
          </p:cNvPr>
          <p:cNvSpPr>
            <a:spLocks noGrp="1"/>
          </p:cNvSpPr>
          <p:nvPr>
            <p:ph type="title"/>
          </p:nvPr>
        </p:nvSpPr>
        <p:spPr>
          <a:xfrm>
            <a:off x="466722" y="586855"/>
            <a:ext cx="3201366" cy="3387497"/>
          </a:xfrm>
        </p:spPr>
        <p:txBody>
          <a:bodyPr anchor="b">
            <a:normAutofit/>
          </a:bodyPr>
          <a:lstStyle/>
          <a:p>
            <a:pPr algn="r"/>
            <a:r>
              <a:rPr lang="en-ID" sz="4000">
                <a:solidFill>
                  <a:srgbClr val="FFFFFF"/>
                </a:solidFill>
              </a:rPr>
              <a:t>Model dan Fungsi Komunikasi </a:t>
            </a:r>
          </a:p>
        </p:txBody>
      </p:sp>
      <p:sp>
        <p:nvSpPr>
          <p:cNvPr id="3" name="Content Placeholder 2">
            <a:extLst>
              <a:ext uri="{FF2B5EF4-FFF2-40B4-BE49-F238E27FC236}">
                <a16:creationId xmlns:a16="http://schemas.microsoft.com/office/drawing/2014/main" id="{E6D74A64-83ED-8AFD-2315-B282960BA148}"/>
              </a:ext>
            </a:extLst>
          </p:cNvPr>
          <p:cNvSpPr>
            <a:spLocks noGrp="1"/>
          </p:cNvSpPr>
          <p:nvPr>
            <p:ph idx="1"/>
          </p:nvPr>
        </p:nvSpPr>
        <p:spPr>
          <a:xfrm>
            <a:off x="4810259" y="649480"/>
            <a:ext cx="6555347" cy="5546047"/>
          </a:xfrm>
        </p:spPr>
        <p:txBody>
          <a:bodyPr anchor="ctr">
            <a:normAutofit/>
          </a:bodyPr>
          <a:lstStyle/>
          <a:p>
            <a:r>
              <a:rPr lang="en-ID" sz="2000"/>
              <a:t>Model komunikasi dibagi menjadi tiga yaitu model komunikasi linier (satu arah), interaktif (sirkuler), dan transaksional.</a:t>
            </a:r>
          </a:p>
          <a:p>
            <a:endParaRPr lang="en-ID" sz="2000"/>
          </a:p>
          <a:p>
            <a:r>
              <a:rPr lang="en-ID" sz="2000"/>
              <a:t>Komunikasi satu arah merupakan model komunikasi dalam proses pengiriman informasi beraal dari satu sumber.</a:t>
            </a:r>
          </a:p>
          <a:p>
            <a:endParaRPr lang="en-ID" sz="2000"/>
          </a:p>
          <a:p>
            <a:r>
              <a:rPr lang="en-ID" sz="2000"/>
              <a:t>Komunikasi interaktif merupakan proses pertukaran pesan untuk mempertemukan dan menyatukan persepsi berdasarkan latar belakang masing-masing individu yang terlibat komunikasi.</a:t>
            </a:r>
          </a:p>
        </p:txBody>
      </p:sp>
    </p:spTree>
    <p:extLst>
      <p:ext uri="{BB962C8B-B14F-4D97-AF65-F5344CB8AC3E}">
        <p14:creationId xmlns:p14="http://schemas.microsoft.com/office/powerpoint/2010/main" val="69272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E70F7C-300D-30EC-6F61-01CE85007705}"/>
              </a:ext>
            </a:extLst>
          </p:cNvPr>
          <p:cNvSpPr>
            <a:spLocks noGrp="1"/>
          </p:cNvSpPr>
          <p:nvPr>
            <p:ph type="title"/>
          </p:nvPr>
        </p:nvSpPr>
        <p:spPr>
          <a:xfrm>
            <a:off x="466722" y="586855"/>
            <a:ext cx="3201366" cy="3387497"/>
          </a:xfrm>
        </p:spPr>
        <p:txBody>
          <a:bodyPr anchor="b">
            <a:normAutofit/>
          </a:bodyPr>
          <a:lstStyle/>
          <a:p>
            <a:pPr algn="r"/>
            <a:r>
              <a:rPr lang="en-ID" sz="4000">
                <a:solidFill>
                  <a:srgbClr val="FFFFFF"/>
                </a:solidFill>
              </a:rPr>
              <a:t>Fungsi Komunikasi</a:t>
            </a:r>
          </a:p>
        </p:txBody>
      </p:sp>
      <p:sp>
        <p:nvSpPr>
          <p:cNvPr id="3" name="Content Placeholder 2">
            <a:extLst>
              <a:ext uri="{FF2B5EF4-FFF2-40B4-BE49-F238E27FC236}">
                <a16:creationId xmlns:a16="http://schemas.microsoft.com/office/drawing/2014/main" id="{68008B98-E4A5-27CB-C652-5D12492B9D9A}"/>
              </a:ext>
            </a:extLst>
          </p:cNvPr>
          <p:cNvSpPr>
            <a:spLocks noGrp="1"/>
          </p:cNvSpPr>
          <p:nvPr>
            <p:ph idx="1"/>
          </p:nvPr>
        </p:nvSpPr>
        <p:spPr>
          <a:xfrm>
            <a:off x="4810259" y="649480"/>
            <a:ext cx="6555347" cy="5546047"/>
          </a:xfrm>
        </p:spPr>
        <p:txBody>
          <a:bodyPr anchor="ctr">
            <a:normAutofit/>
          </a:bodyPr>
          <a:lstStyle/>
          <a:p>
            <a:pPr marL="0" indent="0">
              <a:buNone/>
            </a:pPr>
            <a:r>
              <a:rPr lang="en-ID" sz="2000"/>
              <a:t>Komunikasi memiliki peran yang sangat vital dalam kehidupan manusia. </a:t>
            </a:r>
          </a:p>
          <a:p>
            <a:pPr marL="0" indent="0">
              <a:buNone/>
            </a:pPr>
            <a:r>
              <a:rPr lang="en-ID" sz="2000"/>
              <a:t>Komunikasi dapat berfungsi sebagai </a:t>
            </a:r>
          </a:p>
          <a:p>
            <a:pPr marL="971550" lvl="1" indent="-514350">
              <a:buFont typeface="+mj-lt"/>
              <a:buAutoNum type="arabicPeriod"/>
            </a:pPr>
            <a:r>
              <a:rPr lang="en-ID" sz="2000"/>
              <a:t>Sumber informasi </a:t>
            </a:r>
          </a:p>
          <a:p>
            <a:pPr marL="971550" lvl="1" indent="-514350">
              <a:buFont typeface="+mj-lt"/>
              <a:buAutoNum type="arabicPeriod"/>
            </a:pPr>
            <a:r>
              <a:rPr lang="en-ID" sz="2000"/>
              <a:t>Pendidikan </a:t>
            </a:r>
          </a:p>
          <a:p>
            <a:pPr marL="971550" lvl="1" indent="-514350">
              <a:buFont typeface="+mj-lt"/>
              <a:buAutoNum type="arabicPeriod"/>
            </a:pPr>
            <a:r>
              <a:rPr lang="en-ID" sz="2000"/>
              <a:t>Instruksi </a:t>
            </a:r>
          </a:p>
          <a:p>
            <a:pPr marL="971550" lvl="1" indent="-514350">
              <a:buFont typeface="+mj-lt"/>
              <a:buAutoNum type="arabicPeriod"/>
            </a:pPr>
            <a:r>
              <a:rPr lang="en-ID" sz="2000"/>
              <a:t>Persuasi </a:t>
            </a:r>
          </a:p>
          <a:p>
            <a:pPr marL="971550" lvl="1" indent="-514350">
              <a:buFont typeface="+mj-lt"/>
              <a:buAutoNum type="arabicPeriod"/>
            </a:pPr>
            <a:r>
              <a:rPr lang="en-ID" sz="2000"/>
              <a:t>Penghibur </a:t>
            </a:r>
          </a:p>
          <a:p>
            <a:pPr marL="0" indent="0">
              <a:buNone/>
            </a:pPr>
            <a:r>
              <a:rPr lang="en-ID" sz="2000"/>
              <a:t>		(Zen, 2013)</a:t>
            </a:r>
          </a:p>
        </p:txBody>
      </p:sp>
    </p:spTree>
    <p:extLst>
      <p:ext uri="{BB962C8B-B14F-4D97-AF65-F5344CB8AC3E}">
        <p14:creationId xmlns:p14="http://schemas.microsoft.com/office/powerpoint/2010/main" val="28010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2FB203-F33B-218A-3423-BE9CB05A9FB8}"/>
              </a:ext>
            </a:extLst>
          </p:cNvPr>
          <p:cNvSpPr>
            <a:spLocks noGrp="1"/>
          </p:cNvSpPr>
          <p:nvPr>
            <p:ph type="title"/>
          </p:nvPr>
        </p:nvSpPr>
        <p:spPr>
          <a:xfrm>
            <a:off x="1156852" y="637762"/>
            <a:ext cx="2190782" cy="5576770"/>
          </a:xfrm>
        </p:spPr>
        <p:txBody>
          <a:bodyPr anchor="t">
            <a:normAutofit/>
          </a:bodyPr>
          <a:lstStyle/>
          <a:p>
            <a:r>
              <a:rPr lang="en-ID" sz="2800">
                <a:solidFill>
                  <a:schemeClr val="bg1"/>
                </a:solidFill>
              </a:rPr>
              <a:t>Faktor yang memengaruhi komunikas</a:t>
            </a:r>
          </a:p>
        </p:txBody>
      </p:sp>
      <p:sp>
        <p:nvSpPr>
          <p:cNvPr id="12" name="Rectangle 11">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852E9CE-DBCE-4DDC-BCC9-B097F14336C1}"/>
              </a:ext>
            </a:extLst>
          </p:cNvPr>
          <p:cNvSpPr>
            <a:spLocks noGrp="1"/>
          </p:cNvSpPr>
          <p:nvPr>
            <p:ph idx="1"/>
          </p:nvPr>
        </p:nvSpPr>
        <p:spPr>
          <a:xfrm>
            <a:off x="4654732" y="850052"/>
            <a:ext cx="6390623" cy="5326911"/>
          </a:xfrm>
        </p:spPr>
        <p:txBody>
          <a:bodyPr>
            <a:normAutofit/>
          </a:bodyPr>
          <a:lstStyle/>
          <a:p>
            <a:pPr marL="0" indent="0">
              <a:buNone/>
            </a:pPr>
            <a:endParaRPr lang="en-ID" sz="2000"/>
          </a:p>
          <a:p>
            <a:pPr marL="0" indent="0">
              <a:buNone/>
            </a:pPr>
            <a:r>
              <a:rPr lang="en-ID" sz="2000"/>
              <a:t>Faktor yang memegaruhi komunikasi baik sebagai faktor pendukung maupun penghambat terjadinya komunikasi yang efektif tidak lepas dari unsur dalam komunikasi. </a:t>
            </a:r>
          </a:p>
          <a:p>
            <a:endParaRPr lang="en-ID" sz="2000"/>
          </a:p>
          <a:p>
            <a:pPr marL="0" indent="0">
              <a:buNone/>
            </a:pPr>
            <a:r>
              <a:rPr lang="en-ID" sz="2000"/>
              <a:t>Menurut Potter dan Perry (2009), unsur-unsur komunikasi diataranya ialah:</a:t>
            </a:r>
          </a:p>
          <a:p>
            <a:pPr marL="514350" indent="-514350">
              <a:buFont typeface="+mj-lt"/>
              <a:buAutoNum type="arabicPeriod"/>
            </a:pPr>
            <a:r>
              <a:rPr lang="en-ID" sz="2000"/>
              <a:t>Referen</a:t>
            </a:r>
          </a:p>
          <a:p>
            <a:pPr marL="514350" indent="-514350">
              <a:buFont typeface="+mj-lt"/>
              <a:buAutoNum type="arabicPeriod"/>
            </a:pPr>
            <a:r>
              <a:rPr lang="en-ID" sz="2000"/>
              <a:t>Pengirim dan Penerima</a:t>
            </a:r>
          </a:p>
          <a:p>
            <a:pPr marL="514350" indent="-514350">
              <a:buFont typeface="+mj-lt"/>
              <a:buAutoNum type="arabicPeriod"/>
            </a:pPr>
            <a:r>
              <a:rPr lang="en-ID" sz="2000"/>
              <a:t>Pesan</a:t>
            </a:r>
          </a:p>
          <a:p>
            <a:pPr marL="514350" indent="-514350">
              <a:buFont typeface="+mj-lt"/>
              <a:buAutoNum type="arabicPeriod"/>
            </a:pPr>
            <a:r>
              <a:rPr lang="en-ID" sz="2000"/>
              <a:t>Media</a:t>
            </a:r>
          </a:p>
          <a:p>
            <a:pPr marL="514350" indent="-514350">
              <a:buFont typeface="+mj-lt"/>
              <a:buAutoNum type="arabicPeriod"/>
            </a:pPr>
            <a:r>
              <a:rPr lang="en-ID" sz="2000"/>
              <a:t>Umpan balik</a:t>
            </a:r>
          </a:p>
          <a:p>
            <a:pPr marL="514350" indent="-514350">
              <a:buFont typeface="+mj-lt"/>
              <a:buAutoNum type="arabicPeriod"/>
            </a:pPr>
            <a:r>
              <a:rPr lang="en-ID" sz="2000"/>
              <a:t>Variabel Interpersonal </a:t>
            </a:r>
          </a:p>
          <a:p>
            <a:pPr marL="514350" indent="-514350">
              <a:buFont typeface="+mj-lt"/>
              <a:buAutoNum type="arabicPeriod"/>
            </a:pPr>
            <a:r>
              <a:rPr lang="en-ID" sz="2000"/>
              <a:t>Lingkungan</a:t>
            </a:r>
          </a:p>
        </p:txBody>
      </p:sp>
    </p:spTree>
    <p:extLst>
      <p:ext uri="{BB962C8B-B14F-4D97-AF65-F5344CB8AC3E}">
        <p14:creationId xmlns:p14="http://schemas.microsoft.com/office/powerpoint/2010/main" val="2454064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722907-847D-368E-CC99-5A41741590B3}"/>
              </a:ext>
            </a:extLst>
          </p:cNvPr>
          <p:cNvSpPr>
            <a:spLocks noGrp="1"/>
          </p:cNvSpPr>
          <p:nvPr>
            <p:ph type="title"/>
          </p:nvPr>
        </p:nvSpPr>
        <p:spPr>
          <a:xfrm>
            <a:off x="1156852" y="637762"/>
            <a:ext cx="2190782" cy="5576770"/>
          </a:xfrm>
        </p:spPr>
        <p:txBody>
          <a:bodyPr anchor="t">
            <a:normAutofit/>
          </a:bodyPr>
          <a:lstStyle/>
          <a:p>
            <a:r>
              <a:rPr lang="en-ID" sz="3300">
                <a:solidFill>
                  <a:schemeClr val="bg1"/>
                </a:solidFill>
              </a:rPr>
              <a:t>Bentuk atau Jenis Komunikasi </a:t>
            </a:r>
          </a:p>
        </p:txBody>
      </p:sp>
      <p:sp>
        <p:nvSpPr>
          <p:cNvPr id="12" name="Rectangle 11">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FD93CA2-6160-ADCE-809E-3150F44D4C1D}"/>
              </a:ext>
            </a:extLst>
          </p:cNvPr>
          <p:cNvSpPr>
            <a:spLocks noGrp="1"/>
          </p:cNvSpPr>
          <p:nvPr>
            <p:ph idx="1"/>
          </p:nvPr>
        </p:nvSpPr>
        <p:spPr>
          <a:xfrm>
            <a:off x="4654732" y="850052"/>
            <a:ext cx="6390623" cy="5326911"/>
          </a:xfrm>
        </p:spPr>
        <p:txBody>
          <a:bodyPr>
            <a:normAutofit/>
          </a:bodyPr>
          <a:lstStyle/>
          <a:p>
            <a:pPr marL="0" indent="0">
              <a:buNone/>
            </a:pPr>
            <a:r>
              <a:rPr lang="en-ID" sz="2000"/>
              <a:t>Menurut Potter &amp; Perry (2009), bentuk-bentuk komunikasi diantaranya ialah: </a:t>
            </a:r>
          </a:p>
          <a:p>
            <a:pPr marL="514350" indent="-514350">
              <a:buFont typeface="+mj-lt"/>
              <a:buAutoNum type="arabicPeriod"/>
            </a:pPr>
            <a:r>
              <a:rPr lang="en-ID" sz="2000"/>
              <a:t>Komunikasi verbal Komunikasi ini menggunakan kata yang ditulis atau diucapkan. </a:t>
            </a:r>
          </a:p>
          <a:p>
            <a:pPr marL="514350" indent="-514350">
              <a:buFont typeface="+mj-lt"/>
              <a:buAutoNum type="arabicPeriod"/>
            </a:pPr>
            <a:r>
              <a:rPr lang="en-ID" sz="2000"/>
              <a:t>Komunikasi nonverbal Komunikasi ini mencakup seluruh indera dan semua hal yang tidak melibatkan kata tertulis ataupun ucapan yaitu dengan bahasa tubuh. </a:t>
            </a:r>
          </a:p>
          <a:p>
            <a:pPr marL="514350" indent="-514350">
              <a:buFont typeface="+mj-lt"/>
              <a:buAutoNum type="arabicPeriod"/>
            </a:pPr>
            <a:r>
              <a:rPr lang="en-ID" sz="2000"/>
              <a:t>Komunikasi Simbolik Komunikasi yang baik membutuhkan kesadaran tentang komunikasi simbolik, yaitu simbol lisan dan nonverbal yang digunakan pihak lain untuk menyampaikan arti. Seni dan musik merupakan bentuk komunikasi simbolik. </a:t>
            </a:r>
          </a:p>
          <a:p>
            <a:pPr marL="514350" indent="-514350">
              <a:buFont typeface="+mj-lt"/>
              <a:buAutoNum type="arabicPeriod"/>
            </a:pPr>
            <a:r>
              <a:rPr lang="en-ID" sz="2000"/>
              <a:t>Metakomunikasi Metakomunikasi merupakan istilah luas yang merujuk kepada seluruh faktor yang memengaruhi komunikasi.</a:t>
            </a:r>
          </a:p>
        </p:txBody>
      </p:sp>
    </p:spTree>
    <p:extLst>
      <p:ext uri="{BB962C8B-B14F-4D97-AF65-F5344CB8AC3E}">
        <p14:creationId xmlns:p14="http://schemas.microsoft.com/office/powerpoint/2010/main" val="3205975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550E4F-CE0B-2E25-6D1D-E759F8B97FB7}"/>
              </a:ext>
            </a:extLst>
          </p:cNvPr>
          <p:cNvSpPr>
            <a:spLocks noGrp="1"/>
          </p:cNvSpPr>
          <p:nvPr>
            <p:ph type="title"/>
          </p:nvPr>
        </p:nvSpPr>
        <p:spPr>
          <a:xfrm>
            <a:off x="1156852" y="637762"/>
            <a:ext cx="2190782" cy="5576770"/>
          </a:xfrm>
        </p:spPr>
        <p:txBody>
          <a:bodyPr anchor="t">
            <a:normAutofit/>
          </a:bodyPr>
          <a:lstStyle/>
          <a:p>
            <a:r>
              <a:rPr lang="en-ID" sz="3300">
                <a:solidFill>
                  <a:schemeClr val="bg1"/>
                </a:solidFill>
              </a:rPr>
              <a:t>Komunikasi dengan Lansia</a:t>
            </a:r>
          </a:p>
        </p:txBody>
      </p:sp>
      <p:graphicFrame>
        <p:nvGraphicFramePr>
          <p:cNvPr id="5" name="Content Placeholder 2">
            <a:extLst>
              <a:ext uri="{FF2B5EF4-FFF2-40B4-BE49-F238E27FC236}">
                <a16:creationId xmlns:a16="http://schemas.microsoft.com/office/drawing/2014/main" id="{E8B59B3E-7F59-9028-A911-F358FD7B5243}"/>
              </a:ext>
            </a:extLst>
          </p:cNvPr>
          <p:cNvGraphicFramePr>
            <a:graphicFrameLocks noGrp="1"/>
          </p:cNvGraphicFramePr>
          <p:nvPr>
            <p:ph idx="1"/>
            <p:extLst>
              <p:ext uri="{D42A27DB-BD31-4B8C-83A1-F6EECF244321}">
                <p14:modId xmlns:p14="http://schemas.microsoft.com/office/powerpoint/2010/main" val="1577630952"/>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8986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5D2C43-6DA2-CD35-D6D4-51CC393FDBC8}"/>
              </a:ext>
            </a:extLst>
          </p:cNvPr>
          <p:cNvSpPr>
            <a:spLocks noGrp="1"/>
          </p:cNvSpPr>
          <p:nvPr>
            <p:ph type="title"/>
          </p:nvPr>
        </p:nvSpPr>
        <p:spPr>
          <a:xfrm>
            <a:off x="1156852" y="637762"/>
            <a:ext cx="2190782" cy="5576770"/>
          </a:xfrm>
        </p:spPr>
        <p:txBody>
          <a:bodyPr anchor="t">
            <a:normAutofit/>
          </a:bodyPr>
          <a:lstStyle/>
          <a:p>
            <a:r>
              <a:rPr lang="en-ID" sz="2500">
                <a:solidFill>
                  <a:schemeClr val="bg1"/>
                </a:solidFill>
              </a:rPr>
              <a:t>Teknik berkomunikasi dengan lansia</a:t>
            </a:r>
          </a:p>
        </p:txBody>
      </p:sp>
      <p:graphicFrame>
        <p:nvGraphicFramePr>
          <p:cNvPr id="5" name="Content Placeholder 2">
            <a:extLst>
              <a:ext uri="{FF2B5EF4-FFF2-40B4-BE49-F238E27FC236}">
                <a16:creationId xmlns:a16="http://schemas.microsoft.com/office/drawing/2014/main" id="{25BC151D-41E5-55E4-428E-838AA3DAF7DA}"/>
              </a:ext>
            </a:extLst>
          </p:cNvPr>
          <p:cNvGraphicFramePr>
            <a:graphicFrameLocks noGrp="1"/>
          </p:cNvGraphicFramePr>
          <p:nvPr>
            <p:ph idx="1"/>
            <p:extLst>
              <p:ext uri="{D42A27DB-BD31-4B8C-83A1-F6EECF244321}">
                <p14:modId xmlns:p14="http://schemas.microsoft.com/office/powerpoint/2010/main" val="3579435198"/>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2393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0FC3CA-E340-47C7-7DFB-032A083195C7}"/>
              </a:ext>
            </a:extLst>
          </p:cNvPr>
          <p:cNvSpPr>
            <a:spLocks noGrp="1"/>
          </p:cNvSpPr>
          <p:nvPr>
            <p:ph type="title"/>
          </p:nvPr>
        </p:nvSpPr>
        <p:spPr>
          <a:xfrm>
            <a:off x="466722" y="586855"/>
            <a:ext cx="3201366" cy="3387497"/>
          </a:xfrm>
        </p:spPr>
        <p:txBody>
          <a:bodyPr anchor="b">
            <a:normAutofit/>
          </a:bodyPr>
          <a:lstStyle/>
          <a:p>
            <a:pPr algn="r"/>
            <a:r>
              <a:rPr lang="en-ID" sz="4000">
                <a:solidFill>
                  <a:srgbClr val="FFFFFF"/>
                </a:solidFill>
              </a:rPr>
              <a:t>Teknik Asertif</a:t>
            </a:r>
          </a:p>
        </p:txBody>
      </p:sp>
      <p:sp>
        <p:nvSpPr>
          <p:cNvPr id="3" name="Content Placeholder 2">
            <a:extLst>
              <a:ext uri="{FF2B5EF4-FFF2-40B4-BE49-F238E27FC236}">
                <a16:creationId xmlns:a16="http://schemas.microsoft.com/office/drawing/2014/main" id="{819C0551-454B-7E04-1D43-9B91693C098F}"/>
              </a:ext>
            </a:extLst>
          </p:cNvPr>
          <p:cNvSpPr>
            <a:spLocks noGrp="1"/>
          </p:cNvSpPr>
          <p:nvPr>
            <p:ph idx="1"/>
          </p:nvPr>
        </p:nvSpPr>
        <p:spPr>
          <a:xfrm>
            <a:off x="4810259" y="649480"/>
            <a:ext cx="6555347" cy="5546047"/>
          </a:xfrm>
        </p:spPr>
        <p:txBody>
          <a:bodyPr anchor="ctr">
            <a:normAutofit/>
          </a:bodyPr>
          <a:lstStyle/>
          <a:p>
            <a:pPr marL="0" indent="0">
              <a:buNone/>
            </a:pPr>
            <a:r>
              <a:rPr lang="en-ID" sz="2000"/>
              <a:t>Adalah sikap yang dapat menerima dan memahami lansia dengan menunjukkan sikap peduli dan sabar untuk mendengarkan dan memerhatikan ketika lansia berbicara agar maksud komunikasi dapat dimengerti. Asetif merupakan pelaksanaan dan etika berkomunikasi. </a:t>
            </a:r>
          </a:p>
          <a:p>
            <a:endParaRPr lang="en-ID" sz="2000"/>
          </a:p>
        </p:txBody>
      </p:sp>
    </p:spTree>
    <p:extLst>
      <p:ext uri="{BB962C8B-B14F-4D97-AF65-F5344CB8AC3E}">
        <p14:creationId xmlns:p14="http://schemas.microsoft.com/office/powerpoint/2010/main" val="19096448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TotalTime>
  <Words>754</Words>
  <Application>Microsoft Office PowerPoint</Application>
  <PresentationFormat>Widescreen</PresentationFormat>
  <Paragraphs>80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Aptos</vt:lpstr>
      <vt:lpstr>Aptos Display</vt:lpstr>
      <vt:lpstr>Arial</vt:lpstr>
      <vt:lpstr>Calibri</vt:lpstr>
      <vt:lpstr>Office Theme</vt:lpstr>
      <vt:lpstr>MASALAH KOMUNIKASI PADA LANSIA </vt:lpstr>
      <vt:lpstr>Komunikasi </vt:lpstr>
      <vt:lpstr>Model dan Fungsi Komunikasi </vt:lpstr>
      <vt:lpstr>Fungsi Komunikasi</vt:lpstr>
      <vt:lpstr>Faktor yang memengaruhi komunikas</vt:lpstr>
      <vt:lpstr>Bentuk atau Jenis Komunikasi </vt:lpstr>
      <vt:lpstr>Komunikasi dengan Lansia</vt:lpstr>
      <vt:lpstr>Teknik berkomunikasi dengan lansia</vt:lpstr>
      <vt:lpstr>Teknik Asertif</vt:lpstr>
      <vt:lpstr>Responsif</vt:lpstr>
      <vt:lpstr>Fokus</vt:lpstr>
      <vt:lpstr>Suportif</vt:lpstr>
      <vt:lpstr>Klarifikasi</vt:lpstr>
      <vt:lpstr>Sabar dan Ikhlas</vt:lpstr>
      <vt:lpstr>Menurut Zen (2013), dalam berkomunikasi dengan lansia ada beberapa teknik</vt:lpstr>
      <vt:lpstr>PowerPoint Presentation</vt:lpstr>
      <vt:lpstr>Lanjutan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hasto nsp</dc:creator>
  <cp:lastModifiedBy>hasto nsp</cp:lastModifiedBy>
  <cp:revision>2</cp:revision>
  <dcterms:created xsi:type="dcterms:W3CDTF">2024-09-17T08:01:03Z</dcterms:created>
  <dcterms:modified xsi:type="dcterms:W3CDTF">2024-09-17T08:11:46Z</dcterms:modified>
</cp:coreProperties>
</file>