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57C92-C931-4E92-99E8-9587C0718EA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5E3C614-5610-4799-AF65-678BDF1F0F70}">
      <dgm:prSet/>
      <dgm:spPr/>
      <dgm:t>
        <a:bodyPr/>
        <a:lstStyle/>
        <a:p>
          <a:r>
            <a:rPr lang="en-ID"/>
            <a:t>Komunikasi merupakan suatu proses pengiriman pesan atau symbolsimbol yang mengandung arti dari seseorang komunikator kepada komunikan dengan tujuan tertentu. </a:t>
          </a:r>
          <a:endParaRPr lang="en-US"/>
        </a:p>
      </dgm:t>
    </dgm:pt>
    <dgm:pt modelId="{E7CA07F4-EC99-41C6-9F0B-0A93EAEB06CE}" type="parTrans" cxnId="{F1948490-0079-4677-9948-7A2FEC56AA90}">
      <dgm:prSet/>
      <dgm:spPr/>
      <dgm:t>
        <a:bodyPr/>
        <a:lstStyle/>
        <a:p>
          <a:endParaRPr lang="en-US"/>
        </a:p>
      </dgm:t>
    </dgm:pt>
    <dgm:pt modelId="{8DF87992-1CED-42A3-AF7D-7007365836AD}" type="sibTrans" cxnId="{F1948490-0079-4677-9948-7A2FEC56AA90}">
      <dgm:prSet/>
      <dgm:spPr/>
      <dgm:t>
        <a:bodyPr/>
        <a:lstStyle/>
        <a:p>
          <a:endParaRPr lang="en-US"/>
        </a:p>
      </dgm:t>
    </dgm:pt>
    <dgm:pt modelId="{8F795D38-4372-4961-8CE9-8B9C4D1AB484}">
      <dgm:prSet/>
      <dgm:spPr/>
      <dgm:t>
        <a:bodyPr/>
        <a:lstStyle/>
        <a:p>
          <a:r>
            <a:rPr lang="en-ID"/>
            <a:t>Menurut Agus M.Hardjana (2016 :15) “Komunikasi merupakan kegiatan dimana seseorang menyampaikan pesan melalui media tertentu kepada orang lain dan sesudah menerima pesan kemudian memberikan tanggapan kepada pengirim pesan”.</a:t>
          </a:r>
          <a:r>
            <a:rPr lang="en-US"/>
            <a:t> </a:t>
          </a:r>
        </a:p>
      </dgm:t>
    </dgm:pt>
    <dgm:pt modelId="{E9BF19D0-7D88-4A75-8C36-B8D77B4B86BF}" type="parTrans" cxnId="{FCFAD4EC-0F6D-4916-88CA-6CF44C26A025}">
      <dgm:prSet/>
      <dgm:spPr/>
      <dgm:t>
        <a:bodyPr/>
        <a:lstStyle/>
        <a:p>
          <a:endParaRPr lang="en-US"/>
        </a:p>
      </dgm:t>
    </dgm:pt>
    <dgm:pt modelId="{D44BB22C-DE27-48C4-A5E4-89CAC160052A}" type="sibTrans" cxnId="{FCFAD4EC-0F6D-4916-88CA-6CF44C26A025}">
      <dgm:prSet/>
      <dgm:spPr/>
      <dgm:t>
        <a:bodyPr/>
        <a:lstStyle/>
        <a:p>
          <a:endParaRPr lang="en-US"/>
        </a:p>
      </dgm:t>
    </dgm:pt>
    <dgm:pt modelId="{672D65DC-E624-48CE-89B3-0F1E279CB895}" type="pres">
      <dgm:prSet presAssocID="{B5457C92-C931-4E92-99E8-9587C0718E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970B40-737A-446D-BFEB-2C266DFB189C}" type="pres">
      <dgm:prSet presAssocID="{B5E3C614-5610-4799-AF65-678BDF1F0F70}" presName="hierRoot1" presStyleCnt="0"/>
      <dgm:spPr/>
    </dgm:pt>
    <dgm:pt modelId="{E30E49B3-1245-41A3-96F9-F93A6E7A6FB1}" type="pres">
      <dgm:prSet presAssocID="{B5E3C614-5610-4799-AF65-678BDF1F0F70}" presName="composite" presStyleCnt="0"/>
      <dgm:spPr/>
    </dgm:pt>
    <dgm:pt modelId="{BF0291CD-4387-44BE-9804-E06250094638}" type="pres">
      <dgm:prSet presAssocID="{B5E3C614-5610-4799-AF65-678BDF1F0F70}" presName="background" presStyleLbl="node0" presStyleIdx="0" presStyleCnt="2"/>
      <dgm:spPr/>
    </dgm:pt>
    <dgm:pt modelId="{2DE2F92F-32B0-41B9-A876-C3C6F448EA9C}" type="pres">
      <dgm:prSet presAssocID="{B5E3C614-5610-4799-AF65-678BDF1F0F70}" presName="text" presStyleLbl="fgAcc0" presStyleIdx="0" presStyleCnt="2">
        <dgm:presLayoutVars>
          <dgm:chPref val="3"/>
        </dgm:presLayoutVars>
      </dgm:prSet>
      <dgm:spPr/>
    </dgm:pt>
    <dgm:pt modelId="{B70A6850-0775-4804-B888-5038C32A57FB}" type="pres">
      <dgm:prSet presAssocID="{B5E3C614-5610-4799-AF65-678BDF1F0F70}" presName="hierChild2" presStyleCnt="0"/>
      <dgm:spPr/>
    </dgm:pt>
    <dgm:pt modelId="{0690B596-CC2F-44BE-A808-04562E73ECF2}" type="pres">
      <dgm:prSet presAssocID="{8F795D38-4372-4961-8CE9-8B9C4D1AB484}" presName="hierRoot1" presStyleCnt="0"/>
      <dgm:spPr/>
    </dgm:pt>
    <dgm:pt modelId="{1EA8161F-BEF2-4552-B0B2-63118B343D89}" type="pres">
      <dgm:prSet presAssocID="{8F795D38-4372-4961-8CE9-8B9C4D1AB484}" presName="composite" presStyleCnt="0"/>
      <dgm:spPr/>
    </dgm:pt>
    <dgm:pt modelId="{9434E9EA-9659-403C-9A13-6333489F6C76}" type="pres">
      <dgm:prSet presAssocID="{8F795D38-4372-4961-8CE9-8B9C4D1AB484}" presName="background" presStyleLbl="node0" presStyleIdx="1" presStyleCnt="2"/>
      <dgm:spPr/>
    </dgm:pt>
    <dgm:pt modelId="{ABC3F01C-798A-48FB-A5C0-10E048891017}" type="pres">
      <dgm:prSet presAssocID="{8F795D38-4372-4961-8CE9-8B9C4D1AB484}" presName="text" presStyleLbl="fgAcc0" presStyleIdx="1" presStyleCnt="2">
        <dgm:presLayoutVars>
          <dgm:chPref val="3"/>
        </dgm:presLayoutVars>
      </dgm:prSet>
      <dgm:spPr/>
    </dgm:pt>
    <dgm:pt modelId="{06A616A1-62BF-4A38-B81D-F0011F24259F}" type="pres">
      <dgm:prSet presAssocID="{8F795D38-4372-4961-8CE9-8B9C4D1AB484}" presName="hierChild2" presStyleCnt="0"/>
      <dgm:spPr/>
    </dgm:pt>
  </dgm:ptLst>
  <dgm:cxnLst>
    <dgm:cxn modelId="{72A42279-3A76-4AE6-9BEB-0B1ADC46EB1B}" type="presOf" srcId="{B5457C92-C931-4E92-99E8-9587C0718EAC}" destId="{672D65DC-E624-48CE-89B3-0F1E279CB895}" srcOrd="0" destOrd="0" presId="urn:microsoft.com/office/officeart/2005/8/layout/hierarchy1"/>
    <dgm:cxn modelId="{07BB3B90-8125-49D2-814C-D5E8D8DA1B6C}" type="presOf" srcId="{8F795D38-4372-4961-8CE9-8B9C4D1AB484}" destId="{ABC3F01C-798A-48FB-A5C0-10E048891017}" srcOrd="0" destOrd="0" presId="urn:microsoft.com/office/officeart/2005/8/layout/hierarchy1"/>
    <dgm:cxn modelId="{F1948490-0079-4677-9948-7A2FEC56AA90}" srcId="{B5457C92-C931-4E92-99E8-9587C0718EAC}" destId="{B5E3C614-5610-4799-AF65-678BDF1F0F70}" srcOrd="0" destOrd="0" parTransId="{E7CA07F4-EC99-41C6-9F0B-0A93EAEB06CE}" sibTransId="{8DF87992-1CED-42A3-AF7D-7007365836AD}"/>
    <dgm:cxn modelId="{FCFAD4EC-0F6D-4916-88CA-6CF44C26A025}" srcId="{B5457C92-C931-4E92-99E8-9587C0718EAC}" destId="{8F795D38-4372-4961-8CE9-8B9C4D1AB484}" srcOrd="1" destOrd="0" parTransId="{E9BF19D0-7D88-4A75-8C36-B8D77B4B86BF}" sibTransId="{D44BB22C-DE27-48C4-A5E4-89CAC160052A}"/>
    <dgm:cxn modelId="{F162FAFC-2C4B-4F62-B8EA-A9FDC0274A90}" type="presOf" srcId="{B5E3C614-5610-4799-AF65-678BDF1F0F70}" destId="{2DE2F92F-32B0-41B9-A876-C3C6F448EA9C}" srcOrd="0" destOrd="0" presId="urn:microsoft.com/office/officeart/2005/8/layout/hierarchy1"/>
    <dgm:cxn modelId="{53A7D067-69ED-40B2-B8F2-D6EB42F1EC60}" type="presParOf" srcId="{672D65DC-E624-48CE-89B3-0F1E279CB895}" destId="{F5970B40-737A-446D-BFEB-2C266DFB189C}" srcOrd="0" destOrd="0" presId="urn:microsoft.com/office/officeart/2005/8/layout/hierarchy1"/>
    <dgm:cxn modelId="{52C2F72F-6314-4F07-B47E-331B006819A7}" type="presParOf" srcId="{F5970B40-737A-446D-BFEB-2C266DFB189C}" destId="{E30E49B3-1245-41A3-96F9-F93A6E7A6FB1}" srcOrd="0" destOrd="0" presId="urn:microsoft.com/office/officeart/2005/8/layout/hierarchy1"/>
    <dgm:cxn modelId="{8CD4A4BD-4709-4335-ADFF-1D13C4D7EC75}" type="presParOf" srcId="{E30E49B3-1245-41A3-96F9-F93A6E7A6FB1}" destId="{BF0291CD-4387-44BE-9804-E06250094638}" srcOrd="0" destOrd="0" presId="urn:microsoft.com/office/officeart/2005/8/layout/hierarchy1"/>
    <dgm:cxn modelId="{9B8169FA-9576-44F1-9652-9C30D51B553E}" type="presParOf" srcId="{E30E49B3-1245-41A3-96F9-F93A6E7A6FB1}" destId="{2DE2F92F-32B0-41B9-A876-C3C6F448EA9C}" srcOrd="1" destOrd="0" presId="urn:microsoft.com/office/officeart/2005/8/layout/hierarchy1"/>
    <dgm:cxn modelId="{8245D603-8F9C-4CAB-8030-F919859D57B4}" type="presParOf" srcId="{F5970B40-737A-446D-BFEB-2C266DFB189C}" destId="{B70A6850-0775-4804-B888-5038C32A57FB}" srcOrd="1" destOrd="0" presId="urn:microsoft.com/office/officeart/2005/8/layout/hierarchy1"/>
    <dgm:cxn modelId="{B4AA8F60-958F-49DE-B9F8-4341CB04F4AA}" type="presParOf" srcId="{672D65DC-E624-48CE-89B3-0F1E279CB895}" destId="{0690B596-CC2F-44BE-A808-04562E73ECF2}" srcOrd="1" destOrd="0" presId="urn:microsoft.com/office/officeart/2005/8/layout/hierarchy1"/>
    <dgm:cxn modelId="{764F54A0-875F-4997-AC31-783FC2F5641D}" type="presParOf" srcId="{0690B596-CC2F-44BE-A808-04562E73ECF2}" destId="{1EA8161F-BEF2-4552-B0B2-63118B343D89}" srcOrd="0" destOrd="0" presId="urn:microsoft.com/office/officeart/2005/8/layout/hierarchy1"/>
    <dgm:cxn modelId="{18542AA3-9472-47E9-A1DD-590E7B4149DF}" type="presParOf" srcId="{1EA8161F-BEF2-4552-B0B2-63118B343D89}" destId="{9434E9EA-9659-403C-9A13-6333489F6C76}" srcOrd="0" destOrd="0" presId="urn:microsoft.com/office/officeart/2005/8/layout/hierarchy1"/>
    <dgm:cxn modelId="{CD826BC8-DFF0-45B8-9779-C2B0EA9CE2BD}" type="presParOf" srcId="{1EA8161F-BEF2-4552-B0B2-63118B343D89}" destId="{ABC3F01C-798A-48FB-A5C0-10E048891017}" srcOrd="1" destOrd="0" presId="urn:microsoft.com/office/officeart/2005/8/layout/hierarchy1"/>
    <dgm:cxn modelId="{9C81C861-EF69-4CDF-A9E2-4A989834A04D}" type="presParOf" srcId="{0690B596-CC2F-44BE-A808-04562E73ECF2}" destId="{06A616A1-62BF-4A38-B81D-F0011F2425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C7961-F17E-4981-BCBF-632961DA3735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3E7A874-F4E2-4F54-A978-A2CA04C1AF8B}">
      <dgm:prSet/>
      <dgm:spPr/>
      <dgm:t>
        <a:bodyPr/>
        <a:lstStyle/>
        <a:p>
          <a:r>
            <a:rPr lang="en-ID"/>
            <a:t>Komunikasi adalah proses atau cara dimana individu menghubungkan pengalaman, ide, pengetahuan, dan perasaan kepada orang lain </a:t>
          </a:r>
          <a:endParaRPr lang="en-US"/>
        </a:p>
      </dgm:t>
    </dgm:pt>
    <dgm:pt modelId="{0CDA04CF-44E2-42BD-A35F-E5EA3937C71E}" type="parTrans" cxnId="{DBE728D4-572C-49D5-AEAB-EA5F04A21162}">
      <dgm:prSet/>
      <dgm:spPr/>
      <dgm:t>
        <a:bodyPr/>
        <a:lstStyle/>
        <a:p>
          <a:endParaRPr lang="en-US"/>
        </a:p>
      </dgm:t>
    </dgm:pt>
    <dgm:pt modelId="{6B67BCC5-4FB9-403E-89A9-7D0028339BD9}" type="sibTrans" cxnId="{DBE728D4-572C-49D5-AEAB-EA5F04A21162}">
      <dgm:prSet/>
      <dgm:spPr/>
      <dgm:t>
        <a:bodyPr/>
        <a:lstStyle/>
        <a:p>
          <a:endParaRPr lang="en-US"/>
        </a:p>
      </dgm:t>
    </dgm:pt>
    <dgm:pt modelId="{39EF2F5A-F5F4-446A-ACCB-8D0C241D4B20}">
      <dgm:prSet/>
      <dgm:spPr/>
      <dgm:t>
        <a:bodyPr/>
        <a:lstStyle/>
        <a:p>
          <a:r>
            <a:rPr lang="en-ID"/>
            <a:t>Kemampuan dalam berkomunikasi secara efektif memiliki peranan penting untuk mengumpulkan data dan berbagi informasi serta untuk membangun hubungan dengan pasien dan keluarga mereka.</a:t>
          </a:r>
          <a:endParaRPr lang="en-US"/>
        </a:p>
      </dgm:t>
    </dgm:pt>
    <dgm:pt modelId="{3994AD43-F7F8-4F46-94DC-17D2BF2E59D4}" type="parTrans" cxnId="{3880B4DD-E6A5-42E0-9951-326867D59028}">
      <dgm:prSet/>
      <dgm:spPr/>
      <dgm:t>
        <a:bodyPr/>
        <a:lstStyle/>
        <a:p>
          <a:endParaRPr lang="en-US"/>
        </a:p>
      </dgm:t>
    </dgm:pt>
    <dgm:pt modelId="{15965A57-7130-4204-BF54-29C3A9334A13}" type="sibTrans" cxnId="{3880B4DD-E6A5-42E0-9951-326867D59028}">
      <dgm:prSet/>
      <dgm:spPr/>
      <dgm:t>
        <a:bodyPr/>
        <a:lstStyle/>
        <a:p>
          <a:endParaRPr lang="en-US"/>
        </a:p>
      </dgm:t>
    </dgm:pt>
    <dgm:pt modelId="{08003AE5-0F71-466C-8D8A-806047828A46}" type="pres">
      <dgm:prSet presAssocID="{BF1C7961-F17E-4981-BCBF-632961DA37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F60112-F64A-4AF2-9136-20F7645AF1DB}" type="pres">
      <dgm:prSet presAssocID="{E3E7A874-F4E2-4F54-A978-A2CA04C1AF8B}" presName="hierRoot1" presStyleCnt="0"/>
      <dgm:spPr/>
    </dgm:pt>
    <dgm:pt modelId="{7B3FEEE0-DACD-4767-A7D7-66767F708236}" type="pres">
      <dgm:prSet presAssocID="{E3E7A874-F4E2-4F54-A978-A2CA04C1AF8B}" presName="composite" presStyleCnt="0"/>
      <dgm:spPr/>
    </dgm:pt>
    <dgm:pt modelId="{5A62850E-5CC1-489C-9405-37D91DB4FEEB}" type="pres">
      <dgm:prSet presAssocID="{E3E7A874-F4E2-4F54-A978-A2CA04C1AF8B}" presName="background" presStyleLbl="node0" presStyleIdx="0" presStyleCnt="2"/>
      <dgm:spPr/>
    </dgm:pt>
    <dgm:pt modelId="{AF77F9DD-D81E-4559-B4E1-3A93EF880451}" type="pres">
      <dgm:prSet presAssocID="{E3E7A874-F4E2-4F54-A978-A2CA04C1AF8B}" presName="text" presStyleLbl="fgAcc0" presStyleIdx="0" presStyleCnt="2">
        <dgm:presLayoutVars>
          <dgm:chPref val="3"/>
        </dgm:presLayoutVars>
      </dgm:prSet>
      <dgm:spPr/>
    </dgm:pt>
    <dgm:pt modelId="{E502FE4E-CCE0-44E9-9A2D-A680CEE8B40D}" type="pres">
      <dgm:prSet presAssocID="{E3E7A874-F4E2-4F54-A978-A2CA04C1AF8B}" presName="hierChild2" presStyleCnt="0"/>
      <dgm:spPr/>
    </dgm:pt>
    <dgm:pt modelId="{61EC0712-7F34-42E9-84DF-C57319832DCE}" type="pres">
      <dgm:prSet presAssocID="{39EF2F5A-F5F4-446A-ACCB-8D0C241D4B20}" presName="hierRoot1" presStyleCnt="0"/>
      <dgm:spPr/>
    </dgm:pt>
    <dgm:pt modelId="{9BF12553-E316-4E02-AF24-7E59AA816CF9}" type="pres">
      <dgm:prSet presAssocID="{39EF2F5A-F5F4-446A-ACCB-8D0C241D4B20}" presName="composite" presStyleCnt="0"/>
      <dgm:spPr/>
    </dgm:pt>
    <dgm:pt modelId="{8FD69DA2-616E-48C0-964C-C2473B95872D}" type="pres">
      <dgm:prSet presAssocID="{39EF2F5A-F5F4-446A-ACCB-8D0C241D4B20}" presName="background" presStyleLbl="node0" presStyleIdx="1" presStyleCnt="2"/>
      <dgm:spPr/>
    </dgm:pt>
    <dgm:pt modelId="{E89DA620-AD0E-4B82-9666-4889764417D5}" type="pres">
      <dgm:prSet presAssocID="{39EF2F5A-F5F4-446A-ACCB-8D0C241D4B20}" presName="text" presStyleLbl="fgAcc0" presStyleIdx="1" presStyleCnt="2">
        <dgm:presLayoutVars>
          <dgm:chPref val="3"/>
        </dgm:presLayoutVars>
      </dgm:prSet>
      <dgm:spPr/>
    </dgm:pt>
    <dgm:pt modelId="{0CF5BB4C-B4BC-40FD-8747-F5F7C82EB377}" type="pres">
      <dgm:prSet presAssocID="{39EF2F5A-F5F4-446A-ACCB-8D0C241D4B20}" presName="hierChild2" presStyleCnt="0"/>
      <dgm:spPr/>
    </dgm:pt>
  </dgm:ptLst>
  <dgm:cxnLst>
    <dgm:cxn modelId="{E39C831B-A892-4F61-A6DA-57EF6D2B6D8D}" type="presOf" srcId="{BF1C7961-F17E-4981-BCBF-632961DA3735}" destId="{08003AE5-0F71-466C-8D8A-806047828A46}" srcOrd="0" destOrd="0" presId="urn:microsoft.com/office/officeart/2005/8/layout/hierarchy1"/>
    <dgm:cxn modelId="{41755C20-1916-40B7-9E46-94BA03B8EAD2}" type="presOf" srcId="{39EF2F5A-F5F4-446A-ACCB-8D0C241D4B20}" destId="{E89DA620-AD0E-4B82-9666-4889764417D5}" srcOrd="0" destOrd="0" presId="urn:microsoft.com/office/officeart/2005/8/layout/hierarchy1"/>
    <dgm:cxn modelId="{E1934C97-AB1A-4BEE-A8E9-D26E9662015B}" type="presOf" srcId="{E3E7A874-F4E2-4F54-A978-A2CA04C1AF8B}" destId="{AF77F9DD-D81E-4559-B4E1-3A93EF880451}" srcOrd="0" destOrd="0" presId="urn:microsoft.com/office/officeart/2005/8/layout/hierarchy1"/>
    <dgm:cxn modelId="{DBE728D4-572C-49D5-AEAB-EA5F04A21162}" srcId="{BF1C7961-F17E-4981-BCBF-632961DA3735}" destId="{E3E7A874-F4E2-4F54-A978-A2CA04C1AF8B}" srcOrd="0" destOrd="0" parTransId="{0CDA04CF-44E2-42BD-A35F-E5EA3937C71E}" sibTransId="{6B67BCC5-4FB9-403E-89A9-7D0028339BD9}"/>
    <dgm:cxn modelId="{3880B4DD-E6A5-42E0-9951-326867D59028}" srcId="{BF1C7961-F17E-4981-BCBF-632961DA3735}" destId="{39EF2F5A-F5F4-446A-ACCB-8D0C241D4B20}" srcOrd="1" destOrd="0" parTransId="{3994AD43-F7F8-4F46-94DC-17D2BF2E59D4}" sibTransId="{15965A57-7130-4204-BF54-29C3A9334A13}"/>
    <dgm:cxn modelId="{8AED2545-1A1D-4C4A-B3CF-A22D0935ED76}" type="presParOf" srcId="{08003AE5-0F71-466C-8D8A-806047828A46}" destId="{C7F60112-F64A-4AF2-9136-20F7645AF1DB}" srcOrd="0" destOrd="0" presId="urn:microsoft.com/office/officeart/2005/8/layout/hierarchy1"/>
    <dgm:cxn modelId="{7F99FDB8-496B-4A9C-86DF-B777199BCB10}" type="presParOf" srcId="{C7F60112-F64A-4AF2-9136-20F7645AF1DB}" destId="{7B3FEEE0-DACD-4767-A7D7-66767F708236}" srcOrd="0" destOrd="0" presId="urn:microsoft.com/office/officeart/2005/8/layout/hierarchy1"/>
    <dgm:cxn modelId="{2FE195FE-D0B6-4ED7-813C-EDB934A538F4}" type="presParOf" srcId="{7B3FEEE0-DACD-4767-A7D7-66767F708236}" destId="{5A62850E-5CC1-489C-9405-37D91DB4FEEB}" srcOrd="0" destOrd="0" presId="urn:microsoft.com/office/officeart/2005/8/layout/hierarchy1"/>
    <dgm:cxn modelId="{A5D36B85-B53A-46B6-B11D-6BBB8FD0F75F}" type="presParOf" srcId="{7B3FEEE0-DACD-4767-A7D7-66767F708236}" destId="{AF77F9DD-D81E-4559-B4E1-3A93EF880451}" srcOrd="1" destOrd="0" presId="urn:microsoft.com/office/officeart/2005/8/layout/hierarchy1"/>
    <dgm:cxn modelId="{AC4B7A70-3ACD-4669-8BCD-36231601CAE0}" type="presParOf" srcId="{C7F60112-F64A-4AF2-9136-20F7645AF1DB}" destId="{E502FE4E-CCE0-44E9-9A2D-A680CEE8B40D}" srcOrd="1" destOrd="0" presId="urn:microsoft.com/office/officeart/2005/8/layout/hierarchy1"/>
    <dgm:cxn modelId="{F57CA14C-FBAA-4681-8778-2F964634BDB0}" type="presParOf" srcId="{08003AE5-0F71-466C-8D8A-806047828A46}" destId="{61EC0712-7F34-42E9-84DF-C57319832DCE}" srcOrd="1" destOrd="0" presId="urn:microsoft.com/office/officeart/2005/8/layout/hierarchy1"/>
    <dgm:cxn modelId="{3D2F2F48-A2B4-4EF7-BDE6-C360FFF45F0D}" type="presParOf" srcId="{61EC0712-7F34-42E9-84DF-C57319832DCE}" destId="{9BF12553-E316-4E02-AF24-7E59AA816CF9}" srcOrd="0" destOrd="0" presId="urn:microsoft.com/office/officeart/2005/8/layout/hierarchy1"/>
    <dgm:cxn modelId="{13DA30BA-A9BD-4824-90D1-6ABC8CF3F5BE}" type="presParOf" srcId="{9BF12553-E316-4E02-AF24-7E59AA816CF9}" destId="{8FD69DA2-616E-48C0-964C-C2473B95872D}" srcOrd="0" destOrd="0" presId="urn:microsoft.com/office/officeart/2005/8/layout/hierarchy1"/>
    <dgm:cxn modelId="{35D05158-71D0-45AE-AF69-18B476A03A27}" type="presParOf" srcId="{9BF12553-E316-4E02-AF24-7E59AA816CF9}" destId="{E89DA620-AD0E-4B82-9666-4889764417D5}" srcOrd="1" destOrd="0" presId="urn:microsoft.com/office/officeart/2005/8/layout/hierarchy1"/>
    <dgm:cxn modelId="{9DDA0E71-0392-49BD-9D6B-FAFD38E93163}" type="presParOf" srcId="{61EC0712-7F34-42E9-84DF-C57319832DCE}" destId="{0CF5BB4C-B4BC-40FD-8747-F5F7C82EB3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B099F-8C5D-494E-AC54-E281AF6ED33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157805A-F187-41C8-B262-491433D291F8}">
      <dgm:prSet/>
      <dgm:spPr/>
      <dgm:t>
        <a:bodyPr/>
        <a:lstStyle/>
        <a:p>
          <a:r>
            <a:rPr lang="en-ID"/>
            <a:t>K</a:t>
          </a:r>
          <a:r>
            <a:rPr lang="en-ID" b="0" i="0"/>
            <a:t>omunikasi meliputi pengucapan ( kata- kata),bahasa tubuh(gesture, ekspresi wajah, sentuhan, )</a:t>
          </a:r>
          <a:endParaRPr lang="en-US"/>
        </a:p>
      </dgm:t>
    </dgm:pt>
    <dgm:pt modelId="{17636FBF-9B41-443F-945F-6ED2F51838DC}" type="parTrans" cxnId="{FD940AFB-60E5-48C2-A84B-1B99FBCB5560}">
      <dgm:prSet/>
      <dgm:spPr/>
      <dgm:t>
        <a:bodyPr/>
        <a:lstStyle/>
        <a:p>
          <a:endParaRPr lang="en-US"/>
        </a:p>
      </dgm:t>
    </dgm:pt>
    <dgm:pt modelId="{4C587D96-7BA0-4556-88FE-BE00757FD202}" type="sibTrans" cxnId="{FD940AFB-60E5-48C2-A84B-1B99FBCB5560}">
      <dgm:prSet/>
      <dgm:spPr/>
      <dgm:t>
        <a:bodyPr/>
        <a:lstStyle/>
        <a:p>
          <a:endParaRPr lang="en-US"/>
        </a:p>
      </dgm:t>
    </dgm:pt>
    <dgm:pt modelId="{B552B843-8AFC-49F4-A21B-24A0C696B6C4}">
      <dgm:prSet/>
      <dgm:spPr/>
      <dgm:t>
        <a:bodyPr/>
        <a:lstStyle/>
        <a:p>
          <a:r>
            <a:rPr lang="en-ID" b="0" i="0"/>
            <a:t>Pesan nonverbal kadang memberikan informasi lebih</a:t>
          </a:r>
          <a:endParaRPr lang="en-US"/>
        </a:p>
      </dgm:t>
    </dgm:pt>
    <dgm:pt modelId="{51449A1C-F996-4379-929F-09C91334A2FE}" type="parTrans" cxnId="{448ED6E8-A82B-41D6-85F1-D062B30C5854}">
      <dgm:prSet/>
      <dgm:spPr/>
      <dgm:t>
        <a:bodyPr/>
        <a:lstStyle/>
        <a:p>
          <a:endParaRPr lang="en-US"/>
        </a:p>
      </dgm:t>
    </dgm:pt>
    <dgm:pt modelId="{AB33AFAF-5802-481F-A91C-E6DA4A6D38AC}" type="sibTrans" cxnId="{448ED6E8-A82B-41D6-85F1-D062B30C5854}">
      <dgm:prSet/>
      <dgm:spPr/>
      <dgm:t>
        <a:bodyPr/>
        <a:lstStyle/>
        <a:p>
          <a:endParaRPr lang="en-US"/>
        </a:p>
      </dgm:t>
    </dgm:pt>
    <dgm:pt modelId="{E0F98CEC-2D4E-4F83-8DC1-7FA707291CBF}" type="pres">
      <dgm:prSet presAssocID="{453B099F-8C5D-494E-AC54-E281AF6ED3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9EBFE1-F078-4A58-9BAB-65F50D320927}" type="pres">
      <dgm:prSet presAssocID="{8157805A-F187-41C8-B262-491433D291F8}" presName="hierRoot1" presStyleCnt="0"/>
      <dgm:spPr/>
    </dgm:pt>
    <dgm:pt modelId="{D3BDEF49-6459-496E-977F-FD92B7F0F98F}" type="pres">
      <dgm:prSet presAssocID="{8157805A-F187-41C8-B262-491433D291F8}" presName="composite" presStyleCnt="0"/>
      <dgm:spPr/>
    </dgm:pt>
    <dgm:pt modelId="{9A4BE88A-9C20-4D1A-BAF7-ED89A76C43AA}" type="pres">
      <dgm:prSet presAssocID="{8157805A-F187-41C8-B262-491433D291F8}" presName="background" presStyleLbl="node0" presStyleIdx="0" presStyleCnt="2"/>
      <dgm:spPr/>
    </dgm:pt>
    <dgm:pt modelId="{FF77ACFE-2D37-488F-825D-3B7CC2F00DA7}" type="pres">
      <dgm:prSet presAssocID="{8157805A-F187-41C8-B262-491433D291F8}" presName="text" presStyleLbl="fgAcc0" presStyleIdx="0" presStyleCnt="2">
        <dgm:presLayoutVars>
          <dgm:chPref val="3"/>
        </dgm:presLayoutVars>
      </dgm:prSet>
      <dgm:spPr/>
    </dgm:pt>
    <dgm:pt modelId="{5AB0599C-2239-41A6-B2F9-455C2CAC80DD}" type="pres">
      <dgm:prSet presAssocID="{8157805A-F187-41C8-B262-491433D291F8}" presName="hierChild2" presStyleCnt="0"/>
      <dgm:spPr/>
    </dgm:pt>
    <dgm:pt modelId="{FA420995-6012-44F3-86B2-630DB85E3AC1}" type="pres">
      <dgm:prSet presAssocID="{B552B843-8AFC-49F4-A21B-24A0C696B6C4}" presName="hierRoot1" presStyleCnt="0"/>
      <dgm:spPr/>
    </dgm:pt>
    <dgm:pt modelId="{41F30B9A-49C5-447D-96E3-05866BA28ACC}" type="pres">
      <dgm:prSet presAssocID="{B552B843-8AFC-49F4-A21B-24A0C696B6C4}" presName="composite" presStyleCnt="0"/>
      <dgm:spPr/>
    </dgm:pt>
    <dgm:pt modelId="{7389CD2B-3DE7-4217-A01D-94944438AF67}" type="pres">
      <dgm:prSet presAssocID="{B552B843-8AFC-49F4-A21B-24A0C696B6C4}" presName="background" presStyleLbl="node0" presStyleIdx="1" presStyleCnt="2"/>
      <dgm:spPr/>
    </dgm:pt>
    <dgm:pt modelId="{D7D6D1B3-0B0E-47EE-80DF-B2C2802C545E}" type="pres">
      <dgm:prSet presAssocID="{B552B843-8AFC-49F4-A21B-24A0C696B6C4}" presName="text" presStyleLbl="fgAcc0" presStyleIdx="1" presStyleCnt="2">
        <dgm:presLayoutVars>
          <dgm:chPref val="3"/>
        </dgm:presLayoutVars>
      </dgm:prSet>
      <dgm:spPr/>
    </dgm:pt>
    <dgm:pt modelId="{16EB6EB4-E17F-4B29-9820-9D90D9111B7E}" type="pres">
      <dgm:prSet presAssocID="{B552B843-8AFC-49F4-A21B-24A0C696B6C4}" presName="hierChild2" presStyleCnt="0"/>
      <dgm:spPr/>
    </dgm:pt>
  </dgm:ptLst>
  <dgm:cxnLst>
    <dgm:cxn modelId="{E480D567-063B-4E3D-866C-BFBAEA8691F6}" type="presOf" srcId="{8157805A-F187-41C8-B262-491433D291F8}" destId="{FF77ACFE-2D37-488F-825D-3B7CC2F00DA7}" srcOrd="0" destOrd="0" presId="urn:microsoft.com/office/officeart/2005/8/layout/hierarchy1"/>
    <dgm:cxn modelId="{452B56B2-4333-433F-B2F6-054F0ECBF741}" type="presOf" srcId="{B552B843-8AFC-49F4-A21B-24A0C696B6C4}" destId="{D7D6D1B3-0B0E-47EE-80DF-B2C2802C545E}" srcOrd="0" destOrd="0" presId="urn:microsoft.com/office/officeart/2005/8/layout/hierarchy1"/>
    <dgm:cxn modelId="{8AB406D4-F278-42BA-910C-4D9871958899}" type="presOf" srcId="{453B099F-8C5D-494E-AC54-E281AF6ED33B}" destId="{E0F98CEC-2D4E-4F83-8DC1-7FA707291CBF}" srcOrd="0" destOrd="0" presId="urn:microsoft.com/office/officeart/2005/8/layout/hierarchy1"/>
    <dgm:cxn modelId="{448ED6E8-A82B-41D6-85F1-D062B30C5854}" srcId="{453B099F-8C5D-494E-AC54-E281AF6ED33B}" destId="{B552B843-8AFC-49F4-A21B-24A0C696B6C4}" srcOrd="1" destOrd="0" parTransId="{51449A1C-F996-4379-929F-09C91334A2FE}" sibTransId="{AB33AFAF-5802-481F-A91C-E6DA4A6D38AC}"/>
    <dgm:cxn modelId="{FD940AFB-60E5-48C2-A84B-1B99FBCB5560}" srcId="{453B099F-8C5D-494E-AC54-E281AF6ED33B}" destId="{8157805A-F187-41C8-B262-491433D291F8}" srcOrd="0" destOrd="0" parTransId="{17636FBF-9B41-443F-945F-6ED2F51838DC}" sibTransId="{4C587D96-7BA0-4556-88FE-BE00757FD202}"/>
    <dgm:cxn modelId="{7B0F7F9C-9275-4040-8955-1DBE67DD300F}" type="presParOf" srcId="{E0F98CEC-2D4E-4F83-8DC1-7FA707291CBF}" destId="{739EBFE1-F078-4A58-9BAB-65F50D320927}" srcOrd="0" destOrd="0" presId="urn:microsoft.com/office/officeart/2005/8/layout/hierarchy1"/>
    <dgm:cxn modelId="{602F25AA-5B1B-4B66-BF5E-45D1BB053691}" type="presParOf" srcId="{739EBFE1-F078-4A58-9BAB-65F50D320927}" destId="{D3BDEF49-6459-496E-977F-FD92B7F0F98F}" srcOrd="0" destOrd="0" presId="urn:microsoft.com/office/officeart/2005/8/layout/hierarchy1"/>
    <dgm:cxn modelId="{109C8D89-0C99-46F1-9E1A-22F4E3D86B75}" type="presParOf" srcId="{D3BDEF49-6459-496E-977F-FD92B7F0F98F}" destId="{9A4BE88A-9C20-4D1A-BAF7-ED89A76C43AA}" srcOrd="0" destOrd="0" presId="urn:microsoft.com/office/officeart/2005/8/layout/hierarchy1"/>
    <dgm:cxn modelId="{BECAC218-D714-487F-84CF-C07FB72833BE}" type="presParOf" srcId="{D3BDEF49-6459-496E-977F-FD92B7F0F98F}" destId="{FF77ACFE-2D37-488F-825D-3B7CC2F00DA7}" srcOrd="1" destOrd="0" presId="urn:microsoft.com/office/officeart/2005/8/layout/hierarchy1"/>
    <dgm:cxn modelId="{F166E1CB-033E-4281-AE14-73D876152801}" type="presParOf" srcId="{739EBFE1-F078-4A58-9BAB-65F50D320927}" destId="{5AB0599C-2239-41A6-B2F9-455C2CAC80DD}" srcOrd="1" destOrd="0" presId="urn:microsoft.com/office/officeart/2005/8/layout/hierarchy1"/>
    <dgm:cxn modelId="{5F4FDE60-2CD6-4457-8505-D8260B6E7FF5}" type="presParOf" srcId="{E0F98CEC-2D4E-4F83-8DC1-7FA707291CBF}" destId="{FA420995-6012-44F3-86B2-630DB85E3AC1}" srcOrd="1" destOrd="0" presId="urn:microsoft.com/office/officeart/2005/8/layout/hierarchy1"/>
    <dgm:cxn modelId="{AD480443-EE86-478F-9792-B2BDAA65563D}" type="presParOf" srcId="{FA420995-6012-44F3-86B2-630DB85E3AC1}" destId="{41F30B9A-49C5-447D-96E3-05866BA28ACC}" srcOrd="0" destOrd="0" presId="urn:microsoft.com/office/officeart/2005/8/layout/hierarchy1"/>
    <dgm:cxn modelId="{ACA11690-363A-48B0-B630-9B7BE40F8701}" type="presParOf" srcId="{41F30B9A-49C5-447D-96E3-05866BA28ACC}" destId="{7389CD2B-3DE7-4217-A01D-94944438AF67}" srcOrd="0" destOrd="0" presId="urn:microsoft.com/office/officeart/2005/8/layout/hierarchy1"/>
    <dgm:cxn modelId="{2CE3DD3B-7962-4F4F-8155-78576FCE16E9}" type="presParOf" srcId="{41F30B9A-49C5-447D-96E3-05866BA28ACC}" destId="{D7D6D1B3-0B0E-47EE-80DF-B2C2802C545E}" srcOrd="1" destOrd="0" presId="urn:microsoft.com/office/officeart/2005/8/layout/hierarchy1"/>
    <dgm:cxn modelId="{1F8C327E-25B8-444A-9110-8FA132451C24}" type="presParOf" srcId="{FA420995-6012-44F3-86B2-630DB85E3AC1}" destId="{16EB6EB4-E17F-4B29-9820-9D90D9111B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1C8B63-0F1F-4D6D-9463-A3A1C2C5633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90A301-CB60-44D2-8FC2-9A8D4DCB3AAC}">
      <dgm:prSet/>
      <dgm:spPr/>
      <dgm:t>
        <a:bodyPr/>
        <a:lstStyle/>
        <a:p>
          <a:r>
            <a:rPr lang="en-ID" b="0" i="0"/>
            <a:t>Sikap terbuka</a:t>
          </a:r>
          <a:endParaRPr lang="en-US"/>
        </a:p>
      </dgm:t>
    </dgm:pt>
    <dgm:pt modelId="{67A63DDF-7A6C-4E73-89B6-282A57A0EF91}" type="parTrans" cxnId="{6903B69A-3CDE-4A82-A1DF-3D28D53FAE9B}">
      <dgm:prSet/>
      <dgm:spPr/>
      <dgm:t>
        <a:bodyPr/>
        <a:lstStyle/>
        <a:p>
          <a:endParaRPr lang="en-US"/>
        </a:p>
      </dgm:t>
    </dgm:pt>
    <dgm:pt modelId="{35AA853D-2B01-4F75-ABCA-21FB5263172A}" type="sibTrans" cxnId="{6903B69A-3CDE-4A82-A1DF-3D28D53FAE9B}">
      <dgm:prSet/>
      <dgm:spPr/>
      <dgm:t>
        <a:bodyPr/>
        <a:lstStyle/>
        <a:p>
          <a:endParaRPr lang="en-US"/>
        </a:p>
      </dgm:t>
    </dgm:pt>
    <dgm:pt modelId="{C502CD4D-C06A-472A-9709-BCA62E892747}">
      <dgm:prSet/>
      <dgm:spPr/>
      <dgm:t>
        <a:bodyPr/>
        <a:lstStyle/>
        <a:p>
          <a:r>
            <a:rPr lang="en-ID"/>
            <a:t>R</a:t>
          </a:r>
          <a:r>
            <a:rPr lang="en-ID" b="0" i="0"/>
            <a:t>elaks</a:t>
          </a:r>
          <a:endParaRPr lang="en-US"/>
        </a:p>
      </dgm:t>
    </dgm:pt>
    <dgm:pt modelId="{97C38F94-2C99-4DE0-8E61-08862DA6ADBD}" type="parTrans" cxnId="{9D193039-2A9A-4E97-B41B-12DAE6BBBC7C}">
      <dgm:prSet/>
      <dgm:spPr/>
      <dgm:t>
        <a:bodyPr/>
        <a:lstStyle/>
        <a:p>
          <a:endParaRPr lang="en-US"/>
        </a:p>
      </dgm:t>
    </dgm:pt>
    <dgm:pt modelId="{CD7E035E-F970-4DA0-A997-3C9C22F505F1}" type="sibTrans" cxnId="{9D193039-2A9A-4E97-B41B-12DAE6BBBC7C}">
      <dgm:prSet/>
      <dgm:spPr/>
      <dgm:t>
        <a:bodyPr/>
        <a:lstStyle/>
        <a:p>
          <a:endParaRPr lang="en-US"/>
        </a:p>
      </dgm:t>
    </dgm:pt>
    <dgm:pt modelId="{F8C1109B-A81D-4B8D-A390-52E5CA14C376}" type="pres">
      <dgm:prSet presAssocID="{C31C8B63-0F1F-4D6D-9463-A3A1C2C563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4A2A8A-6C27-49D1-88FC-9E6FAEC1D029}" type="pres">
      <dgm:prSet presAssocID="{4490A301-CB60-44D2-8FC2-9A8D4DCB3AAC}" presName="hierRoot1" presStyleCnt="0"/>
      <dgm:spPr/>
    </dgm:pt>
    <dgm:pt modelId="{B3332BEC-88E9-401F-BC13-2E3F339B1502}" type="pres">
      <dgm:prSet presAssocID="{4490A301-CB60-44D2-8FC2-9A8D4DCB3AAC}" presName="composite" presStyleCnt="0"/>
      <dgm:spPr/>
    </dgm:pt>
    <dgm:pt modelId="{F16FB4C5-2AF7-46FE-B046-73A1D4E32960}" type="pres">
      <dgm:prSet presAssocID="{4490A301-CB60-44D2-8FC2-9A8D4DCB3AAC}" presName="background" presStyleLbl="node0" presStyleIdx="0" presStyleCnt="2"/>
      <dgm:spPr/>
    </dgm:pt>
    <dgm:pt modelId="{775D1A14-D77A-47CF-979F-65C573AC8BF3}" type="pres">
      <dgm:prSet presAssocID="{4490A301-CB60-44D2-8FC2-9A8D4DCB3AAC}" presName="text" presStyleLbl="fgAcc0" presStyleIdx="0" presStyleCnt="2">
        <dgm:presLayoutVars>
          <dgm:chPref val="3"/>
        </dgm:presLayoutVars>
      </dgm:prSet>
      <dgm:spPr/>
    </dgm:pt>
    <dgm:pt modelId="{2F6EDBBE-CC39-4635-AD4B-4B1B0CCDC459}" type="pres">
      <dgm:prSet presAssocID="{4490A301-CB60-44D2-8FC2-9A8D4DCB3AAC}" presName="hierChild2" presStyleCnt="0"/>
      <dgm:spPr/>
    </dgm:pt>
    <dgm:pt modelId="{4E8F53DB-6D60-47FF-9E05-DF8AF69F5858}" type="pres">
      <dgm:prSet presAssocID="{C502CD4D-C06A-472A-9709-BCA62E892747}" presName="hierRoot1" presStyleCnt="0"/>
      <dgm:spPr/>
    </dgm:pt>
    <dgm:pt modelId="{0289EED9-B193-454D-AAE6-259D431D22B1}" type="pres">
      <dgm:prSet presAssocID="{C502CD4D-C06A-472A-9709-BCA62E892747}" presName="composite" presStyleCnt="0"/>
      <dgm:spPr/>
    </dgm:pt>
    <dgm:pt modelId="{BCEFC52B-29C3-4EAA-BF85-334D8A205E92}" type="pres">
      <dgm:prSet presAssocID="{C502CD4D-C06A-472A-9709-BCA62E892747}" presName="background" presStyleLbl="node0" presStyleIdx="1" presStyleCnt="2"/>
      <dgm:spPr/>
    </dgm:pt>
    <dgm:pt modelId="{23BBAD24-5459-4FB9-9B47-E575252180CF}" type="pres">
      <dgm:prSet presAssocID="{C502CD4D-C06A-472A-9709-BCA62E892747}" presName="text" presStyleLbl="fgAcc0" presStyleIdx="1" presStyleCnt="2">
        <dgm:presLayoutVars>
          <dgm:chPref val="3"/>
        </dgm:presLayoutVars>
      </dgm:prSet>
      <dgm:spPr/>
    </dgm:pt>
    <dgm:pt modelId="{4242A8AD-D928-4CC2-ADFC-00E11931EE52}" type="pres">
      <dgm:prSet presAssocID="{C502CD4D-C06A-472A-9709-BCA62E892747}" presName="hierChild2" presStyleCnt="0"/>
      <dgm:spPr/>
    </dgm:pt>
  </dgm:ptLst>
  <dgm:cxnLst>
    <dgm:cxn modelId="{9D193039-2A9A-4E97-B41B-12DAE6BBBC7C}" srcId="{C31C8B63-0F1F-4D6D-9463-A3A1C2C56331}" destId="{C502CD4D-C06A-472A-9709-BCA62E892747}" srcOrd="1" destOrd="0" parTransId="{97C38F94-2C99-4DE0-8E61-08862DA6ADBD}" sibTransId="{CD7E035E-F970-4DA0-A997-3C9C22F505F1}"/>
    <dgm:cxn modelId="{5DDFE666-318B-4AC2-B270-5954807C2718}" type="presOf" srcId="{4490A301-CB60-44D2-8FC2-9A8D4DCB3AAC}" destId="{775D1A14-D77A-47CF-979F-65C573AC8BF3}" srcOrd="0" destOrd="0" presId="urn:microsoft.com/office/officeart/2005/8/layout/hierarchy1"/>
    <dgm:cxn modelId="{51F6BD91-38FF-4924-974E-11A65C301648}" type="presOf" srcId="{C502CD4D-C06A-472A-9709-BCA62E892747}" destId="{23BBAD24-5459-4FB9-9B47-E575252180CF}" srcOrd="0" destOrd="0" presId="urn:microsoft.com/office/officeart/2005/8/layout/hierarchy1"/>
    <dgm:cxn modelId="{6903B69A-3CDE-4A82-A1DF-3D28D53FAE9B}" srcId="{C31C8B63-0F1F-4D6D-9463-A3A1C2C56331}" destId="{4490A301-CB60-44D2-8FC2-9A8D4DCB3AAC}" srcOrd="0" destOrd="0" parTransId="{67A63DDF-7A6C-4E73-89B6-282A57A0EF91}" sibTransId="{35AA853D-2B01-4F75-ABCA-21FB5263172A}"/>
    <dgm:cxn modelId="{35E320DD-C496-47A8-ADD0-2B1C81E80285}" type="presOf" srcId="{C31C8B63-0F1F-4D6D-9463-A3A1C2C56331}" destId="{F8C1109B-A81D-4B8D-A390-52E5CA14C376}" srcOrd="0" destOrd="0" presId="urn:microsoft.com/office/officeart/2005/8/layout/hierarchy1"/>
    <dgm:cxn modelId="{951E1C77-491D-48D5-9E98-5FE3A40EB50B}" type="presParOf" srcId="{F8C1109B-A81D-4B8D-A390-52E5CA14C376}" destId="{DF4A2A8A-6C27-49D1-88FC-9E6FAEC1D029}" srcOrd="0" destOrd="0" presId="urn:microsoft.com/office/officeart/2005/8/layout/hierarchy1"/>
    <dgm:cxn modelId="{D9771B70-7FD6-4EF9-85E5-C96F34AE60E5}" type="presParOf" srcId="{DF4A2A8A-6C27-49D1-88FC-9E6FAEC1D029}" destId="{B3332BEC-88E9-401F-BC13-2E3F339B1502}" srcOrd="0" destOrd="0" presId="urn:microsoft.com/office/officeart/2005/8/layout/hierarchy1"/>
    <dgm:cxn modelId="{686B6D97-D7C8-4053-A34A-6B9D98E3337B}" type="presParOf" srcId="{B3332BEC-88E9-401F-BC13-2E3F339B1502}" destId="{F16FB4C5-2AF7-46FE-B046-73A1D4E32960}" srcOrd="0" destOrd="0" presId="urn:microsoft.com/office/officeart/2005/8/layout/hierarchy1"/>
    <dgm:cxn modelId="{5E01BCF5-B53A-48BB-98F5-ADB157019848}" type="presParOf" srcId="{B3332BEC-88E9-401F-BC13-2E3F339B1502}" destId="{775D1A14-D77A-47CF-979F-65C573AC8BF3}" srcOrd="1" destOrd="0" presId="urn:microsoft.com/office/officeart/2005/8/layout/hierarchy1"/>
    <dgm:cxn modelId="{FC1F3883-55A4-4D1B-A296-B1594E21060D}" type="presParOf" srcId="{DF4A2A8A-6C27-49D1-88FC-9E6FAEC1D029}" destId="{2F6EDBBE-CC39-4635-AD4B-4B1B0CCDC459}" srcOrd="1" destOrd="0" presId="urn:microsoft.com/office/officeart/2005/8/layout/hierarchy1"/>
    <dgm:cxn modelId="{01A72863-0E90-4E81-8DD4-76C2A5A775EB}" type="presParOf" srcId="{F8C1109B-A81D-4B8D-A390-52E5CA14C376}" destId="{4E8F53DB-6D60-47FF-9E05-DF8AF69F5858}" srcOrd="1" destOrd="0" presId="urn:microsoft.com/office/officeart/2005/8/layout/hierarchy1"/>
    <dgm:cxn modelId="{3E8F233E-F5D9-4B0A-9C86-C72C0575C19C}" type="presParOf" srcId="{4E8F53DB-6D60-47FF-9E05-DF8AF69F5858}" destId="{0289EED9-B193-454D-AAE6-259D431D22B1}" srcOrd="0" destOrd="0" presId="urn:microsoft.com/office/officeart/2005/8/layout/hierarchy1"/>
    <dgm:cxn modelId="{1CB44157-CA69-48F2-A2F3-D751ED2C79B1}" type="presParOf" srcId="{0289EED9-B193-454D-AAE6-259D431D22B1}" destId="{BCEFC52B-29C3-4EAA-BF85-334D8A205E92}" srcOrd="0" destOrd="0" presId="urn:microsoft.com/office/officeart/2005/8/layout/hierarchy1"/>
    <dgm:cxn modelId="{A6547B60-DF4E-45CF-9FE5-6CF2CEF72110}" type="presParOf" srcId="{0289EED9-B193-454D-AAE6-259D431D22B1}" destId="{23BBAD24-5459-4FB9-9B47-E575252180CF}" srcOrd="1" destOrd="0" presId="urn:microsoft.com/office/officeart/2005/8/layout/hierarchy1"/>
    <dgm:cxn modelId="{ADD61F5A-2FC8-4A6F-A3C6-CB50A7A43041}" type="presParOf" srcId="{4E8F53DB-6D60-47FF-9E05-DF8AF69F5858}" destId="{4242A8AD-D928-4CC2-ADFC-00E11931EE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CAE6E-FB0E-42AE-A602-DAF2D743963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9CCC302-3E70-4970-BB7A-C437BFFE4654}">
      <dgm:prSet/>
      <dgm:spPr/>
      <dgm:t>
        <a:bodyPr/>
        <a:lstStyle/>
        <a:p>
          <a:r>
            <a:rPr lang="en-ID" b="0" i="0"/>
            <a:t>Sikap yang dibutuhkan :</a:t>
          </a:r>
          <a:endParaRPr lang="en-US"/>
        </a:p>
      </dgm:t>
    </dgm:pt>
    <dgm:pt modelId="{49D768D1-DE12-444A-8D19-DFCBDDE02605}" type="parTrans" cxnId="{117B0C97-F85E-4C5D-A420-B9809B641A52}">
      <dgm:prSet/>
      <dgm:spPr/>
      <dgm:t>
        <a:bodyPr/>
        <a:lstStyle/>
        <a:p>
          <a:endParaRPr lang="en-US"/>
        </a:p>
      </dgm:t>
    </dgm:pt>
    <dgm:pt modelId="{480DAD85-6498-4CF0-A89E-17CBDE9B3093}" type="sibTrans" cxnId="{117B0C97-F85E-4C5D-A420-B9809B641A52}">
      <dgm:prSet/>
      <dgm:spPr/>
      <dgm:t>
        <a:bodyPr/>
        <a:lstStyle/>
        <a:p>
          <a:endParaRPr lang="en-US"/>
        </a:p>
      </dgm:t>
    </dgm:pt>
    <dgm:pt modelId="{A033CF71-8C96-47F6-867B-2FF4770275BE}">
      <dgm:prSet/>
      <dgm:spPr/>
      <dgm:t>
        <a:bodyPr/>
        <a:lstStyle/>
        <a:p>
          <a:r>
            <a:rPr lang="en-ID" b="0" i="0"/>
            <a:t>Pandang klien saat sedang bicara</a:t>
          </a:r>
          <a:endParaRPr lang="en-US"/>
        </a:p>
      </dgm:t>
    </dgm:pt>
    <dgm:pt modelId="{48FC6A1A-A5E3-4088-A25B-AE14BEC03A7B}" type="parTrans" cxnId="{75999496-1E9A-4265-B8C7-A43BBB7D30F8}">
      <dgm:prSet/>
      <dgm:spPr/>
      <dgm:t>
        <a:bodyPr/>
        <a:lstStyle/>
        <a:p>
          <a:endParaRPr lang="en-US"/>
        </a:p>
      </dgm:t>
    </dgm:pt>
    <dgm:pt modelId="{B53A9141-A4F8-4608-9004-E7F1FFF23AC2}" type="sibTrans" cxnId="{75999496-1E9A-4265-B8C7-A43BBB7D30F8}">
      <dgm:prSet/>
      <dgm:spPr/>
      <dgm:t>
        <a:bodyPr/>
        <a:lstStyle/>
        <a:p>
          <a:endParaRPr lang="en-US"/>
        </a:p>
      </dgm:t>
    </dgm:pt>
    <dgm:pt modelId="{7F57D536-6045-4F89-87C0-5DE5E44CA03C}">
      <dgm:prSet/>
      <dgm:spPr/>
      <dgm:t>
        <a:bodyPr/>
        <a:lstStyle/>
        <a:p>
          <a:r>
            <a:rPr lang="en-ID" b="0" i="0" dirty="0" err="1"/>
            <a:t>Tidak</a:t>
          </a:r>
          <a:r>
            <a:rPr lang="en-ID" b="0" i="0" dirty="0"/>
            <a:t> </a:t>
          </a:r>
          <a:r>
            <a:rPr lang="en-ID" b="0" i="0" dirty="0" err="1"/>
            <a:t>menyilangkan</a:t>
          </a:r>
          <a:r>
            <a:rPr lang="en-ID" b="0" i="0" dirty="0"/>
            <a:t> kaki / </a:t>
          </a:r>
          <a:r>
            <a:rPr lang="en-ID" b="0" i="0" dirty="0" err="1"/>
            <a:t>tangan</a:t>
          </a:r>
          <a:endParaRPr lang="en-US" dirty="0"/>
        </a:p>
      </dgm:t>
    </dgm:pt>
    <dgm:pt modelId="{2FBD4AFE-B134-4518-B634-A2E34CA5B6F2}" type="parTrans" cxnId="{7D8BE04F-8B13-42C5-BC81-0AEBD2B34A0E}">
      <dgm:prSet/>
      <dgm:spPr/>
      <dgm:t>
        <a:bodyPr/>
        <a:lstStyle/>
        <a:p>
          <a:endParaRPr lang="en-US"/>
        </a:p>
      </dgm:t>
    </dgm:pt>
    <dgm:pt modelId="{E89E79F0-40A7-4C33-9557-6D91FAA6E89F}" type="sibTrans" cxnId="{7D8BE04F-8B13-42C5-BC81-0AEBD2B34A0E}">
      <dgm:prSet/>
      <dgm:spPr/>
      <dgm:t>
        <a:bodyPr/>
        <a:lstStyle/>
        <a:p>
          <a:endParaRPr lang="en-US"/>
        </a:p>
      </dgm:t>
    </dgm:pt>
    <dgm:pt modelId="{5DD76F0B-2D9D-40BD-98AE-BDA766D1803A}">
      <dgm:prSet/>
      <dgm:spPr/>
      <dgm:t>
        <a:bodyPr/>
        <a:lstStyle/>
        <a:p>
          <a:r>
            <a:rPr lang="en-ID" b="0" i="0"/>
            <a:t>Hindari gerakan yang tidak perlu</a:t>
          </a:r>
          <a:endParaRPr lang="en-US"/>
        </a:p>
      </dgm:t>
    </dgm:pt>
    <dgm:pt modelId="{EBFE812F-D2FF-418E-AED6-2BE73EB7A2F0}" type="parTrans" cxnId="{E104905E-B99C-4D2B-9BF4-B93BDAF79ACE}">
      <dgm:prSet/>
      <dgm:spPr/>
      <dgm:t>
        <a:bodyPr/>
        <a:lstStyle/>
        <a:p>
          <a:endParaRPr lang="en-US"/>
        </a:p>
      </dgm:t>
    </dgm:pt>
    <dgm:pt modelId="{57D11234-5CF2-452D-9E9C-D65B7E81887A}" type="sibTrans" cxnId="{E104905E-B99C-4D2B-9BF4-B93BDAF79ACE}">
      <dgm:prSet/>
      <dgm:spPr/>
      <dgm:t>
        <a:bodyPr/>
        <a:lstStyle/>
        <a:p>
          <a:endParaRPr lang="en-US"/>
        </a:p>
      </dgm:t>
    </dgm:pt>
    <dgm:pt modelId="{1EF9EC01-6114-471D-9555-8C1B2613C670}">
      <dgm:prSet/>
      <dgm:spPr/>
      <dgm:t>
        <a:bodyPr/>
        <a:lstStyle/>
        <a:p>
          <a:r>
            <a:rPr lang="en-ID" b="0" i="0"/>
            <a:t>Anggukkan kepala</a:t>
          </a:r>
          <a:endParaRPr lang="en-US"/>
        </a:p>
      </dgm:t>
    </dgm:pt>
    <dgm:pt modelId="{A51A284A-5D86-41F6-9072-011B26BA39EA}" type="parTrans" cxnId="{4C36C097-2C66-4EA7-AD32-D190006E7B48}">
      <dgm:prSet/>
      <dgm:spPr/>
      <dgm:t>
        <a:bodyPr/>
        <a:lstStyle/>
        <a:p>
          <a:endParaRPr lang="en-US"/>
        </a:p>
      </dgm:t>
    </dgm:pt>
    <dgm:pt modelId="{9843207E-35CF-4CC7-BEFD-5954DF5D4D2A}" type="sibTrans" cxnId="{4C36C097-2C66-4EA7-AD32-D190006E7B48}">
      <dgm:prSet/>
      <dgm:spPr/>
      <dgm:t>
        <a:bodyPr/>
        <a:lstStyle/>
        <a:p>
          <a:endParaRPr lang="en-US"/>
        </a:p>
      </dgm:t>
    </dgm:pt>
    <dgm:pt modelId="{1948DB5E-B837-456A-9562-6B536B6B9810}">
      <dgm:prSet/>
      <dgm:spPr/>
      <dgm:t>
        <a:bodyPr/>
        <a:lstStyle/>
        <a:p>
          <a:r>
            <a:rPr lang="en-ID" b="0" i="0"/>
            <a:t>Condongkan tubuh kearah klien</a:t>
          </a:r>
          <a:endParaRPr lang="en-US"/>
        </a:p>
      </dgm:t>
    </dgm:pt>
    <dgm:pt modelId="{FBA4FB66-0D70-483B-8D13-3B181EBE2974}" type="parTrans" cxnId="{86C20B4E-AAC2-4261-9CFD-288CFAF29DE5}">
      <dgm:prSet/>
      <dgm:spPr/>
      <dgm:t>
        <a:bodyPr/>
        <a:lstStyle/>
        <a:p>
          <a:endParaRPr lang="en-US"/>
        </a:p>
      </dgm:t>
    </dgm:pt>
    <dgm:pt modelId="{FEF1FB34-38F4-46C5-BB48-1F796FB2758D}" type="sibTrans" cxnId="{86C20B4E-AAC2-4261-9CFD-288CFAF29DE5}">
      <dgm:prSet/>
      <dgm:spPr/>
      <dgm:t>
        <a:bodyPr/>
        <a:lstStyle/>
        <a:p>
          <a:endParaRPr lang="en-US"/>
        </a:p>
      </dgm:t>
    </dgm:pt>
    <dgm:pt modelId="{95F26A01-9814-41B1-AEE7-D148B968A187}">
      <dgm:prSet/>
      <dgm:spPr/>
      <dgm:t>
        <a:bodyPr/>
        <a:lstStyle/>
        <a:p>
          <a:r>
            <a:rPr lang="en-ID" b="0" i="0"/>
            <a:t>Tidak membawa catatan</a:t>
          </a:r>
          <a:endParaRPr lang="en-US"/>
        </a:p>
      </dgm:t>
    </dgm:pt>
    <dgm:pt modelId="{5761E06D-0445-4BAB-A167-9293677FF741}" type="parTrans" cxnId="{EB13883E-5DDB-4976-B2B5-606F2EDDEE05}">
      <dgm:prSet/>
      <dgm:spPr/>
      <dgm:t>
        <a:bodyPr/>
        <a:lstStyle/>
        <a:p>
          <a:endParaRPr lang="en-US"/>
        </a:p>
      </dgm:t>
    </dgm:pt>
    <dgm:pt modelId="{78929C35-A8B8-471C-AB8D-15A58B340286}" type="sibTrans" cxnId="{EB13883E-5DDB-4976-B2B5-606F2EDDEE05}">
      <dgm:prSet/>
      <dgm:spPr/>
      <dgm:t>
        <a:bodyPr/>
        <a:lstStyle/>
        <a:p>
          <a:endParaRPr lang="en-US"/>
        </a:p>
      </dgm:t>
    </dgm:pt>
    <dgm:pt modelId="{525C7872-F532-4900-AFBE-6A5FA08D13F7}" type="pres">
      <dgm:prSet presAssocID="{E8FCAE6E-FB0E-42AE-A602-DAF2D743963E}" presName="diagram" presStyleCnt="0">
        <dgm:presLayoutVars>
          <dgm:dir/>
          <dgm:resizeHandles val="exact"/>
        </dgm:presLayoutVars>
      </dgm:prSet>
      <dgm:spPr/>
    </dgm:pt>
    <dgm:pt modelId="{419F6CB5-5B73-49D9-AED3-8121D1FCD82C}" type="pres">
      <dgm:prSet presAssocID="{99CCC302-3E70-4970-BB7A-C437BFFE4654}" presName="node" presStyleLbl="node1" presStyleIdx="0" presStyleCnt="1">
        <dgm:presLayoutVars>
          <dgm:bulletEnabled val="1"/>
        </dgm:presLayoutVars>
      </dgm:prSet>
      <dgm:spPr/>
    </dgm:pt>
  </dgm:ptLst>
  <dgm:cxnLst>
    <dgm:cxn modelId="{EF340103-5869-4D75-AE7E-BB9F51C9B41D}" type="presOf" srcId="{1EF9EC01-6114-471D-9555-8C1B2613C670}" destId="{419F6CB5-5B73-49D9-AED3-8121D1FCD82C}" srcOrd="0" destOrd="4" presId="urn:microsoft.com/office/officeart/2005/8/layout/default"/>
    <dgm:cxn modelId="{BC20EA13-2B8C-4FDA-9E3F-E27DFC69E0C3}" type="presOf" srcId="{A033CF71-8C96-47F6-867B-2FF4770275BE}" destId="{419F6CB5-5B73-49D9-AED3-8121D1FCD82C}" srcOrd="0" destOrd="1" presId="urn:microsoft.com/office/officeart/2005/8/layout/default"/>
    <dgm:cxn modelId="{EB13883E-5DDB-4976-B2B5-606F2EDDEE05}" srcId="{99CCC302-3E70-4970-BB7A-C437BFFE4654}" destId="{95F26A01-9814-41B1-AEE7-D148B968A187}" srcOrd="5" destOrd="0" parTransId="{5761E06D-0445-4BAB-A167-9293677FF741}" sibTransId="{78929C35-A8B8-471C-AB8D-15A58B340286}"/>
    <dgm:cxn modelId="{E104905E-B99C-4D2B-9BF4-B93BDAF79ACE}" srcId="{99CCC302-3E70-4970-BB7A-C437BFFE4654}" destId="{5DD76F0B-2D9D-40BD-98AE-BDA766D1803A}" srcOrd="2" destOrd="0" parTransId="{EBFE812F-D2FF-418E-AED6-2BE73EB7A2F0}" sibTransId="{57D11234-5CF2-452D-9E9C-D65B7E81887A}"/>
    <dgm:cxn modelId="{86C20B4E-AAC2-4261-9CFD-288CFAF29DE5}" srcId="{99CCC302-3E70-4970-BB7A-C437BFFE4654}" destId="{1948DB5E-B837-456A-9562-6B536B6B9810}" srcOrd="4" destOrd="0" parTransId="{FBA4FB66-0D70-483B-8D13-3B181EBE2974}" sibTransId="{FEF1FB34-38F4-46C5-BB48-1F796FB2758D}"/>
    <dgm:cxn modelId="{7D8BE04F-8B13-42C5-BC81-0AEBD2B34A0E}" srcId="{99CCC302-3E70-4970-BB7A-C437BFFE4654}" destId="{7F57D536-6045-4F89-87C0-5DE5E44CA03C}" srcOrd="1" destOrd="0" parTransId="{2FBD4AFE-B134-4518-B634-A2E34CA5B6F2}" sibTransId="{E89E79F0-40A7-4C33-9557-6D91FAA6E89F}"/>
    <dgm:cxn modelId="{CA8F4752-F0EC-44FF-AA01-84FF6EEDCF23}" type="presOf" srcId="{95F26A01-9814-41B1-AEE7-D148B968A187}" destId="{419F6CB5-5B73-49D9-AED3-8121D1FCD82C}" srcOrd="0" destOrd="6" presId="urn:microsoft.com/office/officeart/2005/8/layout/default"/>
    <dgm:cxn modelId="{51D2E072-03ED-4C94-A489-2F440DBC6F14}" type="presOf" srcId="{E8FCAE6E-FB0E-42AE-A602-DAF2D743963E}" destId="{525C7872-F532-4900-AFBE-6A5FA08D13F7}" srcOrd="0" destOrd="0" presId="urn:microsoft.com/office/officeart/2005/8/layout/default"/>
    <dgm:cxn modelId="{75999496-1E9A-4265-B8C7-A43BBB7D30F8}" srcId="{99CCC302-3E70-4970-BB7A-C437BFFE4654}" destId="{A033CF71-8C96-47F6-867B-2FF4770275BE}" srcOrd="0" destOrd="0" parTransId="{48FC6A1A-A5E3-4088-A25B-AE14BEC03A7B}" sibTransId="{B53A9141-A4F8-4608-9004-E7F1FFF23AC2}"/>
    <dgm:cxn modelId="{117B0C97-F85E-4C5D-A420-B9809B641A52}" srcId="{E8FCAE6E-FB0E-42AE-A602-DAF2D743963E}" destId="{99CCC302-3E70-4970-BB7A-C437BFFE4654}" srcOrd="0" destOrd="0" parTransId="{49D768D1-DE12-444A-8D19-DFCBDDE02605}" sibTransId="{480DAD85-6498-4CF0-A89E-17CBDE9B3093}"/>
    <dgm:cxn modelId="{4C36C097-2C66-4EA7-AD32-D190006E7B48}" srcId="{99CCC302-3E70-4970-BB7A-C437BFFE4654}" destId="{1EF9EC01-6114-471D-9555-8C1B2613C670}" srcOrd="3" destOrd="0" parTransId="{A51A284A-5D86-41F6-9072-011B26BA39EA}" sibTransId="{9843207E-35CF-4CC7-BEFD-5954DF5D4D2A}"/>
    <dgm:cxn modelId="{4A0840B8-E279-496E-8236-5F7AFAD451F9}" type="presOf" srcId="{1948DB5E-B837-456A-9562-6B536B6B9810}" destId="{419F6CB5-5B73-49D9-AED3-8121D1FCD82C}" srcOrd="0" destOrd="5" presId="urn:microsoft.com/office/officeart/2005/8/layout/default"/>
    <dgm:cxn modelId="{3AB37EE8-54D3-4CDC-B879-9361B967A323}" type="presOf" srcId="{5DD76F0B-2D9D-40BD-98AE-BDA766D1803A}" destId="{419F6CB5-5B73-49D9-AED3-8121D1FCD82C}" srcOrd="0" destOrd="3" presId="urn:microsoft.com/office/officeart/2005/8/layout/default"/>
    <dgm:cxn modelId="{AAC62FED-81D9-45CA-AAD2-03AA903E8F25}" type="presOf" srcId="{7F57D536-6045-4F89-87C0-5DE5E44CA03C}" destId="{419F6CB5-5B73-49D9-AED3-8121D1FCD82C}" srcOrd="0" destOrd="2" presId="urn:microsoft.com/office/officeart/2005/8/layout/default"/>
    <dgm:cxn modelId="{C683D3F1-AC74-41A7-B695-1C684216B550}" type="presOf" srcId="{99CCC302-3E70-4970-BB7A-C437BFFE4654}" destId="{419F6CB5-5B73-49D9-AED3-8121D1FCD82C}" srcOrd="0" destOrd="0" presId="urn:microsoft.com/office/officeart/2005/8/layout/default"/>
    <dgm:cxn modelId="{469582AA-74E2-4526-A4D7-63EA1C1CA4FC}" type="presParOf" srcId="{525C7872-F532-4900-AFBE-6A5FA08D13F7}" destId="{419F6CB5-5B73-49D9-AED3-8121D1FCD82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961186-2287-423C-AFA7-53498657A2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1C85D9-B85A-4839-8F23-D403B06ABEC0}">
      <dgm:prSet/>
      <dgm:spPr/>
      <dgm:t>
        <a:bodyPr/>
        <a:lstStyle/>
        <a:p>
          <a:r>
            <a:rPr lang="en-ID" b="0" i="0"/>
            <a:t>Teknik ini digunakan agar klien merasa perawat peduli padanya</a:t>
          </a:r>
          <a:endParaRPr lang="en-US"/>
        </a:p>
      </dgm:t>
    </dgm:pt>
    <dgm:pt modelId="{FB5FB22B-ED64-427B-9E7C-4A7E4D9C34AD}" type="parTrans" cxnId="{CC625790-3DC1-44D0-96C3-DE0F1240EA61}">
      <dgm:prSet/>
      <dgm:spPr/>
      <dgm:t>
        <a:bodyPr/>
        <a:lstStyle/>
        <a:p>
          <a:endParaRPr lang="en-US"/>
        </a:p>
      </dgm:t>
    </dgm:pt>
    <dgm:pt modelId="{C9ADD3D6-18DE-4EFF-9B5D-FFD0ACEEDA8D}" type="sibTrans" cxnId="{CC625790-3DC1-44D0-96C3-DE0F1240EA61}">
      <dgm:prSet/>
      <dgm:spPr/>
      <dgm:t>
        <a:bodyPr/>
        <a:lstStyle/>
        <a:p>
          <a:endParaRPr lang="en-US"/>
        </a:p>
      </dgm:t>
    </dgm:pt>
    <dgm:pt modelId="{EA376B13-4D8B-4532-B6FE-97EFEF933F34}">
      <dgm:prSet/>
      <dgm:spPr/>
      <dgm:t>
        <a:bodyPr/>
        <a:lstStyle/>
        <a:p>
          <a:r>
            <a:rPr lang="en-ID" b="0" i="0"/>
            <a:t>Contoh: “Ibu tampak manis sekali mengenakan baju berwarna biru ini ?”</a:t>
          </a:r>
          <a:endParaRPr lang="en-US"/>
        </a:p>
      </dgm:t>
    </dgm:pt>
    <dgm:pt modelId="{F6A9F03B-8BD6-400A-944B-8D5F3BA3ED20}" type="parTrans" cxnId="{256275B3-C8DE-4EAD-9192-20BF93CEB902}">
      <dgm:prSet/>
      <dgm:spPr/>
      <dgm:t>
        <a:bodyPr/>
        <a:lstStyle/>
        <a:p>
          <a:endParaRPr lang="en-US"/>
        </a:p>
      </dgm:t>
    </dgm:pt>
    <dgm:pt modelId="{E973B153-334E-44F3-B829-753DD689EAEC}" type="sibTrans" cxnId="{256275B3-C8DE-4EAD-9192-20BF93CEB902}">
      <dgm:prSet/>
      <dgm:spPr/>
      <dgm:t>
        <a:bodyPr/>
        <a:lstStyle/>
        <a:p>
          <a:endParaRPr lang="en-US"/>
        </a:p>
      </dgm:t>
    </dgm:pt>
    <dgm:pt modelId="{6BFDD9F0-B269-41B1-81CB-08C8B150F46A}" type="pres">
      <dgm:prSet presAssocID="{A5961186-2287-423C-AFA7-53498657A258}" presName="root" presStyleCnt="0">
        <dgm:presLayoutVars>
          <dgm:dir/>
          <dgm:resizeHandles val="exact"/>
        </dgm:presLayoutVars>
      </dgm:prSet>
      <dgm:spPr/>
    </dgm:pt>
    <dgm:pt modelId="{B67BB858-B917-48AD-A997-1B0662C67B3D}" type="pres">
      <dgm:prSet presAssocID="{0C1C85D9-B85A-4839-8F23-D403B06ABEC0}" presName="compNode" presStyleCnt="0"/>
      <dgm:spPr/>
    </dgm:pt>
    <dgm:pt modelId="{549105D4-2F9B-4E8A-B50A-BE7CC5ED146E}" type="pres">
      <dgm:prSet presAssocID="{0C1C85D9-B85A-4839-8F23-D403B06ABEC0}" presName="bgRect" presStyleLbl="bgShp" presStyleIdx="0" presStyleCnt="2"/>
      <dgm:spPr/>
    </dgm:pt>
    <dgm:pt modelId="{94751634-0839-4661-AB36-25A5FA7571EE}" type="pres">
      <dgm:prSet presAssocID="{0C1C85D9-B85A-4839-8F23-D403B06ABEC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0D849C9-5948-43E6-B181-6BDCB9ADC1B5}" type="pres">
      <dgm:prSet presAssocID="{0C1C85D9-B85A-4839-8F23-D403B06ABEC0}" presName="spaceRect" presStyleCnt="0"/>
      <dgm:spPr/>
    </dgm:pt>
    <dgm:pt modelId="{2E987DF1-5929-4233-BCB6-49C902674A7A}" type="pres">
      <dgm:prSet presAssocID="{0C1C85D9-B85A-4839-8F23-D403B06ABEC0}" presName="parTx" presStyleLbl="revTx" presStyleIdx="0" presStyleCnt="2">
        <dgm:presLayoutVars>
          <dgm:chMax val="0"/>
          <dgm:chPref val="0"/>
        </dgm:presLayoutVars>
      </dgm:prSet>
      <dgm:spPr/>
    </dgm:pt>
    <dgm:pt modelId="{DF91A084-8630-4EA2-9EE5-F53E1C1837E6}" type="pres">
      <dgm:prSet presAssocID="{C9ADD3D6-18DE-4EFF-9B5D-FFD0ACEEDA8D}" presName="sibTrans" presStyleCnt="0"/>
      <dgm:spPr/>
    </dgm:pt>
    <dgm:pt modelId="{727DB48E-C7F2-403D-8149-0DAA6609FC96}" type="pres">
      <dgm:prSet presAssocID="{EA376B13-4D8B-4532-B6FE-97EFEF933F34}" presName="compNode" presStyleCnt="0"/>
      <dgm:spPr/>
    </dgm:pt>
    <dgm:pt modelId="{5564EBFA-77CE-4A40-848C-1EFAC05BB436}" type="pres">
      <dgm:prSet presAssocID="{EA376B13-4D8B-4532-B6FE-97EFEF933F34}" presName="bgRect" presStyleLbl="bgShp" presStyleIdx="1" presStyleCnt="2"/>
      <dgm:spPr/>
    </dgm:pt>
    <dgm:pt modelId="{2A113123-01C0-41A7-9688-C432A41E6B12}" type="pres">
      <dgm:prSet presAssocID="{EA376B13-4D8B-4532-B6FE-97EFEF933F3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46D1E679-DE3C-419E-B910-E81FE4263734}" type="pres">
      <dgm:prSet presAssocID="{EA376B13-4D8B-4532-B6FE-97EFEF933F34}" presName="spaceRect" presStyleCnt="0"/>
      <dgm:spPr/>
    </dgm:pt>
    <dgm:pt modelId="{2EB7AE05-3D09-4349-A60F-168FEB9D85D5}" type="pres">
      <dgm:prSet presAssocID="{EA376B13-4D8B-4532-B6FE-97EFEF933F3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072D419-7141-481C-998F-259C349538E6}" type="presOf" srcId="{0C1C85D9-B85A-4839-8F23-D403B06ABEC0}" destId="{2E987DF1-5929-4233-BCB6-49C902674A7A}" srcOrd="0" destOrd="0" presId="urn:microsoft.com/office/officeart/2018/2/layout/IconVerticalSolidList"/>
    <dgm:cxn modelId="{C93EAC47-7CB8-4B15-9570-311E52B2D4AB}" type="presOf" srcId="{A5961186-2287-423C-AFA7-53498657A258}" destId="{6BFDD9F0-B269-41B1-81CB-08C8B150F46A}" srcOrd="0" destOrd="0" presId="urn:microsoft.com/office/officeart/2018/2/layout/IconVerticalSolidList"/>
    <dgm:cxn modelId="{40720F6A-686B-436F-8D17-F38B6E0DE9A8}" type="presOf" srcId="{EA376B13-4D8B-4532-B6FE-97EFEF933F34}" destId="{2EB7AE05-3D09-4349-A60F-168FEB9D85D5}" srcOrd="0" destOrd="0" presId="urn:microsoft.com/office/officeart/2018/2/layout/IconVerticalSolidList"/>
    <dgm:cxn modelId="{CC625790-3DC1-44D0-96C3-DE0F1240EA61}" srcId="{A5961186-2287-423C-AFA7-53498657A258}" destId="{0C1C85D9-B85A-4839-8F23-D403B06ABEC0}" srcOrd="0" destOrd="0" parTransId="{FB5FB22B-ED64-427B-9E7C-4A7E4D9C34AD}" sibTransId="{C9ADD3D6-18DE-4EFF-9B5D-FFD0ACEEDA8D}"/>
    <dgm:cxn modelId="{256275B3-C8DE-4EAD-9192-20BF93CEB902}" srcId="{A5961186-2287-423C-AFA7-53498657A258}" destId="{EA376B13-4D8B-4532-B6FE-97EFEF933F34}" srcOrd="1" destOrd="0" parTransId="{F6A9F03B-8BD6-400A-944B-8D5F3BA3ED20}" sibTransId="{E973B153-334E-44F3-B829-753DD689EAEC}"/>
    <dgm:cxn modelId="{2E22DCAB-F334-4432-B2F2-1A4BC9EA81F8}" type="presParOf" srcId="{6BFDD9F0-B269-41B1-81CB-08C8B150F46A}" destId="{B67BB858-B917-48AD-A997-1B0662C67B3D}" srcOrd="0" destOrd="0" presId="urn:microsoft.com/office/officeart/2018/2/layout/IconVerticalSolidList"/>
    <dgm:cxn modelId="{AFC4C1F9-A989-4795-A418-D1184E60D1BD}" type="presParOf" srcId="{B67BB858-B917-48AD-A997-1B0662C67B3D}" destId="{549105D4-2F9B-4E8A-B50A-BE7CC5ED146E}" srcOrd="0" destOrd="0" presId="urn:microsoft.com/office/officeart/2018/2/layout/IconVerticalSolidList"/>
    <dgm:cxn modelId="{95BCBF7F-C50E-41F7-B3F6-7FF7D926B471}" type="presParOf" srcId="{B67BB858-B917-48AD-A997-1B0662C67B3D}" destId="{94751634-0839-4661-AB36-25A5FA7571EE}" srcOrd="1" destOrd="0" presId="urn:microsoft.com/office/officeart/2018/2/layout/IconVerticalSolidList"/>
    <dgm:cxn modelId="{E178B850-903D-4F7D-9814-2154E4F0AC6C}" type="presParOf" srcId="{B67BB858-B917-48AD-A997-1B0662C67B3D}" destId="{F0D849C9-5948-43E6-B181-6BDCB9ADC1B5}" srcOrd="2" destOrd="0" presId="urn:microsoft.com/office/officeart/2018/2/layout/IconVerticalSolidList"/>
    <dgm:cxn modelId="{8D00B36D-01F4-4184-B3A3-BBEBF1922C89}" type="presParOf" srcId="{B67BB858-B917-48AD-A997-1B0662C67B3D}" destId="{2E987DF1-5929-4233-BCB6-49C902674A7A}" srcOrd="3" destOrd="0" presId="urn:microsoft.com/office/officeart/2018/2/layout/IconVerticalSolidList"/>
    <dgm:cxn modelId="{966A8242-553E-4FB3-886E-8212FDA1570C}" type="presParOf" srcId="{6BFDD9F0-B269-41B1-81CB-08C8B150F46A}" destId="{DF91A084-8630-4EA2-9EE5-F53E1C1837E6}" srcOrd="1" destOrd="0" presId="urn:microsoft.com/office/officeart/2018/2/layout/IconVerticalSolidList"/>
    <dgm:cxn modelId="{3A49224B-B538-4BF9-9FFB-0E13E86E1FB7}" type="presParOf" srcId="{6BFDD9F0-B269-41B1-81CB-08C8B150F46A}" destId="{727DB48E-C7F2-403D-8149-0DAA6609FC96}" srcOrd="2" destOrd="0" presId="urn:microsoft.com/office/officeart/2018/2/layout/IconVerticalSolidList"/>
    <dgm:cxn modelId="{2629B2F0-EB1D-472C-B33F-F5FCA687F0BA}" type="presParOf" srcId="{727DB48E-C7F2-403D-8149-0DAA6609FC96}" destId="{5564EBFA-77CE-4A40-848C-1EFAC05BB436}" srcOrd="0" destOrd="0" presId="urn:microsoft.com/office/officeart/2018/2/layout/IconVerticalSolidList"/>
    <dgm:cxn modelId="{9B2107B4-B15E-4CF9-AB79-13183700CE0C}" type="presParOf" srcId="{727DB48E-C7F2-403D-8149-0DAA6609FC96}" destId="{2A113123-01C0-41A7-9688-C432A41E6B12}" srcOrd="1" destOrd="0" presId="urn:microsoft.com/office/officeart/2018/2/layout/IconVerticalSolidList"/>
    <dgm:cxn modelId="{202B9B9B-8A88-4CDE-842F-DE4709F237B3}" type="presParOf" srcId="{727DB48E-C7F2-403D-8149-0DAA6609FC96}" destId="{46D1E679-DE3C-419E-B910-E81FE4263734}" srcOrd="2" destOrd="0" presId="urn:microsoft.com/office/officeart/2018/2/layout/IconVerticalSolidList"/>
    <dgm:cxn modelId="{6287B4D9-3B3F-43B8-BD81-ADE9F7CA3277}" type="presParOf" srcId="{727DB48E-C7F2-403D-8149-0DAA6609FC96}" destId="{2EB7AE05-3D09-4349-A60F-168FEB9D85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91CD-4387-44BE-9804-E06250094638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2F92F-32B0-41B9-A876-C3C6F448EA9C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/>
            <a:t>Komunikasi merupakan suatu proses pengiriman pesan atau symbolsimbol yang mengandung arti dari seseorang komunikator kepada komunikan dengan tujuan tertentu. </a:t>
          </a:r>
          <a:endParaRPr lang="en-US" sz="2300" kern="1200"/>
        </a:p>
      </dsp:txBody>
      <dsp:txXfrm>
        <a:off x="608661" y="692298"/>
        <a:ext cx="4508047" cy="2799040"/>
      </dsp:txXfrm>
    </dsp:sp>
    <dsp:sp modelId="{9434E9EA-9659-403C-9A13-6333489F6C7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3F01C-798A-48FB-A5C0-10E048891017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/>
            <a:t>Menurut Agus M.Hardjana (2016 :15) “Komunikasi merupakan kegiatan dimana seseorang menyampaikan pesan melalui media tertentu kepada orang lain dan sesudah menerima pesan kemudian memberikan tanggapan kepada pengirim pesan”.</a:t>
          </a:r>
          <a:r>
            <a:rPr lang="en-US" sz="2300" kern="1200"/>
            <a:t> </a:t>
          </a:r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2850E-5CC1-489C-9405-37D91DB4FEEB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7F9DD-D81E-4559-B4E1-3A93EF880451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/>
            <a:t>Komunikasi adalah proses atau cara dimana individu menghubungkan pengalaman, ide, pengetahuan, dan perasaan kepada orang lain </a:t>
          </a:r>
          <a:endParaRPr lang="en-US" sz="2500" kern="1200"/>
        </a:p>
      </dsp:txBody>
      <dsp:txXfrm>
        <a:off x="608661" y="692298"/>
        <a:ext cx="4508047" cy="2799040"/>
      </dsp:txXfrm>
    </dsp:sp>
    <dsp:sp modelId="{8FD69DA2-616E-48C0-964C-C2473B95872D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DA620-AD0E-4B82-9666-4889764417D5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kern="1200"/>
            <a:t>Kemampuan dalam berkomunikasi secara efektif memiliki peranan penting untuk mengumpulkan data dan berbagi informasi serta untuk membangun hubungan dengan pasien dan keluarga mereka.</a:t>
          </a:r>
          <a:endParaRPr lang="en-US" sz="2500" kern="1200"/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BE88A-9C20-4D1A-BAF7-ED89A76C43AA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7ACFE-2D37-488F-825D-3B7CC2F00DA7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000" kern="1200"/>
            <a:t>K</a:t>
          </a:r>
          <a:r>
            <a:rPr lang="en-ID" sz="3000" b="0" i="0" kern="1200"/>
            <a:t>omunikasi meliputi pengucapan ( kata- kata),bahasa tubuh(gesture, ekspresi wajah, sentuhan, )</a:t>
          </a:r>
          <a:endParaRPr lang="en-US" sz="3000" kern="1200"/>
        </a:p>
      </dsp:txBody>
      <dsp:txXfrm>
        <a:off x="696297" y="538547"/>
        <a:ext cx="4171627" cy="2590157"/>
      </dsp:txXfrm>
    </dsp:sp>
    <dsp:sp modelId="{7389CD2B-3DE7-4217-A01D-94944438AF67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6D1B3-0B0E-47EE-80DF-B2C2802C545E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000" b="0" i="0" kern="1200"/>
            <a:t>Pesan nonverbal kadang memberikan informasi lebih</a:t>
          </a:r>
          <a:endParaRPr lang="en-US" sz="3000" kern="1200"/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FB4C5-2AF7-46FE-B046-73A1D4E32960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D1A14-D77A-47CF-979F-65C573AC8BF3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500" b="0" i="0" kern="1200"/>
            <a:t>Sikap terbuka</a:t>
          </a:r>
          <a:endParaRPr lang="en-US" sz="6500" kern="1200"/>
        </a:p>
      </dsp:txBody>
      <dsp:txXfrm>
        <a:off x="696297" y="538547"/>
        <a:ext cx="4171627" cy="2590157"/>
      </dsp:txXfrm>
    </dsp:sp>
    <dsp:sp modelId="{BCEFC52B-29C3-4EAA-BF85-334D8A205E92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BAD24-5459-4FB9-9B47-E575252180CF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500" kern="1200"/>
            <a:t>R</a:t>
          </a:r>
          <a:r>
            <a:rPr lang="en-ID" sz="6500" b="0" i="0" kern="1200"/>
            <a:t>elaks</a:t>
          </a:r>
          <a:endParaRPr lang="en-US" sz="6500" kern="1200"/>
        </a:p>
      </dsp:txBody>
      <dsp:txXfrm>
        <a:off x="5991936" y="538547"/>
        <a:ext cx="4171627" cy="2590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F6CB5-5B73-49D9-AED3-8121D1FCD82C}">
      <dsp:nvSpPr>
        <dsp:cNvPr id="0" name=""/>
        <dsp:cNvSpPr/>
      </dsp:nvSpPr>
      <dsp:spPr>
        <a:xfrm>
          <a:off x="0" y="459223"/>
          <a:ext cx="5721484" cy="34328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300" b="0" i="0" kern="1200"/>
            <a:t>Sikap yang dibutuhkan :</a:t>
          </a:r>
          <a:endParaRPr lang="en-US" sz="33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600" b="0" i="0" kern="1200"/>
            <a:t>Pandang klien saat sedang bicara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600" b="0" i="0" kern="1200" dirty="0" err="1"/>
            <a:t>Tidak</a:t>
          </a:r>
          <a:r>
            <a:rPr lang="en-ID" sz="2600" b="0" i="0" kern="1200" dirty="0"/>
            <a:t> </a:t>
          </a:r>
          <a:r>
            <a:rPr lang="en-ID" sz="2600" b="0" i="0" kern="1200" dirty="0" err="1"/>
            <a:t>menyilangkan</a:t>
          </a:r>
          <a:r>
            <a:rPr lang="en-ID" sz="2600" b="0" i="0" kern="1200" dirty="0"/>
            <a:t> kaki / </a:t>
          </a:r>
          <a:r>
            <a:rPr lang="en-ID" sz="2600" b="0" i="0" kern="1200" dirty="0" err="1"/>
            <a:t>tangan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600" b="0" i="0" kern="1200"/>
            <a:t>Hindari gerakan yang tidak perlu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600" b="0" i="0" kern="1200"/>
            <a:t>Anggukkan kepala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600" b="0" i="0" kern="1200"/>
            <a:t>Condongkan tubuh kearah klien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600" b="0" i="0" kern="1200"/>
            <a:t>Tidak membawa catatan</a:t>
          </a:r>
          <a:endParaRPr lang="en-US" sz="2600" kern="1200"/>
        </a:p>
      </dsp:txBody>
      <dsp:txXfrm>
        <a:off x="0" y="459223"/>
        <a:ext cx="5721484" cy="3432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105D4-2F9B-4E8A-B50A-BE7CC5ED146E}">
      <dsp:nvSpPr>
        <dsp:cNvPr id="0" name=""/>
        <dsp:cNvSpPr/>
      </dsp:nvSpPr>
      <dsp:spPr>
        <a:xfrm>
          <a:off x="0" y="894261"/>
          <a:ext cx="5861090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51634-0839-4661-AB36-25A5FA7571EE}">
      <dsp:nvSpPr>
        <dsp:cNvPr id="0" name=""/>
        <dsp:cNvSpPr/>
      </dsp:nvSpPr>
      <dsp:spPr>
        <a:xfrm>
          <a:off x="499410" y="1265724"/>
          <a:ext cx="908019" cy="908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87DF1-5929-4233-BCB6-49C902674A7A}">
      <dsp:nvSpPr>
        <dsp:cNvPr id="0" name=""/>
        <dsp:cNvSpPr/>
      </dsp:nvSpPr>
      <dsp:spPr>
        <a:xfrm>
          <a:off x="1906841" y="894261"/>
          <a:ext cx="3954248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0" i="0" kern="1200"/>
            <a:t>Teknik ini digunakan agar klien merasa perawat peduli padanya</a:t>
          </a:r>
          <a:endParaRPr lang="en-US" sz="2500" kern="1200"/>
        </a:p>
      </dsp:txBody>
      <dsp:txXfrm>
        <a:off x="1906841" y="894261"/>
        <a:ext cx="3954248" cy="1650945"/>
      </dsp:txXfrm>
    </dsp:sp>
    <dsp:sp modelId="{5564EBFA-77CE-4A40-848C-1EFAC05BB436}">
      <dsp:nvSpPr>
        <dsp:cNvPr id="0" name=""/>
        <dsp:cNvSpPr/>
      </dsp:nvSpPr>
      <dsp:spPr>
        <a:xfrm>
          <a:off x="0" y="2957943"/>
          <a:ext cx="5861090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13123-01C0-41A7-9688-C432A41E6B12}">
      <dsp:nvSpPr>
        <dsp:cNvPr id="0" name=""/>
        <dsp:cNvSpPr/>
      </dsp:nvSpPr>
      <dsp:spPr>
        <a:xfrm>
          <a:off x="499410" y="3329405"/>
          <a:ext cx="908019" cy="908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7AE05-3D09-4349-A60F-168FEB9D85D5}">
      <dsp:nvSpPr>
        <dsp:cNvPr id="0" name=""/>
        <dsp:cNvSpPr/>
      </dsp:nvSpPr>
      <dsp:spPr>
        <a:xfrm>
          <a:off x="1906841" y="2957943"/>
          <a:ext cx="3954248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0" i="0" kern="1200"/>
            <a:t>Contoh: “Ibu tampak manis sekali mengenakan baju berwarna biru ini ?”</a:t>
          </a:r>
          <a:endParaRPr lang="en-US" sz="2500" kern="1200"/>
        </a:p>
      </dsp:txBody>
      <dsp:txXfrm>
        <a:off x="1906841" y="2957943"/>
        <a:ext cx="3954248" cy="165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5D20-303B-6A4E-4C2E-C98846E41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4EDB5-3BE3-894C-02F0-B7B760E6D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499D2-372A-7AC3-F7F0-80BAB8DA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6D9C9-FD81-AEA7-D9D5-AEA317BF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3CDD2-793A-BDA0-750D-ABB8E365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161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C6DD-28A2-7801-A2D4-CC7499A0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D63C0-091C-9083-2B68-2589B2EA3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6CDE6-143E-DBC2-668D-90F5031F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4C453-C225-D8E5-5187-879710F3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83DBE-051E-7230-9C97-C5EFA28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317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59AD0-D6BC-D0EB-E47E-98A2DC7A9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D75DE-FC5D-CC5C-F237-B20E5BD02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D5C9F-FC85-8232-CC42-0FBA7942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83B97-B9B7-AA51-8586-FC4B14C9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4A148-ED0A-074D-AACF-75A4DE8C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267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662C-8830-F594-CF16-1331A997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DFD17-86A8-57FD-0A2B-0AC0AD36B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EF1FC-DA6A-6909-6506-30032A31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49F8E-F916-009B-4816-ECCC181C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F3064-12D9-D201-AFF1-CD7425E3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670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CA53-1434-0D44-DDBF-820CB262C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04C35-A856-FBBD-15C1-7C246BDC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12341-80F3-CF9D-B162-DAF44632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52699-12C0-1CB5-0B30-73CAC842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AD9C0-CB0A-3EAA-A751-7B63EFD9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239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7104-CD25-C66B-C52A-6E45AF30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B0EDE-BD02-8152-0AD9-AF722D37F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47FC0-5788-B665-C97F-45F6FDF6E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7D235-ABCF-9F36-1103-D02EE62A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FE67A-AD8F-8784-D68F-94FB15AE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29207-6DE8-F9F1-A365-B1CB50B3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34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A252-E130-F0F6-D5F3-23EF5518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47CF6-9137-1D72-8037-F7A989FE3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8A0F3-5B89-23B0-7202-3D3B4FC90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E7D23-F926-5523-8A63-19B825EB2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392A4-8F44-9AA2-6EF6-D49C3C6E0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86DF45-D21D-D001-56AA-675D4D11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216482-A3AD-76E8-5DCA-D941745F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B761C-F622-BDE0-B804-89E2E07E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483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D250-EAF2-995D-53D1-0B527C10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7B199-77A7-F2B1-B4FF-A2946606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E9AB1-5AF2-7390-48F5-9FFC5C64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FEE37-C3DA-8BE8-9C17-F8384A3F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948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2AE4A-850A-5438-6F33-CBDB6F59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932C1-8810-860F-C2BA-343132A8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C9F4F-FD1D-E287-E1D7-BFD9BE80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971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96D4-DDD0-555E-8F40-C5D3F97B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4675-C2CD-A46C-FC41-B6830AB4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20F3E-F135-8986-0363-7B7E3D908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ECF4D-9467-1B4D-63D5-B439FFDA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9A985-7F1D-8263-99E0-0088A86D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289DD-360B-050E-279B-CBA7B76E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797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5BFE-09E3-68C4-A6AF-123CBB78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30DA8F-43E5-5189-868F-82D2C6F0B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EE92C-C8B0-03FB-5CD2-C987E6C87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ED2D9-E610-09E6-84ED-9701BEF5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3A47E-0485-7016-0AA6-E5721394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5EBC2-75D6-1065-BD44-8FA831C2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304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2C2B4-0253-38D6-F6C6-54E487E4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6D759-CC06-03EF-5913-FFEACDEA0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EEBEA-11DE-7351-21C9-EE50D53F1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9894A8-0BEE-4B46-9260-1B40652FD275}" type="datetimeFigureOut">
              <a:rPr lang="en-ID" smtClean="0"/>
              <a:t>12/11/2024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07304-4624-79E5-C09E-A2CE40574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D82E1-7237-7F24-D0F2-2BAD23694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4817BC-C72D-4220-85A6-63BDFF0922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227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31728-7707-033A-F763-1C364D59A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en-ID" sz="4800" dirty="0" err="1">
                <a:solidFill>
                  <a:srgbClr val="FFFFFF"/>
                </a:solidFill>
              </a:rPr>
              <a:t>Komunikasi</a:t>
            </a:r>
            <a:r>
              <a:rPr lang="en-ID" sz="4800" dirty="0">
                <a:solidFill>
                  <a:srgbClr val="FFFFFF"/>
                </a:solidFill>
              </a:rPr>
              <a:t> Pada </a:t>
            </a:r>
            <a:r>
              <a:rPr lang="en-ID" sz="4800" dirty="0" err="1">
                <a:solidFill>
                  <a:srgbClr val="FFFFFF"/>
                </a:solidFill>
              </a:rPr>
              <a:t>Lansia</a:t>
            </a:r>
            <a:endParaRPr lang="en-ID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D17F1-0FE8-8BF0-E7B6-5EDF1287E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r>
              <a:rPr lang="en-ID" sz="1100">
                <a:solidFill>
                  <a:srgbClr val="FFFFFF"/>
                </a:solidFill>
              </a:rPr>
              <a:t>Oleh </a:t>
            </a:r>
          </a:p>
          <a:p>
            <a:r>
              <a:rPr lang="en-ID" sz="1100">
                <a:solidFill>
                  <a:srgbClr val="FFFFFF"/>
                </a:solidFill>
              </a:rPr>
              <a:t>Ns.Suyamto SST., MPH</a:t>
            </a:r>
          </a:p>
          <a:p>
            <a:r>
              <a:rPr lang="en-ID" sz="1100">
                <a:solidFill>
                  <a:srgbClr val="FFFFFF"/>
                </a:solidFill>
              </a:rPr>
              <a:t>Stikes Notokusumo Yogyakarta</a:t>
            </a:r>
          </a:p>
        </p:txBody>
      </p:sp>
    </p:spTree>
    <p:extLst>
      <p:ext uri="{BB962C8B-B14F-4D97-AF65-F5344CB8AC3E}">
        <p14:creationId xmlns:p14="http://schemas.microsoft.com/office/powerpoint/2010/main" val="8456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6373-CD44-D4BD-5512-AC54028E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 sz="37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Sikap perawat Pendekatan non judgemental</a:t>
            </a:r>
            <a:endParaRPr lang="en-ID" sz="3700">
              <a:solidFill>
                <a:srgbClr val="FFFFFF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5EBD6-7C8D-D4B8-49C0-37B710D0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D" b="0" i="0" dirty="0">
                <a:effectLst/>
                <a:latin typeface="Open Sans" panose="020B0606030504020204" pitchFamily="34" charset="0"/>
              </a:rPr>
              <a:t>Hal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harus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diperhatikan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menjaga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sikap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nonjudgemental</a:t>
            </a:r>
          </a:p>
          <a:p>
            <a:r>
              <a:rPr lang="en-ID" b="0" i="0" dirty="0" err="1">
                <a:effectLst/>
                <a:latin typeface="Open Sans" panose="020B0606030504020204" pitchFamily="34" charset="0"/>
              </a:rPr>
              <a:t>Empati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r>
              <a:rPr lang="en-ID" b="0" i="0" dirty="0">
                <a:effectLst/>
                <a:latin typeface="Open Sans" panose="020B0606030504020204" pitchFamily="34" charset="0"/>
              </a:rPr>
              <a:t>Respect</a:t>
            </a:r>
          </a:p>
          <a:p>
            <a:r>
              <a:rPr lang="en-ID" b="0" i="0" dirty="0" err="1">
                <a:effectLst/>
                <a:latin typeface="Open Sans" panose="020B0606030504020204" pitchFamily="34" charset="0"/>
              </a:rPr>
              <a:t>Berkata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jujur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r>
              <a:rPr lang="en-ID" b="0" i="0" dirty="0" err="1">
                <a:effectLst/>
                <a:latin typeface="Open Sans" panose="020B0606030504020204" pitchFamily="34" charset="0"/>
              </a:rPr>
              <a:t>CaringHangat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r>
              <a:rPr lang="en-ID" b="0" i="0" dirty="0" err="1">
                <a:effectLst/>
                <a:latin typeface="Open Sans" panose="020B0606030504020204" pitchFamily="34" charset="0"/>
              </a:rPr>
              <a:t>Menjaga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rahasia</a:t>
            </a:r>
            <a:endParaRPr lang="en-ID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8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69647-CF7C-B110-7E5E-5DAECAB8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 sz="41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Tehnik komunikasi efektif</a:t>
            </a:r>
            <a:endParaRPr lang="en-ID" sz="41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26CA3-45CC-9D28-3E0E-95BE3EFD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ID" b="0" i="0" err="1">
                <a:effectLst/>
                <a:latin typeface="Open Sans" panose="020B0606030504020204" pitchFamily="34" charset="0"/>
              </a:rPr>
              <a:t>Mendengar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aktif</a:t>
            </a:r>
            <a:endParaRPr lang="en-ID" b="0" i="0">
              <a:effectLst/>
              <a:latin typeface="Open Sans" panose="020B0606030504020204" pitchFamily="34" charset="0"/>
            </a:endParaRP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Diam</a:t>
            </a:r>
            <a:endParaRPr lang="en-ID" b="0" i="0">
              <a:effectLst/>
              <a:latin typeface="Open Sans" panose="020B0606030504020204" pitchFamily="34" charset="0"/>
            </a:endParaRP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Pertanyaan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terbuka</a:t>
            </a:r>
            <a:endParaRPr lang="en-ID" b="0" i="0">
              <a:effectLst/>
              <a:latin typeface="Open Sans" panose="020B0606030504020204" pitchFamily="34" charset="0"/>
            </a:endParaRP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Pemberian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penghargaan</a:t>
            </a:r>
            <a:endParaRPr lang="en-ID" b="0" i="0">
              <a:effectLst/>
              <a:latin typeface="Open Sans" panose="020B0606030504020204" pitchFamily="34" charset="0"/>
            </a:endParaRP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RefleksiKlarifikasi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en-ID" b="0" i="0">
                <a:effectLst/>
                <a:latin typeface="Open Sans" panose="020B0606030504020204" pitchFamily="34" charset="0"/>
              </a:rPr>
              <a:t>Paraphrasing </a:t>
            </a: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Mengulang</a:t>
            </a:r>
            <a:r>
              <a:rPr lang="en-ID" b="0" i="0">
                <a:effectLst/>
                <a:latin typeface="Open Sans" panose="020B0606030504020204" pitchFamily="34" charset="0"/>
              </a:rPr>
              <a:t> ( restatement )</a:t>
            </a: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Validasi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persepsi</a:t>
            </a:r>
            <a:endParaRPr lang="en-ID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7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A9F32-BFAC-4DBA-29FE-0335D1A2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 sz="41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Mendengar aktif( aktive listening )</a:t>
            </a:r>
            <a:endParaRPr lang="en-ID" sz="41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EA864-D823-7418-1199-8CF40EE9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berusaha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perhatian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total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apa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disampaikan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,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katakan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yakinkan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kepada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bahwa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komunikasi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penting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bagi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.</a:t>
            </a:r>
            <a:br>
              <a:rPr lang="en-ID" dirty="0"/>
            </a:br>
            <a:endParaRPr lang="en-ID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7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C9985-683C-E7A9-D9A8-BB246313E0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92" r="12538" b="-1"/>
          <a:stretch/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55958-B99A-8577-380C-1FA2CEB9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44272"/>
            <a:ext cx="5721484" cy="1325563"/>
          </a:xfrm>
        </p:spPr>
        <p:txBody>
          <a:bodyPr>
            <a:normAutofit/>
          </a:bodyPr>
          <a:lstStyle/>
          <a:p>
            <a:r>
              <a:rPr lang="en-ID" b="1" i="0" err="1">
                <a:effectLst/>
                <a:latin typeface="Open Sans" panose="020B0606030504020204" pitchFamily="34" charset="0"/>
              </a:rPr>
              <a:t>Mendengar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aktive</a:t>
            </a:r>
            <a:r>
              <a:rPr lang="en-ID" b="1" i="0">
                <a:effectLst/>
                <a:latin typeface="Open Sans" panose="020B0606030504020204" pitchFamily="34" charset="0"/>
              </a:rPr>
              <a:t> (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lanjutan</a:t>
            </a:r>
            <a:r>
              <a:rPr lang="en-ID" b="1" i="0">
                <a:effectLst/>
                <a:latin typeface="Open Sans" panose="020B0606030504020204" pitchFamily="34" charset="0"/>
              </a:rPr>
              <a:t>…)</a:t>
            </a:r>
            <a:endParaRPr lang="en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83BBAD-42D4-CB1D-5D7B-77F7C3E65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099118"/>
              </p:ext>
            </p:extLst>
          </p:nvPr>
        </p:nvGraphicFramePr>
        <p:xfrm>
          <a:off x="5827048" y="1904772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589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5B6BA-4E3F-41A0-FC37-2E0226FC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>
                <a:solidFill>
                  <a:srgbClr val="FFFFFF"/>
                </a:solidFill>
              </a:rPr>
              <a:t>Diam ( silence 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0CE8-083F-B857-6612-89832E0D8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ID" b="0" i="0" dirty="0" err="1">
                <a:effectLst/>
                <a:latin typeface="Open Sans" panose="020B0606030504020204" pitchFamily="34" charset="0"/>
              </a:rPr>
              <a:t>Memberikan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kesempatan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kepada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mengorganisir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pikirannya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r>
              <a:rPr lang="en-ID" b="0" i="0" dirty="0" err="1">
                <a:effectLst/>
                <a:latin typeface="Open Sans" panose="020B0606030504020204" pitchFamily="34" charset="0"/>
              </a:rPr>
              <a:t>Memerlukan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keterampilan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ketepatan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waktu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r>
              <a:rPr lang="en-ID" b="0" i="0" dirty="0" err="1">
                <a:effectLst/>
                <a:latin typeface="Open Sans" panose="020B0606030504020204" pitchFamily="34" charset="0"/>
              </a:rPr>
              <a:t>Berguna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saat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memfasilitasi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mengambil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keputusan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membuat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alternatif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rencana</a:t>
            </a:r>
            <a:endParaRPr lang="en-ID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88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C8890-8B71-8764-0C21-483A14CF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Pertanyaan terbuka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2D94-E0C7-A125-7E99-150939E5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ID" b="0" i="0" err="1">
                <a:effectLst/>
                <a:latin typeface="Open Sans" panose="020B0606030504020204" pitchFamily="34" charset="0"/>
              </a:rPr>
              <a:t>Memberi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dorongan</a:t>
            </a:r>
            <a:r>
              <a:rPr lang="en-ID" b="0" i="0">
                <a:effectLst/>
                <a:latin typeface="Open Sans" panose="020B0606030504020204" pitchFamily="34" charset="0"/>
              </a:rPr>
              <a:t> pada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klien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untuk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memilih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topik</a:t>
            </a:r>
            <a:r>
              <a:rPr lang="en-ID" b="0" i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akan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dibicarakan</a:t>
            </a:r>
            <a:endParaRPr lang="en-ID" b="0" i="0">
              <a:effectLst/>
              <a:latin typeface="Open Sans" panose="020B0606030504020204" pitchFamily="34" charset="0"/>
            </a:endParaRP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Contoh</a:t>
            </a:r>
            <a:r>
              <a:rPr lang="en-ID" b="0" i="0">
                <a:effectLst/>
                <a:latin typeface="Open Sans" panose="020B0606030504020204" pitchFamily="34" charset="0"/>
              </a:rPr>
              <a:t> : “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ceritakan</a:t>
            </a:r>
            <a:r>
              <a:rPr lang="en-ID" b="0" i="0">
                <a:effectLst/>
                <a:latin typeface="Open Sans" panose="020B0606030504020204" pitchFamily="34" charset="0"/>
              </a:rPr>
              <a:t> pada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saya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keadaan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ibu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saat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ini</a:t>
            </a:r>
            <a:r>
              <a:rPr lang="en-ID" b="0" i="0">
                <a:effectLst/>
                <a:latin typeface="Open Sans" panose="020B0606030504020204" pitchFamily="34" charset="0"/>
              </a:rPr>
              <a:t> ?”“</a:t>
            </a:r>
            <a:r>
              <a:rPr lang="en-ID" b="0" i="0" err="1">
                <a:effectLst/>
                <a:latin typeface="Open Sans" panose="020B0606030504020204" pitchFamily="34" charset="0"/>
              </a:rPr>
              <a:t>apa</a:t>
            </a:r>
            <a:r>
              <a:rPr lang="en-ID" b="0" i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sedang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bapak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pikirkan</a:t>
            </a:r>
            <a:r>
              <a:rPr lang="en-ID" b="0" i="0">
                <a:effectLst/>
                <a:latin typeface="Open Sans" panose="020B0606030504020204" pitchFamily="34" charset="0"/>
              </a:rPr>
              <a:t>?”</a:t>
            </a:r>
            <a:endParaRPr lang="en-ID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968A6-88FF-B486-6C95-8B749677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n-ID" b="1" i="0">
                <a:effectLst/>
                <a:latin typeface="Open Sans" panose="020B0606030504020204" pitchFamily="34" charset="0"/>
              </a:rPr>
              <a:t>Pemberian penghargaan</a:t>
            </a:r>
            <a:endParaRPr lang="en-ID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A5107C-5660-68E0-7329-5D04FE398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323487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52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5BB2C-6BB9-7D89-9B52-F3F27CB8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ID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Reflecting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393C8-66B6-BC59-8604-5C475E17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ID" sz="2000" b="0" i="0" dirty="0" err="1">
                <a:effectLst/>
                <a:latin typeface="Open Sans" panose="020B0606030504020204" pitchFamily="34" charset="0"/>
              </a:rPr>
              <a:t>Refleksi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memberikan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kesempatan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kepada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mengemukakan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menerima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ide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perasaannya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bagian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dirinya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sendiri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demikian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mengindikasikan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bahwa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pendapat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adalah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berharga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mempunyai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hak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mengemukakan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pendapatnya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membuat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keputusan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memikirkannya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sendiri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000" b="0" i="0" dirty="0" err="1">
                <a:effectLst/>
                <a:latin typeface="Open Sans" panose="020B0606030504020204" pitchFamily="34" charset="0"/>
              </a:rPr>
              <a:t>Contoh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: “Bapak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tampak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nyaman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jawaban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tentang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bapak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“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5158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DF1E2-248E-09F4-7A42-FD50C6ED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Klarifikasi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76D3C-6A0A-C204-6D38-357ABAF0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D" sz="2400" b="0" i="0" err="1">
                <a:effectLst/>
                <a:latin typeface="Open Sans" panose="020B0606030504020204" pitchFamily="34" charset="0"/>
              </a:rPr>
              <a:t>Tujuan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tekhnik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adalah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menyamankan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pengertian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/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persepsi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2400" b="0" i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meminta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mengulang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apa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yang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ia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katakan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juga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meminta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memberi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contoh</a:t>
            </a:r>
            <a:endParaRPr lang="en-ID" sz="2400" b="0" i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ID" sz="2400" b="0" i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ID" sz="2400" b="0" i="0" err="1">
                <a:effectLst/>
                <a:latin typeface="Open Sans" panose="020B0606030504020204" pitchFamily="34" charset="0"/>
              </a:rPr>
              <a:t>Contoh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: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saya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merasa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bingung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urutankejadian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pada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masalah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anda.Dapatkah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anda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maksudkan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2400" b="0" i="0">
                <a:effectLst/>
                <a:latin typeface="Open Sans" panose="020B0606030504020204" pitchFamily="34" charset="0"/>
              </a:rPr>
              <a:t>…?</a:t>
            </a:r>
            <a:endParaRPr lang="en-ID" sz="24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6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2D9CB-431A-D69A-8BC4-D9C1E39C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 sz="3700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Paraphrasing</a:t>
            </a:r>
            <a:endParaRPr lang="en-ID" sz="37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FBEC-33B3-AB07-0B2F-2B1C5CC82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ID" b="0" i="0" err="1">
                <a:effectLst/>
                <a:latin typeface="Open Sans" panose="020B0606030504020204" pitchFamily="34" charset="0"/>
              </a:rPr>
              <a:t>Perawat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mengulang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apa</a:t>
            </a:r>
            <a:r>
              <a:rPr lang="en-ID" b="0" i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disampaikan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klien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menggunakan</a:t>
            </a:r>
            <a:r>
              <a:rPr lang="en-ID" b="0" i="0">
                <a:effectLst/>
                <a:latin typeface="Open Sans" panose="020B0606030504020204" pitchFamily="34" charset="0"/>
              </a:rPr>
              <a:t> kata –kata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sendiri</a:t>
            </a:r>
            <a:endParaRPr lang="en-ID" b="0" i="0">
              <a:effectLst/>
              <a:latin typeface="Open Sans" panose="020B0606030504020204" pitchFamily="34" charset="0"/>
            </a:endParaRPr>
          </a:p>
          <a:p>
            <a:endParaRPr lang="en-ID">
              <a:latin typeface="Open Sans" panose="020B0606030504020204" pitchFamily="34" charset="0"/>
            </a:endParaRP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Contoh</a:t>
            </a:r>
            <a:r>
              <a:rPr lang="en-ID" b="0" i="0">
                <a:effectLst/>
                <a:latin typeface="Open Sans" panose="020B0606030504020204" pitchFamily="34" charset="0"/>
              </a:rPr>
              <a:t> : “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0" i="0">
                <a:effectLst/>
                <a:latin typeface="Open Sans" panose="020B0606030504020204" pitchFamily="34" charset="0"/>
              </a:rPr>
              <a:t> kata lain,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anda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melakukan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latihan</a:t>
            </a:r>
            <a:r>
              <a:rPr lang="en-ID" b="0" i="0">
                <a:effectLst/>
                <a:latin typeface="Open Sans" panose="020B0606030504020204" pitchFamily="34" charset="0"/>
              </a:rPr>
              <a:t> 1 kali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seminggu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selama</a:t>
            </a:r>
            <a:r>
              <a:rPr lang="en-ID" b="0" i="0">
                <a:effectLst/>
                <a:latin typeface="Open Sans" panose="020B0606030504020204" pitchFamily="34" charset="0"/>
              </a:rPr>
              <a:t> 15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menit</a:t>
            </a:r>
            <a:r>
              <a:rPr lang="en-ID" b="0" i="0">
                <a:effectLst/>
                <a:latin typeface="Open Sans" panose="020B0606030504020204" pitchFamily="34" charset="0"/>
              </a:rPr>
              <a:t>”</a:t>
            </a:r>
            <a:br>
              <a:rPr lang="en-ID" dirty="0"/>
            </a:br>
            <a:endParaRPr lang="en-ID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1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782E7-B184-5697-FA64-3181317E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ID" sz="4000">
                <a:solidFill>
                  <a:srgbClr val="FFFFFF"/>
                </a:solidFill>
              </a:rPr>
              <a:t>Definisi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7F5245-35CA-3BC1-B038-69904DB27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5879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952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BC488-1B99-5C5C-9624-D92CB616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 sz="34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Mengulang ucapan (restatement)</a:t>
            </a:r>
            <a:endParaRPr lang="en-ID" sz="34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AD11C-E11F-A489-1C73-D8F524F26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ID" sz="2600" b="0" i="0" err="1">
                <a:effectLst/>
                <a:latin typeface="Open Sans" panose="020B0606030504020204" pitchFamily="34" charset="0"/>
              </a:rPr>
              <a:t>Merupakan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alternatif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tekhnik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paraphrasing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tekhnik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ini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mengulang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komponen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kognitif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pesan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menggunakan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kata-kata yang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berbeda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dan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lebih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sedikit</a:t>
            </a:r>
            <a:endParaRPr lang="en-ID" sz="2600" b="0" i="0">
              <a:effectLst/>
              <a:latin typeface="Open Sans" panose="020B0606030504020204" pitchFamily="34" charset="0"/>
            </a:endParaRPr>
          </a:p>
          <a:p>
            <a:r>
              <a:rPr lang="en-ID" sz="2600" b="0" i="0" err="1">
                <a:effectLst/>
                <a:latin typeface="Open Sans" panose="020B0606030504020204" pitchFamily="34" charset="0"/>
              </a:rPr>
              <a:t>Contoh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:</a:t>
            </a:r>
          </a:p>
          <a:p>
            <a:pPr marL="0" indent="0">
              <a:buNone/>
            </a:pPr>
            <a:r>
              <a:rPr lang="en-ID" sz="2600" b="0" i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:”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saya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tidur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,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sepanjang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malam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terjaga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”</a:t>
            </a:r>
          </a:p>
          <a:p>
            <a:pPr marL="0" indent="0">
              <a:buNone/>
            </a:pPr>
            <a:r>
              <a:rPr lang="en-ID" sz="2600" b="0" i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:”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saudara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mengalami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kesulitan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tidur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”</a:t>
            </a:r>
            <a:endParaRPr lang="en-ID" sz="26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23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B1C64-A2F0-2BD3-D20E-9115825D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Validasi persepsi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A4B7B-3671-03D2-4686-DBC3DD3F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ID" sz="2400" b="0" i="0" dirty="0" err="1">
                <a:effectLst/>
                <a:latin typeface="Open Sans" panose="020B0606030504020204" pitchFamily="34" charset="0"/>
              </a:rPr>
              <a:t>Mengatakan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kepada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apa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dengar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.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cara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ini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,salah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pengertian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/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persepsi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dikoreksi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en-ID" sz="2400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membagi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persepsi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tentang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perilaku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,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pikiran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perasaan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memberi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kesempatan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memvalidasi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persepsi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perawat</a:t>
            </a:r>
            <a:endParaRPr lang="en-ID" sz="2400" b="0" i="0" dirty="0">
              <a:effectLst/>
              <a:latin typeface="Open Sans" panose="020B0606030504020204" pitchFamily="34" charset="0"/>
            </a:endParaRPr>
          </a:p>
          <a:p>
            <a:endParaRPr lang="en-ID" sz="2400" dirty="0">
              <a:latin typeface="Open Sans" panose="020B0606030504020204" pitchFamily="34" charset="0"/>
            </a:endParaRPr>
          </a:p>
          <a:p>
            <a:r>
              <a:rPr lang="en-ID" sz="2400" b="0" i="0" dirty="0" err="1">
                <a:effectLst/>
                <a:latin typeface="Open Sans" panose="020B0606030504020204" pitchFamily="34" charset="0"/>
              </a:rPr>
              <a:t>Contoh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: “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saya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mendengar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Ibu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mengatakan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apakah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itu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effectLst/>
                <a:latin typeface="Open Sans" panose="020B0606030504020204" pitchFamily="34" charset="0"/>
              </a:rPr>
              <a:t>benar</a:t>
            </a:r>
            <a:r>
              <a:rPr lang="en-ID" sz="2400" b="0" i="0" dirty="0">
                <a:effectLst/>
                <a:latin typeface="Open Sans" panose="020B0606030504020204" pitchFamily="34" charset="0"/>
              </a:rPr>
              <a:t>?”</a:t>
            </a:r>
            <a:br>
              <a:rPr lang="en-ID" sz="2400" dirty="0"/>
            </a:br>
            <a:endParaRPr lang="en-ID" sz="2400" dirty="0"/>
          </a:p>
          <a:p>
            <a:pPr marL="0" indent="0">
              <a:buNone/>
            </a:pPr>
            <a:endParaRPr lang="en-ID" sz="24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92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289AE-EF47-BE0D-A1AA-48425F03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7" y="1233241"/>
            <a:ext cx="3616676" cy="4064628"/>
          </a:xfrm>
        </p:spPr>
        <p:txBody>
          <a:bodyPr>
            <a:normAutofit/>
          </a:bodyPr>
          <a:lstStyle/>
          <a:p>
            <a:r>
              <a:rPr lang="en-ID" sz="3700" b="1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Pertanyaan</a:t>
            </a:r>
            <a:br>
              <a:rPr lang="en-ID" sz="37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r>
              <a:rPr lang="en-ID" sz="37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( questioning )</a:t>
            </a:r>
            <a:endParaRPr lang="en-ID" sz="3700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4499-63BC-B8E2-FBC7-BFA9F734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ID" sz="2600" b="0" i="0" err="1">
                <a:effectLst/>
                <a:latin typeface="Open Sans" panose="020B0606030504020204" pitchFamily="34" charset="0"/>
              </a:rPr>
              <a:t>Merupakan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metode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langsung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mendapatkan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informasi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.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Tekhnik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ini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berguna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meminta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pernyataan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yang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spesifik</a:t>
            </a:r>
            <a:endParaRPr lang="en-ID" sz="2600" b="0" i="0">
              <a:effectLst/>
              <a:latin typeface="Open Sans" panose="020B0606030504020204" pitchFamily="34" charset="0"/>
            </a:endParaRPr>
          </a:p>
          <a:p>
            <a:endParaRPr lang="en-ID" sz="2600">
              <a:latin typeface="Open Sans" panose="020B0606030504020204" pitchFamily="34" charset="0"/>
            </a:endParaRPr>
          </a:p>
          <a:p>
            <a:r>
              <a:rPr lang="en-ID" sz="2600" b="0" i="0" err="1">
                <a:effectLst/>
                <a:latin typeface="Open Sans" panose="020B0606030504020204" pitchFamily="34" charset="0"/>
              </a:rPr>
              <a:t>Contoh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: “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apa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yang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ibu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pikirkan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tentang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peningkatan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kadar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gula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darah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Ibu”“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apakah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Ibu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mau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tidur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600" b="0" i="0" err="1">
                <a:effectLst/>
                <a:latin typeface="Open Sans" panose="020B0606030504020204" pitchFamily="34" charset="0"/>
              </a:rPr>
              <a:t>sekarang</a:t>
            </a:r>
            <a:r>
              <a:rPr lang="en-ID" sz="2600" b="0" i="0">
                <a:effectLst/>
                <a:latin typeface="Open Sans" panose="020B0606030504020204" pitchFamily="34" charset="0"/>
              </a:rPr>
              <a:t>”</a:t>
            </a:r>
            <a:endParaRPr lang="en-ID" sz="26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3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6C174-807D-82D1-B0B3-A8DF4DD1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 sz="41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Konsep penting komunikasi pada lansia</a:t>
            </a:r>
            <a:endParaRPr lang="en-ID" sz="41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C35D-3F61-A77E-6227-4A26BADF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ID" b="0" i="0" err="1">
                <a:effectLst/>
                <a:latin typeface="Open Sans" panose="020B0606030504020204" pitchFamily="34" charset="0"/>
              </a:rPr>
              <a:t>Biasakan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memanggil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nama</a:t>
            </a:r>
            <a:r>
              <a:rPr lang="en-ID" b="0" i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disukai</a:t>
            </a:r>
            <a:r>
              <a:rPr lang="en-ID" b="0" i="0">
                <a:effectLst/>
                <a:latin typeface="Open Sans" panose="020B0606030504020204" pitchFamily="34" charset="0"/>
              </a:rPr>
              <a:t>, </a:t>
            </a: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contoh</a:t>
            </a:r>
            <a:r>
              <a:rPr lang="en-ID" b="0" i="0">
                <a:effectLst/>
                <a:latin typeface="Open Sans" panose="020B0606030504020204" pitchFamily="34" charset="0"/>
              </a:rPr>
              <a:t> : Ibu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marwa</a:t>
            </a:r>
            <a:r>
              <a:rPr lang="en-ID" b="0" i="0">
                <a:effectLst/>
                <a:latin typeface="Open Sans" panose="020B0606030504020204" pitchFamily="34" charset="0"/>
              </a:rPr>
              <a:t>, Bapak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iwanPerbedaan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budaya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perawat</a:t>
            </a:r>
            <a:r>
              <a:rPr lang="en-ID" b="0" i="0">
                <a:effectLst/>
                <a:latin typeface="Open Sans" panose="020B0606030504020204" pitchFamily="34" charset="0"/>
              </a:rPr>
              <a:t> dan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lansia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harus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diperhatikan</a:t>
            </a:r>
            <a:endParaRPr lang="en-ID" b="0" i="0">
              <a:effectLst/>
              <a:latin typeface="Open Sans" panose="020B0606030504020204" pitchFamily="34" charset="0"/>
            </a:endParaRP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Jangan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mengulang</a:t>
            </a:r>
            <a:r>
              <a:rPr lang="en-ID" b="0" i="0">
                <a:effectLst/>
                <a:latin typeface="Open Sans" panose="020B0606030504020204" pitchFamily="34" charset="0"/>
              </a:rPr>
              <a:t> kata-kata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tanpa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pemikiran</a:t>
            </a:r>
            <a:endParaRPr lang="en-ID" b="0" i="0">
              <a:effectLst/>
              <a:latin typeface="Open Sans" panose="020B0606030504020204" pitchFamily="34" charset="0"/>
            </a:endParaRP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Topik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pembicaraan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disetujui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kedua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belah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pihak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baik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lansia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maupun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perawat</a:t>
            </a:r>
            <a:endParaRPr lang="en-ID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0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64574-51B7-925F-2E0C-93C58240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 sz="41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Lanjutan.. Konsep penting komunikasi pada lansia</a:t>
            </a:r>
            <a:endParaRPr lang="en-ID" sz="41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82C7-F248-3F40-E2EC-40B49530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ID" b="0" i="0" err="1">
                <a:effectLst/>
                <a:latin typeface="Open Sans" panose="020B0606030504020204" pitchFamily="34" charset="0"/>
              </a:rPr>
              <a:t>Menunjukkan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penerimaan</a:t>
            </a:r>
            <a:endParaRPr lang="en-ID" b="0" i="0">
              <a:effectLst/>
              <a:latin typeface="Open Sans" panose="020B0606030504020204" pitchFamily="34" charset="0"/>
            </a:endParaRP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Hindarkan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menggunakan</a:t>
            </a:r>
            <a:r>
              <a:rPr lang="en-ID" b="0" i="0">
                <a:effectLst/>
                <a:latin typeface="Open Sans" panose="020B0606030504020204" pitchFamily="34" charset="0"/>
              </a:rPr>
              <a:t> kata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mengapa</a:t>
            </a:r>
            <a:endParaRPr lang="en-ID" b="0" i="0">
              <a:effectLst/>
              <a:latin typeface="Open Sans" panose="020B0606030504020204" pitchFamily="34" charset="0"/>
            </a:endParaRP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Tidak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bertanya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lebih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dari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satu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pertanyaan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dalam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satu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waktuSetiap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keputusan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ada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ditangan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lansia</a:t>
            </a:r>
            <a:endParaRPr lang="en-ID" b="0" i="0">
              <a:effectLst/>
              <a:latin typeface="Open Sans" panose="020B0606030504020204" pitchFamily="34" charset="0"/>
            </a:endParaRPr>
          </a:p>
          <a:p>
            <a:r>
              <a:rPr lang="en-ID" b="0" i="0" err="1">
                <a:effectLst/>
                <a:latin typeface="Open Sans" panose="020B0606030504020204" pitchFamily="34" charset="0"/>
              </a:rPr>
              <a:t>Gunakan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tekhnik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membuat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kesimpulan</a:t>
            </a:r>
            <a:r>
              <a:rPr lang="en-ID" b="0" i="0">
                <a:effectLst/>
                <a:latin typeface="Open Sans" panose="020B0606030504020204" pitchFamily="34" charset="0"/>
              </a:rPr>
              <a:t> pada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waktu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menutup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percakapan</a:t>
            </a:r>
            <a:endParaRPr lang="en-ID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2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98E0B-E7A4-A5E8-8F42-DCC3CF2C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ID" sz="3700" b="1">
                <a:solidFill>
                  <a:srgbClr val="FFFFFF"/>
                </a:solidFill>
                <a:latin typeface="Open Sans" panose="020B0606030504020204" pitchFamily="34" charset="0"/>
              </a:rPr>
              <a:t>K</a:t>
            </a:r>
            <a:r>
              <a:rPr lang="en-ID" sz="37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esimpulan Sikap dan tehnik terapeutik Dampak terapeutik pada lansia</a:t>
            </a:r>
            <a:endParaRPr lang="en-ID" sz="37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BB50F-4B54-FFC1-821C-C11D58E08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br>
              <a:rPr lang="en-ID" dirty="0"/>
            </a:br>
            <a:r>
              <a:rPr lang="en-ID" b="0" i="0" err="1">
                <a:effectLst/>
                <a:latin typeface="Open Sans" panose="020B0606030504020204" pitchFamily="34" charset="0"/>
              </a:rPr>
              <a:t>Asuhan</a:t>
            </a:r>
            <a:r>
              <a:rPr lang="en-ID" b="0" i="0">
                <a:effectLst/>
                <a:latin typeface="Open Sans" panose="020B0606030504020204" pitchFamily="34" charset="0"/>
              </a:rPr>
              <a:t>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err="1">
                <a:effectLst/>
                <a:latin typeface="Open Sans" panose="020B0606030504020204" pitchFamily="34" charset="0"/>
              </a:rPr>
              <a:t>berkualitas</a:t>
            </a:r>
            <a:endParaRPr lang="en-ID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F5BF64-6C2A-6DAE-135D-DD5B7173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ID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Terima</a:t>
            </a:r>
            <a: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D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kasih</a:t>
            </a:r>
            <a: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ID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en-ID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1B3CA-97E1-5886-342E-D8B98461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ID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2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5E477-EF2D-6EDB-1C15-B24B7248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ID" sz="4000">
                <a:solidFill>
                  <a:srgbClr val="FFFFFF"/>
                </a:solidFill>
              </a:rPr>
              <a:t>Komunikasi Terapeutik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F2B955-525B-1A10-EE1D-49E20D079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67629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778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8E773-679E-4966-3AF6-FA39D5B1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ID" sz="4000" b="1" i="0">
                <a:effectLst/>
                <a:latin typeface="Open Sans" panose="020B0606030504020204" pitchFamily="34" charset="0"/>
              </a:rPr>
              <a:t>Komunikasi komponen yg kritis dalam praktek keperawatan</a:t>
            </a:r>
            <a:endParaRPr lang="en-ID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48EE-0BFE-39FF-D254-0DADF9F45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r>
              <a:rPr lang="en-ID" sz="2400" b="0" i="0">
                <a:solidFill>
                  <a:schemeClr val="tx1">
                    <a:alpha val="55000"/>
                  </a:schemeClr>
                </a:solidFill>
                <a:effectLst/>
                <a:latin typeface="Open Sans" panose="020B0606030504020204" pitchFamily="34" charset="0"/>
              </a:rPr>
              <a:t>Merupakan dasar hubungan antar manusia yg memberi kesempatan kpd seseorang mempertahankan dan meningkatkan kontak atau hubungan dengan org lainkomponen yg kritis dalam praktek keperawatan</a:t>
            </a:r>
          </a:p>
          <a:p>
            <a:endParaRPr lang="en-ID" sz="24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1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FBE28-C2AF-75D3-B325-26D96CBD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ID" b="1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Keuntungan</a:t>
            </a:r>
            <a:r>
              <a:rPr lang="en-ID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komunikasi</a:t>
            </a:r>
            <a:r>
              <a:rPr lang="en-ID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yg</a:t>
            </a:r>
            <a:r>
              <a:rPr lang="en-ID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efektif</a:t>
            </a:r>
            <a:endParaRPr lang="en-ID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29104-0E47-B7C7-77A7-B8B276A5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ID" dirty="0" err="1">
                <a:latin typeface="Open Sans" panose="020B0606030504020204" pitchFamily="34" charset="0"/>
              </a:rPr>
              <a:t>M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embantu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meningkatkan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hubungan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saling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percaya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antara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klien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r>
              <a:rPr lang="en-ID" b="0" i="0" dirty="0" err="1">
                <a:effectLst/>
                <a:latin typeface="Open Sans" panose="020B0606030504020204" pitchFamily="34" charset="0"/>
              </a:rPr>
              <a:t>Mencegah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penyimpangan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malpraktik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r>
              <a:rPr lang="en-ID" b="0" i="0" dirty="0" err="1">
                <a:effectLst/>
                <a:latin typeface="Open Sans" panose="020B0606030504020204" pitchFamily="34" charset="0"/>
              </a:rPr>
              <a:t>Meningkatkan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kepuasan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profesional</a:t>
            </a:r>
            <a:endParaRPr lang="en-ID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4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55168-EC7B-885C-ED9E-EAA06A93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ID" sz="37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Komunikasi pada lansia</a:t>
            </a:r>
            <a:endParaRPr lang="en-ID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A35E5-2E56-BE42-D00F-7AEDF8DF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736600"/>
            <a:ext cx="6332658" cy="5409371"/>
          </a:xfrm>
        </p:spPr>
        <p:txBody>
          <a:bodyPr>
            <a:normAutofit lnSpcReduction="1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Penyakit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kurang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penurunan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fungsi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organ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tubuh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Lansia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sering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mengalami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gangguan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keterampilan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berkomunikasi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Perlu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peningkatan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keterampilan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perawat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Komunikasi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menjagi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efektif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2389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39A8F-07DE-885B-F15E-E438CCC2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ID" b="0" i="0">
                <a:effectLst/>
                <a:latin typeface="Open Sans" panose="020B0606030504020204" pitchFamily="34" charset="0"/>
              </a:rPr>
              <a:t> </a:t>
            </a:r>
            <a:r>
              <a:rPr lang="en-ID" b="1" i="0">
                <a:effectLst/>
                <a:latin typeface="Open Sans" panose="020B0606030504020204" pitchFamily="34" charset="0"/>
              </a:rPr>
              <a:t>Komponen komunikasi komunikasi verbal dan non verbal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A54A57-FB5F-1A4F-08B5-7FAE818C1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04047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91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2E379-3DD7-DBA4-B461-640FD650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ID" b="1" i="0">
                <a:effectLst/>
                <a:latin typeface="Open Sans" panose="020B0606030504020204" pitchFamily="34" charset="0"/>
              </a:rPr>
              <a:t>Sikap fisik posisi berhadapan Kontak mata Bungkuk kearah klien</a:t>
            </a:r>
            <a:endParaRPr lang="en-ID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CD25D4-CDA9-EFFD-BEBD-28922DA7D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64654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67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E8C1-5133-615F-22E7-6D0C27BB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sv-SE" sz="3000" b="1" i="0">
                <a:effectLst/>
                <a:latin typeface="Open Sans" panose="020B0606030504020204" pitchFamily="34" charset="0"/>
              </a:rPr>
              <a:t>Karakteristik perawat dalam melakukan “ Helping relationship”</a:t>
            </a:r>
            <a:endParaRPr lang="en-ID" sz="3000"/>
          </a:p>
        </p:txBody>
      </p:sp>
      <p:pic>
        <p:nvPicPr>
          <p:cNvPr id="17" name="Picture 16" descr="Bronze plated antique items on a table">
            <a:extLst>
              <a:ext uri="{FF2B5EF4-FFF2-40B4-BE49-F238E27FC236}">
                <a16:creationId xmlns:a16="http://schemas.microsoft.com/office/drawing/2014/main" id="{325A2445-979F-966F-6ED7-E5C16D6D41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175" r="20129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21B49-412B-5AFA-7A8A-E2D4BF96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ID" sz="2000" b="0" i="0" dirty="0" err="1">
                <a:effectLst/>
                <a:latin typeface="Open Sans" panose="020B0606030504020204" pitchFamily="34" charset="0"/>
              </a:rPr>
              <a:t>Kesadaran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Diri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Nilai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Dianutnya</a:t>
            </a:r>
            <a:endParaRPr lang="en-ID" sz="2000" b="0" i="0" dirty="0">
              <a:effectLst/>
              <a:latin typeface="Open Sans" panose="020B0606030504020204" pitchFamily="34" charset="0"/>
            </a:endParaRPr>
          </a:p>
          <a:p>
            <a:r>
              <a:rPr lang="en-ID" sz="2000" b="0" i="0" dirty="0" err="1">
                <a:effectLst/>
                <a:latin typeface="Open Sans" panose="020B0606030504020204" pitchFamily="34" charset="0"/>
              </a:rPr>
              <a:t>Kemampuan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Menganalisa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Perasaannya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Sendiri</a:t>
            </a:r>
            <a:endParaRPr lang="en-ID" sz="2000" b="0" i="0" dirty="0">
              <a:effectLst/>
              <a:latin typeface="Open Sans" panose="020B0606030504020204" pitchFamily="34" charset="0"/>
            </a:endParaRPr>
          </a:p>
          <a:p>
            <a:r>
              <a:rPr lang="en-ID" sz="2000" b="0" i="0" dirty="0" err="1">
                <a:effectLst/>
                <a:latin typeface="Open Sans" panose="020B0606030504020204" pitchFamily="34" charset="0"/>
              </a:rPr>
              <a:t>Kemampuan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Menjadi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Contoh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Peran</a:t>
            </a:r>
          </a:p>
          <a:p>
            <a:r>
              <a:rPr lang="en-ID" sz="2000" b="0" i="0" dirty="0">
                <a:effectLst/>
                <a:latin typeface="Open Sans" panose="020B0606030504020204" pitchFamily="34" charset="0"/>
              </a:rPr>
              <a:t>Rasa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Tanggung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Jawab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Etik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Norma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36889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810</Words>
  <Application>Microsoft Office PowerPoint</Application>
  <PresentationFormat>Widescreen</PresentationFormat>
  <Paragraphs>107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ADLaM Display</vt:lpstr>
      <vt:lpstr>Aptos</vt:lpstr>
      <vt:lpstr>Aptos Display</vt:lpstr>
      <vt:lpstr>Arial</vt:lpstr>
      <vt:lpstr>Calibri</vt:lpstr>
      <vt:lpstr>Open Sans</vt:lpstr>
      <vt:lpstr>Office Theme</vt:lpstr>
      <vt:lpstr>Komunikasi Pada Lansia</vt:lpstr>
      <vt:lpstr>Definisi</vt:lpstr>
      <vt:lpstr>Komunikasi Terapeutik</vt:lpstr>
      <vt:lpstr>Komunikasi komponen yg kritis dalam praktek keperawatan</vt:lpstr>
      <vt:lpstr>Keuntungan komunikasi yg efektif</vt:lpstr>
      <vt:lpstr>Komunikasi pada lansia</vt:lpstr>
      <vt:lpstr> Komponen komunikasi komunikasi verbal dan non verbal</vt:lpstr>
      <vt:lpstr>Sikap fisik posisi berhadapan Kontak mata Bungkuk kearah klien</vt:lpstr>
      <vt:lpstr>Karakteristik perawat dalam melakukan “ Helping relationship”</vt:lpstr>
      <vt:lpstr>Sikap perawat Pendekatan non judgemental</vt:lpstr>
      <vt:lpstr>Tehnik komunikasi efektif</vt:lpstr>
      <vt:lpstr>Mendengar aktif( aktive listening )</vt:lpstr>
      <vt:lpstr>Mendengar aktive ( lanjutan…)</vt:lpstr>
      <vt:lpstr>Diam ( silence )</vt:lpstr>
      <vt:lpstr>Pertanyaan terbuka</vt:lpstr>
      <vt:lpstr>Pemberian penghargaan</vt:lpstr>
      <vt:lpstr>Reflecting</vt:lpstr>
      <vt:lpstr>Klarifikasi</vt:lpstr>
      <vt:lpstr>Paraphrasing</vt:lpstr>
      <vt:lpstr>Mengulang ucapan (restatement)</vt:lpstr>
      <vt:lpstr>Validasi persepsi</vt:lpstr>
      <vt:lpstr>Pertanyaan ( questioning )</vt:lpstr>
      <vt:lpstr>Konsep penting komunikasi pada lansia</vt:lpstr>
      <vt:lpstr>Lanjutan.. Konsep penting komunikasi pada lansia</vt:lpstr>
      <vt:lpstr>Kesimpulan Sikap dan tehnik terapeutik Dampak terapeutik pada lansia</vt:lpstr>
      <vt:lpstr>Terima kasih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hasto nsp</dc:creator>
  <cp:lastModifiedBy>hasto nsp</cp:lastModifiedBy>
  <cp:revision>5</cp:revision>
  <dcterms:created xsi:type="dcterms:W3CDTF">2024-11-12T04:47:25Z</dcterms:created>
  <dcterms:modified xsi:type="dcterms:W3CDTF">2024-11-12T05:26:37Z</dcterms:modified>
</cp:coreProperties>
</file>