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9" r:id="rId5"/>
    <p:sldId id="290" r:id="rId6"/>
    <p:sldId id="259" r:id="rId7"/>
    <p:sldId id="291" r:id="rId8"/>
    <p:sldId id="292" r:id="rId9"/>
    <p:sldId id="260" r:id="rId10"/>
    <p:sldId id="293" r:id="rId11"/>
    <p:sldId id="294" r:id="rId12"/>
    <p:sldId id="261" r:id="rId13"/>
    <p:sldId id="295" r:id="rId14"/>
    <p:sldId id="262" r:id="rId15"/>
    <p:sldId id="263" r:id="rId16"/>
    <p:sldId id="264" r:id="rId17"/>
    <p:sldId id="265" r:id="rId18"/>
    <p:sldId id="266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32EE2-0F58-430D-8AE5-D862A48453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5998615-7CEB-4502-A2A3-C246078E0FCD}">
      <dgm:prSet/>
      <dgm:spPr/>
      <dgm:t>
        <a:bodyPr/>
        <a:lstStyle/>
        <a:p>
          <a:r>
            <a:rPr lang="en-ID" b="1"/>
            <a:t>Menurut Burkhardt (1993) spiritualitas meliputi aspek sebagai berikut:</a:t>
          </a:r>
          <a:endParaRPr lang="en-US"/>
        </a:p>
      </dgm:t>
    </dgm:pt>
    <dgm:pt modelId="{63FE07D5-C464-401D-8B87-640D80DFFC47}" type="parTrans" cxnId="{02D598B5-0E85-4F53-A8AD-6B39222F3AC4}">
      <dgm:prSet/>
      <dgm:spPr/>
      <dgm:t>
        <a:bodyPr/>
        <a:lstStyle/>
        <a:p>
          <a:endParaRPr lang="en-US"/>
        </a:p>
      </dgm:t>
    </dgm:pt>
    <dgm:pt modelId="{95F51FB2-9EA1-41F3-BA25-CF365AB2BE42}" type="sibTrans" cxnId="{02D598B5-0E85-4F53-A8AD-6B39222F3AC4}">
      <dgm:prSet/>
      <dgm:spPr/>
      <dgm:t>
        <a:bodyPr/>
        <a:lstStyle/>
        <a:p>
          <a:endParaRPr lang="en-US"/>
        </a:p>
      </dgm:t>
    </dgm:pt>
    <dgm:pt modelId="{BC0AE330-0973-46C1-B704-705231E67F11}">
      <dgm:prSet/>
      <dgm:spPr/>
      <dgm:t>
        <a:bodyPr/>
        <a:lstStyle/>
        <a:p>
          <a:r>
            <a:rPr lang="en-ID"/>
            <a:t>Berhubungan dengan sesuatu yang tidak diketahui atau ketidakpastian dalam kehidupan.</a:t>
          </a:r>
          <a:endParaRPr lang="en-US"/>
        </a:p>
      </dgm:t>
    </dgm:pt>
    <dgm:pt modelId="{53EF9901-AC12-48AF-9077-80F70A2A2522}" type="parTrans" cxnId="{FF41EDE3-9129-4EF6-AE41-CEA7115E8DBD}">
      <dgm:prSet/>
      <dgm:spPr/>
      <dgm:t>
        <a:bodyPr/>
        <a:lstStyle/>
        <a:p>
          <a:endParaRPr lang="en-US"/>
        </a:p>
      </dgm:t>
    </dgm:pt>
    <dgm:pt modelId="{43D00BCE-E662-4943-A020-E24E8CF80335}" type="sibTrans" cxnId="{FF41EDE3-9129-4EF6-AE41-CEA7115E8DBD}">
      <dgm:prSet/>
      <dgm:spPr/>
      <dgm:t>
        <a:bodyPr/>
        <a:lstStyle/>
        <a:p>
          <a:endParaRPr lang="en-US"/>
        </a:p>
      </dgm:t>
    </dgm:pt>
    <dgm:pt modelId="{B25BC5D0-9481-46EF-BEB7-593D21422B8E}">
      <dgm:prSet/>
      <dgm:spPr/>
      <dgm:t>
        <a:bodyPr/>
        <a:lstStyle/>
        <a:p>
          <a:r>
            <a:rPr lang="en-ID"/>
            <a:t>Menemukan arti dan tujuan hidup.</a:t>
          </a:r>
          <a:endParaRPr lang="en-US"/>
        </a:p>
      </dgm:t>
    </dgm:pt>
    <dgm:pt modelId="{3C2AC188-0BAB-4DC0-A3E5-B0DACB90D35D}" type="parTrans" cxnId="{67E7116C-B192-4374-A6ED-67F5BBBCB587}">
      <dgm:prSet/>
      <dgm:spPr/>
      <dgm:t>
        <a:bodyPr/>
        <a:lstStyle/>
        <a:p>
          <a:endParaRPr lang="en-US"/>
        </a:p>
      </dgm:t>
    </dgm:pt>
    <dgm:pt modelId="{EB370322-C5CF-4DE1-AC69-151252B7B3C2}" type="sibTrans" cxnId="{67E7116C-B192-4374-A6ED-67F5BBBCB587}">
      <dgm:prSet/>
      <dgm:spPr/>
      <dgm:t>
        <a:bodyPr/>
        <a:lstStyle/>
        <a:p>
          <a:endParaRPr lang="en-US"/>
        </a:p>
      </dgm:t>
    </dgm:pt>
    <dgm:pt modelId="{BF445FC7-9949-4CE0-B96B-8918C915B254}">
      <dgm:prSet/>
      <dgm:spPr/>
      <dgm:t>
        <a:bodyPr/>
        <a:lstStyle/>
        <a:p>
          <a:r>
            <a:rPr lang="en-ID"/>
            <a:t>Menyadari kemempuan untuk menggunakan sumber dan kekuatan dalam diri sendiri.</a:t>
          </a:r>
          <a:endParaRPr lang="en-US"/>
        </a:p>
      </dgm:t>
    </dgm:pt>
    <dgm:pt modelId="{EA4A9E89-8431-4E9A-AE89-E1931B9813DC}" type="parTrans" cxnId="{30C061C9-4C92-4EAE-BA31-CDB646406835}">
      <dgm:prSet/>
      <dgm:spPr/>
      <dgm:t>
        <a:bodyPr/>
        <a:lstStyle/>
        <a:p>
          <a:endParaRPr lang="en-US"/>
        </a:p>
      </dgm:t>
    </dgm:pt>
    <dgm:pt modelId="{03A0A1BA-337E-4DC1-988E-2A057F087F4A}" type="sibTrans" cxnId="{30C061C9-4C92-4EAE-BA31-CDB646406835}">
      <dgm:prSet/>
      <dgm:spPr/>
      <dgm:t>
        <a:bodyPr/>
        <a:lstStyle/>
        <a:p>
          <a:endParaRPr lang="en-US"/>
        </a:p>
      </dgm:t>
    </dgm:pt>
    <dgm:pt modelId="{62399C25-8973-4C99-A1CE-957795D7CB4A}">
      <dgm:prSet/>
      <dgm:spPr/>
      <dgm:t>
        <a:bodyPr/>
        <a:lstStyle/>
        <a:p>
          <a:r>
            <a:rPr lang="en-ID"/>
            <a:t>Mempunyai perasaan keterikatan dengan diri sendiri dan dengan Yang Maha Tinggi.</a:t>
          </a:r>
          <a:endParaRPr lang="en-US"/>
        </a:p>
      </dgm:t>
    </dgm:pt>
    <dgm:pt modelId="{B1D91084-0246-4270-8B56-8C4A3F0808C0}" type="parTrans" cxnId="{D2A12A54-85F0-47A1-8165-7F3B0E7A3137}">
      <dgm:prSet/>
      <dgm:spPr/>
      <dgm:t>
        <a:bodyPr/>
        <a:lstStyle/>
        <a:p>
          <a:endParaRPr lang="en-US"/>
        </a:p>
      </dgm:t>
    </dgm:pt>
    <dgm:pt modelId="{3AA51923-008D-40B3-8BC5-DB7D9CB5E13F}" type="sibTrans" cxnId="{D2A12A54-85F0-47A1-8165-7F3B0E7A3137}">
      <dgm:prSet/>
      <dgm:spPr/>
      <dgm:t>
        <a:bodyPr/>
        <a:lstStyle/>
        <a:p>
          <a:endParaRPr lang="en-US"/>
        </a:p>
      </dgm:t>
    </dgm:pt>
    <dgm:pt modelId="{3F766705-9573-410B-A447-AB5B5A1AB3E6}" type="pres">
      <dgm:prSet presAssocID="{32E32EE2-0F58-430D-8AE5-D862A48453A6}" presName="linear" presStyleCnt="0">
        <dgm:presLayoutVars>
          <dgm:animLvl val="lvl"/>
          <dgm:resizeHandles val="exact"/>
        </dgm:presLayoutVars>
      </dgm:prSet>
      <dgm:spPr/>
    </dgm:pt>
    <dgm:pt modelId="{E7E37018-EECB-406A-9B24-67ECE2E60C45}" type="pres">
      <dgm:prSet presAssocID="{25998615-7CEB-4502-A2A3-C246078E0FC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0F0ABE9-9559-4F3D-A82E-537A7327E1DD}" type="pres">
      <dgm:prSet presAssocID="{25998615-7CEB-4502-A2A3-C246078E0FC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DD4D824-0346-4DF9-889D-B1DFE073ECA5}" type="presOf" srcId="{25998615-7CEB-4502-A2A3-C246078E0FCD}" destId="{E7E37018-EECB-406A-9B24-67ECE2E60C45}" srcOrd="0" destOrd="0" presId="urn:microsoft.com/office/officeart/2005/8/layout/vList2"/>
    <dgm:cxn modelId="{67E7116C-B192-4374-A6ED-67F5BBBCB587}" srcId="{25998615-7CEB-4502-A2A3-C246078E0FCD}" destId="{B25BC5D0-9481-46EF-BEB7-593D21422B8E}" srcOrd="1" destOrd="0" parTransId="{3C2AC188-0BAB-4DC0-A3E5-B0DACB90D35D}" sibTransId="{EB370322-C5CF-4DE1-AC69-151252B7B3C2}"/>
    <dgm:cxn modelId="{D2A12A54-85F0-47A1-8165-7F3B0E7A3137}" srcId="{25998615-7CEB-4502-A2A3-C246078E0FCD}" destId="{62399C25-8973-4C99-A1CE-957795D7CB4A}" srcOrd="3" destOrd="0" parTransId="{B1D91084-0246-4270-8B56-8C4A3F0808C0}" sibTransId="{3AA51923-008D-40B3-8BC5-DB7D9CB5E13F}"/>
    <dgm:cxn modelId="{F0EFC3B1-8D17-464C-9DAB-1361E799B573}" type="presOf" srcId="{62399C25-8973-4C99-A1CE-957795D7CB4A}" destId="{20F0ABE9-9559-4F3D-A82E-537A7327E1DD}" srcOrd="0" destOrd="3" presId="urn:microsoft.com/office/officeart/2005/8/layout/vList2"/>
    <dgm:cxn modelId="{DEFD3DB4-8B9B-4A04-B4B3-468ABFD53450}" type="presOf" srcId="{BF445FC7-9949-4CE0-B96B-8918C915B254}" destId="{20F0ABE9-9559-4F3D-A82E-537A7327E1DD}" srcOrd="0" destOrd="2" presId="urn:microsoft.com/office/officeart/2005/8/layout/vList2"/>
    <dgm:cxn modelId="{02D598B5-0E85-4F53-A8AD-6B39222F3AC4}" srcId="{32E32EE2-0F58-430D-8AE5-D862A48453A6}" destId="{25998615-7CEB-4502-A2A3-C246078E0FCD}" srcOrd="0" destOrd="0" parTransId="{63FE07D5-C464-401D-8B87-640D80DFFC47}" sibTransId="{95F51FB2-9EA1-41F3-BA25-CF365AB2BE42}"/>
    <dgm:cxn modelId="{30C061C9-4C92-4EAE-BA31-CDB646406835}" srcId="{25998615-7CEB-4502-A2A3-C246078E0FCD}" destId="{BF445FC7-9949-4CE0-B96B-8918C915B254}" srcOrd="2" destOrd="0" parTransId="{EA4A9E89-8431-4E9A-AE89-E1931B9813DC}" sibTransId="{03A0A1BA-337E-4DC1-988E-2A057F087F4A}"/>
    <dgm:cxn modelId="{AE7D7ACC-6143-4AB6-841A-CB6CE3C381B0}" type="presOf" srcId="{BC0AE330-0973-46C1-B704-705231E67F11}" destId="{20F0ABE9-9559-4F3D-A82E-537A7327E1DD}" srcOrd="0" destOrd="0" presId="urn:microsoft.com/office/officeart/2005/8/layout/vList2"/>
    <dgm:cxn modelId="{2E33E0DB-95C9-4535-882D-CCAB6AFEE7E4}" type="presOf" srcId="{B25BC5D0-9481-46EF-BEB7-593D21422B8E}" destId="{20F0ABE9-9559-4F3D-A82E-537A7327E1DD}" srcOrd="0" destOrd="1" presId="urn:microsoft.com/office/officeart/2005/8/layout/vList2"/>
    <dgm:cxn modelId="{FF41EDE3-9129-4EF6-AE41-CEA7115E8DBD}" srcId="{25998615-7CEB-4502-A2A3-C246078E0FCD}" destId="{BC0AE330-0973-46C1-B704-705231E67F11}" srcOrd="0" destOrd="0" parTransId="{53EF9901-AC12-48AF-9077-80F70A2A2522}" sibTransId="{43D00BCE-E662-4943-A020-E24E8CF80335}"/>
    <dgm:cxn modelId="{3AA88BF6-FF00-4922-B39D-DF07E7CF8101}" type="presOf" srcId="{32E32EE2-0F58-430D-8AE5-D862A48453A6}" destId="{3F766705-9573-410B-A447-AB5B5A1AB3E6}" srcOrd="0" destOrd="0" presId="urn:microsoft.com/office/officeart/2005/8/layout/vList2"/>
    <dgm:cxn modelId="{229ABBA5-BCE8-4DF1-9D54-866FD731CB42}" type="presParOf" srcId="{3F766705-9573-410B-A447-AB5B5A1AB3E6}" destId="{E7E37018-EECB-406A-9B24-67ECE2E60C45}" srcOrd="0" destOrd="0" presId="urn:microsoft.com/office/officeart/2005/8/layout/vList2"/>
    <dgm:cxn modelId="{4EAB0702-3D44-40CB-A55C-A920397586F9}" type="presParOf" srcId="{3F766705-9573-410B-A447-AB5B5A1AB3E6}" destId="{20F0ABE9-9559-4F3D-A82E-537A7327E1D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8E76D12-6563-43D8-B46A-C459E79F2154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1176E02-8D79-4ED4-826C-780CCBB091B5}">
      <dgm:prSet/>
      <dgm:spPr/>
      <dgm:t>
        <a:bodyPr/>
        <a:lstStyle/>
        <a:p>
          <a:r>
            <a:rPr lang="en-ID" b="1"/>
            <a:t>Preokupasi ttg hbg agama, kesehatan dan psikososial </a:t>
          </a:r>
          <a:endParaRPr lang="en-US"/>
        </a:p>
      </dgm:t>
    </dgm:pt>
    <dgm:pt modelId="{260F8FE2-1F81-42C3-BC02-5C3E5733FB39}" type="parTrans" cxnId="{26BA828D-E79E-4CE2-916B-E096D53B7E32}">
      <dgm:prSet/>
      <dgm:spPr/>
      <dgm:t>
        <a:bodyPr/>
        <a:lstStyle/>
        <a:p>
          <a:endParaRPr lang="en-US"/>
        </a:p>
      </dgm:t>
    </dgm:pt>
    <dgm:pt modelId="{66A6C050-EDB0-467B-BC19-7AA5634E3FEA}" type="sibTrans" cxnId="{26BA828D-E79E-4CE2-916B-E096D53B7E32}">
      <dgm:prSet/>
      <dgm:spPr/>
      <dgm:t>
        <a:bodyPr/>
        <a:lstStyle/>
        <a:p>
          <a:endParaRPr lang="en-US"/>
        </a:p>
      </dgm:t>
    </dgm:pt>
    <dgm:pt modelId="{C9ACD457-C246-4BB6-95EC-7BC69BE1D809}">
      <dgm:prSet/>
      <dgm:spPr/>
      <dgm:t>
        <a:bodyPr/>
        <a:lstStyle/>
        <a:p>
          <a:r>
            <a:rPr lang="en-ID"/>
            <a:t>Mengubah gaya hidup,</a:t>
          </a:r>
          <a:endParaRPr lang="en-US"/>
        </a:p>
      </dgm:t>
    </dgm:pt>
    <dgm:pt modelId="{2190AA7B-729F-4232-93BE-73C210C34426}" type="parTrans" cxnId="{01D13074-2DA9-4838-835B-BABAD90B9D92}">
      <dgm:prSet/>
      <dgm:spPr/>
      <dgm:t>
        <a:bodyPr/>
        <a:lstStyle/>
        <a:p>
          <a:endParaRPr lang="en-US"/>
        </a:p>
      </dgm:t>
    </dgm:pt>
    <dgm:pt modelId="{8586FBF9-106A-4EAC-8921-83F2CD58C9D0}" type="sibTrans" cxnId="{01D13074-2DA9-4838-835B-BABAD90B9D92}">
      <dgm:prSet/>
      <dgm:spPr/>
      <dgm:t>
        <a:bodyPr/>
        <a:lstStyle/>
        <a:p>
          <a:endParaRPr lang="en-US"/>
        </a:p>
      </dgm:t>
    </dgm:pt>
    <dgm:pt modelId="{A9A3FD6A-DD83-4DD7-9A30-A72F98A2B347}">
      <dgm:prSet/>
      <dgm:spPr/>
      <dgm:t>
        <a:bodyPr/>
        <a:lstStyle/>
        <a:p>
          <a:r>
            <a:rPr lang="en-ID"/>
            <a:t>Tidak dpt dikunjungi oleh pemuka agama</a:t>
          </a:r>
          <a:endParaRPr lang="en-US"/>
        </a:p>
      </dgm:t>
    </dgm:pt>
    <dgm:pt modelId="{298CD14A-FA4A-45ED-953C-E6800BAA9861}" type="parTrans" cxnId="{E40E8318-625D-488D-B841-BF4E1FA51918}">
      <dgm:prSet/>
      <dgm:spPr/>
      <dgm:t>
        <a:bodyPr/>
        <a:lstStyle/>
        <a:p>
          <a:endParaRPr lang="en-US"/>
        </a:p>
      </dgm:t>
    </dgm:pt>
    <dgm:pt modelId="{7F312BD0-C757-4E71-AD02-C4E4EB4F95D2}" type="sibTrans" cxnId="{E40E8318-625D-488D-B841-BF4E1FA51918}">
      <dgm:prSet/>
      <dgm:spPr/>
      <dgm:t>
        <a:bodyPr/>
        <a:lstStyle/>
        <a:p>
          <a:endParaRPr lang="en-US"/>
        </a:p>
      </dgm:t>
    </dgm:pt>
    <dgm:pt modelId="{4D297A36-9875-418A-96C5-4DB8E0038F9E}">
      <dgm:prSet/>
      <dgm:spPr/>
      <dgm:t>
        <a:bodyPr/>
        <a:lstStyle/>
        <a:p>
          <a:r>
            <a:rPr lang="en-ID"/>
            <a:t>Tdk mampu / menolak melakukan ritual spiritual</a:t>
          </a:r>
          <a:endParaRPr lang="en-US"/>
        </a:p>
      </dgm:t>
    </dgm:pt>
    <dgm:pt modelId="{7F553E19-167D-4C82-90D5-5C1551E10C63}" type="parTrans" cxnId="{A69CE676-C708-43FB-9831-97D05288D6C0}">
      <dgm:prSet/>
      <dgm:spPr/>
      <dgm:t>
        <a:bodyPr/>
        <a:lstStyle/>
        <a:p>
          <a:endParaRPr lang="en-US"/>
        </a:p>
      </dgm:t>
    </dgm:pt>
    <dgm:pt modelId="{DDF54D24-F669-439D-BFE8-A1C6E0948509}" type="sibTrans" cxnId="{A69CE676-C708-43FB-9831-97D05288D6C0}">
      <dgm:prSet/>
      <dgm:spPr/>
      <dgm:t>
        <a:bodyPr/>
        <a:lstStyle/>
        <a:p>
          <a:endParaRPr lang="en-US"/>
        </a:p>
      </dgm:t>
    </dgm:pt>
    <dgm:pt modelId="{283AD958-1A0A-4258-9D91-01223F830598}">
      <dgm:prSet/>
      <dgm:spPr/>
      <dgm:t>
        <a:bodyPr/>
        <a:lstStyle/>
        <a:p>
          <a:r>
            <a:rPr lang="en-ID"/>
            <a:t>Memverbalisasikan bahwa penyakit yang dideritanya merupakan hukuman dari Tuhan</a:t>
          </a:r>
          <a:endParaRPr lang="en-US"/>
        </a:p>
      </dgm:t>
    </dgm:pt>
    <dgm:pt modelId="{A990B9E7-8FE8-4F54-8CBF-198E3B27D2C5}" type="parTrans" cxnId="{49B584A3-5ABB-4BBF-9CE3-DDA7A66C82AB}">
      <dgm:prSet/>
      <dgm:spPr/>
      <dgm:t>
        <a:bodyPr/>
        <a:lstStyle/>
        <a:p>
          <a:endParaRPr lang="en-US"/>
        </a:p>
      </dgm:t>
    </dgm:pt>
    <dgm:pt modelId="{FFFF6A84-514B-4AAE-9EFC-4AB5701E69EA}" type="sibTrans" cxnId="{49B584A3-5ABB-4BBF-9CE3-DDA7A66C82AB}">
      <dgm:prSet/>
      <dgm:spPr/>
      <dgm:t>
        <a:bodyPr/>
        <a:lstStyle/>
        <a:p>
          <a:endParaRPr lang="en-US"/>
        </a:p>
      </dgm:t>
    </dgm:pt>
    <dgm:pt modelId="{17D1DC6C-2BCE-4375-A6D6-5435C481E475}">
      <dgm:prSet/>
      <dgm:spPr/>
      <dgm:t>
        <a:bodyPr/>
        <a:lstStyle/>
        <a:p>
          <a:r>
            <a:rPr lang="en-ID"/>
            <a:t>Mengespresikan kemarahannya thd Tuhan</a:t>
          </a:r>
          <a:endParaRPr lang="en-US"/>
        </a:p>
      </dgm:t>
    </dgm:pt>
    <dgm:pt modelId="{C4286A12-BCBF-4151-BCA7-B29673B05871}" type="parTrans" cxnId="{A25317DE-334E-4D2C-9075-64FE9B8F24C6}">
      <dgm:prSet/>
      <dgm:spPr/>
      <dgm:t>
        <a:bodyPr/>
        <a:lstStyle/>
        <a:p>
          <a:endParaRPr lang="en-US"/>
        </a:p>
      </dgm:t>
    </dgm:pt>
    <dgm:pt modelId="{5F30A083-87A1-4069-A983-7258EBF33674}" type="sibTrans" cxnId="{A25317DE-334E-4D2C-9075-64FE9B8F24C6}">
      <dgm:prSet/>
      <dgm:spPr/>
      <dgm:t>
        <a:bodyPr/>
        <a:lstStyle/>
        <a:p>
          <a:endParaRPr lang="en-US"/>
        </a:p>
      </dgm:t>
    </dgm:pt>
    <dgm:pt modelId="{5CF0CEDE-FEE7-4B27-938C-D4D1F0714ED8}">
      <dgm:prSet/>
      <dgm:spPr/>
      <dgm:t>
        <a:bodyPr/>
        <a:lstStyle/>
        <a:p>
          <a:r>
            <a:rPr lang="en-ID"/>
            <a:t>Mempertanyakan rencana terapi karena bertentangan dengan keyakinan agama.</a:t>
          </a:r>
          <a:endParaRPr lang="en-US"/>
        </a:p>
      </dgm:t>
    </dgm:pt>
    <dgm:pt modelId="{F3D5CD27-2AFB-4623-960C-98E5F97451DE}" type="parTrans" cxnId="{B811F493-62AB-4915-856E-849C69D01C50}">
      <dgm:prSet/>
      <dgm:spPr/>
      <dgm:t>
        <a:bodyPr/>
        <a:lstStyle/>
        <a:p>
          <a:endParaRPr lang="en-US"/>
        </a:p>
      </dgm:t>
    </dgm:pt>
    <dgm:pt modelId="{C23E4C8A-75AE-4825-AF2F-31C340A6A446}" type="sibTrans" cxnId="{B811F493-62AB-4915-856E-849C69D01C50}">
      <dgm:prSet/>
      <dgm:spPr/>
      <dgm:t>
        <a:bodyPr/>
        <a:lstStyle/>
        <a:p>
          <a:endParaRPr lang="en-US"/>
        </a:p>
      </dgm:t>
    </dgm:pt>
    <dgm:pt modelId="{FF996B1E-DBEB-4FD0-82A2-F362E8183056}">
      <dgm:prSet/>
      <dgm:spPr/>
      <dgm:t>
        <a:bodyPr/>
        <a:lstStyle/>
        <a:p>
          <a:r>
            <a:rPr lang="en-ID"/>
            <a:t>Sedang menghadapi sakratul maut (dying).</a:t>
          </a:r>
          <a:endParaRPr lang="en-US"/>
        </a:p>
      </dgm:t>
    </dgm:pt>
    <dgm:pt modelId="{444C3FEC-76C8-4BB9-8FC8-04CD764027C1}" type="parTrans" cxnId="{E3769DB6-1552-403F-9995-7EFE055781A1}">
      <dgm:prSet/>
      <dgm:spPr/>
      <dgm:t>
        <a:bodyPr/>
        <a:lstStyle/>
        <a:p>
          <a:endParaRPr lang="en-US"/>
        </a:p>
      </dgm:t>
    </dgm:pt>
    <dgm:pt modelId="{695E7906-8B45-4CA1-A802-3F637947609A}" type="sibTrans" cxnId="{E3769DB6-1552-403F-9995-7EFE055781A1}">
      <dgm:prSet/>
      <dgm:spPr/>
      <dgm:t>
        <a:bodyPr/>
        <a:lstStyle/>
        <a:p>
          <a:endParaRPr lang="en-US"/>
        </a:p>
      </dgm:t>
    </dgm:pt>
    <dgm:pt modelId="{F50015AD-5E43-48F2-93BC-68DC8CC71E2A}" type="pres">
      <dgm:prSet presAssocID="{C8E76D12-6563-43D8-B46A-C459E79F2154}" presName="vert0" presStyleCnt="0">
        <dgm:presLayoutVars>
          <dgm:dir/>
          <dgm:animOne val="branch"/>
          <dgm:animLvl val="lvl"/>
        </dgm:presLayoutVars>
      </dgm:prSet>
      <dgm:spPr/>
    </dgm:pt>
    <dgm:pt modelId="{65D1DD47-6EA5-47C7-ACC3-ABBDB7A501C3}" type="pres">
      <dgm:prSet presAssocID="{F1176E02-8D79-4ED4-826C-780CCBB091B5}" presName="thickLine" presStyleLbl="alignNode1" presStyleIdx="0" presStyleCnt="1"/>
      <dgm:spPr/>
    </dgm:pt>
    <dgm:pt modelId="{E5B6320D-D088-4762-8AD6-D944EA3702ED}" type="pres">
      <dgm:prSet presAssocID="{F1176E02-8D79-4ED4-826C-780CCBB091B5}" presName="horz1" presStyleCnt="0"/>
      <dgm:spPr/>
    </dgm:pt>
    <dgm:pt modelId="{173248BD-2082-401C-B6DC-5EEF48E9E3D0}" type="pres">
      <dgm:prSet presAssocID="{F1176E02-8D79-4ED4-826C-780CCBB091B5}" presName="tx1" presStyleLbl="revTx" presStyleIdx="0" presStyleCnt="8"/>
      <dgm:spPr/>
    </dgm:pt>
    <dgm:pt modelId="{E81BE943-D1C2-4334-8DC0-C51523D9D091}" type="pres">
      <dgm:prSet presAssocID="{F1176E02-8D79-4ED4-826C-780CCBB091B5}" presName="vert1" presStyleCnt="0"/>
      <dgm:spPr/>
    </dgm:pt>
    <dgm:pt modelId="{4B820F74-50FD-49EC-8778-CAF45427459B}" type="pres">
      <dgm:prSet presAssocID="{C9ACD457-C246-4BB6-95EC-7BC69BE1D809}" presName="vertSpace2a" presStyleCnt="0"/>
      <dgm:spPr/>
    </dgm:pt>
    <dgm:pt modelId="{9F9E1A55-1EC8-4A67-AB47-F3BAD0CF7D49}" type="pres">
      <dgm:prSet presAssocID="{C9ACD457-C246-4BB6-95EC-7BC69BE1D809}" presName="horz2" presStyleCnt="0"/>
      <dgm:spPr/>
    </dgm:pt>
    <dgm:pt modelId="{02FE277F-9E2F-4DB1-AE13-535DD9F0AC99}" type="pres">
      <dgm:prSet presAssocID="{C9ACD457-C246-4BB6-95EC-7BC69BE1D809}" presName="horzSpace2" presStyleCnt="0"/>
      <dgm:spPr/>
    </dgm:pt>
    <dgm:pt modelId="{B6DDED34-DDFF-4215-AFC3-7C1BBD519B4C}" type="pres">
      <dgm:prSet presAssocID="{C9ACD457-C246-4BB6-95EC-7BC69BE1D809}" presName="tx2" presStyleLbl="revTx" presStyleIdx="1" presStyleCnt="8"/>
      <dgm:spPr/>
    </dgm:pt>
    <dgm:pt modelId="{28657418-0A32-4B46-B029-B8EF4934E13D}" type="pres">
      <dgm:prSet presAssocID="{C9ACD457-C246-4BB6-95EC-7BC69BE1D809}" presName="vert2" presStyleCnt="0"/>
      <dgm:spPr/>
    </dgm:pt>
    <dgm:pt modelId="{68DA3F35-31AF-41C2-AAB2-14415CB4027F}" type="pres">
      <dgm:prSet presAssocID="{C9ACD457-C246-4BB6-95EC-7BC69BE1D809}" presName="thinLine2b" presStyleLbl="callout" presStyleIdx="0" presStyleCnt="7"/>
      <dgm:spPr/>
    </dgm:pt>
    <dgm:pt modelId="{6A6218C2-1EFC-41C1-8685-8DF7ADF480CE}" type="pres">
      <dgm:prSet presAssocID="{C9ACD457-C246-4BB6-95EC-7BC69BE1D809}" presName="vertSpace2b" presStyleCnt="0"/>
      <dgm:spPr/>
    </dgm:pt>
    <dgm:pt modelId="{DDA5A55F-A36E-4822-A8CB-EC601AE277BE}" type="pres">
      <dgm:prSet presAssocID="{A9A3FD6A-DD83-4DD7-9A30-A72F98A2B347}" presName="horz2" presStyleCnt="0"/>
      <dgm:spPr/>
    </dgm:pt>
    <dgm:pt modelId="{73347F72-B56C-49DE-A5A4-5C307526C35C}" type="pres">
      <dgm:prSet presAssocID="{A9A3FD6A-DD83-4DD7-9A30-A72F98A2B347}" presName="horzSpace2" presStyleCnt="0"/>
      <dgm:spPr/>
    </dgm:pt>
    <dgm:pt modelId="{E79E0F09-0A9A-40AB-A96C-350FC3CF8A76}" type="pres">
      <dgm:prSet presAssocID="{A9A3FD6A-DD83-4DD7-9A30-A72F98A2B347}" presName="tx2" presStyleLbl="revTx" presStyleIdx="2" presStyleCnt="8"/>
      <dgm:spPr/>
    </dgm:pt>
    <dgm:pt modelId="{C2C4F03F-2DF1-41F8-A950-A9708DF33026}" type="pres">
      <dgm:prSet presAssocID="{A9A3FD6A-DD83-4DD7-9A30-A72F98A2B347}" presName="vert2" presStyleCnt="0"/>
      <dgm:spPr/>
    </dgm:pt>
    <dgm:pt modelId="{5F78A3F7-612B-4704-947E-A1F16F7E3EB5}" type="pres">
      <dgm:prSet presAssocID="{A9A3FD6A-DD83-4DD7-9A30-A72F98A2B347}" presName="thinLine2b" presStyleLbl="callout" presStyleIdx="1" presStyleCnt="7"/>
      <dgm:spPr/>
    </dgm:pt>
    <dgm:pt modelId="{12925879-4624-42E2-84EB-874EEB6A98E6}" type="pres">
      <dgm:prSet presAssocID="{A9A3FD6A-DD83-4DD7-9A30-A72F98A2B347}" presName="vertSpace2b" presStyleCnt="0"/>
      <dgm:spPr/>
    </dgm:pt>
    <dgm:pt modelId="{C87CF1AB-800D-4AEB-B396-8FBFB94FDC3B}" type="pres">
      <dgm:prSet presAssocID="{4D297A36-9875-418A-96C5-4DB8E0038F9E}" presName="horz2" presStyleCnt="0"/>
      <dgm:spPr/>
    </dgm:pt>
    <dgm:pt modelId="{0B0D74E4-6AB5-4BC7-8AF8-F48FC34671A3}" type="pres">
      <dgm:prSet presAssocID="{4D297A36-9875-418A-96C5-4DB8E0038F9E}" presName="horzSpace2" presStyleCnt="0"/>
      <dgm:spPr/>
    </dgm:pt>
    <dgm:pt modelId="{0B9EE377-EBEA-4EDF-855E-63E800850D16}" type="pres">
      <dgm:prSet presAssocID="{4D297A36-9875-418A-96C5-4DB8E0038F9E}" presName="tx2" presStyleLbl="revTx" presStyleIdx="3" presStyleCnt="8"/>
      <dgm:spPr/>
    </dgm:pt>
    <dgm:pt modelId="{C7CC5193-EF6A-412E-A83F-6C07FBCEFCAE}" type="pres">
      <dgm:prSet presAssocID="{4D297A36-9875-418A-96C5-4DB8E0038F9E}" presName="vert2" presStyleCnt="0"/>
      <dgm:spPr/>
    </dgm:pt>
    <dgm:pt modelId="{FA06EF2B-B586-4936-B7E3-41B5B0B0CADC}" type="pres">
      <dgm:prSet presAssocID="{4D297A36-9875-418A-96C5-4DB8E0038F9E}" presName="thinLine2b" presStyleLbl="callout" presStyleIdx="2" presStyleCnt="7"/>
      <dgm:spPr/>
    </dgm:pt>
    <dgm:pt modelId="{9F3EC415-D385-4A7B-B3D3-0F881EBFC004}" type="pres">
      <dgm:prSet presAssocID="{4D297A36-9875-418A-96C5-4DB8E0038F9E}" presName="vertSpace2b" presStyleCnt="0"/>
      <dgm:spPr/>
    </dgm:pt>
    <dgm:pt modelId="{C8A54D55-7290-4BDD-B0B0-DE6C4ED297F4}" type="pres">
      <dgm:prSet presAssocID="{283AD958-1A0A-4258-9D91-01223F830598}" presName="horz2" presStyleCnt="0"/>
      <dgm:spPr/>
    </dgm:pt>
    <dgm:pt modelId="{B1AC30F0-8641-4F9E-9AAA-2CA0CFFBF32A}" type="pres">
      <dgm:prSet presAssocID="{283AD958-1A0A-4258-9D91-01223F830598}" presName="horzSpace2" presStyleCnt="0"/>
      <dgm:spPr/>
    </dgm:pt>
    <dgm:pt modelId="{67453157-5D37-4873-8322-6E92AFEC03DF}" type="pres">
      <dgm:prSet presAssocID="{283AD958-1A0A-4258-9D91-01223F830598}" presName="tx2" presStyleLbl="revTx" presStyleIdx="4" presStyleCnt="8"/>
      <dgm:spPr/>
    </dgm:pt>
    <dgm:pt modelId="{93400251-A3C9-42D5-ABCE-695103EDA583}" type="pres">
      <dgm:prSet presAssocID="{283AD958-1A0A-4258-9D91-01223F830598}" presName="vert2" presStyleCnt="0"/>
      <dgm:spPr/>
    </dgm:pt>
    <dgm:pt modelId="{D3706DFB-80B6-41A6-916A-D446F78C608E}" type="pres">
      <dgm:prSet presAssocID="{283AD958-1A0A-4258-9D91-01223F830598}" presName="thinLine2b" presStyleLbl="callout" presStyleIdx="3" presStyleCnt="7"/>
      <dgm:spPr/>
    </dgm:pt>
    <dgm:pt modelId="{BB560499-12AA-4986-B5FA-CD4EC0F13E96}" type="pres">
      <dgm:prSet presAssocID="{283AD958-1A0A-4258-9D91-01223F830598}" presName="vertSpace2b" presStyleCnt="0"/>
      <dgm:spPr/>
    </dgm:pt>
    <dgm:pt modelId="{9E899602-D6C6-4C0D-9113-84D178624B4F}" type="pres">
      <dgm:prSet presAssocID="{17D1DC6C-2BCE-4375-A6D6-5435C481E475}" presName="horz2" presStyleCnt="0"/>
      <dgm:spPr/>
    </dgm:pt>
    <dgm:pt modelId="{6F02871B-A141-4EEB-955F-0CFACE8AB708}" type="pres">
      <dgm:prSet presAssocID="{17D1DC6C-2BCE-4375-A6D6-5435C481E475}" presName="horzSpace2" presStyleCnt="0"/>
      <dgm:spPr/>
    </dgm:pt>
    <dgm:pt modelId="{0C7D4B53-B07F-48F4-BFD5-F46338E2EDC6}" type="pres">
      <dgm:prSet presAssocID="{17D1DC6C-2BCE-4375-A6D6-5435C481E475}" presName="tx2" presStyleLbl="revTx" presStyleIdx="5" presStyleCnt="8"/>
      <dgm:spPr/>
    </dgm:pt>
    <dgm:pt modelId="{8B99FE88-8251-4AC6-B619-F71B31A48F94}" type="pres">
      <dgm:prSet presAssocID="{17D1DC6C-2BCE-4375-A6D6-5435C481E475}" presName="vert2" presStyleCnt="0"/>
      <dgm:spPr/>
    </dgm:pt>
    <dgm:pt modelId="{C4EE94A2-689B-485A-9708-ABC8C9AD5180}" type="pres">
      <dgm:prSet presAssocID="{17D1DC6C-2BCE-4375-A6D6-5435C481E475}" presName="thinLine2b" presStyleLbl="callout" presStyleIdx="4" presStyleCnt="7"/>
      <dgm:spPr/>
    </dgm:pt>
    <dgm:pt modelId="{A03A6232-BF4A-44A2-92D6-63BE6042B82B}" type="pres">
      <dgm:prSet presAssocID="{17D1DC6C-2BCE-4375-A6D6-5435C481E475}" presName="vertSpace2b" presStyleCnt="0"/>
      <dgm:spPr/>
    </dgm:pt>
    <dgm:pt modelId="{B09CD823-632A-4FCF-AAF4-2113BA13969F}" type="pres">
      <dgm:prSet presAssocID="{5CF0CEDE-FEE7-4B27-938C-D4D1F0714ED8}" presName="horz2" presStyleCnt="0"/>
      <dgm:spPr/>
    </dgm:pt>
    <dgm:pt modelId="{5CC00DC5-8329-498A-A75C-A6398849944D}" type="pres">
      <dgm:prSet presAssocID="{5CF0CEDE-FEE7-4B27-938C-D4D1F0714ED8}" presName="horzSpace2" presStyleCnt="0"/>
      <dgm:spPr/>
    </dgm:pt>
    <dgm:pt modelId="{B0A700C2-0737-4131-AD74-3AC20F6E35B1}" type="pres">
      <dgm:prSet presAssocID="{5CF0CEDE-FEE7-4B27-938C-D4D1F0714ED8}" presName="tx2" presStyleLbl="revTx" presStyleIdx="6" presStyleCnt="8"/>
      <dgm:spPr/>
    </dgm:pt>
    <dgm:pt modelId="{6DB763BE-9986-4AB1-8735-704DC1F73965}" type="pres">
      <dgm:prSet presAssocID="{5CF0CEDE-FEE7-4B27-938C-D4D1F0714ED8}" presName="vert2" presStyleCnt="0"/>
      <dgm:spPr/>
    </dgm:pt>
    <dgm:pt modelId="{4598C295-9141-4D19-953A-7B3B836D38C0}" type="pres">
      <dgm:prSet presAssocID="{5CF0CEDE-FEE7-4B27-938C-D4D1F0714ED8}" presName="thinLine2b" presStyleLbl="callout" presStyleIdx="5" presStyleCnt="7"/>
      <dgm:spPr/>
    </dgm:pt>
    <dgm:pt modelId="{7DEFC0BF-952F-4CE9-B425-226279421223}" type="pres">
      <dgm:prSet presAssocID="{5CF0CEDE-FEE7-4B27-938C-D4D1F0714ED8}" presName="vertSpace2b" presStyleCnt="0"/>
      <dgm:spPr/>
    </dgm:pt>
    <dgm:pt modelId="{FD242FAD-688F-4335-8865-63E435AF63D1}" type="pres">
      <dgm:prSet presAssocID="{FF996B1E-DBEB-4FD0-82A2-F362E8183056}" presName="horz2" presStyleCnt="0"/>
      <dgm:spPr/>
    </dgm:pt>
    <dgm:pt modelId="{565AA3A7-4703-4088-8FBF-BF0BE227B1EC}" type="pres">
      <dgm:prSet presAssocID="{FF996B1E-DBEB-4FD0-82A2-F362E8183056}" presName="horzSpace2" presStyleCnt="0"/>
      <dgm:spPr/>
    </dgm:pt>
    <dgm:pt modelId="{CA58CC34-9DC5-4AE0-858F-9FF75CBD76D8}" type="pres">
      <dgm:prSet presAssocID="{FF996B1E-DBEB-4FD0-82A2-F362E8183056}" presName="tx2" presStyleLbl="revTx" presStyleIdx="7" presStyleCnt="8"/>
      <dgm:spPr/>
    </dgm:pt>
    <dgm:pt modelId="{32498B8F-29D6-4E3B-9D4F-C083F7F7DC8A}" type="pres">
      <dgm:prSet presAssocID="{FF996B1E-DBEB-4FD0-82A2-F362E8183056}" presName="vert2" presStyleCnt="0"/>
      <dgm:spPr/>
    </dgm:pt>
    <dgm:pt modelId="{1CB716D3-61DE-43EF-A189-5CB0E76BF251}" type="pres">
      <dgm:prSet presAssocID="{FF996B1E-DBEB-4FD0-82A2-F362E8183056}" presName="thinLine2b" presStyleLbl="callout" presStyleIdx="6" presStyleCnt="7"/>
      <dgm:spPr/>
    </dgm:pt>
    <dgm:pt modelId="{8B738782-27F9-4DF0-873D-1DF048E7111C}" type="pres">
      <dgm:prSet presAssocID="{FF996B1E-DBEB-4FD0-82A2-F362E8183056}" presName="vertSpace2b" presStyleCnt="0"/>
      <dgm:spPr/>
    </dgm:pt>
  </dgm:ptLst>
  <dgm:cxnLst>
    <dgm:cxn modelId="{81BF1913-A426-465D-A809-DA71234C2602}" type="presOf" srcId="{17D1DC6C-2BCE-4375-A6D6-5435C481E475}" destId="{0C7D4B53-B07F-48F4-BFD5-F46338E2EDC6}" srcOrd="0" destOrd="0" presId="urn:microsoft.com/office/officeart/2008/layout/LinedList"/>
    <dgm:cxn modelId="{CC101814-FC4F-4721-AEFD-E411112450E5}" type="presOf" srcId="{283AD958-1A0A-4258-9D91-01223F830598}" destId="{67453157-5D37-4873-8322-6E92AFEC03DF}" srcOrd="0" destOrd="0" presId="urn:microsoft.com/office/officeart/2008/layout/LinedList"/>
    <dgm:cxn modelId="{E40E8318-625D-488D-B841-BF4E1FA51918}" srcId="{F1176E02-8D79-4ED4-826C-780CCBB091B5}" destId="{A9A3FD6A-DD83-4DD7-9A30-A72F98A2B347}" srcOrd="1" destOrd="0" parTransId="{298CD14A-FA4A-45ED-953C-E6800BAA9861}" sibTransId="{7F312BD0-C757-4E71-AD02-C4E4EB4F95D2}"/>
    <dgm:cxn modelId="{01D13074-2DA9-4838-835B-BABAD90B9D92}" srcId="{F1176E02-8D79-4ED4-826C-780CCBB091B5}" destId="{C9ACD457-C246-4BB6-95EC-7BC69BE1D809}" srcOrd="0" destOrd="0" parTransId="{2190AA7B-729F-4232-93BE-73C210C34426}" sibTransId="{8586FBF9-106A-4EAC-8921-83F2CD58C9D0}"/>
    <dgm:cxn modelId="{A69CE676-C708-43FB-9831-97D05288D6C0}" srcId="{F1176E02-8D79-4ED4-826C-780CCBB091B5}" destId="{4D297A36-9875-418A-96C5-4DB8E0038F9E}" srcOrd="2" destOrd="0" parTransId="{7F553E19-167D-4C82-90D5-5C1551E10C63}" sibTransId="{DDF54D24-F669-439D-BFE8-A1C6E0948509}"/>
    <dgm:cxn modelId="{26BA828D-E79E-4CE2-916B-E096D53B7E32}" srcId="{C8E76D12-6563-43D8-B46A-C459E79F2154}" destId="{F1176E02-8D79-4ED4-826C-780CCBB091B5}" srcOrd="0" destOrd="0" parTransId="{260F8FE2-1F81-42C3-BC02-5C3E5733FB39}" sibTransId="{66A6C050-EDB0-467B-BC19-7AA5634E3FEA}"/>
    <dgm:cxn modelId="{B811F493-62AB-4915-856E-849C69D01C50}" srcId="{F1176E02-8D79-4ED4-826C-780CCBB091B5}" destId="{5CF0CEDE-FEE7-4B27-938C-D4D1F0714ED8}" srcOrd="5" destOrd="0" parTransId="{F3D5CD27-2AFB-4623-960C-98E5F97451DE}" sibTransId="{C23E4C8A-75AE-4825-AF2F-31C340A6A446}"/>
    <dgm:cxn modelId="{AEA3FD9C-F1BD-4B60-9B9D-7A1F20D41167}" type="presOf" srcId="{5CF0CEDE-FEE7-4B27-938C-D4D1F0714ED8}" destId="{B0A700C2-0737-4131-AD74-3AC20F6E35B1}" srcOrd="0" destOrd="0" presId="urn:microsoft.com/office/officeart/2008/layout/LinedList"/>
    <dgm:cxn modelId="{49B584A3-5ABB-4BBF-9CE3-DDA7A66C82AB}" srcId="{F1176E02-8D79-4ED4-826C-780CCBB091B5}" destId="{283AD958-1A0A-4258-9D91-01223F830598}" srcOrd="3" destOrd="0" parTransId="{A990B9E7-8FE8-4F54-8CBF-198E3B27D2C5}" sibTransId="{FFFF6A84-514B-4AAE-9EFC-4AB5701E69EA}"/>
    <dgm:cxn modelId="{E3769DB6-1552-403F-9995-7EFE055781A1}" srcId="{F1176E02-8D79-4ED4-826C-780CCBB091B5}" destId="{FF996B1E-DBEB-4FD0-82A2-F362E8183056}" srcOrd="6" destOrd="0" parTransId="{444C3FEC-76C8-4BB9-8FC8-04CD764027C1}" sibTransId="{695E7906-8B45-4CA1-A802-3F637947609A}"/>
    <dgm:cxn modelId="{96C395B7-6BE1-4C79-9028-FE8DD1364880}" type="presOf" srcId="{4D297A36-9875-418A-96C5-4DB8E0038F9E}" destId="{0B9EE377-EBEA-4EDF-855E-63E800850D16}" srcOrd="0" destOrd="0" presId="urn:microsoft.com/office/officeart/2008/layout/LinedList"/>
    <dgm:cxn modelId="{E0550AC5-E107-414C-9BA2-6F802831C855}" type="presOf" srcId="{FF996B1E-DBEB-4FD0-82A2-F362E8183056}" destId="{CA58CC34-9DC5-4AE0-858F-9FF75CBD76D8}" srcOrd="0" destOrd="0" presId="urn:microsoft.com/office/officeart/2008/layout/LinedList"/>
    <dgm:cxn modelId="{ABEDB2D5-8A84-4EE9-9649-D2C20F3A1558}" type="presOf" srcId="{A9A3FD6A-DD83-4DD7-9A30-A72F98A2B347}" destId="{E79E0F09-0A9A-40AB-A96C-350FC3CF8A76}" srcOrd="0" destOrd="0" presId="urn:microsoft.com/office/officeart/2008/layout/LinedList"/>
    <dgm:cxn modelId="{CBD4E3D6-BADE-46CC-BBCE-327D303C797E}" type="presOf" srcId="{C8E76D12-6563-43D8-B46A-C459E79F2154}" destId="{F50015AD-5E43-48F2-93BC-68DC8CC71E2A}" srcOrd="0" destOrd="0" presId="urn:microsoft.com/office/officeart/2008/layout/LinedList"/>
    <dgm:cxn modelId="{5A41FBDD-B790-40B7-B173-BBC74B578442}" type="presOf" srcId="{C9ACD457-C246-4BB6-95EC-7BC69BE1D809}" destId="{B6DDED34-DDFF-4215-AFC3-7C1BBD519B4C}" srcOrd="0" destOrd="0" presId="urn:microsoft.com/office/officeart/2008/layout/LinedList"/>
    <dgm:cxn modelId="{A25317DE-334E-4D2C-9075-64FE9B8F24C6}" srcId="{F1176E02-8D79-4ED4-826C-780CCBB091B5}" destId="{17D1DC6C-2BCE-4375-A6D6-5435C481E475}" srcOrd="4" destOrd="0" parTransId="{C4286A12-BCBF-4151-BCA7-B29673B05871}" sibTransId="{5F30A083-87A1-4069-A983-7258EBF33674}"/>
    <dgm:cxn modelId="{DEECD7FC-4EFE-4EE6-8C24-7B964473C057}" type="presOf" srcId="{F1176E02-8D79-4ED4-826C-780CCBB091B5}" destId="{173248BD-2082-401C-B6DC-5EEF48E9E3D0}" srcOrd="0" destOrd="0" presId="urn:microsoft.com/office/officeart/2008/layout/LinedList"/>
    <dgm:cxn modelId="{C0D18BE9-B75D-42EC-A34E-964CC4FA57BF}" type="presParOf" srcId="{F50015AD-5E43-48F2-93BC-68DC8CC71E2A}" destId="{65D1DD47-6EA5-47C7-ACC3-ABBDB7A501C3}" srcOrd="0" destOrd="0" presId="urn:microsoft.com/office/officeart/2008/layout/LinedList"/>
    <dgm:cxn modelId="{B1578DB7-A408-42B5-B58E-56A6C82D5734}" type="presParOf" srcId="{F50015AD-5E43-48F2-93BC-68DC8CC71E2A}" destId="{E5B6320D-D088-4762-8AD6-D944EA3702ED}" srcOrd="1" destOrd="0" presId="urn:microsoft.com/office/officeart/2008/layout/LinedList"/>
    <dgm:cxn modelId="{9B475CDD-8CEB-4E93-A762-AFB8046A4F51}" type="presParOf" srcId="{E5B6320D-D088-4762-8AD6-D944EA3702ED}" destId="{173248BD-2082-401C-B6DC-5EEF48E9E3D0}" srcOrd="0" destOrd="0" presId="urn:microsoft.com/office/officeart/2008/layout/LinedList"/>
    <dgm:cxn modelId="{B674DA58-D184-4F6A-8FCA-DDE3DE37784B}" type="presParOf" srcId="{E5B6320D-D088-4762-8AD6-D944EA3702ED}" destId="{E81BE943-D1C2-4334-8DC0-C51523D9D091}" srcOrd="1" destOrd="0" presId="urn:microsoft.com/office/officeart/2008/layout/LinedList"/>
    <dgm:cxn modelId="{709FAF96-8A95-47EE-8D18-EBE07BE2611C}" type="presParOf" srcId="{E81BE943-D1C2-4334-8DC0-C51523D9D091}" destId="{4B820F74-50FD-49EC-8778-CAF45427459B}" srcOrd="0" destOrd="0" presId="urn:microsoft.com/office/officeart/2008/layout/LinedList"/>
    <dgm:cxn modelId="{CD80EFAA-9365-44AE-B2ED-55D365BC2BD9}" type="presParOf" srcId="{E81BE943-D1C2-4334-8DC0-C51523D9D091}" destId="{9F9E1A55-1EC8-4A67-AB47-F3BAD0CF7D49}" srcOrd="1" destOrd="0" presId="urn:microsoft.com/office/officeart/2008/layout/LinedList"/>
    <dgm:cxn modelId="{CED80BE1-8D72-451A-A0D8-A4DEE8280DBC}" type="presParOf" srcId="{9F9E1A55-1EC8-4A67-AB47-F3BAD0CF7D49}" destId="{02FE277F-9E2F-4DB1-AE13-535DD9F0AC99}" srcOrd="0" destOrd="0" presId="urn:microsoft.com/office/officeart/2008/layout/LinedList"/>
    <dgm:cxn modelId="{5FC8BB92-4D91-434D-A7F8-728212C7FA40}" type="presParOf" srcId="{9F9E1A55-1EC8-4A67-AB47-F3BAD0CF7D49}" destId="{B6DDED34-DDFF-4215-AFC3-7C1BBD519B4C}" srcOrd="1" destOrd="0" presId="urn:microsoft.com/office/officeart/2008/layout/LinedList"/>
    <dgm:cxn modelId="{30430E28-EB4A-4F6B-BC03-C2B843ECA5AC}" type="presParOf" srcId="{9F9E1A55-1EC8-4A67-AB47-F3BAD0CF7D49}" destId="{28657418-0A32-4B46-B029-B8EF4934E13D}" srcOrd="2" destOrd="0" presId="urn:microsoft.com/office/officeart/2008/layout/LinedList"/>
    <dgm:cxn modelId="{B6CAEE69-D829-4BAC-BA6C-9F900F3534BC}" type="presParOf" srcId="{E81BE943-D1C2-4334-8DC0-C51523D9D091}" destId="{68DA3F35-31AF-41C2-AAB2-14415CB4027F}" srcOrd="2" destOrd="0" presId="urn:microsoft.com/office/officeart/2008/layout/LinedList"/>
    <dgm:cxn modelId="{0356675F-E276-42E1-90AF-B1C48592EECF}" type="presParOf" srcId="{E81BE943-D1C2-4334-8DC0-C51523D9D091}" destId="{6A6218C2-1EFC-41C1-8685-8DF7ADF480CE}" srcOrd="3" destOrd="0" presId="urn:microsoft.com/office/officeart/2008/layout/LinedList"/>
    <dgm:cxn modelId="{19F5F0D5-E439-493D-BD8D-EF6A0CA3078F}" type="presParOf" srcId="{E81BE943-D1C2-4334-8DC0-C51523D9D091}" destId="{DDA5A55F-A36E-4822-A8CB-EC601AE277BE}" srcOrd="4" destOrd="0" presId="urn:microsoft.com/office/officeart/2008/layout/LinedList"/>
    <dgm:cxn modelId="{9651B3BB-70AA-43ED-8B5C-6294141630BD}" type="presParOf" srcId="{DDA5A55F-A36E-4822-A8CB-EC601AE277BE}" destId="{73347F72-B56C-49DE-A5A4-5C307526C35C}" srcOrd="0" destOrd="0" presId="urn:microsoft.com/office/officeart/2008/layout/LinedList"/>
    <dgm:cxn modelId="{3877110B-E797-4BD3-9D7A-3B67125AA0E8}" type="presParOf" srcId="{DDA5A55F-A36E-4822-A8CB-EC601AE277BE}" destId="{E79E0F09-0A9A-40AB-A96C-350FC3CF8A76}" srcOrd="1" destOrd="0" presId="urn:microsoft.com/office/officeart/2008/layout/LinedList"/>
    <dgm:cxn modelId="{56E6B4A9-2DD0-46C6-A92E-C060E1B8F5B4}" type="presParOf" srcId="{DDA5A55F-A36E-4822-A8CB-EC601AE277BE}" destId="{C2C4F03F-2DF1-41F8-A950-A9708DF33026}" srcOrd="2" destOrd="0" presId="urn:microsoft.com/office/officeart/2008/layout/LinedList"/>
    <dgm:cxn modelId="{81E92663-F6A9-42FE-9BCD-9F7734B1458E}" type="presParOf" srcId="{E81BE943-D1C2-4334-8DC0-C51523D9D091}" destId="{5F78A3F7-612B-4704-947E-A1F16F7E3EB5}" srcOrd="5" destOrd="0" presId="urn:microsoft.com/office/officeart/2008/layout/LinedList"/>
    <dgm:cxn modelId="{A419B731-0305-47F3-AE2D-968CC7A606C2}" type="presParOf" srcId="{E81BE943-D1C2-4334-8DC0-C51523D9D091}" destId="{12925879-4624-42E2-84EB-874EEB6A98E6}" srcOrd="6" destOrd="0" presId="urn:microsoft.com/office/officeart/2008/layout/LinedList"/>
    <dgm:cxn modelId="{6846DE31-4CF7-4F99-A84B-CD73B98AF6C3}" type="presParOf" srcId="{E81BE943-D1C2-4334-8DC0-C51523D9D091}" destId="{C87CF1AB-800D-4AEB-B396-8FBFB94FDC3B}" srcOrd="7" destOrd="0" presId="urn:microsoft.com/office/officeart/2008/layout/LinedList"/>
    <dgm:cxn modelId="{7A344E5D-EA3D-4B1F-A5EC-86AF471542E5}" type="presParOf" srcId="{C87CF1AB-800D-4AEB-B396-8FBFB94FDC3B}" destId="{0B0D74E4-6AB5-4BC7-8AF8-F48FC34671A3}" srcOrd="0" destOrd="0" presId="urn:microsoft.com/office/officeart/2008/layout/LinedList"/>
    <dgm:cxn modelId="{AB968900-5BAC-4E11-A0F7-93795DB5BED0}" type="presParOf" srcId="{C87CF1AB-800D-4AEB-B396-8FBFB94FDC3B}" destId="{0B9EE377-EBEA-4EDF-855E-63E800850D16}" srcOrd="1" destOrd="0" presId="urn:microsoft.com/office/officeart/2008/layout/LinedList"/>
    <dgm:cxn modelId="{0692B300-684E-430D-A08D-A159235DE033}" type="presParOf" srcId="{C87CF1AB-800D-4AEB-B396-8FBFB94FDC3B}" destId="{C7CC5193-EF6A-412E-A83F-6C07FBCEFCAE}" srcOrd="2" destOrd="0" presId="urn:microsoft.com/office/officeart/2008/layout/LinedList"/>
    <dgm:cxn modelId="{BFE00267-003D-416D-8DEC-4E897758A5C4}" type="presParOf" srcId="{E81BE943-D1C2-4334-8DC0-C51523D9D091}" destId="{FA06EF2B-B586-4936-B7E3-41B5B0B0CADC}" srcOrd="8" destOrd="0" presId="urn:microsoft.com/office/officeart/2008/layout/LinedList"/>
    <dgm:cxn modelId="{E95B37FA-6D07-4979-87BA-66EC15970728}" type="presParOf" srcId="{E81BE943-D1C2-4334-8DC0-C51523D9D091}" destId="{9F3EC415-D385-4A7B-B3D3-0F881EBFC004}" srcOrd="9" destOrd="0" presId="urn:microsoft.com/office/officeart/2008/layout/LinedList"/>
    <dgm:cxn modelId="{2FCC3A2F-F723-48E5-ADC0-8F714AFA8408}" type="presParOf" srcId="{E81BE943-D1C2-4334-8DC0-C51523D9D091}" destId="{C8A54D55-7290-4BDD-B0B0-DE6C4ED297F4}" srcOrd="10" destOrd="0" presId="urn:microsoft.com/office/officeart/2008/layout/LinedList"/>
    <dgm:cxn modelId="{B5868D59-626C-49E7-BF08-8AEAC4CE2FC6}" type="presParOf" srcId="{C8A54D55-7290-4BDD-B0B0-DE6C4ED297F4}" destId="{B1AC30F0-8641-4F9E-9AAA-2CA0CFFBF32A}" srcOrd="0" destOrd="0" presId="urn:microsoft.com/office/officeart/2008/layout/LinedList"/>
    <dgm:cxn modelId="{FE7D8E33-B157-4063-BF59-36447EE154A6}" type="presParOf" srcId="{C8A54D55-7290-4BDD-B0B0-DE6C4ED297F4}" destId="{67453157-5D37-4873-8322-6E92AFEC03DF}" srcOrd="1" destOrd="0" presId="urn:microsoft.com/office/officeart/2008/layout/LinedList"/>
    <dgm:cxn modelId="{657C434B-5E45-41E3-B10D-F765482B6D35}" type="presParOf" srcId="{C8A54D55-7290-4BDD-B0B0-DE6C4ED297F4}" destId="{93400251-A3C9-42D5-ABCE-695103EDA583}" srcOrd="2" destOrd="0" presId="urn:microsoft.com/office/officeart/2008/layout/LinedList"/>
    <dgm:cxn modelId="{690EE27D-D241-4ABB-BD30-FC6E024947C9}" type="presParOf" srcId="{E81BE943-D1C2-4334-8DC0-C51523D9D091}" destId="{D3706DFB-80B6-41A6-916A-D446F78C608E}" srcOrd="11" destOrd="0" presId="urn:microsoft.com/office/officeart/2008/layout/LinedList"/>
    <dgm:cxn modelId="{9FB017EE-4044-4FD9-B405-C50A1EC7815A}" type="presParOf" srcId="{E81BE943-D1C2-4334-8DC0-C51523D9D091}" destId="{BB560499-12AA-4986-B5FA-CD4EC0F13E96}" srcOrd="12" destOrd="0" presId="urn:microsoft.com/office/officeart/2008/layout/LinedList"/>
    <dgm:cxn modelId="{AAE119CB-43AC-42AB-8D57-4A1CC0F4EAD3}" type="presParOf" srcId="{E81BE943-D1C2-4334-8DC0-C51523D9D091}" destId="{9E899602-D6C6-4C0D-9113-84D178624B4F}" srcOrd="13" destOrd="0" presId="urn:microsoft.com/office/officeart/2008/layout/LinedList"/>
    <dgm:cxn modelId="{53A9ED62-EE9A-4C04-AB9C-46D32B580EBC}" type="presParOf" srcId="{9E899602-D6C6-4C0D-9113-84D178624B4F}" destId="{6F02871B-A141-4EEB-955F-0CFACE8AB708}" srcOrd="0" destOrd="0" presId="urn:microsoft.com/office/officeart/2008/layout/LinedList"/>
    <dgm:cxn modelId="{F07D882D-F1CE-48D3-BC8D-8FA7AC88DA35}" type="presParOf" srcId="{9E899602-D6C6-4C0D-9113-84D178624B4F}" destId="{0C7D4B53-B07F-48F4-BFD5-F46338E2EDC6}" srcOrd="1" destOrd="0" presId="urn:microsoft.com/office/officeart/2008/layout/LinedList"/>
    <dgm:cxn modelId="{6B1FD00D-B648-40EF-9DE4-07A51A84F46D}" type="presParOf" srcId="{9E899602-D6C6-4C0D-9113-84D178624B4F}" destId="{8B99FE88-8251-4AC6-B619-F71B31A48F94}" srcOrd="2" destOrd="0" presId="urn:microsoft.com/office/officeart/2008/layout/LinedList"/>
    <dgm:cxn modelId="{F69D47DB-9950-4AF2-9048-5288C2992A5E}" type="presParOf" srcId="{E81BE943-D1C2-4334-8DC0-C51523D9D091}" destId="{C4EE94A2-689B-485A-9708-ABC8C9AD5180}" srcOrd="14" destOrd="0" presId="urn:microsoft.com/office/officeart/2008/layout/LinedList"/>
    <dgm:cxn modelId="{1920142F-C0E3-4AFD-A2B6-BEEB5E739905}" type="presParOf" srcId="{E81BE943-D1C2-4334-8DC0-C51523D9D091}" destId="{A03A6232-BF4A-44A2-92D6-63BE6042B82B}" srcOrd="15" destOrd="0" presId="urn:microsoft.com/office/officeart/2008/layout/LinedList"/>
    <dgm:cxn modelId="{B43EEB38-3168-4E7A-A2B3-9636C93CE666}" type="presParOf" srcId="{E81BE943-D1C2-4334-8DC0-C51523D9D091}" destId="{B09CD823-632A-4FCF-AAF4-2113BA13969F}" srcOrd="16" destOrd="0" presId="urn:microsoft.com/office/officeart/2008/layout/LinedList"/>
    <dgm:cxn modelId="{BFE0C612-E7BC-4558-A390-DD9B81BC0C0F}" type="presParOf" srcId="{B09CD823-632A-4FCF-AAF4-2113BA13969F}" destId="{5CC00DC5-8329-498A-A75C-A6398849944D}" srcOrd="0" destOrd="0" presId="urn:microsoft.com/office/officeart/2008/layout/LinedList"/>
    <dgm:cxn modelId="{AD468CC0-7FB6-4506-8F9C-134B77167AB1}" type="presParOf" srcId="{B09CD823-632A-4FCF-AAF4-2113BA13969F}" destId="{B0A700C2-0737-4131-AD74-3AC20F6E35B1}" srcOrd="1" destOrd="0" presId="urn:microsoft.com/office/officeart/2008/layout/LinedList"/>
    <dgm:cxn modelId="{83CF950D-171B-4300-A008-29E2130016B4}" type="presParOf" srcId="{B09CD823-632A-4FCF-AAF4-2113BA13969F}" destId="{6DB763BE-9986-4AB1-8735-704DC1F73965}" srcOrd="2" destOrd="0" presId="urn:microsoft.com/office/officeart/2008/layout/LinedList"/>
    <dgm:cxn modelId="{A2836234-B0FC-4B17-ACB8-C96AC2EBA8B4}" type="presParOf" srcId="{E81BE943-D1C2-4334-8DC0-C51523D9D091}" destId="{4598C295-9141-4D19-953A-7B3B836D38C0}" srcOrd="17" destOrd="0" presId="urn:microsoft.com/office/officeart/2008/layout/LinedList"/>
    <dgm:cxn modelId="{EB1A1345-E2BB-4F85-A801-F1A477B9F065}" type="presParOf" srcId="{E81BE943-D1C2-4334-8DC0-C51523D9D091}" destId="{7DEFC0BF-952F-4CE9-B425-226279421223}" srcOrd="18" destOrd="0" presId="urn:microsoft.com/office/officeart/2008/layout/LinedList"/>
    <dgm:cxn modelId="{69533D47-CBF0-4D13-A12A-297C39D5C9AD}" type="presParOf" srcId="{E81BE943-D1C2-4334-8DC0-C51523D9D091}" destId="{FD242FAD-688F-4335-8865-63E435AF63D1}" srcOrd="19" destOrd="0" presId="urn:microsoft.com/office/officeart/2008/layout/LinedList"/>
    <dgm:cxn modelId="{5459BE25-FEC1-48DE-A844-8AF74956767F}" type="presParOf" srcId="{FD242FAD-688F-4335-8865-63E435AF63D1}" destId="{565AA3A7-4703-4088-8FBF-BF0BE227B1EC}" srcOrd="0" destOrd="0" presId="urn:microsoft.com/office/officeart/2008/layout/LinedList"/>
    <dgm:cxn modelId="{4FE19709-E44B-4E7D-9B29-C5394B390A2A}" type="presParOf" srcId="{FD242FAD-688F-4335-8865-63E435AF63D1}" destId="{CA58CC34-9DC5-4AE0-858F-9FF75CBD76D8}" srcOrd="1" destOrd="0" presId="urn:microsoft.com/office/officeart/2008/layout/LinedList"/>
    <dgm:cxn modelId="{8CF75BD8-CE4A-4F24-9A9C-4F7C5FF7847A}" type="presParOf" srcId="{FD242FAD-688F-4335-8865-63E435AF63D1}" destId="{32498B8F-29D6-4E3B-9D4F-C083F7F7DC8A}" srcOrd="2" destOrd="0" presId="urn:microsoft.com/office/officeart/2008/layout/LinedList"/>
    <dgm:cxn modelId="{7E8A720D-83DF-4669-A12D-869AB66432C8}" type="presParOf" srcId="{E81BE943-D1C2-4334-8DC0-C51523D9D091}" destId="{1CB716D3-61DE-43EF-A189-5CB0E76BF251}" srcOrd="20" destOrd="0" presId="urn:microsoft.com/office/officeart/2008/layout/LinedList"/>
    <dgm:cxn modelId="{46D1FB99-123A-4850-BE0B-7C46F31AD957}" type="presParOf" srcId="{E81BE943-D1C2-4334-8DC0-C51523D9D091}" destId="{8B738782-27F9-4DF0-873D-1DF048E7111C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6560F53-792A-4339-95C9-2BB7139075C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D421935-2AE7-4A29-A0DB-5B694719ABAA}">
      <dgm:prSet/>
      <dgm:spPr/>
      <dgm:t>
        <a:bodyPr/>
        <a:lstStyle/>
        <a:p>
          <a:r>
            <a:rPr lang="en-ID"/>
            <a:t>Tujuan asuhan keperawatan pada klien yang mengalami distress spiritual  dan psikososial harus difokuskan pada menciptakan lingkungan yang mendukung praktik keagamaan dan keyakinan yang biasanya dilakukan. </a:t>
          </a:r>
          <a:endParaRPr lang="en-US"/>
        </a:p>
      </dgm:t>
    </dgm:pt>
    <dgm:pt modelId="{365E0527-AC1B-4F9F-B258-5285681D4BEA}" type="parTrans" cxnId="{36B3267D-F98D-408C-9FF8-28F6D19F88C4}">
      <dgm:prSet/>
      <dgm:spPr/>
      <dgm:t>
        <a:bodyPr/>
        <a:lstStyle/>
        <a:p>
          <a:endParaRPr lang="en-US"/>
        </a:p>
      </dgm:t>
    </dgm:pt>
    <dgm:pt modelId="{C1307A61-A8DC-47E9-8CFD-0EBF74E37792}" type="sibTrans" cxnId="{36B3267D-F98D-408C-9FF8-28F6D19F88C4}">
      <dgm:prSet/>
      <dgm:spPr/>
      <dgm:t>
        <a:bodyPr/>
        <a:lstStyle/>
        <a:p>
          <a:endParaRPr lang="en-US"/>
        </a:p>
      </dgm:t>
    </dgm:pt>
    <dgm:pt modelId="{8D94A952-D1A2-43F7-B683-5FDA4BD89C20}">
      <dgm:prSet/>
      <dgm:spPr/>
      <dgm:t>
        <a:bodyPr/>
        <a:lstStyle/>
        <a:p>
          <a:r>
            <a:rPr lang="en-ID" dirty="0" err="1"/>
            <a:t>Tujuan</a:t>
          </a:r>
          <a:r>
            <a:rPr lang="en-ID" dirty="0"/>
            <a:t> </a:t>
          </a:r>
          <a:r>
            <a:rPr lang="en-ID" dirty="0" err="1"/>
            <a:t>ditetapkan</a:t>
          </a:r>
          <a:r>
            <a:rPr lang="en-ID" dirty="0"/>
            <a:t> </a:t>
          </a:r>
          <a:r>
            <a:rPr lang="en-ID" dirty="0" err="1"/>
            <a:t>secara</a:t>
          </a:r>
          <a:r>
            <a:rPr lang="en-ID" dirty="0"/>
            <a:t> individual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mempertimbangkan</a:t>
          </a:r>
          <a:r>
            <a:rPr lang="en-ID" dirty="0"/>
            <a:t> </a:t>
          </a:r>
          <a:r>
            <a:rPr lang="en-ID" dirty="0" err="1"/>
            <a:t>riwayat</a:t>
          </a:r>
          <a:r>
            <a:rPr lang="en-ID" dirty="0"/>
            <a:t> </a:t>
          </a:r>
          <a:r>
            <a:rPr lang="en-ID" dirty="0" err="1"/>
            <a:t>klien</a:t>
          </a:r>
          <a:r>
            <a:rPr lang="en-ID" dirty="0"/>
            <a:t>, area </a:t>
          </a:r>
          <a:r>
            <a:rPr lang="en-ID" dirty="0" err="1"/>
            <a:t>beresiko</a:t>
          </a:r>
          <a:r>
            <a:rPr lang="en-ID" dirty="0"/>
            <a:t>, dan </a:t>
          </a:r>
          <a:r>
            <a:rPr lang="en-ID" dirty="0" err="1"/>
            <a:t>tanda-tanda</a:t>
          </a:r>
          <a:r>
            <a:rPr lang="en-ID" dirty="0"/>
            <a:t> </a:t>
          </a:r>
          <a:r>
            <a:rPr lang="en-ID" dirty="0" err="1"/>
            <a:t>disfungsi</a:t>
          </a:r>
          <a:r>
            <a:rPr lang="en-ID" dirty="0"/>
            <a:t> </a:t>
          </a:r>
          <a:r>
            <a:rPr lang="en-ID" dirty="0" err="1"/>
            <a:t>serta</a:t>
          </a:r>
          <a:r>
            <a:rPr lang="en-ID" dirty="0"/>
            <a:t> data </a:t>
          </a:r>
          <a:r>
            <a:rPr lang="en-ID" dirty="0" err="1"/>
            <a:t>objektif</a:t>
          </a:r>
          <a:r>
            <a:rPr lang="en-ID" dirty="0"/>
            <a:t> yang </a:t>
          </a:r>
          <a:r>
            <a:rPr lang="en-ID" dirty="0" err="1"/>
            <a:t>relevan</a:t>
          </a:r>
          <a:r>
            <a:rPr lang="en-ID" dirty="0"/>
            <a:t>.</a:t>
          </a:r>
          <a:endParaRPr lang="en-US" dirty="0"/>
        </a:p>
      </dgm:t>
    </dgm:pt>
    <dgm:pt modelId="{3767F01E-286E-40A9-961E-328E2CDD8604}" type="parTrans" cxnId="{68F21E2B-5673-4E22-AD62-D2578CEF37A8}">
      <dgm:prSet/>
      <dgm:spPr/>
      <dgm:t>
        <a:bodyPr/>
        <a:lstStyle/>
        <a:p>
          <a:endParaRPr lang="en-US"/>
        </a:p>
      </dgm:t>
    </dgm:pt>
    <dgm:pt modelId="{28940BD5-C11E-4745-B11D-601D2C765239}" type="sibTrans" cxnId="{68F21E2B-5673-4E22-AD62-D2578CEF37A8}">
      <dgm:prSet/>
      <dgm:spPr/>
      <dgm:t>
        <a:bodyPr/>
        <a:lstStyle/>
        <a:p>
          <a:endParaRPr lang="en-US"/>
        </a:p>
      </dgm:t>
    </dgm:pt>
    <dgm:pt modelId="{86993F95-323B-45B7-A484-3AC9B939D32B}" type="pres">
      <dgm:prSet presAssocID="{A6560F53-792A-4339-95C9-2BB7139075C5}" presName="linear" presStyleCnt="0">
        <dgm:presLayoutVars>
          <dgm:animLvl val="lvl"/>
          <dgm:resizeHandles val="exact"/>
        </dgm:presLayoutVars>
      </dgm:prSet>
      <dgm:spPr/>
    </dgm:pt>
    <dgm:pt modelId="{9EADCF4E-A283-454C-A4E0-19E9EA356EE4}" type="pres">
      <dgm:prSet presAssocID="{ED421935-2AE7-4A29-A0DB-5B694719ABA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5CFD27D-6F4E-41D9-99AC-D83433BF4D22}" type="pres">
      <dgm:prSet presAssocID="{C1307A61-A8DC-47E9-8CFD-0EBF74E37792}" presName="spacer" presStyleCnt="0"/>
      <dgm:spPr/>
    </dgm:pt>
    <dgm:pt modelId="{01F9757D-494D-4790-8717-6047A9089779}" type="pres">
      <dgm:prSet presAssocID="{8D94A952-D1A2-43F7-B683-5FDA4BD89C2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8F21E2B-5673-4E22-AD62-D2578CEF37A8}" srcId="{A6560F53-792A-4339-95C9-2BB7139075C5}" destId="{8D94A952-D1A2-43F7-B683-5FDA4BD89C20}" srcOrd="1" destOrd="0" parTransId="{3767F01E-286E-40A9-961E-328E2CDD8604}" sibTransId="{28940BD5-C11E-4745-B11D-601D2C765239}"/>
    <dgm:cxn modelId="{61B90671-3B42-4B9F-AC95-6B95660AD70F}" type="presOf" srcId="{ED421935-2AE7-4A29-A0DB-5B694719ABAA}" destId="{9EADCF4E-A283-454C-A4E0-19E9EA356EE4}" srcOrd="0" destOrd="0" presId="urn:microsoft.com/office/officeart/2005/8/layout/vList2"/>
    <dgm:cxn modelId="{36B3267D-F98D-408C-9FF8-28F6D19F88C4}" srcId="{A6560F53-792A-4339-95C9-2BB7139075C5}" destId="{ED421935-2AE7-4A29-A0DB-5B694719ABAA}" srcOrd="0" destOrd="0" parTransId="{365E0527-AC1B-4F9F-B258-5285681D4BEA}" sibTransId="{C1307A61-A8DC-47E9-8CFD-0EBF74E37792}"/>
    <dgm:cxn modelId="{7D2876CD-4390-4D6C-A244-3AD216E7B327}" type="presOf" srcId="{8D94A952-D1A2-43F7-B683-5FDA4BD89C20}" destId="{01F9757D-494D-4790-8717-6047A9089779}" srcOrd="0" destOrd="0" presId="urn:microsoft.com/office/officeart/2005/8/layout/vList2"/>
    <dgm:cxn modelId="{1D3FB9E2-3A98-4476-8FD8-F65A1D79C4DF}" type="presOf" srcId="{A6560F53-792A-4339-95C9-2BB7139075C5}" destId="{86993F95-323B-45B7-A484-3AC9B939D32B}" srcOrd="0" destOrd="0" presId="urn:microsoft.com/office/officeart/2005/8/layout/vList2"/>
    <dgm:cxn modelId="{AED422A4-7169-4878-AF86-DB4BA7018B36}" type="presParOf" srcId="{86993F95-323B-45B7-A484-3AC9B939D32B}" destId="{9EADCF4E-A283-454C-A4E0-19E9EA356EE4}" srcOrd="0" destOrd="0" presId="urn:microsoft.com/office/officeart/2005/8/layout/vList2"/>
    <dgm:cxn modelId="{9AD8E3A4-449F-40F0-A7C3-3524F2E4094B}" type="presParOf" srcId="{86993F95-323B-45B7-A484-3AC9B939D32B}" destId="{E5CFD27D-6F4E-41D9-99AC-D83433BF4D22}" srcOrd="1" destOrd="0" presId="urn:microsoft.com/office/officeart/2005/8/layout/vList2"/>
    <dgm:cxn modelId="{D7496E2F-0618-4FBE-8F6A-9201A8CB0376}" type="presParOf" srcId="{86993F95-323B-45B7-A484-3AC9B939D32B}" destId="{01F9757D-494D-4790-8717-6047A908977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A0A69AD-1114-4835-A837-B79CDC0A5209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048CF8-147A-4BA2-85EB-386AC0595B0F}">
      <dgm:prSet/>
      <dgm:spPr/>
      <dgm:t>
        <a:bodyPr/>
        <a:lstStyle/>
        <a:p>
          <a:r>
            <a:rPr lang="en-ID" b="1"/>
            <a:t>Periksa keyakinan spiritual pribadi perawat.</a:t>
          </a:r>
          <a:endParaRPr lang="en-US"/>
        </a:p>
      </dgm:t>
    </dgm:pt>
    <dgm:pt modelId="{19053F8D-F3B5-4673-B75D-3F8676797C75}" type="parTrans" cxnId="{9B7E8B7A-F1A2-4E7A-B3BC-EECFED89C1F2}">
      <dgm:prSet/>
      <dgm:spPr/>
      <dgm:t>
        <a:bodyPr/>
        <a:lstStyle/>
        <a:p>
          <a:endParaRPr lang="en-US"/>
        </a:p>
      </dgm:t>
    </dgm:pt>
    <dgm:pt modelId="{38616CE0-D22D-4249-A7AE-3239EF368344}" type="sibTrans" cxnId="{9B7E8B7A-F1A2-4E7A-B3BC-EECFED89C1F2}">
      <dgm:prSet/>
      <dgm:spPr/>
      <dgm:t>
        <a:bodyPr/>
        <a:lstStyle/>
        <a:p>
          <a:endParaRPr lang="en-US"/>
        </a:p>
      </dgm:t>
    </dgm:pt>
    <dgm:pt modelId="{8F6DC4D1-C48F-4805-9743-635C4DFB67F0}">
      <dgm:prSet/>
      <dgm:spPr/>
      <dgm:t>
        <a:bodyPr/>
        <a:lstStyle/>
        <a:p>
          <a:r>
            <a:rPr lang="en-ID"/>
            <a:t>Fokuskan perhatian pada persepsi klien terhadap kebutuhan spiritualnya.</a:t>
          </a:r>
          <a:endParaRPr lang="en-US"/>
        </a:p>
      </dgm:t>
    </dgm:pt>
    <dgm:pt modelId="{2515EADD-60E3-4132-B9F8-6F478E58C812}" type="parTrans" cxnId="{FDD1C384-0E34-4243-9CAD-2C81B59A57F6}">
      <dgm:prSet/>
      <dgm:spPr/>
      <dgm:t>
        <a:bodyPr/>
        <a:lstStyle/>
        <a:p>
          <a:endParaRPr lang="en-US"/>
        </a:p>
      </dgm:t>
    </dgm:pt>
    <dgm:pt modelId="{081267A0-CFAC-45F4-8E31-FE2B123A86E5}" type="sibTrans" cxnId="{FDD1C384-0E34-4243-9CAD-2C81B59A57F6}">
      <dgm:prSet/>
      <dgm:spPr/>
      <dgm:t>
        <a:bodyPr/>
        <a:lstStyle/>
        <a:p>
          <a:endParaRPr lang="en-US"/>
        </a:p>
      </dgm:t>
    </dgm:pt>
    <dgm:pt modelId="{B5C7459E-D876-43D4-938D-EA40B59AEF51}">
      <dgm:prSet/>
      <dgm:spPr/>
      <dgm:t>
        <a:bodyPr/>
        <a:lstStyle/>
        <a:p>
          <a:r>
            <a:rPr lang="en-ID" dirty="0" err="1"/>
            <a:t>Jangan</a:t>
          </a:r>
          <a:r>
            <a:rPr lang="en-ID" dirty="0"/>
            <a:t> </a:t>
          </a:r>
          <a:r>
            <a:rPr lang="en-ID" dirty="0" err="1"/>
            <a:t>mengasumsi</a:t>
          </a:r>
          <a:r>
            <a:rPr lang="en-ID" dirty="0"/>
            <a:t> </a:t>
          </a:r>
          <a:r>
            <a:rPr lang="en-ID" dirty="0" err="1"/>
            <a:t>klien</a:t>
          </a:r>
          <a:r>
            <a:rPr lang="en-ID" dirty="0"/>
            <a:t> </a:t>
          </a:r>
          <a:r>
            <a:rPr lang="en-ID" dirty="0" err="1"/>
            <a:t>tidak</a:t>
          </a:r>
          <a:r>
            <a:rPr lang="en-ID" dirty="0"/>
            <a:t> </a:t>
          </a:r>
          <a:r>
            <a:rPr lang="en-ID" dirty="0" err="1"/>
            <a:t>mempunyai</a:t>
          </a:r>
          <a:r>
            <a:rPr lang="en-ID" dirty="0"/>
            <a:t> </a:t>
          </a:r>
          <a:r>
            <a:rPr lang="en-ID" dirty="0" err="1"/>
            <a:t>kebutuhan</a:t>
          </a:r>
          <a:r>
            <a:rPr lang="en-ID" dirty="0"/>
            <a:t> spiritual.</a:t>
          </a:r>
          <a:endParaRPr lang="en-US" dirty="0"/>
        </a:p>
      </dgm:t>
    </dgm:pt>
    <dgm:pt modelId="{6E55B7A8-8F14-4F04-9BBA-356D69E9DF6F}" type="parTrans" cxnId="{4353BDDC-F895-4072-9F86-199AF84C8D87}">
      <dgm:prSet/>
      <dgm:spPr/>
      <dgm:t>
        <a:bodyPr/>
        <a:lstStyle/>
        <a:p>
          <a:endParaRPr lang="en-US"/>
        </a:p>
      </dgm:t>
    </dgm:pt>
    <dgm:pt modelId="{C47B197A-B025-4BC1-A079-C3183533D22F}" type="sibTrans" cxnId="{4353BDDC-F895-4072-9F86-199AF84C8D87}">
      <dgm:prSet/>
      <dgm:spPr/>
      <dgm:t>
        <a:bodyPr/>
        <a:lstStyle/>
        <a:p>
          <a:endParaRPr lang="en-US"/>
        </a:p>
      </dgm:t>
    </dgm:pt>
    <dgm:pt modelId="{691412A0-BA3F-414A-957D-C75C763711FE}">
      <dgm:prSet/>
      <dgm:spPr/>
      <dgm:t>
        <a:bodyPr/>
        <a:lstStyle/>
        <a:p>
          <a:r>
            <a:rPr lang="en-ID"/>
            <a:t>Mengetahui pesan non-verbal tentang kebutuhan spiritual klien.</a:t>
          </a:r>
          <a:endParaRPr lang="en-US"/>
        </a:p>
      </dgm:t>
    </dgm:pt>
    <dgm:pt modelId="{36465CEF-3B05-41C3-8535-2CE605456E03}" type="parTrans" cxnId="{461AE5CF-3853-4EC0-A902-42B53164D688}">
      <dgm:prSet/>
      <dgm:spPr/>
      <dgm:t>
        <a:bodyPr/>
        <a:lstStyle/>
        <a:p>
          <a:endParaRPr lang="en-US"/>
        </a:p>
      </dgm:t>
    </dgm:pt>
    <dgm:pt modelId="{A7EDEAB2-2F13-45AA-B29E-A5E4F9D6F48D}" type="sibTrans" cxnId="{461AE5CF-3853-4EC0-A902-42B53164D688}">
      <dgm:prSet/>
      <dgm:spPr/>
      <dgm:t>
        <a:bodyPr/>
        <a:lstStyle/>
        <a:p>
          <a:endParaRPr lang="en-US"/>
        </a:p>
      </dgm:t>
    </dgm:pt>
    <dgm:pt modelId="{7CDAD7F5-14CD-4C4B-AFA8-DFEB072D10E1}">
      <dgm:prSet/>
      <dgm:spPr/>
      <dgm:t>
        <a:bodyPr/>
        <a:lstStyle/>
        <a:p>
          <a:r>
            <a:rPr lang="en-ID"/>
            <a:t>Berespon scr singkat, spesifik dan faktual.</a:t>
          </a:r>
          <a:endParaRPr lang="en-US"/>
        </a:p>
      </dgm:t>
    </dgm:pt>
    <dgm:pt modelId="{271B3935-8620-46A5-AC1A-09EBBAA41BA1}" type="parTrans" cxnId="{6476EF10-6774-4684-98D6-2E4E50E7E504}">
      <dgm:prSet/>
      <dgm:spPr/>
      <dgm:t>
        <a:bodyPr/>
        <a:lstStyle/>
        <a:p>
          <a:endParaRPr lang="en-US"/>
        </a:p>
      </dgm:t>
    </dgm:pt>
    <dgm:pt modelId="{B209C6C4-2506-4472-9669-9EA96FE322DC}" type="sibTrans" cxnId="{6476EF10-6774-4684-98D6-2E4E50E7E504}">
      <dgm:prSet/>
      <dgm:spPr/>
      <dgm:t>
        <a:bodyPr/>
        <a:lstStyle/>
        <a:p>
          <a:endParaRPr lang="en-US"/>
        </a:p>
      </dgm:t>
    </dgm:pt>
    <dgm:pt modelId="{2FA063B9-4C65-47B5-8F15-AE941382150C}">
      <dgm:prSet/>
      <dgm:spPr/>
      <dgm:t>
        <a:bodyPr/>
        <a:lstStyle/>
        <a:p>
          <a:r>
            <a:rPr lang="en-ID"/>
            <a:t>Mendengarkan secara aktif dan menunjukkan empati yang berarti menghayati masalah klien.</a:t>
          </a:r>
          <a:endParaRPr lang="en-US"/>
        </a:p>
      </dgm:t>
    </dgm:pt>
    <dgm:pt modelId="{8F9DCEA1-1E52-4112-A448-59ABFE6BCB62}" type="parTrans" cxnId="{DAD2DBEE-FA61-4243-8280-8D1EEE3B03D8}">
      <dgm:prSet/>
      <dgm:spPr/>
      <dgm:t>
        <a:bodyPr/>
        <a:lstStyle/>
        <a:p>
          <a:endParaRPr lang="en-US"/>
        </a:p>
      </dgm:t>
    </dgm:pt>
    <dgm:pt modelId="{1C2C64CE-9F5C-4162-9554-AF32897D86A4}" type="sibTrans" cxnId="{DAD2DBEE-FA61-4243-8280-8D1EEE3B03D8}">
      <dgm:prSet/>
      <dgm:spPr/>
      <dgm:t>
        <a:bodyPr/>
        <a:lstStyle/>
        <a:p>
          <a:endParaRPr lang="en-US"/>
        </a:p>
      </dgm:t>
    </dgm:pt>
    <dgm:pt modelId="{F38BC058-069F-4706-BAEB-6C110E14F486}" type="pres">
      <dgm:prSet presAssocID="{9A0A69AD-1114-4835-A837-B79CDC0A5209}" presName="Name0" presStyleCnt="0">
        <dgm:presLayoutVars>
          <dgm:dir/>
          <dgm:resizeHandles val="exact"/>
        </dgm:presLayoutVars>
      </dgm:prSet>
      <dgm:spPr/>
    </dgm:pt>
    <dgm:pt modelId="{FDE1FA07-FB14-4BA6-9737-3C62662E4DF5}" type="pres">
      <dgm:prSet presAssocID="{1F048CF8-147A-4BA2-85EB-386AC0595B0F}" presName="node" presStyleLbl="node1" presStyleIdx="0" presStyleCnt="1" custScaleY="155274">
        <dgm:presLayoutVars>
          <dgm:bulletEnabled val="1"/>
        </dgm:presLayoutVars>
      </dgm:prSet>
      <dgm:spPr/>
    </dgm:pt>
  </dgm:ptLst>
  <dgm:cxnLst>
    <dgm:cxn modelId="{A7EABA01-F6E9-4599-911F-456A4A8EAA13}" type="presOf" srcId="{1F048CF8-147A-4BA2-85EB-386AC0595B0F}" destId="{FDE1FA07-FB14-4BA6-9737-3C62662E4DF5}" srcOrd="0" destOrd="0" presId="urn:microsoft.com/office/officeart/2016/7/layout/RepeatingBendingProcessNew"/>
    <dgm:cxn modelId="{6476EF10-6774-4684-98D6-2E4E50E7E504}" srcId="{1F048CF8-147A-4BA2-85EB-386AC0595B0F}" destId="{7CDAD7F5-14CD-4C4B-AFA8-DFEB072D10E1}" srcOrd="3" destOrd="0" parTransId="{271B3935-8620-46A5-AC1A-09EBBAA41BA1}" sibTransId="{B209C6C4-2506-4472-9669-9EA96FE322DC}"/>
    <dgm:cxn modelId="{98BC303F-A486-4785-B105-DA056515DC60}" type="presOf" srcId="{8F6DC4D1-C48F-4805-9743-635C4DFB67F0}" destId="{FDE1FA07-FB14-4BA6-9737-3C62662E4DF5}" srcOrd="0" destOrd="1" presId="urn:microsoft.com/office/officeart/2016/7/layout/RepeatingBendingProcessNew"/>
    <dgm:cxn modelId="{9B7E8B7A-F1A2-4E7A-B3BC-EECFED89C1F2}" srcId="{9A0A69AD-1114-4835-A837-B79CDC0A5209}" destId="{1F048CF8-147A-4BA2-85EB-386AC0595B0F}" srcOrd="0" destOrd="0" parTransId="{19053F8D-F3B5-4673-B75D-3F8676797C75}" sibTransId="{38616CE0-D22D-4249-A7AE-3239EF368344}"/>
    <dgm:cxn modelId="{FDD1C384-0E34-4243-9CAD-2C81B59A57F6}" srcId="{1F048CF8-147A-4BA2-85EB-386AC0595B0F}" destId="{8F6DC4D1-C48F-4805-9743-635C4DFB67F0}" srcOrd="0" destOrd="0" parTransId="{2515EADD-60E3-4132-B9F8-6F478E58C812}" sibTransId="{081267A0-CFAC-45F4-8E31-FE2B123A86E5}"/>
    <dgm:cxn modelId="{8BAAE1A0-E7C3-4E10-B8B7-399B42D88D88}" type="presOf" srcId="{2FA063B9-4C65-47B5-8F15-AE941382150C}" destId="{FDE1FA07-FB14-4BA6-9737-3C62662E4DF5}" srcOrd="0" destOrd="5" presId="urn:microsoft.com/office/officeart/2016/7/layout/RepeatingBendingProcessNew"/>
    <dgm:cxn modelId="{34F687A1-7757-441A-ADFB-CEEE5C576D0A}" type="presOf" srcId="{9A0A69AD-1114-4835-A837-B79CDC0A5209}" destId="{F38BC058-069F-4706-BAEB-6C110E14F486}" srcOrd="0" destOrd="0" presId="urn:microsoft.com/office/officeart/2016/7/layout/RepeatingBendingProcessNew"/>
    <dgm:cxn modelId="{4A729ABF-5894-4235-84EB-167692506934}" type="presOf" srcId="{691412A0-BA3F-414A-957D-C75C763711FE}" destId="{FDE1FA07-FB14-4BA6-9737-3C62662E4DF5}" srcOrd="0" destOrd="3" presId="urn:microsoft.com/office/officeart/2016/7/layout/RepeatingBendingProcessNew"/>
    <dgm:cxn modelId="{461AE5CF-3853-4EC0-A902-42B53164D688}" srcId="{1F048CF8-147A-4BA2-85EB-386AC0595B0F}" destId="{691412A0-BA3F-414A-957D-C75C763711FE}" srcOrd="2" destOrd="0" parTransId="{36465CEF-3B05-41C3-8535-2CE605456E03}" sibTransId="{A7EDEAB2-2F13-45AA-B29E-A5E4F9D6F48D}"/>
    <dgm:cxn modelId="{4353BDDC-F895-4072-9F86-199AF84C8D87}" srcId="{1F048CF8-147A-4BA2-85EB-386AC0595B0F}" destId="{B5C7459E-D876-43D4-938D-EA40B59AEF51}" srcOrd="1" destOrd="0" parTransId="{6E55B7A8-8F14-4F04-9BBA-356D69E9DF6F}" sibTransId="{C47B197A-B025-4BC1-A079-C3183533D22F}"/>
    <dgm:cxn modelId="{8368CDDF-5BA5-4A43-BF35-D4B2AAAFB730}" type="presOf" srcId="{B5C7459E-D876-43D4-938D-EA40B59AEF51}" destId="{FDE1FA07-FB14-4BA6-9737-3C62662E4DF5}" srcOrd="0" destOrd="2" presId="urn:microsoft.com/office/officeart/2016/7/layout/RepeatingBendingProcessNew"/>
    <dgm:cxn modelId="{DAD2DBEE-FA61-4243-8280-8D1EEE3B03D8}" srcId="{1F048CF8-147A-4BA2-85EB-386AC0595B0F}" destId="{2FA063B9-4C65-47B5-8F15-AE941382150C}" srcOrd="4" destOrd="0" parTransId="{8F9DCEA1-1E52-4112-A448-59ABFE6BCB62}" sibTransId="{1C2C64CE-9F5C-4162-9554-AF32897D86A4}"/>
    <dgm:cxn modelId="{1E88AEFD-11D0-4BCE-98EF-6BF7CE1899F6}" type="presOf" srcId="{7CDAD7F5-14CD-4C4B-AFA8-DFEB072D10E1}" destId="{FDE1FA07-FB14-4BA6-9737-3C62662E4DF5}" srcOrd="0" destOrd="4" presId="urn:microsoft.com/office/officeart/2016/7/layout/RepeatingBendingProcessNew"/>
    <dgm:cxn modelId="{5B531DA4-C018-4000-9FF3-5B4485A52C31}" type="presParOf" srcId="{F38BC058-069F-4706-BAEB-6C110E14F486}" destId="{FDE1FA07-FB14-4BA6-9737-3C62662E4DF5}" srcOrd="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C0A54F7-4DB5-4CAF-84A5-E922B1CC54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1E5C7DC-1EEF-41A1-BFA6-E7294D9E5FEE}">
      <dgm:prSet/>
      <dgm:spPr/>
      <dgm:t>
        <a:bodyPr/>
        <a:lstStyle/>
        <a:p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mengevaluasi</a:t>
          </a:r>
          <a:r>
            <a:rPr lang="en-ID" dirty="0"/>
            <a:t> </a:t>
          </a:r>
          <a:r>
            <a:rPr lang="en-ID" dirty="0" err="1"/>
            <a:t>apakah</a:t>
          </a:r>
          <a:r>
            <a:rPr lang="en-ID" dirty="0"/>
            <a:t> </a:t>
          </a:r>
          <a:r>
            <a:rPr lang="en-ID" dirty="0" err="1"/>
            <a:t>klien</a:t>
          </a:r>
          <a:r>
            <a:rPr lang="en-ID" dirty="0"/>
            <a:t> </a:t>
          </a:r>
          <a:r>
            <a:rPr lang="en-ID" dirty="0" err="1"/>
            <a:t>telah</a:t>
          </a:r>
          <a:r>
            <a:rPr lang="en-ID" dirty="0"/>
            <a:t> </a:t>
          </a:r>
          <a:r>
            <a:rPr lang="en-ID" dirty="0" err="1"/>
            <a:t>mencapai</a:t>
          </a:r>
          <a:r>
            <a:rPr lang="en-ID" dirty="0"/>
            <a:t> </a:t>
          </a:r>
          <a:r>
            <a:rPr lang="en-ID" dirty="0" err="1"/>
            <a:t>kriteria</a:t>
          </a:r>
          <a:r>
            <a:rPr lang="en-ID" dirty="0"/>
            <a:t> </a:t>
          </a:r>
          <a:r>
            <a:rPr lang="en-ID" dirty="0" err="1"/>
            <a:t>hasil</a:t>
          </a:r>
          <a:r>
            <a:rPr lang="en-ID" dirty="0"/>
            <a:t> yang </a:t>
          </a:r>
          <a:r>
            <a:rPr lang="en-ID" dirty="0" err="1"/>
            <a:t>telah</a:t>
          </a:r>
          <a:r>
            <a:rPr lang="en-ID" dirty="0"/>
            <a:t> </a:t>
          </a:r>
          <a:r>
            <a:rPr lang="en-ID" dirty="0" err="1"/>
            <a:t>ditetapkan</a:t>
          </a:r>
          <a:r>
            <a:rPr lang="en-ID" dirty="0"/>
            <a:t> pada </a:t>
          </a:r>
          <a:r>
            <a:rPr lang="en-ID" dirty="0" err="1"/>
            <a:t>fase</a:t>
          </a:r>
          <a:r>
            <a:rPr lang="en-ID" dirty="0"/>
            <a:t> </a:t>
          </a:r>
          <a:r>
            <a:rPr lang="en-ID" dirty="0" err="1"/>
            <a:t>perencanaan</a:t>
          </a:r>
          <a:r>
            <a:rPr lang="en-ID" dirty="0"/>
            <a:t>, </a:t>
          </a:r>
          <a:r>
            <a:rPr lang="en-ID" dirty="0" err="1"/>
            <a:t>perawat</a:t>
          </a:r>
          <a:r>
            <a:rPr lang="en-ID" dirty="0"/>
            <a:t> </a:t>
          </a:r>
          <a:r>
            <a:rPr lang="en-ID" dirty="0" err="1"/>
            <a:t>perlu</a:t>
          </a:r>
          <a:r>
            <a:rPr lang="en-ID" dirty="0"/>
            <a:t> </a:t>
          </a:r>
          <a:r>
            <a:rPr lang="en-ID" dirty="0" err="1"/>
            <a:t>mengumpulkan</a:t>
          </a:r>
          <a:r>
            <a:rPr lang="en-ID" dirty="0"/>
            <a:t> data </a:t>
          </a:r>
          <a:r>
            <a:rPr lang="en-ID" dirty="0" err="1"/>
            <a:t>terkait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pencapaian</a:t>
          </a:r>
          <a:r>
            <a:rPr lang="en-ID" dirty="0"/>
            <a:t> </a:t>
          </a:r>
          <a:r>
            <a:rPr lang="en-ID" dirty="0" err="1"/>
            <a:t>tujuan</a:t>
          </a:r>
          <a:r>
            <a:rPr lang="en-ID" dirty="0"/>
            <a:t> </a:t>
          </a:r>
          <a:r>
            <a:rPr lang="en-ID" dirty="0" err="1"/>
            <a:t>asuhan</a:t>
          </a:r>
          <a:r>
            <a:rPr lang="en-ID" dirty="0"/>
            <a:t> </a:t>
          </a:r>
          <a:r>
            <a:rPr lang="en-ID" dirty="0" err="1"/>
            <a:t>keperawatan</a:t>
          </a:r>
          <a:r>
            <a:rPr lang="en-ID" dirty="0"/>
            <a:t>. </a:t>
          </a:r>
          <a:r>
            <a:rPr lang="en-ID" dirty="0" err="1"/>
            <a:t>Tujuan</a:t>
          </a:r>
          <a:r>
            <a:rPr lang="en-ID" dirty="0"/>
            <a:t> </a:t>
          </a:r>
          <a:r>
            <a:rPr lang="en-ID" dirty="0" err="1"/>
            <a:t>asuhan</a:t>
          </a:r>
          <a:r>
            <a:rPr lang="en-ID" dirty="0"/>
            <a:t> </a:t>
          </a:r>
          <a:r>
            <a:rPr lang="en-ID" dirty="0" err="1"/>
            <a:t>keperawatan</a:t>
          </a:r>
          <a:r>
            <a:rPr lang="en-ID" dirty="0"/>
            <a:t> </a:t>
          </a:r>
          <a:r>
            <a:rPr lang="en-ID" dirty="0" err="1"/>
            <a:t>terjadi</a:t>
          </a:r>
          <a:r>
            <a:rPr lang="en-ID" dirty="0"/>
            <a:t> </a:t>
          </a:r>
          <a:r>
            <a:rPr lang="en-ID" dirty="0" err="1"/>
            <a:t>apabila</a:t>
          </a:r>
          <a:r>
            <a:rPr lang="en-ID" dirty="0"/>
            <a:t> </a:t>
          </a:r>
          <a:r>
            <a:rPr lang="en-ID" dirty="0" err="1"/>
            <a:t>secara</a:t>
          </a:r>
          <a:r>
            <a:rPr lang="en-ID" dirty="0"/>
            <a:t> </a:t>
          </a:r>
          <a:r>
            <a:rPr lang="en-ID" dirty="0" err="1"/>
            <a:t>umum</a:t>
          </a:r>
          <a:r>
            <a:rPr lang="en-ID" dirty="0"/>
            <a:t> </a:t>
          </a:r>
          <a:r>
            <a:rPr lang="en-ID" dirty="0" err="1"/>
            <a:t>klien</a:t>
          </a:r>
          <a:r>
            <a:rPr lang="en-ID" dirty="0"/>
            <a:t>:</a:t>
          </a:r>
          <a:endParaRPr lang="en-US" dirty="0"/>
        </a:p>
      </dgm:t>
    </dgm:pt>
    <dgm:pt modelId="{4E7A859A-1A64-49F0-A50A-7A1CDFC7B166}" type="parTrans" cxnId="{3203D0FC-FC89-4292-BF85-2FEDCA055FAC}">
      <dgm:prSet/>
      <dgm:spPr/>
      <dgm:t>
        <a:bodyPr/>
        <a:lstStyle/>
        <a:p>
          <a:endParaRPr lang="en-US"/>
        </a:p>
      </dgm:t>
    </dgm:pt>
    <dgm:pt modelId="{3C4B637D-DC88-47AD-826F-B62D75E61F2E}" type="sibTrans" cxnId="{3203D0FC-FC89-4292-BF85-2FEDCA055FAC}">
      <dgm:prSet/>
      <dgm:spPr/>
      <dgm:t>
        <a:bodyPr/>
        <a:lstStyle/>
        <a:p>
          <a:endParaRPr lang="en-US"/>
        </a:p>
      </dgm:t>
    </dgm:pt>
    <dgm:pt modelId="{F7BAA5F1-625B-4893-8D1D-CA5B8A481941}">
      <dgm:prSet/>
      <dgm:spPr/>
      <dgm:t>
        <a:bodyPr/>
        <a:lstStyle/>
        <a:p>
          <a:r>
            <a:rPr lang="en-ID"/>
            <a:t>Mampu beristirahat dengan tenang</a:t>
          </a:r>
          <a:r>
            <a:rPr lang="en-ID" b="1"/>
            <a:t>.</a:t>
          </a:r>
          <a:endParaRPr lang="en-US"/>
        </a:p>
      </dgm:t>
    </dgm:pt>
    <dgm:pt modelId="{0F21EDB5-CDA0-4F09-A3A1-6C688166B40F}" type="parTrans" cxnId="{D5BEE6D5-E117-4A4B-A19A-219119252F6D}">
      <dgm:prSet/>
      <dgm:spPr/>
      <dgm:t>
        <a:bodyPr/>
        <a:lstStyle/>
        <a:p>
          <a:endParaRPr lang="en-US"/>
        </a:p>
      </dgm:t>
    </dgm:pt>
    <dgm:pt modelId="{DCC5642A-90B5-4BF5-95EA-CEB59CCFCF82}" type="sibTrans" cxnId="{D5BEE6D5-E117-4A4B-A19A-219119252F6D}">
      <dgm:prSet/>
      <dgm:spPr/>
      <dgm:t>
        <a:bodyPr/>
        <a:lstStyle/>
        <a:p>
          <a:endParaRPr lang="en-US"/>
        </a:p>
      </dgm:t>
    </dgm:pt>
    <dgm:pt modelId="{E08E1C2D-AE91-48F1-BBA0-B58C0DC6C233}">
      <dgm:prSet/>
      <dgm:spPr/>
      <dgm:t>
        <a:bodyPr/>
        <a:lstStyle/>
        <a:p>
          <a:r>
            <a:rPr lang="en-ID"/>
            <a:t>Menyatakan penerimaan keputusan moral/etika.</a:t>
          </a:r>
          <a:endParaRPr lang="en-US"/>
        </a:p>
      </dgm:t>
    </dgm:pt>
    <dgm:pt modelId="{DB34866D-ACD8-4F03-99A9-B0DE81271086}" type="parTrans" cxnId="{C29A4C16-FA68-4210-998A-EDC9B1F578D1}">
      <dgm:prSet/>
      <dgm:spPr/>
      <dgm:t>
        <a:bodyPr/>
        <a:lstStyle/>
        <a:p>
          <a:endParaRPr lang="en-US"/>
        </a:p>
      </dgm:t>
    </dgm:pt>
    <dgm:pt modelId="{93CEC42C-3E9B-47FF-B4D3-46DBA73874CD}" type="sibTrans" cxnId="{C29A4C16-FA68-4210-998A-EDC9B1F578D1}">
      <dgm:prSet/>
      <dgm:spPr/>
      <dgm:t>
        <a:bodyPr/>
        <a:lstStyle/>
        <a:p>
          <a:endParaRPr lang="en-US"/>
        </a:p>
      </dgm:t>
    </dgm:pt>
    <dgm:pt modelId="{2EB70316-CAE0-48A2-B650-3F5427FF0816}">
      <dgm:prSet/>
      <dgm:spPr/>
      <dgm:t>
        <a:bodyPr/>
        <a:lstStyle/>
        <a:p>
          <a:r>
            <a:rPr lang="en-ID"/>
            <a:t>Mengekspresikan rasa damai berhubungan dengan Tuhan.</a:t>
          </a:r>
          <a:endParaRPr lang="en-US"/>
        </a:p>
      </dgm:t>
    </dgm:pt>
    <dgm:pt modelId="{3C94DF18-F647-48B2-8F2A-6D404513217E}" type="parTrans" cxnId="{62C77A69-80A3-4493-8BC8-26E7095E10E7}">
      <dgm:prSet/>
      <dgm:spPr/>
      <dgm:t>
        <a:bodyPr/>
        <a:lstStyle/>
        <a:p>
          <a:endParaRPr lang="en-US"/>
        </a:p>
      </dgm:t>
    </dgm:pt>
    <dgm:pt modelId="{3574B750-E3A2-4F2D-AB31-8D863F037D4A}" type="sibTrans" cxnId="{62C77A69-80A3-4493-8BC8-26E7095E10E7}">
      <dgm:prSet/>
      <dgm:spPr/>
      <dgm:t>
        <a:bodyPr/>
        <a:lstStyle/>
        <a:p>
          <a:endParaRPr lang="en-US"/>
        </a:p>
      </dgm:t>
    </dgm:pt>
    <dgm:pt modelId="{8D0F15D7-F8A9-4098-B0F8-6B170BC41668}">
      <dgm:prSet/>
      <dgm:spPr/>
      <dgm:t>
        <a:bodyPr/>
        <a:lstStyle/>
        <a:p>
          <a:r>
            <a:rPr lang="en-ID"/>
            <a:t>Menunjukkan hubungan yang hangat, dan terbuka dengan pemuka agama.</a:t>
          </a:r>
          <a:endParaRPr lang="en-US"/>
        </a:p>
      </dgm:t>
    </dgm:pt>
    <dgm:pt modelId="{FE412D3A-566B-4276-8356-85E48E6BBBB0}" type="parTrans" cxnId="{C8135F2A-6FA3-4F1A-BF0C-0E8094C42CF3}">
      <dgm:prSet/>
      <dgm:spPr/>
      <dgm:t>
        <a:bodyPr/>
        <a:lstStyle/>
        <a:p>
          <a:endParaRPr lang="en-US"/>
        </a:p>
      </dgm:t>
    </dgm:pt>
    <dgm:pt modelId="{A36B9510-A7F3-4E4A-95D0-9FF9882E4769}" type="sibTrans" cxnId="{C8135F2A-6FA3-4F1A-BF0C-0E8094C42CF3}">
      <dgm:prSet/>
      <dgm:spPr/>
      <dgm:t>
        <a:bodyPr/>
        <a:lstStyle/>
        <a:p>
          <a:endParaRPr lang="en-US"/>
        </a:p>
      </dgm:t>
    </dgm:pt>
    <dgm:pt modelId="{707CF451-8C44-426E-B174-33ADABBEBF28}">
      <dgm:prSet/>
      <dgm:spPr/>
      <dgm:t>
        <a:bodyPr/>
        <a:lstStyle/>
        <a:p>
          <a:r>
            <a:rPr lang="en-ID"/>
            <a:t>Menunjukkan afek positif, tanpa perasaan marah, rasa bersalah dan ansietas.</a:t>
          </a:r>
          <a:endParaRPr lang="en-US"/>
        </a:p>
      </dgm:t>
    </dgm:pt>
    <dgm:pt modelId="{A6D0B79E-7769-467C-ABE3-59E80561A875}" type="parTrans" cxnId="{97E404B4-0B54-4FA6-B6E4-193A47A25C3A}">
      <dgm:prSet/>
      <dgm:spPr/>
      <dgm:t>
        <a:bodyPr/>
        <a:lstStyle/>
        <a:p>
          <a:endParaRPr lang="en-US"/>
        </a:p>
      </dgm:t>
    </dgm:pt>
    <dgm:pt modelId="{F8DD3969-82FF-4718-BCC5-62C97A0D5EE5}" type="sibTrans" cxnId="{97E404B4-0B54-4FA6-B6E4-193A47A25C3A}">
      <dgm:prSet/>
      <dgm:spPr/>
      <dgm:t>
        <a:bodyPr/>
        <a:lstStyle/>
        <a:p>
          <a:endParaRPr lang="en-US"/>
        </a:p>
      </dgm:t>
    </dgm:pt>
    <dgm:pt modelId="{20059145-2F49-4CF8-8529-B3BD4EB61506}">
      <dgm:prSet/>
      <dgm:spPr/>
      <dgm:t>
        <a:bodyPr/>
        <a:lstStyle/>
        <a:p>
          <a:r>
            <a:rPr lang="en-ID"/>
            <a:t>Menunjukkan perilaku lebih positif.</a:t>
          </a:r>
          <a:endParaRPr lang="en-US"/>
        </a:p>
      </dgm:t>
    </dgm:pt>
    <dgm:pt modelId="{01455B3E-C116-4FC5-AFD6-70EF8616C2EB}" type="parTrans" cxnId="{C4E0D80F-7941-4456-B61C-F14F7DC411A0}">
      <dgm:prSet/>
      <dgm:spPr/>
      <dgm:t>
        <a:bodyPr/>
        <a:lstStyle/>
        <a:p>
          <a:endParaRPr lang="en-US"/>
        </a:p>
      </dgm:t>
    </dgm:pt>
    <dgm:pt modelId="{3CD52936-64C7-45DC-9D27-7BCF7723B9A8}" type="sibTrans" cxnId="{C4E0D80F-7941-4456-B61C-F14F7DC411A0}">
      <dgm:prSet/>
      <dgm:spPr/>
      <dgm:t>
        <a:bodyPr/>
        <a:lstStyle/>
        <a:p>
          <a:endParaRPr lang="en-US"/>
        </a:p>
      </dgm:t>
    </dgm:pt>
    <dgm:pt modelId="{C459686F-38C9-44C2-9A85-BD734DDC7742}">
      <dgm:prSet/>
      <dgm:spPr/>
      <dgm:t>
        <a:bodyPr/>
        <a:lstStyle/>
        <a:p>
          <a:r>
            <a:rPr lang="en-ID"/>
            <a:t>Mengekspresikan arti positif terhadap situasi dan keberadaannya.</a:t>
          </a:r>
          <a:endParaRPr lang="en-US"/>
        </a:p>
      </dgm:t>
    </dgm:pt>
    <dgm:pt modelId="{094EA5AE-E08E-4DD4-B42A-7DEB150FBEC5}" type="parTrans" cxnId="{F9F309C2-860E-4A07-8D60-A4838826073B}">
      <dgm:prSet/>
      <dgm:spPr/>
      <dgm:t>
        <a:bodyPr/>
        <a:lstStyle/>
        <a:p>
          <a:endParaRPr lang="en-US"/>
        </a:p>
      </dgm:t>
    </dgm:pt>
    <dgm:pt modelId="{C7F0BD27-59A4-4221-9DC4-CBE1CBBF3DD9}" type="sibTrans" cxnId="{F9F309C2-860E-4A07-8D60-A4838826073B}">
      <dgm:prSet/>
      <dgm:spPr/>
      <dgm:t>
        <a:bodyPr/>
        <a:lstStyle/>
        <a:p>
          <a:endParaRPr lang="en-US"/>
        </a:p>
      </dgm:t>
    </dgm:pt>
    <dgm:pt modelId="{6F43B03E-FDF8-4149-88A1-17196C51DA4C}" type="pres">
      <dgm:prSet presAssocID="{3C0A54F7-4DB5-4CAF-84A5-E922B1CC5409}" presName="linear" presStyleCnt="0">
        <dgm:presLayoutVars>
          <dgm:animLvl val="lvl"/>
          <dgm:resizeHandles val="exact"/>
        </dgm:presLayoutVars>
      </dgm:prSet>
      <dgm:spPr/>
    </dgm:pt>
    <dgm:pt modelId="{067F5605-E9F1-46B7-860C-AF3DB3DB843B}" type="pres">
      <dgm:prSet presAssocID="{B1E5C7DC-1EEF-41A1-BFA6-E7294D9E5FE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653400C-CF54-4CD7-9335-490FC73DC662}" type="pres">
      <dgm:prSet presAssocID="{B1E5C7DC-1EEF-41A1-BFA6-E7294D9E5FE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4E0D80F-7941-4456-B61C-F14F7DC411A0}" srcId="{B1E5C7DC-1EEF-41A1-BFA6-E7294D9E5FEE}" destId="{20059145-2F49-4CF8-8529-B3BD4EB61506}" srcOrd="5" destOrd="0" parTransId="{01455B3E-C116-4FC5-AFD6-70EF8616C2EB}" sibTransId="{3CD52936-64C7-45DC-9D27-7BCF7723B9A8}"/>
    <dgm:cxn modelId="{618E8314-210B-4A57-8DCD-9165B9A3F412}" type="presOf" srcId="{2EB70316-CAE0-48A2-B650-3F5427FF0816}" destId="{6653400C-CF54-4CD7-9335-490FC73DC662}" srcOrd="0" destOrd="2" presId="urn:microsoft.com/office/officeart/2005/8/layout/vList2"/>
    <dgm:cxn modelId="{C29A4C16-FA68-4210-998A-EDC9B1F578D1}" srcId="{B1E5C7DC-1EEF-41A1-BFA6-E7294D9E5FEE}" destId="{E08E1C2D-AE91-48F1-BBA0-B58C0DC6C233}" srcOrd="1" destOrd="0" parTransId="{DB34866D-ACD8-4F03-99A9-B0DE81271086}" sibTransId="{93CEC42C-3E9B-47FF-B4D3-46DBA73874CD}"/>
    <dgm:cxn modelId="{B645DB1C-B53F-43A3-B4D8-3231B6A08CAF}" type="presOf" srcId="{20059145-2F49-4CF8-8529-B3BD4EB61506}" destId="{6653400C-CF54-4CD7-9335-490FC73DC662}" srcOrd="0" destOrd="5" presId="urn:microsoft.com/office/officeart/2005/8/layout/vList2"/>
    <dgm:cxn modelId="{C8135F2A-6FA3-4F1A-BF0C-0E8094C42CF3}" srcId="{B1E5C7DC-1EEF-41A1-BFA6-E7294D9E5FEE}" destId="{8D0F15D7-F8A9-4098-B0F8-6B170BC41668}" srcOrd="3" destOrd="0" parTransId="{FE412D3A-566B-4276-8356-85E48E6BBBB0}" sibTransId="{A36B9510-A7F3-4E4A-95D0-9FF9882E4769}"/>
    <dgm:cxn modelId="{62C77A69-80A3-4493-8BC8-26E7095E10E7}" srcId="{B1E5C7DC-1EEF-41A1-BFA6-E7294D9E5FEE}" destId="{2EB70316-CAE0-48A2-B650-3F5427FF0816}" srcOrd="2" destOrd="0" parTransId="{3C94DF18-F647-48B2-8F2A-6D404513217E}" sibTransId="{3574B750-E3A2-4F2D-AB31-8D863F037D4A}"/>
    <dgm:cxn modelId="{566F2D4B-5138-4A04-B804-AB48587D11C9}" type="presOf" srcId="{B1E5C7DC-1EEF-41A1-BFA6-E7294D9E5FEE}" destId="{067F5605-E9F1-46B7-860C-AF3DB3DB843B}" srcOrd="0" destOrd="0" presId="urn:microsoft.com/office/officeart/2005/8/layout/vList2"/>
    <dgm:cxn modelId="{A44CE86D-D035-4039-8B98-E3543A5C0B83}" type="presOf" srcId="{E08E1C2D-AE91-48F1-BBA0-B58C0DC6C233}" destId="{6653400C-CF54-4CD7-9335-490FC73DC662}" srcOrd="0" destOrd="1" presId="urn:microsoft.com/office/officeart/2005/8/layout/vList2"/>
    <dgm:cxn modelId="{07630396-C003-4A95-8E4F-20591A50758F}" type="presOf" srcId="{3C0A54F7-4DB5-4CAF-84A5-E922B1CC5409}" destId="{6F43B03E-FDF8-4149-88A1-17196C51DA4C}" srcOrd="0" destOrd="0" presId="urn:microsoft.com/office/officeart/2005/8/layout/vList2"/>
    <dgm:cxn modelId="{DF300496-FF6A-458C-BC20-E5F0FCBCDC55}" type="presOf" srcId="{8D0F15D7-F8A9-4098-B0F8-6B170BC41668}" destId="{6653400C-CF54-4CD7-9335-490FC73DC662}" srcOrd="0" destOrd="3" presId="urn:microsoft.com/office/officeart/2005/8/layout/vList2"/>
    <dgm:cxn modelId="{97E404B4-0B54-4FA6-B6E4-193A47A25C3A}" srcId="{B1E5C7DC-1EEF-41A1-BFA6-E7294D9E5FEE}" destId="{707CF451-8C44-426E-B174-33ADABBEBF28}" srcOrd="4" destOrd="0" parTransId="{A6D0B79E-7769-467C-ABE3-59E80561A875}" sibTransId="{F8DD3969-82FF-4718-BCC5-62C97A0D5EE5}"/>
    <dgm:cxn modelId="{F9F309C2-860E-4A07-8D60-A4838826073B}" srcId="{B1E5C7DC-1EEF-41A1-BFA6-E7294D9E5FEE}" destId="{C459686F-38C9-44C2-9A85-BD734DDC7742}" srcOrd="6" destOrd="0" parTransId="{094EA5AE-E08E-4DD4-B42A-7DEB150FBEC5}" sibTransId="{C7F0BD27-59A4-4221-9DC4-CBE1CBBF3DD9}"/>
    <dgm:cxn modelId="{1F54EFD2-8901-47CE-B3BE-A2BF845D3C40}" type="presOf" srcId="{707CF451-8C44-426E-B174-33ADABBEBF28}" destId="{6653400C-CF54-4CD7-9335-490FC73DC662}" srcOrd="0" destOrd="4" presId="urn:microsoft.com/office/officeart/2005/8/layout/vList2"/>
    <dgm:cxn modelId="{D5BEE6D5-E117-4A4B-A19A-219119252F6D}" srcId="{B1E5C7DC-1EEF-41A1-BFA6-E7294D9E5FEE}" destId="{F7BAA5F1-625B-4893-8D1D-CA5B8A481941}" srcOrd="0" destOrd="0" parTransId="{0F21EDB5-CDA0-4F09-A3A1-6C688166B40F}" sibTransId="{DCC5642A-90B5-4BF5-95EA-CEB59CCFCF82}"/>
    <dgm:cxn modelId="{AFAB72E6-6CAE-456D-A8BB-ACA0D8EC5194}" type="presOf" srcId="{C459686F-38C9-44C2-9A85-BD734DDC7742}" destId="{6653400C-CF54-4CD7-9335-490FC73DC662}" srcOrd="0" destOrd="6" presId="urn:microsoft.com/office/officeart/2005/8/layout/vList2"/>
    <dgm:cxn modelId="{409DB3E9-08DB-4C17-8814-B2FF6B93EDF0}" type="presOf" srcId="{F7BAA5F1-625B-4893-8D1D-CA5B8A481941}" destId="{6653400C-CF54-4CD7-9335-490FC73DC662}" srcOrd="0" destOrd="0" presId="urn:microsoft.com/office/officeart/2005/8/layout/vList2"/>
    <dgm:cxn modelId="{3203D0FC-FC89-4292-BF85-2FEDCA055FAC}" srcId="{3C0A54F7-4DB5-4CAF-84A5-E922B1CC5409}" destId="{B1E5C7DC-1EEF-41A1-BFA6-E7294D9E5FEE}" srcOrd="0" destOrd="0" parTransId="{4E7A859A-1A64-49F0-A50A-7A1CDFC7B166}" sibTransId="{3C4B637D-DC88-47AD-826F-B62D75E61F2E}"/>
    <dgm:cxn modelId="{DC3E37AD-D0A8-4AC8-BF4E-22B8D6603B1E}" type="presParOf" srcId="{6F43B03E-FDF8-4149-88A1-17196C51DA4C}" destId="{067F5605-E9F1-46B7-860C-AF3DB3DB843B}" srcOrd="0" destOrd="0" presId="urn:microsoft.com/office/officeart/2005/8/layout/vList2"/>
    <dgm:cxn modelId="{916BA274-EC2A-4794-999E-DAEAA0F26729}" type="presParOf" srcId="{6F43B03E-FDF8-4149-88A1-17196C51DA4C}" destId="{6653400C-CF54-4CD7-9335-490FC73DC66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E1BE02-3F56-4F54-8A50-3283646FB3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7C91128-855A-4A0C-83AE-D6BA28BFAF6F}">
      <dgm:prSet/>
      <dgm:spPr/>
      <dgm:t>
        <a:bodyPr/>
        <a:lstStyle/>
        <a:p>
          <a:r>
            <a:rPr lang="en-ID" b="1"/>
            <a:t>Hubungan dengan diri sendiri. Kekuatan dalam/dan self-reliance</a:t>
          </a:r>
          <a:endParaRPr lang="en-US"/>
        </a:p>
      </dgm:t>
    </dgm:pt>
    <dgm:pt modelId="{58C804D3-AE63-4A47-A126-81792F104C16}" type="parTrans" cxnId="{729F3209-0276-40A9-8C04-813F41DFAEEB}">
      <dgm:prSet/>
      <dgm:spPr/>
      <dgm:t>
        <a:bodyPr/>
        <a:lstStyle/>
        <a:p>
          <a:endParaRPr lang="en-US"/>
        </a:p>
      </dgm:t>
    </dgm:pt>
    <dgm:pt modelId="{6E1BD787-646C-4750-99E6-015183323FB0}" type="sibTrans" cxnId="{729F3209-0276-40A9-8C04-813F41DFAEEB}">
      <dgm:prSet/>
      <dgm:spPr/>
      <dgm:t>
        <a:bodyPr/>
        <a:lstStyle/>
        <a:p>
          <a:endParaRPr lang="en-US"/>
        </a:p>
      </dgm:t>
    </dgm:pt>
    <dgm:pt modelId="{A05E68E0-0636-4985-8830-88BEFCCDCB06}">
      <dgm:prSet/>
      <dgm:spPr/>
      <dgm:t>
        <a:bodyPr/>
        <a:lstStyle/>
        <a:p>
          <a:r>
            <a:rPr lang="en-ID" dirty="0" err="1"/>
            <a:t>Pengetahuan</a:t>
          </a:r>
          <a:r>
            <a:rPr lang="en-ID" dirty="0"/>
            <a:t> </a:t>
          </a:r>
          <a:r>
            <a:rPr lang="en-ID" dirty="0" err="1"/>
            <a:t>diri</a:t>
          </a:r>
          <a:r>
            <a:rPr lang="en-ID" dirty="0"/>
            <a:t> (</a:t>
          </a:r>
          <a:r>
            <a:rPr lang="en-ID" dirty="0" err="1"/>
            <a:t>siapa</a:t>
          </a:r>
          <a:r>
            <a:rPr lang="en-ID" dirty="0"/>
            <a:t> </a:t>
          </a:r>
          <a:r>
            <a:rPr lang="en-ID" dirty="0" err="1"/>
            <a:t>dirinya</a:t>
          </a:r>
          <a:r>
            <a:rPr lang="en-ID" dirty="0"/>
            <a:t>, </a:t>
          </a:r>
          <a:r>
            <a:rPr lang="en-ID" dirty="0" err="1"/>
            <a:t>apa</a:t>
          </a:r>
          <a:r>
            <a:rPr lang="en-ID" dirty="0"/>
            <a:t> yang </a:t>
          </a:r>
          <a:r>
            <a:rPr lang="en-ID" dirty="0" err="1"/>
            <a:t>dapat</a:t>
          </a:r>
          <a:r>
            <a:rPr lang="en-ID" dirty="0"/>
            <a:t> </a:t>
          </a:r>
          <a:r>
            <a:rPr lang="en-ID" dirty="0" err="1"/>
            <a:t>dilakukannya</a:t>
          </a:r>
          <a:r>
            <a:rPr lang="en-ID" dirty="0"/>
            <a:t>).</a:t>
          </a:r>
          <a:endParaRPr lang="en-US" dirty="0"/>
        </a:p>
      </dgm:t>
    </dgm:pt>
    <dgm:pt modelId="{06B38DC5-E735-43ED-9EDB-406D124B7C6A}" type="parTrans" cxnId="{244A73F4-F78D-4A20-A9F9-4A1DC3136C1B}">
      <dgm:prSet/>
      <dgm:spPr/>
      <dgm:t>
        <a:bodyPr/>
        <a:lstStyle/>
        <a:p>
          <a:endParaRPr lang="en-US"/>
        </a:p>
      </dgm:t>
    </dgm:pt>
    <dgm:pt modelId="{9A182AB3-4E97-4F44-B7F5-6E6242752F92}" type="sibTrans" cxnId="{244A73F4-F78D-4A20-A9F9-4A1DC3136C1B}">
      <dgm:prSet/>
      <dgm:spPr/>
      <dgm:t>
        <a:bodyPr/>
        <a:lstStyle/>
        <a:p>
          <a:endParaRPr lang="en-US"/>
        </a:p>
      </dgm:t>
    </dgm:pt>
    <dgm:pt modelId="{09763233-58A3-42CB-9D86-751F7070DBCB}">
      <dgm:prSet/>
      <dgm:spPr/>
      <dgm:t>
        <a:bodyPr/>
        <a:lstStyle/>
        <a:p>
          <a:r>
            <a:rPr lang="en-ID" dirty="0" err="1"/>
            <a:t>Sikap</a:t>
          </a:r>
          <a:r>
            <a:rPr lang="en-ID" dirty="0"/>
            <a:t> (</a:t>
          </a:r>
          <a:r>
            <a:rPr lang="en-ID" dirty="0" err="1"/>
            <a:t>percaya</a:t>
          </a:r>
          <a:r>
            <a:rPr lang="en-ID" dirty="0"/>
            <a:t> pada </a:t>
          </a:r>
          <a:r>
            <a:rPr lang="en-ID" dirty="0" err="1"/>
            <a:t>diri</a:t>
          </a:r>
          <a:r>
            <a:rPr lang="en-ID" dirty="0"/>
            <a:t> </a:t>
          </a:r>
          <a:r>
            <a:rPr lang="en-ID" dirty="0" err="1"/>
            <a:t>sendiri</a:t>
          </a:r>
          <a:r>
            <a:rPr lang="en-ID" dirty="0"/>
            <a:t>, </a:t>
          </a:r>
          <a:r>
            <a:rPr lang="en-ID" dirty="0" err="1"/>
            <a:t>percaya</a:t>
          </a:r>
          <a:r>
            <a:rPr lang="en-ID" dirty="0"/>
            <a:t> pada </a:t>
          </a:r>
          <a:r>
            <a:rPr lang="en-ID" dirty="0" err="1"/>
            <a:t>kehidupan</a:t>
          </a:r>
          <a:r>
            <a:rPr lang="en-ID" dirty="0"/>
            <a:t>/masa </a:t>
          </a:r>
          <a:r>
            <a:rPr lang="en-ID" dirty="0" err="1"/>
            <a:t>depan</a:t>
          </a:r>
          <a:r>
            <a:rPr lang="en-ID" dirty="0"/>
            <a:t>, </a:t>
          </a:r>
          <a:r>
            <a:rPr lang="en-ID" dirty="0" err="1"/>
            <a:t>ketenangan</a:t>
          </a:r>
          <a:r>
            <a:rPr lang="en-ID" dirty="0"/>
            <a:t> </a:t>
          </a:r>
          <a:r>
            <a:rPr lang="en-ID" dirty="0" err="1"/>
            <a:t>pikiran</a:t>
          </a:r>
          <a:r>
            <a:rPr lang="en-ID" dirty="0"/>
            <a:t>, </a:t>
          </a:r>
          <a:r>
            <a:rPr lang="en-ID" dirty="0" err="1"/>
            <a:t>harmoni</a:t>
          </a:r>
          <a:r>
            <a:rPr lang="en-ID" dirty="0"/>
            <a:t>/</a:t>
          </a:r>
          <a:r>
            <a:rPr lang="en-ID" dirty="0" err="1"/>
            <a:t>keselarasan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diri</a:t>
          </a:r>
          <a:r>
            <a:rPr lang="en-ID" dirty="0"/>
            <a:t> </a:t>
          </a:r>
          <a:r>
            <a:rPr lang="en-ID" dirty="0" err="1"/>
            <a:t>sendiri</a:t>
          </a:r>
          <a:r>
            <a:rPr lang="en-ID" dirty="0"/>
            <a:t>).</a:t>
          </a:r>
          <a:endParaRPr lang="en-US" dirty="0"/>
        </a:p>
      </dgm:t>
    </dgm:pt>
    <dgm:pt modelId="{635A2F0E-EC87-46E7-97C6-B8F0FB2ADF50}" type="parTrans" cxnId="{A4964FB5-4789-4796-A485-956E3E5BFF5D}">
      <dgm:prSet/>
      <dgm:spPr/>
      <dgm:t>
        <a:bodyPr/>
        <a:lstStyle/>
        <a:p>
          <a:endParaRPr lang="en-US"/>
        </a:p>
      </dgm:t>
    </dgm:pt>
    <dgm:pt modelId="{31D8897A-76A0-4BBB-93FD-2E638DBF0C7C}" type="sibTrans" cxnId="{A4964FB5-4789-4796-A485-956E3E5BFF5D}">
      <dgm:prSet/>
      <dgm:spPr/>
      <dgm:t>
        <a:bodyPr/>
        <a:lstStyle/>
        <a:p>
          <a:endParaRPr lang="en-US"/>
        </a:p>
      </dgm:t>
    </dgm:pt>
    <dgm:pt modelId="{C6525AC7-6332-4C5E-8196-365CF320658A}" type="pres">
      <dgm:prSet presAssocID="{0DE1BE02-3F56-4F54-8A50-3283646FB366}" presName="linear" presStyleCnt="0">
        <dgm:presLayoutVars>
          <dgm:animLvl val="lvl"/>
          <dgm:resizeHandles val="exact"/>
        </dgm:presLayoutVars>
      </dgm:prSet>
      <dgm:spPr/>
    </dgm:pt>
    <dgm:pt modelId="{6431CB98-C2C3-47B7-9474-4C2ABE08ACE4}" type="pres">
      <dgm:prSet presAssocID="{87C91128-855A-4A0C-83AE-D6BA28BFAF6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FB202B4-F94B-4A0A-8779-F01716FD6D77}" type="pres">
      <dgm:prSet presAssocID="{87C91128-855A-4A0C-83AE-D6BA28BFAF6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29F3209-0276-40A9-8C04-813F41DFAEEB}" srcId="{0DE1BE02-3F56-4F54-8A50-3283646FB366}" destId="{87C91128-855A-4A0C-83AE-D6BA28BFAF6F}" srcOrd="0" destOrd="0" parTransId="{58C804D3-AE63-4A47-A126-81792F104C16}" sibTransId="{6E1BD787-646C-4750-99E6-015183323FB0}"/>
    <dgm:cxn modelId="{F5A28931-DBB1-400A-8C79-A360B98C8168}" type="presOf" srcId="{87C91128-855A-4A0C-83AE-D6BA28BFAF6F}" destId="{6431CB98-C2C3-47B7-9474-4C2ABE08ACE4}" srcOrd="0" destOrd="0" presId="urn:microsoft.com/office/officeart/2005/8/layout/vList2"/>
    <dgm:cxn modelId="{1F44BC46-F77B-4DC4-A7BD-19C4A1D036CB}" type="presOf" srcId="{A05E68E0-0636-4985-8830-88BEFCCDCB06}" destId="{7FB202B4-F94B-4A0A-8779-F01716FD6D77}" srcOrd="0" destOrd="0" presId="urn:microsoft.com/office/officeart/2005/8/layout/vList2"/>
    <dgm:cxn modelId="{5A19E379-60CE-4036-8141-83368E39F132}" type="presOf" srcId="{0DE1BE02-3F56-4F54-8A50-3283646FB366}" destId="{C6525AC7-6332-4C5E-8196-365CF320658A}" srcOrd="0" destOrd="0" presId="urn:microsoft.com/office/officeart/2005/8/layout/vList2"/>
    <dgm:cxn modelId="{F1A048A6-52DD-453B-B65B-F0D980E7D486}" type="presOf" srcId="{09763233-58A3-42CB-9D86-751F7070DBCB}" destId="{7FB202B4-F94B-4A0A-8779-F01716FD6D77}" srcOrd="0" destOrd="1" presId="urn:microsoft.com/office/officeart/2005/8/layout/vList2"/>
    <dgm:cxn modelId="{A4964FB5-4789-4796-A485-956E3E5BFF5D}" srcId="{87C91128-855A-4A0C-83AE-D6BA28BFAF6F}" destId="{09763233-58A3-42CB-9D86-751F7070DBCB}" srcOrd="1" destOrd="0" parTransId="{635A2F0E-EC87-46E7-97C6-B8F0FB2ADF50}" sibTransId="{31D8897A-76A0-4BBB-93FD-2E638DBF0C7C}"/>
    <dgm:cxn modelId="{244A73F4-F78D-4A20-A9F9-4A1DC3136C1B}" srcId="{87C91128-855A-4A0C-83AE-D6BA28BFAF6F}" destId="{A05E68E0-0636-4985-8830-88BEFCCDCB06}" srcOrd="0" destOrd="0" parTransId="{06B38DC5-E735-43ED-9EDB-406D124B7C6A}" sibTransId="{9A182AB3-4E97-4F44-B7F5-6E6242752F92}"/>
    <dgm:cxn modelId="{6B6B6938-6A32-4657-AD47-6EF550AB324D}" type="presParOf" srcId="{C6525AC7-6332-4C5E-8196-365CF320658A}" destId="{6431CB98-C2C3-47B7-9474-4C2ABE08ACE4}" srcOrd="0" destOrd="0" presId="urn:microsoft.com/office/officeart/2005/8/layout/vList2"/>
    <dgm:cxn modelId="{FE832792-5D17-44C9-B873-796789777133}" type="presParOf" srcId="{C6525AC7-6332-4C5E-8196-365CF320658A}" destId="{7FB202B4-F94B-4A0A-8779-F01716FD6D7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286B69-D77D-4C96-9C9B-EF0E863AD95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3AAC691-B76C-4696-9D57-9BBBECE64EAE}">
      <dgm:prSet/>
      <dgm:spPr/>
      <dgm:t>
        <a:bodyPr/>
        <a:lstStyle/>
        <a:p>
          <a:r>
            <a:rPr lang="en-ID" b="1"/>
            <a:t>Hubungan dengan alam Harmoni</a:t>
          </a:r>
          <a:endParaRPr lang="en-US"/>
        </a:p>
      </dgm:t>
    </dgm:pt>
    <dgm:pt modelId="{29A4BC16-CC2D-4191-AAA7-4230A1792B84}" type="parTrans" cxnId="{BFC5FAD6-DC5A-4AB8-AF9A-064796117CD5}">
      <dgm:prSet/>
      <dgm:spPr/>
      <dgm:t>
        <a:bodyPr/>
        <a:lstStyle/>
        <a:p>
          <a:endParaRPr lang="en-US"/>
        </a:p>
      </dgm:t>
    </dgm:pt>
    <dgm:pt modelId="{7CF9A9FB-3B98-4D33-9B4E-E57795E66DDD}" type="sibTrans" cxnId="{BFC5FAD6-DC5A-4AB8-AF9A-064796117CD5}">
      <dgm:prSet/>
      <dgm:spPr/>
      <dgm:t>
        <a:bodyPr/>
        <a:lstStyle/>
        <a:p>
          <a:endParaRPr lang="en-US"/>
        </a:p>
      </dgm:t>
    </dgm:pt>
    <dgm:pt modelId="{AE8A97BD-EF6D-475D-9B8A-1EA0B272A281}">
      <dgm:prSet/>
      <dgm:spPr/>
      <dgm:t>
        <a:bodyPr/>
        <a:lstStyle/>
        <a:p>
          <a:r>
            <a:rPr lang="en-ID"/>
            <a:t>a. Mengetahui tentang tanaman, pohon, margasatwa, iklim.</a:t>
          </a:r>
          <a:endParaRPr lang="en-US"/>
        </a:p>
      </dgm:t>
    </dgm:pt>
    <dgm:pt modelId="{F6A96F45-1B45-4988-970A-3CA9B3682790}" type="parTrans" cxnId="{7329A37F-9974-4A94-AC02-976B87641D71}">
      <dgm:prSet/>
      <dgm:spPr/>
      <dgm:t>
        <a:bodyPr/>
        <a:lstStyle/>
        <a:p>
          <a:endParaRPr lang="en-US"/>
        </a:p>
      </dgm:t>
    </dgm:pt>
    <dgm:pt modelId="{EE790F76-0826-4626-AFE6-B35BF837AE0C}" type="sibTrans" cxnId="{7329A37F-9974-4A94-AC02-976B87641D71}">
      <dgm:prSet/>
      <dgm:spPr/>
      <dgm:t>
        <a:bodyPr/>
        <a:lstStyle/>
        <a:p>
          <a:endParaRPr lang="en-US"/>
        </a:p>
      </dgm:t>
    </dgm:pt>
    <dgm:pt modelId="{32CD21EB-87E7-4666-956B-D4795A75A4FA}">
      <dgm:prSet/>
      <dgm:spPr/>
      <dgm:t>
        <a:bodyPr/>
        <a:lstStyle/>
        <a:p>
          <a:r>
            <a:rPr lang="en-ID"/>
            <a:t>b. Berkomunikasi dengan alam (bertanam, berjalan kaki), mengabdi</a:t>
          </a:r>
          <a:endParaRPr lang="en-US"/>
        </a:p>
      </dgm:t>
    </dgm:pt>
    <dgm:pt modelId="{8A86D0B8-9E82-4A0E-9283-7B59A7FEEDB1}" type="parTrans" cxnId="{960D0DE1-067E-437F-A567-C63B3ABDB1F9}">
      <dgm:prSet/>
      <dgm:spPr/>
      <dgm:t>
        <a:bodyPr/>
        <a:lstStyle/>
        <a:p>
          <a:endParaRPr lang="en-US"/>
        </a:p>
      </dgm:t>
    </dgm:pt>
    <dgm:pt modelId="{877B1A69-9B7A-4E4F-92F0-D3A4EEE3341B}" type="sibTrans" cxnId="{960D0DE1-067E-437F-A567-C63B3ABDB1F9}">
      <dgm:prSet/>
      <dgm:spPr/>
      <dgm:t>
        <a:bodyPr/>
        <a:lstStyle/>
        <a:p>
          <a:endParaRPr lang="en-US"/>
        </a:p>
      </dgm:t>
    </dgm:pt>
    <dgm:pt modelId="{BEDB6A2C-CC79-4919-ADBE-9FF36185B4AE}">
      <dgm:prSet/>
      <dgm:spPr/>
      <dgm:t>
        <a:bodyPr/>
        <a:lstStyle/>
        <a:p>
          <a:r>
            <a:rPr lang="en-ID"/>
            <a:t>dan melindungi alam.</a:t>
          </a:r>
          <a:endParaRPr lang="en-US"/>
        </a:p>
      </dgm:t>
    </dgm:pt>
    <dgm:pt modelId="{9CD356D4-E894-47CF-BDDA-B412AB1E5135}" type="parTrans" cxnId="{480B2947-432D-423C-B23E-17B9D9996524}">
      <dgm:prSet/>
      <dgm:spPr/>
      <dgm:t>
        <a:bodyPr/>
        <a:lstStyle/>
        <a:p>
          <a:endParaRPr lang="en-US"/>
        </a:p>
      </dgm:t>
    </dgm:pt>
    <dgm:pt modelId="{D7F46F3B-1126-4409-AA3E-F2205F9551C2}" type="sibTrans" cxnId="{480B2947-432D-423C-B23E-17B9D9996524}">
      <dgm:prSet/>
      <dgm:spPr/>
      <dgm:t>
        <a:bodyPr/>
        <a:lstStyle/>
        <a:p>
          <a:endParaRPr lang="en-US"/>
        </a:p>
      </dgm:t>
    </dgm:pt>
    <dgm:pt modelId="{41EE34A6-FFDD-4C83-9DC6-2646D505C084}" type="pres">
      <dgm:prSet presAssocID="{77286B69-D77D-4C96-9C9B-EF0E863AD95C}" presName="vert0" presStyleCnt="0">
        <dgm:presLayoutVars>
          <dgm:dir/>
          <dgm:animOne val="branch"/>
          <dgm:animLvl val="lvl"/>
        </dgm:presLayoutVars>
      </dgm:prSet>
      <dgm:spPr/>
    </dgm:pt>
    <dgm:pt modelId="{E9DCD227-BE61-4E4A-A6F4-FF95866EF1D0}" type="pres">
      <dgm:prSet presAssocID="{C3AAC691-B76C-4696-9D57-9BBBECE64EAE}" presName="thickLine" presStyleLbl="alignNode1" presStyleIdx="0" presStyleCnt="4"/>
      <dgm:spPr/>
    </dgm:pt>
    <dgm:pt modelId="{71C11A1D-C727-40A9-BEB8-D6E5FBD37846}" type="pres">
      <dgm:prSet presAssocID="{C3AAC691-B76C-4696-9D57-9BBBECE64EAE}" presName="horz1" presStyleCnt="0"/>
      <dgm:spPr/>
    </dgm:pt>
    <dgm:pt modelId="{2D5E4C88-F6DF-406E-BDB5-99DC0215F787}" type="pres">
      <dgm:prSet presAssocID="{C3AAC691-B76C-4696-9D57-9BBBECE64EAE}" presName="tx1" presStyleLbl="revTx" presStyleIdx="0" presStyleCnt="4"/>
      <dgm:spPr/>
    </dgm:pt>
    <dgm:pt modelId="{2CB306A9-B643-4CA1-B2AC-781A9A5CBD59}" type="pres">
      <dgm:prSet presAssocID="{C3AAC691-B76C-4696-9D57-9BBBECE64EAE}" presName="vert1" presStyleCnt="0"/>
      <dgm:spPr/>
    </dgm:pt>
    <dgm:pt modelId="{33B7B5C8-2F40-43B3-B453-5F427A549EEA}" type="pres">
      <dgm:prSet presAssocID="{AE8A97BD-EF6D-475D-9B8A-1EA0B272A281}" presName="thickLine" presStyleLbl="alignNode1" presStyleIdx="1" presStyleCnt="4"/>
      <dgm:spPr/>
    </dgm:pt>
    <dgm:pt modelId="{FE2125D5-E58B-4E5C-832A-AC952BEB90AE}" type="pres">
      <dgm:prSet presAssocID="{AE8A97BD-EF6D-475D-9B8A-1EA0B272A281}" presName="horz1" presStyleCnt="0"/>
      <dgm:spPr/>
    </dgm:pt>
    <dgm:pt modelId="{1D2EAA56-55E2-40A0-9B7F-B706B2F8C0BE}" type="pres">
      <dgm:prSet presAssocID="{AE8A97BD-EF6D-475D-9B8A-1EA0B272A281}" presName="tx1" presStyleLbl="revTx" presStyleIdx="1" presStyleCnt="4"/>
      <dgm:spPr/>
    </dgm:pt>
    <dgm:pt modelId="{09817AE1-AE63-42DE-B5BA-EA99672166CF}" type="pres">
      <dgm:prSet presAssocID="{AE8A97BD-EF6D-475D-9B8A-1EA0B272A281}" presName="vert1" presStyleCnt="0"/>
      <dgm:spPr/>
    </dgm:pt>
    <dgm:pt modelId="{64C400E7-3E44-468B-83C3-118FD61EA5EB}" type="pres">
      <dgm:prSet presAssocID="{32CD21EB-87E7-4666-956B-D4795A75A4FA}" presName="thickLine" presStyleLbl="alignNode1" presStyleIdx="2" presStyleCnt="4"/>
      <dgm:spPr/>
    </dgm:pt>
    <dgm:pt modelId="{55A4472C-96D5-4A61-8AED-131D846AE55D}" type="pres">
      <dgm:prSet presAssocID="{32CD21EB-87E7-4666-956B-D4795A75A4FA}" presName="horz1" presStyleCnt="0"/>
      <dgm:spPr/>
    </dgm:pt>
    <dgm:pt modelId="{48C04532-AF9E-4304-B3A1-8AAD1A087260}" type="pres">
      <dgm:prSet presAssocID="{32CD21EB-87E7-4666-956B-D4795A75A4FA}" presName="tx1" presStyleLbl="revTx" presStyleIdx="2" presStyleCnt="4"/>
      <dgm:spPr/>
    </dgm:pt>
    <dgm:pt modelId="{3C658DC1-ECD5-45FC-AD0A-39A66D0AF934}" type="pres">
      <dgm:prSet presAssocID="{32CD21EB-87E7-4666-956B-D4795A75A4FA}" presName="vert1" presStyleCnt="0"/>
      <dgm:spPr/>
    </dgm:pt>
    <dgm:pt modelId="{B727AA4B-913D-4012-9497-BAC93725B7FD}" type="pres">
      <dgm:prSet presAssocID="{BEDB6A2C-CC79-4919-ADBE-9FF36185B4AE}" presName="thickLine" presStyleLbl="alignNode1" presStyleIdx="3" presStyleCnt="4"/>
      <dgm:spPr/>
    </dgm:pt>
    <dgm:pt modelId="{8B56130C-9C78-49F4-871B-578572618749}" type="pres">
      <dgm:prSet presAssocID="{BEDB6A2C-CC79-4919-ADBE-9FF36185B4AE}" presName="horz1" presStyleCnt="0"/>
      <dgm:spPr/>
    </dgm:pt>
    <dgm:pt modelId="{3689671A-3571-48E1-A3A5-61949A109FDD}" type="pres">
      <dgm:prSet presAssocID="{BEDB6A2C-CC79-4919-ADBE-9FF36185B4AE}" presName="tx1" presStyleLbl="revTx" presStyleIdx="3" presStyleCnt="4"/>
      <dgm:spPr/>
    </dgm:pt>
    <dgm:pt modelId="{BF11890C-3A6C-4F5E-83C2-85D84A7DFA6A}" type="pres">
      <dgm:prSet presAssocID="{BEDB6A2C-CC79-4919-ADBE-9FF36185B4AE}" presName="vert1" presStyleCnt="0"/>
      <dgm:spPr/>
    </dgm:pt>
  </dgm:ptLst>
  <dgm:cxnLst>
    <dgm:cxn modelId="{FC23F500-96A4-470D-AD00-FCD49860D765}" type="presOf" srcId="{77286B69-D77D-4C96-9C9B-EF0E863AD95C}" destId="{41EE34A6-FFDD-4C83-9DC6-2646D505C084}" srcOrd="0" destOrd="0" presId="urn:microsoft.com/office/officeart/2008/layout/LinedList"/>
    <dgm:cxn modelId="{480B2947-432D-423C-B23E-17B9D9996524}" srcId="{77286B69-D77D-4C96-9C9B-EF0E863AD95C}" destId="{BEDB6A2C-CC79-4919-ADBE-9FF36185B4AE}" srcOrd="3" destOrd="0" parTransId="{9CD356D4-E894-47CF-BDDA-B412AB1E5135}" sibTransId="{D7F46F3B-1126-4409-AA3E-F2205F9551C2}"/>
    <dgm:cxn modelId="{7329A37F-9974-4A94-AC02-976B87641D71}" srcId="{77286B69-D77D-4C96-9C9B-EF0E863AD95C}" destId="{AE8A97BD-EF6D-475D-9B8A-1EA0B272A281}" srcOrd="1" destOrd="0" parTransId="{F6A96F45-1B45-4988-970A-3CA9B3682790}" sibTransId="{EE790F76-0826-4626-AFE6-B35BF837AE0C}"/>
    <dgm:cxn modelId="{2879338B-0CD1-465E-899A-F960B150AF73}" type="presOf" srcId="{C3AAC691-B76C-4696-9D57-9BBBECE64EAE}" destId="{2D5E4C88-F6DF-406E-BDB5-99DC0215F787}" srcOrd="0" destOrd="0" presId="urn:microsoft.com/office/officeart/2008/layout/LinedList"/>
    <dgm:cxn modelId="{0978C6B4-F92B-4B6B-B930-F88C81FAD3DA}" type="presOf" srcId="{BEDB6A2C-CC79-4919-ADBE-9FF36185B4AE}" destId="{3689671A-3571-48E1-A3A5-61949A109FDD}" srcOrd="0" destOrd="0" presId="urn:microsoft.com/office/officeart/2008/layout/LinedList"/>
    <dgm:cxn modelId="{BFC5FAD6-DC5A-4AB8-AF9A-064796117CD5}" srcId="{77286B69-D77D-4C96-9C9B-EF0E863AD95C}" destId="{C3AAC691-B76C-4696-9D57-9BBBECE64EAE}" srcOrd="0" destOrd="0" parTransId="{29A4BC16-CC2D-4191-AAA7-4230A1792B84}" sibTransId="{7CF9A9FB-3B98-4D33-9B4E-E57795E66DDD}"/>
    <dgm:cxn modelId="{960D0DE1-067E-437F-A567-C63B3ABDB1F9}" srcId="{77286B69-D77D-4C96-9C9B-EF0E863AD95C}" destId="{32CD21EB-87E7-4666-956B-D4795A75A4FA}" srcOrd="2" destOrd="0" parTransId="{8A86D0B8-9E82-4A0E-9283-7B59A7FEEDB1}" sibTransId="{877B1A69-9B7A-4E4F-92F0-D3A4EEE3341B}"/>
    <dgm:cxn modelId="{188B8EE3-AD86-4633-B1A8-CD5DA0168BA4}" type="presOf" srcId="{32CD21EB-87E7-4666-956B-D4795A75A4FA}" destId="{48C04532-AF9E-4304-B3A1-8AAD1A087260}" srcOrd="0" destOrd="0" presId="urn:microsoft.com/office/officeart/2008/layout/LinedList"/>
    <dgm:cxn modelId="{FB5D7EF0-DCA1-4057-A505-9461EC6B32B8}" type="presOf" srcId="{AE8A97BD-EF6D-475D-9B8A-1EA0B272A281}" destId="{1D2EAA56-55E2-40A0-9B7F-B706B2F8C0BE}" srcOrd="0" destOrd="0" presId="urn:microsoft.com/office/officeart/2008/layout/LinedList"/>
    <dgm:cxn modelId="{60767EE1-66BF-4393-85F1-182132A13AA2}" type="presParOf" srcId="{41EE34A6-FFDD-4C83-9DC6-2646D505C084}" destId="{E9DCD227-BE61-4E4A-A6F4-FF95866EF1D0}" srcOrd="0" destOrd="0" presId="urn:microsoft.com/office/officeart/2008/layout/LinedList"/>
    <dgm:cxn modelId="{BE946415-D062-4EF5-A115-D37426CD1E98}" type="presParOf" srcId="{41EE34A6-FFDD-4C83-9DC6-2646D505C084}" destId="{71C11A1D-C727-40A9-BEB8-D6E5FBD37846}" srcOrd="1" destOrd="0" presId="urn:microsoft.com/office/officeart/2008/layout/LinedList"/>
    <dgm:cxn modelId="{2455AA13-3C18-4F7E-BB0B-37152A52A936}" type="presParOf" srcId="{71C11A1D-C727-40A9-BEB8-D6E5FBD37846}" destId="{2D5E4C88-F6DF-406E-BDB5-99DC0215F787}" srcOrd="0" destOrd="0" presId="urn:microsoft.com/office/officeart/2008/layout/LinedList"/>
    <dgm:cxn modelId="{9159D088-6BE5-41B3-AD45-0557496CAA6F}" type="presParOf" srcId="{71C11A1D-C727-40A9-BEB8-D6E5FBD37846}" destId="{2CB306A9-B643-4CA1-B2AC-781A9A5CBD59}" srcOrd="1" destOrd="0" presId="urn:microsoft.com/office/officeart/2008/layout/LinedList"/>
    <dgm:cxn modelId="{7D958761-276D-43D0-98D8-2AE1F510D447}" type="presParOf" srcId="{41EE34A6-FFDD-4C83-9DC6-2646D505C084}" destId="{33B7B5C8-2F40-43B3-B453-5F427A549EEA}" srcOrd="2" destOrd="0" presId="urn:microsoft.com/office/officeart/2008/layout/LinedList"/>
    <dgm:cxn modelId="{3C10CEC1-697E-47B4-92FE-BE0888D377F6}" type="presParOf" srcId="{41EE34A6-FFDD-4C83-9DC6-2646D505C084}" destId="{FE2125D5-E58B-4E5C-832A-AC952BEB90AE}" srcOrd="3" destOrd="0" presId="urn:microsoft.com/office/officeart/2008/layout/LinedList"/>
    <dgm:cxn modelId="{FDC284D7-7CDE-4072-96E2-CB16C2D7976E}" type="presParOf" srcId="{FE2125D5-E58B-4E5C-832A-AC952BEB90AE}" destId="{1D2EAA56-55E2-40A0-9B7F-B706B2F8C0BE}" srcOrd="0" destOrd="0" presId="urn:microsoft.com/office/officeart/2008/layout/LinedList"/>
    <dgm:cxn modelId="{5A9241CD-E598-495A-BE27-517C64FA8A01}" type="presParOf" srcId="{FE2125D5-E58B-4E5C-832A-AC952BEB90AE}" destId="{09817AE1-AE63-42DE-B5BA-EA99672166CF}" srcOrd="1" destOrd="0" presId="urn:microsoft.com/office/officeart/2008/layout/LinedList"/>
    <dgm:cxn modelId="{C2B6E36A-D929-4090-AB16-95DE1CB497F8}" type="presParOf" srcId="{41EE34A6-FFDD-4C83-9DC6-2646D505C084}" destId="{64C400E7-3E44-468B-83C3-118FD61EA5EB}" srcOrd="4" destOrd="0" presId="urn:microsoft.com/office/officeart/2008/layout/LinedList"/>
    <dgm:cxn modelId="{73FB7BEC-135B-4BF9-85DF-2E8A80FD1CEC}" type="presParOf" srcId="{41EE34A6-FFDD-4C83-9DC6-2646D505C084}" destId="{55A4472C-96D5-4A61-8AED-131D846AE55D}" srcOrd="5" destOrd="0" presId="urn:microsoft.com/office/officeart/2008/layout/LinedList"/>
    <dgm:cxn modelId="{F47E02A4-212A-4FDC-87E1-4E4324F9FBCC}" type="presParOf" srcId="{55A4472C-96D5-4A61-8AED-131D846AE55D}" destId="{48C04532-AF9E-4304-B3A1-8AAD1A087260}" srcOrd="0" destOrd="0" presId="urn:microsoft.com/office/officeart/2008/layout/LinedList"/>
    <dgm:cxn modelId="{BFC67F24-0F3C-4F61-BA97-BDE4B784C640}" type="presParOf" srcId="{55A4472C-96D5-4A61-8AED-131D846AE55D}" destId="{3C658DC1-ECD5-45FC-AD0A-39A66D0AF934}" srcOrd="1" destOrd="0" presId="urn:microsoft.com/office/officeart/2008/layout/LinedList"/>
    <dgm:cxn modelId="{C97EEA8C-12F5-4A63-9B1E-0953FDBD165F}" type="presParOf" srcId="{41EE34A6-FFDD-4C83-9DC6-2646D505C084}" destId="{B727AA4B-913D-4012-9497-BAC93725B7FD}" srcOrd="6" destOrd="0" presId="urn:microsoft.com/office/officeart/2008/layout/LinedList"/>
    <dgm:cxn modelId="{279E06F6-3EA8-449C-A040-81F633C96589}" type="presParOf" srcId="{41EE34A6-FFDD-4C83-9DC6-2646D505C084}" destId="{8B56130C-9C78-49F4-871B-578572618749}" srcOrd="7" destOrd="0" presId="urn:microsoft.com/office/officeart/2008/layout/LinedList"/>
    <dgm:cxn modelId="{EEC21C12-9A24-4291-8909-37B1CD37EA20}" type="presParOf" srcId="{8B56130C-9C78-49F4-871B-578572618749}" destId="{3689671A-3571-48E1-A3A5-61949A109FDD}" srcOrd="0" destOrd="0" presId="urn:microsoft.com/office/officeart/2008/layout/LinedList"/>
    <dgm:cxn modelId="{A5CA5663-8AA2-4348-B543-68D0C928090E}" type="presParOf" srcId="{8B56130C-9C78-49F4-871B-578572618749}" destId="{BF11890C-3A6C-4F5E-83C2-85D84A7DFA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C32102-EC49-4F57-A7B0-5DD72995B46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B1B7DEC-8460-4D11-B2CC-DC05D721C72B}">
      <dgm:prSet/>
      <dgm:spPr/>
      <dgm:t>
        <a:bodyPr/>
        <a:lstStyle/>
        <a:p>
          <a:r>
            <a:rPr lang="en-ID"/>
            <a:t>Keyakinan spiritual sangat penting bagi perawat karena dapat mempengaruhi tingkat kesehatan dan perilaku selfcare klien. </a:t>
          </a:r>
          <a:endParaRPr lang="en-US"/>
        </a:p>
      </dgm:t>
    </dgm:pt>
    <dgm:pt modelId="{869C85CC-F2CA-4E66-8227-2AC8A23171F1}" type="parTrans" cxnId="{1B5A30C3-9A9F-4F6E-9B28-CCAA36A19D24}">
      <dgm:prSet/>
      <dgm:spPr/>
      <dgm:t>
        <a:bodyPr/>
        <a:lstStyle/>
        <a:p>
          <a:endParaRPr lang="en-US"/>
        </a:p>
      </dgm:t>
    </dgm:pt>
    <dgm:pt modelId="{84C75BE8-77C9-4DAD-B506-E39773C477C4}" type="sibTrans" cxnId="{1B5A30C3-9A9F-4F6E-9B28-CCAA36A19D24}">
      <dgm:prSet/>
      <dgm:spPr/>
      <dgm:t>
        <a:bodyPr/>
        <a:lstStyle/>
        <a:p>
          <a:endParaRPr lang="en-US"/>
        </a:p>
      </dgm:t>
    </dgm:pt>
    <dgm:pt modelId="{694A69A4-29D5-4D43-AD8F-1C2603657686}">
      <dgm:prSet/>
      <dgm:spPr/>
      <dgm:t>
        <a:bodyPr/>
        <a:lstStyle/>
        <a:p>
          <a:r>
            <a:rPr lang="en-ID"/>
            <a:t>Beberapa pengaruh dari keyakinan spiritual yang perlu dipahami adalah sebagai berikut:</a:t>
          </a:r>
          <a:endParaRPr lang="en-US"/>
        </a:p>
      </dgm:t>
    </dgm:pt>
    <dgm:pt modelId="{0DC37391-29E3-4F42-8895-CA780A554D75}" type="parTrans" cxnId="{F5E71E25-155A-4A2D-A838-692F59BE9958}">
      <dgm:prSet/>
      <dgm:spPr/>
      <dgm:t>
        <a:bodyPr/>
        <a:lstStyle/>
        <a:p>
          <a:endParaRPr lang="en-US"/>
        </a:p>
      </dgm:t>
    </dgm:pt>
    <dgm:pt modelId="{87084398-AE78-40CC-9FC2-CD17AEC56AA7}" type="sibTrans" cxnId="{F5E71E25-155A-4A2D-A838-692F59BE9958}">
      <dgm:prSet/>
      <dgm:spPr/>
      <dgm:t>
        <a:bodyPr/>
        <a:lstStyle/>
        <a:p>
          <a:endParaRPr lang="en-US"/>
        </a:p>
      </dgm:t>
    </dgm:pt>
    <dgm:pt modelId="{2CB7DB4E-F4EF-4E96-9361-06401CB5E0C9}" type="pres">
      <dgm:prSet presAssocID="{08C32102-EC49-4F57-A7B0-5DD72995B4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195AE6-894A-4126-8FBA-F5A4BB2609BE}" type="pres">
      <dgm:prSet presAssocID="{EB1B7DEC-8460-4D11-B2CC-DC05D721C72B}" presName="hierRoot1" presStyleCnt="0"/>
      <dgm:spPr/>
    </dgm:pt>
    <dgm:pt modelId="{8C994BFA-6D7C-4529-B178-8DC398FC963E}" type="pres">
      <dgm:prSet presAssocID="{EB1B7DEC-8460-4D11-B2CC-DC05D721C72B}" presName="composite" presStyleCnt="0"/>
      <dgm:spPr/>
    </dgm:pt>
    <dgm:pt modelId="{7C895CF3-F2CD-46FE-AE19-3948826703A2}" type="pres">
      <dgm:prSet presAssocID="{EB1B7DEC-8460-4D11-B2CC-DC05D721C72B}" presName="background" presStyleLbl="node0" presStyleIdx="0" presStyleCnt="2"/>
      <dgm:spPr/>
    </dgm:pt>
    <dgm:pt modelId="{FB59CFF6-1DAF-42C5-83AD-7D480630A59B}" type="pres">
      <dgm:prSet presAssocID="{EB1B7DEC-8460-4D11-B2CC-DC05D721C72B}" presName="text" presStyleLbl="fgAcc0" presStyleIdx="0" presStyleCnt="2">
        <dgm:presLayoutVars>
          <dgm:chPref val="3"/>
        </dgm:presLayoutVars>
      </dgm:prSet>
      <dgm:spPr/>
    </dgm:pt>
    <dgm:pt modelId="{23E1D2B9-3552-4A54-AC05-2E51A59E7AEF}" type="pres">
      <dgm:prSet presAssocID="{EB1B7DEC-8460-4D11-B2CC-DC05D721C72B}" presName="hierChild2" presStyleCnt="0"/>
      <dgm:spPr/>
    </dgm:pt>
    <dgm:pt modelId="{39E43873-1EF7-4A12-BB8B-21FD91A7EE5F}" type="pres">
      <dgm:prSet presAssocID="{694A69A4-29D5-4D43-AD8F-1C2603657686}" presName="hierRoot1" presStyleCnt="0"/>
      <dgm:spPr/>
    </dgm:pt>
    <dgm:pt modelId="{16AD5BBE-AE84-4AA4-90EE-36FB1FFD6E73}" type="pres">
      <dgm:prSet presAssocID="{694A69A4-29D5-4D43-AD8F-1C2603657686}" presName="composite" presStyleCnt="0"/>
      <dgm:spPr/>
    </dgm:pt>
    <dgm:pt modelId="{2D58AFCC-C367-4D4D-BE52-1D6A0E359B02}" type="pres">
      <dgm:prSet presAssocID="{694A69A4-29D5-4D43-AD8F-1C2603657686}" presName="background" presStyleLbl="node0" presStyleIdx="1" presStyleCnt="2"/>
      <dgm:spPr/>
    </dgm:pt>
    <dgm:pt modelId="{E156C45C-7536-48A9-B24D-0B893DB7C996}" type="pres">
      <dgm:prSet presAssocID="{694A69A4-29D5-4D43-AD8F-1C2603657686}" presName="text" presStyleLbl="fgAcc0" presStyleIdx="1" presStyleCnt="2">
        <dgm:presLayoutVars>
          <dgm:chPref val="3"/>
        </dgm:presLayoutVars>
      </dgm:prSet>
      <dgm:spPr/>
    </dgm:pt>
    <dgm:pt modelId="{8FFCD4C4-DB64-4E58-A4A4-BB1A6D1ADD83}" type="pres">
      <dgm:prSet presAssocID="{694A69A4-29D5-4D43-AD8F-1C2603657686}" presName="hierChild2" presStyleCnt="0"/>
      <dgm:spPr/>
    </dgm:pt>
  </dgm:ptLst>
  <dgm:cxnLst>
    <dgm:cxn modelId="{DE4F621E-6BC7-4CFC-B107-EE3BD3EEE4C7}" type="presOf" srcId="{694A69A4-29D5-4D43-AD8F-1C2603657686}" destId="{E156C45C-7536-48A9-B24D-0B893DB7C996}" srcOrd="0" destOrd="0" presId="urn:microsoft.com/office/officeart/2005/8/layout/hierarchy1"/>
    <dgm:cxn modelId="{F5E71E25-155A-4A2D-A838-692F59BE9958}" srcId="{08C32102-EC49-4F57-A7B0-5DD72995B46C}" destId="{694A69A4-29D5-4D43-AD8F-1C2603657686}" srcOrd="1" destOrd="0" parTransId="{0DC37391-29E3-4F42-8895-CA780A554D75}" sibTransId="{87084398-AE78-40CC-9FC2-CD17AEC56AA7}"/>
    <dgm:cxn modelId="{12DC4666-01BD-4A1E-B45D-14B504CF7F31}" type="presOf" srcId="{08C32102-EC49-4F57-A7B0-5DD72995B46C}" destId="{2CB7DB4E-F4EF-4E96-9361-06401CB5E0C9}" srcOrd="0" destOrd="0" presId="urn:microsoft.com/office/officeart/2005/8/layout/hierarchy1"/>
    <dgm:cxn modelId="{1B5A30C3-9A9F-4F6E-9B28-CCAA36A19D24}" srcId="{08C32102-EC49-4F57-A7B0-5DD72995B46C}" destId="{EB1B7DEC-8460-4D11-B2CC-DC05D721C72B}" srcOrd="0" destOrd="0" parTransId="{869C85CC-F2CA-4E66-8227-2AC8A23171F1}" sibTransId="{84C75BE8-77C9-4DAD-B506-E39773C477C4}"/>
    <dgm:cxn modelId="{BE42F3D3-BADB-4544-AC5E-982548110BDC}" type="presOf" srcId="{EB1B7DEC-8460-4D11-B2CC-DC05D721C72B}" destId="{FB59CFF6-1DAF-42C5-83AD-7D480630A59B}" srcOrd="0" destOrd="0" presId="urn:microsoft.com/office/officeart/2005/8/layout/hierarchy1"/>
    <dgm:cxn modelId="{5427B55B-95F9-4F1C-9808-294C2AEF4B52}" type="presParOf" srcId="{2CB7DB4E-F4EF-4E96-9361-06401CB5E0C9}" destId="{8A195AE6-894A-4126-8FBA-F5A4BB2609BE}" srcOrd="0" destOrd="0" presId="urn:microsoft.com/office/officeart/2005/8/layout/hierarchy1"/>
    <dgm:cxn modelId="{C2BAFCBF-D511-4BBB-B16C-3B1C773C4428}" type="presParOf" srcId="{8A195AE6-894A-4126-8FBA-F5A4BB2609BE}" destId="{8C994BFA-6D7C-4529-B178-8DC398FC963E}" srcOrd="0" destOrd="0" presId="urn:microsoft.com/office/officeart/2005/8/layout/hierarchy1"/>
    <dgm:cxn modelId="{52B47E43-D6AA-414C-A3C4-599C667A4EC7}" type="presParOf" srcId="{8C994BFA-6D7C-4529-B178-8DC398FC963E}" destId="{7C895CF3-F2CD-46FE-AE19-3948826703A2}" srcOrd="0" destOrd="0" presId="urn:microsoft.com/office/officeart/2005/8/layout/hierarchy1"/>
    <dgm:cxn modelId="{1DE5D267-00DE-4260-A4D3-13AFB6255C15}" type="presParOf" srcId="{8C994BFA-6D7C-4529-B178-8DC398FC963E}" destId="{FB59CFF6-1DAF-42C5-83AD-7D480630A59B}" srcOrd="1" destOrd="0" presId="urn:microsoft.com/office/officeart/2005/8/layout/hierarchy1"/>
    <dgm:cxn modelId="{D98EC1C8-279E-4790-B830-AC9E7003573D}" type="presParOf" srcId="{8A195AE6-894A-4126-8FBA-F5A4BB2609BE}" destId="{23E1D2B9-3552-4A54-AC05-2E51A59E7AEF}" srcOrd="1" destOrd="0" presId="urn:microsoft.com/office/officeart/2005/8/layout/hierarchy1"/>
    <dgm:cxn modelId="{72A236D5-2B2C-4344-A862-94C996263178}" type="presParOf" srcId="{2CB7DB4E-F4EF-4E96-9361-06401CB5E0C9}" destId="{39E43873-1EF7-4A12-BB8B-21FD91A7EE5F}" srcOrd="1" destOrd="0" presId="urn:microsoft.com/office/officeart/2005/8/layout/hierarchy1"/>
    <dgm:cxn modelId="{AF2881A0-945D-4CE1-98CB-BE92A77CCC49}" type="presParOf" srcId="{39E43873-1EF7-4A12-BB8B-21FD91A7EE5F}" destId="{16AD5BBE-AE84-4AA4-90EE-36FB1FFD6E73}" srcOrd="0" destOrd="0" presId="urn:microsoft.com/office/officeart/2005/8/layout/hierarchy1"/>
    <dgm:cxn modelId="{5A975B3F-63ED-4BAB-AC2D-5F0EB38004CE}" type="presParOf" srcId="{16AD5BBE-AE84-4AA4-90EE-36FB1FFD6E73}" destId="{2D58AFCC-C367-4D4D-BE52-1D6A0E359B02}" srcOrd="0" destOrd="0" presId="urn:microsoft.com/office/officeart/2005/8/layout/hierarchy1"/>
    <dgm:cxn modelId="{E4B2EBAA-04D4-4848-9A6F-C6D4E35E6D19}" type="presParOf" srcId="{16AD5BBE-AE84-4AA4-90EE-36FB1FFD6E73}" destId="{E156C45C-7536-48A9-B24D-0B893DB7C996}" srcOrd="1" destOrd="0" presId="urn:microsoft.com/office/officeart/2005/8/layout/hierarchy1"/>
    <dgm:cxn modelId="{0BC1C54F-72D7-4413-A8E2-5254613CD3C1}" type="presParOf" srcId="{39E43873-1EF7-4A12-BB8B-21FD91A7EE5F}" destId="{8FFCD4C4-DB64-4E58-A4A4-BB1A6D1ADD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A966E2-826B-44DC-949C-121FF9D44EDD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8515BD1-E5A1-4975-A1E0-C4F34F1CA105}">
      <dgm:prSet/>
      <dgm:spPr/>
      <dgm:t>
        <a:bodyPr/>
        <a:lstStyle/>
        <a:p>
          <a:r>
            <a:rPr lang="en-ID"/>
            <a:t>Praktik tertentu pada umumnya yang berhubungan dengan pelayanan kesehatan mungkin mempunyai makna keagamaan bagi klien. </a:t>
          </a:r>
          <a:endParaRPr lang="en-US"/>
        </a:p>
      </dgm:t>
    </dgm:pt>
    <dgm:pt modelId="{9719C54E-1BD8-4830-B178-4BDED61B6D40}" type="parTrans" cxnId="{1E759E13-7318-4FB7-8CB6-F7B7029FA674}">
      <dgm:prSet/>
      <dgm:spPr/>
      <dgm:t>
        <a:bodyPr/>
        <a:lstStyle/>
        <a:p>
          <a:endParaRPr lang="en-US"/>
        </a:p>
      </dgm:t>
    </dgm:pt>
    <dgm:pt modelId="{1C25A8A1-D6B0-4F7F-A097-9030E989A222}" type="sibTrans" cxnId="{1E759E13-7318-4FB7-8CB6-F7B7029FA674}">
      <dgm:prSet/>
      <dgm:spPr/>
      <dgm:t>
        <a:bodyPr/>
        <a:lstStyle/>
        <a:p>
          <a:endParaRPr lang="en-US"/>
        </a:p>
      </dgm:t>
    </dgm:pt>
    <dgm:pt modelId="{BE3E8FA4-81CC-4CCD-9322-64C2126DEF92}">
      <dgm:prSet/>
      <dgm:spPr/>
      <dgm:t>
        <a:bodyPr/>
        <a:lstStyle/>
        <a:p>
          <a:r>
            <a:rPr lang="en-ID"/>
            <a:t>Sebagai contoh, ada agama yang menetapkan makanan diit yang boleh dan tidak boleh dimakan. </a:t>
          </a:r>
          <a:endParaRPr lang="en-US"/>
        </a:p>
      </dgm:t>
    </dgm:pt>
    <dgm:pt modelId="{9FA3A50C-91C3-4066-BEF2-E23017514650}" type="parTrans" cxnId="{AB28820C-939B-4B6C-8FC2-470238BFA93E}">
      <dgm:prSet/>
      <dgm:spPr/>
      <dgm:t>
        <a:bodyPr/>
        <a:lstStyle/>
        <a:p>
          <a:endParaRPr lang="en-US"/>
        </a:p>
      </dgm:t>
    </dgm:pt>
    <dgm:pt modelId="{9555CC76-C5BF-4AE5-B418-F337B95CCE03}" type="sibTrans" cxnId="{AB28820C-939B-4B6C-8FC2-470238BFA93E}">
      <dgm:prSet/>
      <dgm:spPr/>
      <dgm:t>
        <a:bodyPr/>
        <a:lstStyle/>
        <a:p>
          <a:endParaRPr lang="en-US"/>
        </a:p>
      </dgm:t>
    </dgm:pt>
    <dgm:pt modelId="{E03AEB4B-36A2-4BFE-AC7F-B6E98AFD731E}">
      <dgm:prSet/>
      <dgm:spPr/>
      <dgm:t>
        <a:bodyPr/>
        <a:lstStyle/>
        <a:p>
          <a:r>
            <a:rPr lang="en-ID"/>
            <a:t>Begitu pula metode keluarga berencana ada agama yang melarang cara tertentu untuk mencegah kehamilan termasuk terapi medik atau pengobatan.</a:t>
          </a:r>
          <a:endParaRPr lang="en-US"/>
        </a:p>
      </dgm:t>
    </dgm:pt>
    <dgm:pt modelId="{06281BFF-36DF-4660-803A-8D296412AED7}" type="parTrans" cxnId="{45627625-0BF9-41EB-B5D5-7BAA4EB35946}">
      <dgm:prSet/>
      <dgm:spPr/>
      <dgm:t>
        <a:bodyPr/>
        <a:lstStyle/>
        <a:p>
          <a:endParaRPr lang="en-US"/>
        </a:p>
      </dgm:t>
    </dgm:pt>
    <dgm:pt modelId="{906FE73C-7378-44ED-A014-4E1322C70F1B}" type="sibTrans" cxnId="{45627625-0BF9-41EB-B5D5-7BAA4EB35946}">
      <dgm:prSet/>
      <dgm:spPr/>
      <dgm:t>
        <a:bodyPr/>
        <a:lstStyle/>
        <a:p>
          <a:endParaRPr lang="en-US"/>
        </a:p>
      </dgm:t>
    </dgm:pt>
    <dgm:pt modelId="{250D5904-A64D-4B4E-B0B2-52229207A203}" type="pres">
      <dgm:prSet presAssocID="{DCA966E2-826B-44DC-949C-121FF9D44EDD}" presName="vert0" presStyleCnt="0">
        <dgm:presLayoutVars>
          <dgm:dir/>
          <dgm:animOne val="branch"/>
          <dgm:animLvl val="lvl"/>
        </dgm:presLayoutVars>
      </dgm:prSet>
      <dgm:spPr/>
    </dgm:pt>
    <dgm:pt modelId="{B113B772-36D7-41BE-B00E-388CEBB9CD40}" type="pres">
      <dgm:prSet presAssocID="{B8515BD1-E5A1-4975-A1E0-C4F34F1CA105}" presName="thickLine" presStyleLbl="alignNode1" presStyleIdx="0" presStyleCnt="3"/>
      <dgm:spPr/>
    </dgm:pt>
    <dgm:pt modelId="{1788C0BD-8EB8-498A-B4F3-7A9C04ECD27A}" type="pres">
      <dgm:prSet presAssocID="{B8515BD1-E5A1-4975-A1E0-C4F34F1CA105}" presName="horz1" presStyleCnt="0"/>
      <dgm:spPr/>
    </dgm:pt>
    <dgm:pt modelId="{C08B138A-7120-4033-9CD0-8821D3A0E84E}" type="pres">
      <dgm:prSet presAssocID="{B8515BD1-E5A1-4975-A1E0-C4F34F1CA105}" presName="tx1" presStyleLbl="revTx" presStyleIdx="0" presStyleCnt="3"/>
      <dgm:spPr/>
    </dgm:pt>
    <dgm:pt modelId="{08029480-A866-4527-B8DA-96119FD88E08}" type="pres">
      <dgm:prSet presAssocID="{B8515BD1-E5A1-4975-A1E0-C4F34F1CA105}" presName="vert1" presStyleCnt="0"/>
      <dgm:spPr/>
    </dgm:pt>
    <dgm:pt modelId="{747FB72C-29AE-48B1-89C7-5BFB1C92B690}" type="pres">
      <dgm:prSet presAssocID="{BE3E8FA4-81CC-4CCD-9322-64C2126DEF92}" presName="thickLine" presStyleLbl="alignNode1" presStyleIdx="1" presStyleCnt="3"/>
      <dgm:spPr/>
    </dgm:pt>
    <dgm:pt modelId="{071A10D1-340B-422A-9459-378389CE912C}" type="pres">
      <dgm:prSet presAssocID="{BE3E8FA4-81CC-4CCD-9322-64C2126DEF92}" presName="horz1" presStyleCnt="0"/>
      <dgm:spPr/>
    </dgm:pt>
    <dgm:pt modelId="{51B03B8E-6FC8-47F6-9F41-745458FFD801}" type="pres">
      <dgm:prSet presAssocID="{BE3E8FA4-81CC-4CCD-9322-64C2126DEF92}" presName="tx1" presStyleLbl="revTx" presStyleIdx="1" presStyleCnt="3"/>
      <dgm:spPr/>
    </dgm:pt>
    <dgm:pt modelId="{69DD2292-B532-4DD3-911D-EF995848F907}" type="pres">
      <dgm:prSet presAssocID="{BE3E8FA4-81CC-4CCD-9322-64C2126DEF92}" presName="vert1" presStyleCnt="0"/>
      <dgm:spPr/>
    </dgm:pt>
    <dgm:pt modelId="{C465ED51-6CD0-4679-9A58-1F36C379715A}" type="pres">
      <dgm:prSet presAssocID="{E03AEB4B-36A2-4BFE-AC7F-B6E98AFD731E}" presName="thickLine" presStyleLbl="alignNode1" presStyleIdx="2" presStyleCnt="3"/>
      <dgm:spPr/>
    </dgm:pt>
    <dgm:pt modelId="{2E81223A-8194-406A-A484-E3333A14ACFD}" type="pres">
      <dgm:prSet presAssocID="{E03AEB4B-36A2-4BFE-AC7F-B6E98AFD731E}" presName="horz1" presStyleCnt="0"/>
      <dgm:spPr/>
    </dgm:pt>
    <dgm:pt modelId="{95EC6910-9CB6-4640-80BD-870ECF2DF655}" type="pres">
      <dgm:prSet presAssocID="{E03AEB4B-36A2-4BFE-AC7F-B6E98AFD731E}" presName="tx1" presStyleLbl="revTx" presStyleIdx="2" presStyleCnt="3"/>
      <dgm:spPr/>
    </dgm:pt>
    <dgm:pt modelId="{2212BF79-3315-4FB7-ACAB-016596BF236F}" type="pres">
      <dgm:prSet presAssocID="{E03AEB4B-36A2-4BFE-AC7F-B6E98AFD731E}" presName="vert1" presStyleCnt="0"/>
      <dgm:spPr/>
    </dgm:pt>
  </dgm:ptLst>
  <dgm:cxnLst>
    <dgm:cxn modelId="{AB28820C-939B-4B6C-8FC2-470238BFA93E}" srcId="{DCA966E2-826B-44DC-949C-121FF9D44EDD}" destId="{BE3E8FA4-81CC-4CCD-9322-64C2126DEF92}" srcOrd="1" destOrd="0" parTransId="{9FA3A50C-91C3-4066-BEF2-E23017514650}" sibTransId="{9555CC76-C5BF-4AE5-B418-F337B95CCE03}"/>
    <dgm:cxn modelId="{1E759E13-7318-4FB7-8CB6-F7B7029FA674}" srcId="{DCA966E2-826B-44DC-949C-121FF9D44EDD}" destId="{B8515BD1-E5A1-4975-A1E0-C4F34F1CA105}" srcOrd="0" destOrd="0" parTransId="{9719C54E-1BD8-4830-B178-4BDED61B6D40}" sibTransId="{1C25A8A1-D6B0-4F7F-A097-9030E989A222}"/>
    <dgm:cxn modelId="{45627625-0BF9-41EB-B5D5-7BAA4EB35946}" srcId="{DCA966E2-826B-44DC-949C-121FF9D44EDD}" destId="{E03AEB4B-36A2-4BFE-AC7F-B6E98AFD731E}" srcOrd="2" destOrd="0" parTransId="{06281BFF-36DF-4660-803A-8D296412AED7}" sibTransId="{906FE73C-7378-44ED-A014-4E1322C70F1B}"/>
    <dgm:cxn modelId="{F0D1FA3E-5477-46EE-8FE2-EF5EB7376D9F}" type="presOf" srcId="{DCA966E2-826B-44DC-949C-121FF9D44EDD}" destId="{250D5904-A64D-4B4E-B0B2-52229207A203}" srcOrd="0" destOrd="0" presId="urn:microsoft.com/office/officeart/2008/layout/LinedList"/>
    <dgm:cxn modelId="{64DAC27A-C30E-4136-B7FF-43A65178F81D}" type="presOf" srcId="{BE3E8FA4-81CC-4CCD-9322-64C2126DEF92}" destId="{51B03B8E-6FC8-47F6-9F41-745458FFD801}" srcOrd="0" destOrd="0" presId="urn:microsoft.com/office/officeart/2008/layout/LinedList"/>
    <dgm:cxn modelId="{256AEAE7-BE90-493E-A902-4E40C5239366}" type="presOf" srcId="{E03AEB4B-36A2-4BFE-AC7F-B6E98AFD731E}" destId="{95EC6910-9CB6-4640-80BD-870ECF2DF655}" srcOrd="0" destOrd="0" presId="urn:microsoft.com/office/officeart/2008/layout/LinedList"/>
    <dgm:cxn modelId="{9BFB72F2-C36F-4C39-BFF3-D2798DD4B73D}" type="presOf" srcId="{B8515BD1-E5A1-4975-A1E0-C4F34F1CA105}" destId="{C08B138A-7120-4033-9CD0-8821D3A0E84E}" srcOrd="0" destOrd="0" presId="urn:microsoft.com/office/officeart/2008/layout/LinedList"/>
    <dgm:cxn modelId="{C31A2E8C-1905-42FD-AC95-5AEE4C23909D}" type="presParOf" srcId="{250D5904-A64D-4B4E-B0B2-52229207A203}" destId="{B113B772-36D7-41BE-B00E-388CEBB9CD40}" srcOrd="0" destOrd="0" presId="urn:microsoft.com/office/officeart/2008/layout/LinedList"/>
    <dgm:cxn modelId="{45CB8CAE-F0DD-4995-87BB-668FE8A16559}" type="presParOf" srcId="{250D5904-A64D-4B4E-B0B2-52229207A203}" destId="{1788C0BD-8EB8-498A-B4F3-7A9C04ECD27A}" srcOrd="1" destOrd="0" presId="urn:microsoft.com/office/officeart/2008/layout/LinedList"/>
    <dgm:cxn modelId="{8EF6BF7A-2CE8-4948-A6F7-8634DF698D4F}" type="presParOf" srcId="{1788C0BD-8EB8-498A-B4F3-7A9C04ECD27A}" destId="{C08B138A-7120-4033-9CD0-8821D3A0E84E}" srcOrd="0" destOrd="0" presId="urn:microsoft.com/office/officeart/2008/layout/LinedList"/>
    <dgm:cxn modelId="{A6A10877-BA39-4379-9D87-A201183B0C61}" type="presParOf" srcId="{1788C0BD-8EB8-498A-B4F3-7A9C04ECD27A}" destId="{08029480-A866-4527-B8DA-96119FD88E08}" srcOrd="1" destOrd="0" presId="urn:microsoft.com/office/officeart/2008/layout/LinedList"/>
    <dgm:cxn modelId="{6F95599A-673E-4F52-9254-DC550E478BA5}" type="presParOf" srcId="{250D5904-A64D-4B4E-B0B2-52229207A203}" destId="{747FB72C-29AE-48B1-89C7-5BFB1C92B690}" srcOrd="2" destOrd="0" presId="urn:microsoft.com/office/officeart/2008/layout/LinedList"/>
    <dgm:cxn modelId="{038AD4A7-3DF9-4F1E-8E23-528FE90A18F5}" type="presParOf" srcId="{250D5904-A64D-4B4E-B0B2-52229207A203}" destId="{071A10D1-340B-422A-9459-378389CE912C}" srcOrd="3" destOrd="0" presId="urn:microsoft.com/office/officeart/2008/layout/LinedList"/>
    <dgm:cxn modelId="{D5AFBFFD-14A1-48AB-AC76-D073715401A9}" type="presParOf" srcId="{071A10D1-340B-422A-9459-378389CE912C}" destId="{51B03B8E-6FC8-47F6-9F41-745458FFD801}" srcOrd="0" destOrd="0" presId="urn:microsoft.com/office/officeart/2008/layout/LinedList"/>
    <dgm:cxn modelId="{3DD6741F-EDA2-4949-A6F4-8CDD14436E4D}" type="presParOf" srcId="{071A10D1-340B-422A-9459-378389CE912C}" destId="{69DD2292-B532-4DD3-911D-EF995848F907}" srcOrd="1" destOrd="0" presId="urn:microsoft.com/office/officeart/2008/layout/LinedList"/>
    <dgm:cxn modelId="{267E2C56-6A76-498F-BB59-8D2B13E6D49E}" type="presParOf" srcId="{250D5904-A64D-4B4E-B0B2-52229207A203}" destId="{C465ED51-6CD0-4679-9A58-1F36C379715A}" srcOrd="4" destOrd="0" presId="urn:microsoft.com/office/officeart/2008/layout/LinedList"/>
    <dgm:cxn modelId="{FC2DF1F7-08AC-4C23-A564-2C3482B21B5A}" type="presParOf" srcId="{250D5904-A64D-4B4E-B0B2-52229207A203}" destId="{2E81223A-8194-406A-A484-E3333A14ACFD}" srcOrd="5" destOrd="0" presId="urn:microsoft.com/office/officeart/2008/layout/LinedList"/>
    <dgm:cxn modelId="{BA65F186-8A40-4ECE-9230-C4039ED51AF0}" type="presParOf" srcId="{2E81223A-8194-406A-A484-E3333A14ACFD}" destId="{95EC6910-9CB6-4640-80BD-870ECF2DF655}" srcOrd="0" destOrd="0" presId="urn:microsoft.com/office/officeart/2008/layout/LinedList"/>
    <dgm:cxn modelId="{DBBC27C9-BF94-4B14-B04C-315D79EB757F}" type="presParOf" srcId="{2E81223A-8194-406A-A484-E3333A14ACFD}" destId="{2212BF79-3315-4FB7-ACAB-016596BF236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C001E1-7BA6-45B4-9436-45F45FFB6CAB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789F63C-AB74-49A5-A1A9-0F0C4CD5A9FD}">
      <dgm:prSet/>
      <dgm:spPr/>
      <dgm:t>
        <a:bodyPr/>
        <a:lstStyle/>
        <a:p>
          <a:r>
            <a:rPr lang="en-ID"/>
            <a:t>Sumber dukungan Pada saat mengalami stress, individu akan mencari dukungan dari keyakinan agamanya. </a:t>
          </a:r>
          <a:endParaRPr lang="en-US"/>
        </a:p>
      </dgm:t>
    </dgm:pt>
    <dgm:pt modelId="{0DA4976C-087B-4696-BCC9-D275E791BD1C}" type="parTrans" cxnId="{8766C7F7-CC53-411C-956F-4ECDDF3BF6CB}">
      <dgm:prSet/>
      <dgm:spPr/>
      <dgm:t>
        <a:bodyPr/>
        <a:lstStyle/>
        <a:p>
          <a:endParaRPr lang="en-US"/>
        </a:p>
      </dgm:t>
    </dgm:pt>
    <dgm:pt modelId="{52FA043D-B3B2-4478-A504-9BFD778AEDC3}" type="sibTrans" cxnId="{8766C7F7-CC53-411C-956F-4ECDDF3BF6CB}">
      <dgm:prSet/>
      <dgm:spPr/>
      <dgm:t>
        <a:bodyPr/>
        <a:lstStyle/>
        <a:p>
          <a:endParaRPr lang="en-US"/>
        </a:p>
      </dgm:t>
    </dgm:pt>
    <dgm:pt modelId="{7C084E6E-7738-4F67-992A-A984E7CC5ECF}">
      <dgm:prSet/>
      <dgm:spPr/>
      <dgm:t>
        <a:bodyPr/>
        <a:lstStyle/>
        <a:p>
          <a:r>
            <a:rPr lang="en-ID"/>
            <a:t>Dukungan ini sangat diperlukan untuk dapat menerima keadaan sakit yang dialami, khususnya jika penyakit tersebut memerlukan proses penyembuhan yang lama dengan hasil yang belum pasti.</a:t>
          </a:r>
          <a:endParaRPr lang="en-US"/>
        </a:p>
      </dgm:t>
    </dgm:pt>
    <dgm:pt modelId="{E9C5F074-79B7-4109-AE67-2BE05F7D5362}" type="parTrans" cxnId="{B9D8FE82-CB99-46C4-9BFC-2032B2DFDF9F}">
      <dgm:prSet/>
      <dgm:spPr/>
      <dgm:t>
        <a:bodyPr/>
        <a:lstStyle/>
        <a:p>
          <a:endParaRPr lang="en-US"/>
        </a:p>
      </dgm:t>
    </dgm:pt>
    <dgm:pt modelId="{8A727CCB-DD2D-449B-BF22-530C51CE309E}" type="sibTrans" cxnId="{B9D8FE82-CB99-46C4-9BFC-2032B2DFDF9F}">
      <dgm:prSet/>
      <dgm:spPr/>
      <dgm:t>
        <a:bodyPr/>
        <a:lstStyle/>
        <a:p>
          <a:endParaRPr lang="en-US"/>
        </a:p>
      </dgm:t>
    </dgm:pt>
    <dgm:pt modelId="{822931E1-70FA-4048-9ED3-18BF2465B71A}">
      <dgm:prSet/>
      <dgm:spPr/>
      <dgm:t>
        <a:bodyPr/>
        <a:lstStyle/>
        <a:p>
          <a:r>
            <a:rPr lang="en-ID"/>
            <a:t>Sembahyang atau berdoa, membaca kitab suci, dan praktik keagamaan lainnya sering membantu memenuhi kebutuhan spiritual yang juga merupakan suatu perlindungan terhadap tubuh.</a:t>
          </a:r>
          <a:endParaRPr lang="en-US"/>
        </a:p>
      </dgm:t>
    </dgm:pt>
    <dgm:pt modelId="{39A49E3C-D493-4F20-ACA5-B6BAE822C3CF}" type="parTrans" cxnId="{D9D06CA9-68AF-4DC3-B27C-3D0ABE3D418E}">
      <dgm:prSet/>
      <dgm:spPr/>
      <dgm:t>
        <a:bodyPr/>
        <a:lstStyle/>
        <a:p>
          <a:endParaRPr lang="en-US"/>
        </a:p>
      </dgm:t>
    </dgm:pt>
    <dgm:pt modelId="{50BA828E-2CF3-46C7-9059-2BCB1384206E}" type="sibTrans" cxnId="{D9D06CA9-68AF-4DC3-B27C-3D0ABE3D418E}">
      <dgm:prSet/>
      <dgm:spPr/>
      <dgm:t>
        <a:bodyPr/>
        <a:lstStyle/>
        <a:p>
          <a:endParaRPr lang="en-US"/>
        </a:p>
      </dgm:t>
    </dgm:pt>
    <dgm:pt modelId="{7EE5A2A1-B759-4BC5-9EBF-DCC1A05EF67E}" type="pres">
      <dgm:prSet presAssocID="{C3C001E1-7BA6-45B4-9436-45F45FFB6CAB}" presName="vert0" presStyleCnt="0">
        <dgm:presLayoutVars>
          <dgm:dir/>
          <dgm:animOne val="branch"/>
          <dgm:animLvl val="lvl"/>
        </dgm:presLayoutVars>
      </dgm:prSet>
      <dgm:spPr/>
    </dgm:pt>
    <dgm:pt modelId="{5E053611-07E1-45BB-A552-0572B27BB866}" type="pres">
      <dgm:prSet presAssocID="{1789F63C-AB74-49A5-A1A9-0F0C4CD5A9FD}" presName="thickLine" presStyleLbl="alignNode1" presStyleIdx="0" presStyleCnt="3"/>
      <dgm:spPr/>
    </dgm:pt>
    <dgm:pt modelId="{B0388232-54D6-415B-96A7-8EC51451B365}" type="pres">
      <dgm:prSet presAssocID="{1789F63C-AB74-49A5-A1A9-0F0C4CD5A9FD}" presName="horz1" presStyleCnt="0"/>
      <dgm:spPr/>
    </dgm:pt>
    <dgm:pt modelId="{1E86DD41-A071-4FF9-A67B-3E1AF2D4A4FB}" type="pres">
      <dgm:prSet presAssocID="{1789F63C-AB74-49A5-A1A9-0F0C4CD5A9FD}" presName="tx1" presStyleLbl="revTx" presStyleIdx="0" presStyleCnt="3"/>
      <dgm:spPr/>
    </dgm:pt>
    <dgm:pt modelId="{70A64958-680E-4BA8-B4E9-98625FD143E7}" type="pres">
      <dgm:prSet presAssocID="{1789F63C-AB74-49A5-A1A9-0F0C4CD5A9FD}" presName="vert1" presStyleCnt="0"/>
      <dgm:spPr/>
    </dgm:pt>
    <dgm:pt modelId="{9DBD70A5-BA2B-4409-B1C0-5DA16E9621A4}" type="pres">
      <dgm:prSet presAssocID="{7C084E6E-7738-4F67-992A-A984E7CC5ECF}" presName="thickLine" presStyleLbl="alignNode1" presStyleIdx="1" presStyleCnt="3"/>
      <dgm:spPr/>
    </dgm:pt>
    <dgm:pt modelId="{34FA7C43-CF5E-4FF4-B3A6-52BF1519F1B6}" type="pres">
      <dgm:prSet presAssocID="{7C084E6E-7738-4F67-992A-A984E7CC5ECF}" presName="horz1" presStyleCnt="0"/>
      <dgm:spPr/>
    </dgm:pt>
    <dgm:pt modelId="{3F4A1655-7C8D-416B-A557-12AEE3B44265}" type="pres">
      <dgm:prSet presAssocID="{7C084E6E-7738-4F67-992A-A984E7CC5ECF}" presName="tx1" presStyleLbl="revTx" presStyleIdx="1" presStyleCnt="3"/>
      <dgm:spPr/>
    </dgm:pt>
    <dgm:pt modelId="{4ABB9812-CA73-441F-B9ED-E63889A65DEB}" type="pres">
      <dgm:prSet presAssocID="{7C084E6E-7738-4F67-992A-A984E7CC5ECF}" presName="vert1" presStyleCnt="0"/>
      <dgm:spPr/>
    </dgm:pt>
    <dgm:pt modelId="{D1EBAB8C-D59B-4F80-B25C-A6455013170B}" type="pres">
      <dgm:prSet presAssocID="{822931E1-70FA-4048-9ED3-18BF2465B71A}" presName="thickLine" presStyleLbl="alignNode1" presStyleIdx="2" presStyleCnt="3"/>
      <dgm:spPr/>
    </dgm:pt>
    <dgm:pt modelId="{A459F918-0FD5-422B-9747-3A74FA6F6553}" type="pres">
      <dgm:prSet presAssocID="{822931E1-70FA-4048-9ED3-18BF2465B71A}" presName="horz1" presStyleCnt="0"/>
      <dgm:spPr/>
    </dgm:pt>
    <dgm:pt modelId="{6E44AC3F-F3C6-4EB5-884D-9434ADA1D8B9}" type="pres">
      <dgm:prSet presAssocID="{822931E1-70FA-4048-9ED3-18BF2465B71A}" presName="tx1" presStyleLbl="revTx" presStyleIdx="2" presStyleCnt="3"/>
      <dgm:spPr/>
    </dgm:pt>
    <dgm:pt modelId="{2BDF5180-B31D-4F54-A7CD-1B969B318722}" type="pres">
      <dgm:prSet presAssocID="{822931E1-70FA-4048-9ED3-18BF2465B71A}" presName="vert1" presStyleCnt="0"/>
      <dgm:spPr/>
    </dgm:pt>
  </dgm:ptLst>
  <dgm:cxnLst>
    <dgm:cxn modelId="{2F68E54C-9D33-41DA-80C0-7FBBADF1EBF1}" type="presOf" srcId="{1789F63C-AB74-49A5-A1A9-0F0C4CD5A9FD}" destId="{1E86DD41-A071-4FF9-A67B-3E1AF2D4A4FB}" srcOrd="0" destOrd="0" presId="urn:microsoft.com/office/officeart/2008/layout/LinedList"/>
    <dgm:cxn modelId="{B9D8FE82-CB99-46C4-9BFC-2032B2DFDF9F}" srcId="{C3C001E1-7BA6-45B4-9436-45F45FFB6CAB}" destId="{7C084E6E-7738-4F67-992A-A984E7CC5ECF}" srcOrd="1" destOrd="0" parTransId="{E9C5F074-79B7-4109-AE67-2BE05F7D5362}" sibTransId="{8A727CCB-DD2D-449B-BF22-530C51CE309E}"/>
    <dgm:cxn modelId="{B42AD39D-5F13-48F4-9C90-1F07E10033A7}" type="presOf" srcId="{822931E1-70FA-4048-9ED3-18BF2465B71A}" destId="{6E44AC3F-F3C6-4EB5-884D-9434ADA1D8B9}" srcOrd="0" destOrd="0" presId="urn:microsoft.com/office/officeart/2008/layout/LinedList"/>
    <dgm:cxn modelId="{D9D06CA9-68AF-4DC3-B27C-3D0ABE3D418E}" srcId="{C3C001E1-7BA6-45B4-9436-45F45FFB6CAB}" destId="{822931E1-70FA-4048-9ED3-18BF2465B71A}" srcOrd="2" destOrd="0" parTransId="{39A49E3C-D493-4F20-ACA5-B6BAE822C3CF}" sibTransId="{50BA828E-2CF3-46C7-9059-2BCB1384206E}"/>
    <dgm:cxn modelId="{05D9E3B7-94F2-48F3-B658-99F758E5C6BE}" type="presOf" srcId="{C3C001E1-7BA6-45B4-9436-45F45FFB6CAB}" destId="{7EE5A2A1-B759-4BC5-9EBF-DCC1A05EF67E}" srcOrd="0" destOrd="0" presId="urn:microsoft.com/office/officeart/2008/layout/LinedList"/>
    <dgm:cxn modelId="{A37F52C2-0B8D-431D-A28C-7598DB78737A}" type="presOf" srcId="{7C084E6E-7738-4F67-992A-A984E7CC5ECF}" destId="{3F4A1655-7C8D-416B-A557-12AEE3B44265}" srcOrd="0" destOrd="0" presId="urn:microsoft.com/office/officeart/2008/layout/LinedList"/>
    <dgm:cxn modelId="{8766C7F7-CC53-411C-956F-4ECDDF3BF6CB}" srcId="{C3C001E1-7BA6-45B4-9436-45F45FFB6CAB}" destId="{1789F63C-AB74-49A5-A1A9-0F0C4CD5A9FD}" srcOrd="0" destOrd="0" parTransId="{0DA4976C-087B-4696-BCC9-D275E791BD1C}" sibTransId="{52FA043D-B3B2-4478-A504-9BFD778AEDC3}"/>
    <dgm:cxn modelId="{9EE4DD80-4480-4805-8413-C79A90D8B30D}" type="presParOf" srcId="{7EE5A2A1-B759-4BC5-9EBF-DCC1A05EF67E}" destId="{5E053611-07E1-45BB-A552-0572B27BB866}" srcOrd="0" destOrd="0" presId="urn:microsoft.com/office/officeart/2008/layout/LinedList"/>
    <dgm:cxn modelId="{72E3F997-7699-44A6-BFCE-1E592AA4B47F}" type="presParOf" srcId="{7EE5A2A1-B759-4BC5-9EBF-DCC1A05EF67E}" destId="{B0388232-54D6-415B-96A7-8EC51451B365}" srcOrd="1" destOrd="0" presId="urn:microsoft.com/office/officeart/2008/layout/LinedList"/>
    <dgm:cxn modelId="{F7CA41F5-BB1D-45BE-BAA6-789BC2BC962D}" type="presParOf" srcId="{B0388232-54D6-415B-96A7-8EC51451B365}" destId="{1E86DD41-A071-4FF9-A67B-3E1AF2D4A4FB}" srcOrd="0" destOrd="0" presId="urn:microsoft.com/office/officeart/2008/layout/LinedList"/>
    <dgm:cxn modelId="{CDC95F85-4A0D-4701-88C5-F1B6A2E4BB6F}" type="presParOf" srcId="{B0388232-54D6-415B-96A7-8EC51451B365}" destId="{70A64958-680E-4BA8-B4E9-98625FD143E7}" srcOrd="1" destOrd="0" presId="urn:microsoft.com/office/officeart/2008/layout/LinedList"/>
    <dgm:cxn modelId="{2341F81B-B7A3-4775-8584-9F47790C6AF8}" type="presParOf" srcId="{7EE5A2A1-B759-4BC5-9EBF-DCC1A05EF67E}" destId="{9DBD70A5-BA2B-4409-B1C0-5DA16E9621A4}" srcOrd="2" destOrd="0" presId="urn:microsoft.com/office/officeart/2008/layout/LinedList"/>
    <dgm:cxn modelId="{893BC460-884A-4834-8684-7A25B91C135C}" type="presParOf" srcId="{7EE5A2A1-B759-4BC5-9EBF-DCC1A05EF67E}" destId="{34FA7C43-CF5E-4FF4-B3A6-52BF1519F1B6}" srcOrd="3" destOrd="0" presId="urn:microsoft.com/office/officeart/2008/layout/LinedList"/>
    <dgm:cxn modelId="{D1D5E813-7BA4-4BE2-8E1E-9B27EE120905}" type="presParOf" srcId="{34FA7C43-CF5E-4FF4-B3A6-52BF1519F1B6}" destId="{3F4A1655-7C8D-416B-A557-12AEE3B44265}" srcOrd="0" destOrd="0" presId="urn:microsoft.com/office/officeart/2008/layout/LinedList"/>
    <dgm:cxn modelId="{A74FF14E-83B6-4128-8B3A-D3C7C21ED533}" type="presParOf" srcId="{34FA7C43-CF5E-4FF4-B3A6-52BF1519F1B6}" destId="{4ABB9812-CA73-441F-B9ED-E63889A65DEB}" srcOrd="1" destOrd="0" presId="urn:microsoft.com/office/officeart/2008/layout/LinedList"/>
    <dgm:cxn modelId="{0416C1E6-1094-44A5-905F-20EDE20A6D5B}" type="presParOf" srcId="{7EE5A2A1-B759-4BC5-9EBF-DCC1A05EF67E}" destId="{D1EBAB8C-D59B-4F80-B25C-A6455013170B}" srcOrd="4" destOrd="0" presId="urn:microsoft.com/office/officeart/2008/layout/LinedList"/>
    <dgm:cxn modelId="{609483DE-A2DA-4D3C-8D14-2224BF680308}" type="presParOf" srcId="{7EE5A2A1-B759-4BC5-9EBF-DCC1A05EF67E}" destId="{A459F918-0FD5-422B-9747-3A74FA6F6553}" srcOrd="5" destOrd="0" presId="urn:microsoft.com/office/officeart/2008/layout/LinedList"/>
    <dgm:cxn modelId="{67BE620E-87F1-4315-B319-F8811164262B}" type="presParOf" srcId="{A459F918-0FD5-422B-9747-3A74FA6F6553}" destId="{6E44AC3F-F3C6-4EB5-884D-9434ADA1D8B9}" srcOrd="0" destOrd="0" presId="urn:microsoft.com/office/officeart/2008/layout/LinedList"/>
    <dgm:cxn modelId="{EF82CFA5-5016-4178-A144-CCE40D8B7605}" type="presParOf" srcId="{A459F918-0FD5-422B-9747-3A74FA6F6553}" destId="{2BDF5180-B31D-4F54-A7CD-1B969B31872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6E7DCC-60AB-4882-BACA-7D3B1E9B75C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BD65AA-6C4F-4928-A8D6-5324DD9B006C}">
      <dgm:prSet/>
      <dgm:spPr/>
      <dgm:t>
        <a:bodyPr/>
        <a:lstStyle/>
        <a:p>
          <a:r>
            <a:rPr lang="en-ID" b="1"/>
            <a:t>Nilai agama atau spiritual, mempengaruhi:</a:t>
          </a:r>
          <a:br>
            <a:rPr lang="en-ID"/>
          </a:br>
          <a:endParaRPr lang="en-US"/>
        </a:p>
      </dgm:t>
    </dgm:pt>
    <dgm:pt modelId="{7C51F2EA-D0D6-4FFA-9A76-7899001CF56C}" type="parTrans" cxnId="{1D33EE3A-254B-48E4-A2C7-E183F11DB097}">
      <dgm:prSet/>
      <dgm:spPr/>
      <dgm:t>
        <a:bodyPr/>
        <a:lstStyle/>
        <a:p>
          <a:endParaRPr lang="en-US"/>
        </a:p>
      </dgm:t>
    </dgm:pt>
    <dgm:pt modelId="{423B4563-125C-4271-82CD-5C101E8094B9}" type="sibTrans" cxnId="{1D33EE3A-254B-48E4-A2C7-E183F11DB097}">
      <dgm:prSet/>
      <dgm:spPr/>
      <dgm:t>
        <a:bodyPr/>
        <a:lstStyle/>
        <a:p>
          <a:endParaRPr lang="en-US"/>
        </a:p>
      </dgm:t>
    </dgm:pt>
    <dgm:pt modelId="{187DC5C8-9D26-4827-B30B-048C0A703484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ID" dirty="0" err="1"/>
            <a:t>Tujuan</a:t>
          </a:r>
          <a:r>
            <a:rPr lang="en-ID" dirty="0"/>
            <a:t> dan arti </a:t>
          </a:r>
          <a:r>
            <a:rPr lang="en-ID" dirty="0" err="1"/>
            <a:t>hidup</a:t>
          </a:r>
          <a:r>
            <a:rPr lang="en-ID" dirty="0"/>
            <a:t>.</a:t>
          </a:r>
          <a:endParaRPr lang="en-US" dirty="0"/>
        </a:p>
      </dgm:t>
    </dgm:pt>
    <dgm:pt modelId="{6A2A231A-10B4-4DDF-BAD2-9B168B470D68}" type="parTrans" cxnId="{14BF517B-9CEB-4A53-B661-CFC76801E517}">
      <dgm:prSet/>
      <dgm:spPr/>
      <dgm:t>
        <a:bodyPr/>
        <a:lstStyle/>
        <a:p>
          <a:endParaRPr lang="en-US"/>
        </a:p>
      </dgm:t>
    </dgm:pt>
    <dgm:pt modelId="{1CAB9FCB-03D2-416A-B856-33C83672A646}" type="sibTrans" cxnId="{14BF517B-9CEB-4A53-B661-CFC76801E517}">
      <dgm:prSet/>
      <dgm:spPr/>
      <dgm:t>
        <a:bodyPr/>
        <a:lstStyle/>
        <a:p>
          <a:endParaRPr lang="en-US"/>
        </a:p>
      </dgm:t>
    </dgm:pt>
    <dgm:pt modelId="{C72DA0A1-874C-4228-8A40-B43954E05042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ID" dirty="0" err="1"/>
            <a:t>Tujuan</a:t>
          </a:r>
          <a:r>
            <a:rPr lang="en-ID" dirty="0"/>
            <a:t> dan arti </a:t>
          </a:r>
          <a:r>
            <a:rPr lang="en-ID" dirty="0" err="1"/>
            <a:t>kematian</a:t>
          </a:r>
          <a:r>
            <a:rPr lang="en-ID" dirty="0"/>
            <a:t>.</a:t>
          </a:r>
          <a:endParaRPr lang="en-US" dirty="0"/>
        </a:p>
      </dgm:t>
    </dgm:pt>
    <dgm:pt modelId="{387B5F57-0E7D-4FE5-9409-F30CB2EECF78}" type="parTrans" cxnId="{E2628560-0349-44AA-83CC-EAD4ECD6D7B4}">
      <dgm:prSet/>
      <dgm:spPr/>
      <dgm:t>
        <a:bodyPr/>
        <a:lstStyle/>
        <a:p>
          <a:endParaRPr lang="en-US"/>
        </a:p>
      </dgm:t>
    </dgm:pt>
    <dgm:pt modelId="{616E17BA-96AB-4DD0-9BBB-BE15A8C691F4}" type="sibTrans" cxnId="{E2628560-0349-44AA-83CC-EAD4ECD6D7B4}">
      <dgm:prSet/>
      <dgm:spPr/>
      <dgm:t>
        <a:bodyPr/>
        <a:lstStyle/>
        <a:p>
          <a:endParaRPr lang="en-US"/>
        </a:p>
      </dgm:t>
    </dgm:pt>
    <dgm:pt modelId="{0DF54D08-FFE9-4C85-B91D-B8A8A07187D0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ID" dirty="0"/>
            <a:t>Kesehatan dan      </a:t>
          </a:r>
          <a:r>
            <a:rPr lang="en-ID" dirty="0" err="1"/>
            <a:t>pemeliharaannya</a:t>
          </a:r>
          <a:r>
            <a:rPr lang="en-ID" dirty="0"/>
            <a:t>.</a:t>
          </a:r>
          <a:endParaRPr lang="en-US" dirty="0"/>
        </a:p>
      </dgm:t>
    </dgm:pt>
    <dgm:pt modelId="{BC1B2D0B-8202-4F78-928D-10B8EBFC2BD9}" type="parTrans" cxnId="{F9266928-03C8-487A-994E-F95EB3063F6A}">
      <dgm:prSet/>
      <dgm:spPr/>
      <dgm:t>
        <a:bodyPr/>
        <a:lstStyle/>
        <a:p>
          <a:endParaRPr lang="en-US"/>
        </a:p>
      </dgm:t>
    </dgm:pt>
    <dgm:pt modelId="{BEB1F78C-7C16-41A2-AED3-1A98DC19F5F0}" type="sibTrans" cxnId="{F9266928-03C8-487A-994E-F95EB3063F6A}">
      <dgm:prSet/>
      <dgm:spPr/>
      <dgm:t>
        <a:bodyPr/>
        <a:lstStyle/>
        <a:p>
          <a:endParaRPr lang="en-US"/>
        </a:p>
      </dgm:t>
    </dgm:pt>
    <dgm:pt modelId="{0B183081-C42C-4A69-8AD0-01F8BC9EB3CA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ID" dirty="0" err="1"/>
            <a:t>Hubungan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Tuhan</a:t>
          </a:r>
          <a:r>
            <a:rPr lang="en-ID" dirty="0"/>
            <a:t>, </a:t>
          </a:r>
          <a:r>
            <a:rPr lang="en-ID" dirty="0" err="1"/>
            <a:t>diri</a:t>
          </a:r>
          <a:r>
            <a:rPr lang="en-ID" dirty="0"/>
            <a:t> </a:t>
          </a:r>
          <a:r>
            <a:rPr lang="en-ID" dirty="0" err="1"/>
            <a:t>sendiri</a:t>
          </a:r>
          <a:r>
            <a:rPr lang="en-ID" dirty="0"/>
            <a:t> dan orang lain.</a:t>
          </a:r>
          <a:endParaRPr lang="en-US" dirty="0"/>
        </a:p>
      </dgm:t>
    </dgm:pt>
    <dgm:pt modelId="{EEBD95A9-F51A-460E-820D-39411A08DFE4}" type="parTrans" cxnId="{55344DF6-729C-4247-A34C-EEF5A5A6EFC7}">
      <dgm:prSet/>
      <dgm:spPr/>
      <dgm:t>
        <a:bodyPr/>
        <a:lstStyle/>
        <a:p>
          <a:endParaRPr lang="en-US"/>
        </a:p>
      </dgm:t>
    </dgm:pt>
    <dgm:pt modelId="{8919A8FA-C801-4238-9A04-D0D7A8388D32}" type="sibTrans" cxnId="{55344DF6-729C-4247-A34C-EEF5A5A6EFC7}">
      <dgm:prSet/>
      <dgm:spPr/>
      <dgm:t>
        <a:bodyPr/>
        <a:lstStyle/>
        <a:p>
          <a:endParaRPr lang="en-US"/>
        </a:p>
      </dgm:t>
    </dgm:pt>
    <dgm:pt modelId="{6F9A2EFD-5F46-4A5A-96A3-E866C673F786}" type="pres">
      <dgm:prSet presAssocID="{DF6E7DCC-60AB-4882-BACA-7D3B1E9B75C4}" presName="linear" presStyleCnt="0">
        <dgm:presLayoutVars>
          <dgm:animLvl val="lvl"/>
          <dgm:resizeHandles val="exact"/>
        </dgm:presLayoutVars>
      </dgm:prSet>
      <dgm:spPr/>
    </dgm:pt>
    <dgm:pt modelId="{F0D88FE8-46B6-41CA-BE3C-44FFF17B6EFE}" type="pres">
      <dgm:prSet presAssocID="{0BBD65AA-6C4F-4928-A8D6-5324DD9B006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6328C59-EE9F-420D-B73C-8F1619BE389E}" type="pres">
      <dgm:prSet presAssocID="{0BBD65AA-6C4F-4928-A8D6-5324DD9B006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64C0508-F345-445F-A9B9-C43A8A762AFD}" type="presOf" srcId="{187DC5C8-9D26-4827-B30B-048C0A703484}" destId="{46328C59-EE9F-420D-B73C-8F1619BE389E}" srcOrd="0" destOrd="0" presId="urn:microsoft.com/office/officeart/2005/8/layout/vList2"/>
    <dgm:cxn modelId="{C6AB030F-3DDC-4AEA-857F-F945E1AD59C6}" type="presOf" srcId="{C72DA0A1-874C-4228-8A40-B43954E05042}" destId="{46328C59-EE9F-420D-B73C-8F1619BE389E}" srcOrd="0" destOrd="1" presId="urn:microsoft.com/office/officeart/2005/8/layout/vList2"/>
    <dgm:cxn modelId="{F9266928-03C8-487A-994E-F95EB3063F6A}" srcId="{0BBD65AA-6C4F-4928-A8D6-5324DD9B006C}" destId="{0DF54D08-FFE9-4C85-B91D-B8A8A07187D0}" srcOrd="2" destOrd="0" parTransId="{BC1B2D0B-8202-4F78-928D-10B8EBFC2BD9}" sibTransId="{BEB1F78C-7C16-41A2-AED3-1A98DC19F5F0}"/>
    <dgm:cxn modelId="{A5B34034-8BCB-4BF6-B606-1A5ADD3A4727}" type="presOf" srcId="{0B183081-C42C-4A69-8AD0-01F8BC9EB3CA}" destId="{46328C59-EE9F-420D-B73C-8F1619BE389E}" srcOrd="0" destOrd="3" presId="urn:microsoft.com/office/officeart/2005/8/layout/vList2"/>
    <dgm:cxn modelId="{1D33EE3A-254B-48E4-A2C7-E183F11DB097}" srcId="{DF6E7DCC-60AB-4882-BACA-7D3B1E9B75C4}" destId="{0BBD65AA-6C4F-4928-A8D6-5324DD9B006C}" srcOrd="0" destOrd="0" parTransId="{7C51F2EA-D0D6-4FFA-9A76-7899001CF56C}" sibTransId="{423B4563-125C-4271-82CD-5C101E8094B9}"/>
    <dgm:cxn modelId="{E2628560-0349-44AA-83CC-EAD4ECD6D7B4}" srcId="{0BBD65AA-6C4F-4928-A8D6-5324DD9B006C}" destId="{C72DA0A1-874C-4228-8A40-B43954E05042}" srcOrd="1" destOrd="0" parTransId="{387B5F57-0E7D-4FE5-9409-F30CB2EECF78}" sibTransId="{616E17BA-96AB-4DD0-9BBB-BE15A8C691F4}"/>
    <dgm:cxn modelId="{3EE54068-FDD1-4C60-AE8F-DE65C3B27A21}" type="presOf" srcId="{0BBD65AA-6C4F-4928-A8D6-5324DD9B006C}" destId="{F0D88FE8-46B6-41CA-BE3C-44FFF17B6EFE}" srcOrd="0" destOrd="0" presId="urn:microsoft.com/office/officeart/2005/8/layout/vList2"/>
    <dgm:cxn modelId="{B020476D-1725-4CF4-A45F-49C716364D3D}" type="presOf" srcId="{0DF54D08-FFE9-4C85-B91D-B8A8A07187D0}" destId="{46328C59-EE9F-420D-B73C-8F1619BE389E}" srcOrd="0" destOrd="2" presId="urn:microsoft.com/office/officeart/2005/8/layout/vList2"/>
    <dgm:cxn modelId="{E2154B76-2B35-4A81-8955-0CE3477AA177}" type="presOf" srcId="{DF6E7DCC-60AB-4882-BACA-7D3B1E9B75C4}" destId="{6F9A2EFD-5F46-4A5A-96A3-E866C673F786}" srcOrd="0" destOrd="0" presId="urn:microsoft.com/office/officeart/2005/8/layout/vList2"/>
    <dgm:cxn modelId="{14BF517B-9CEB-4A53-B661-CFC76801E517}" srcId="{0BBD65AA-6C4F-4928-A8D6-5324DD9B006C}" destId="{187DC5C8-9D26-4827-B30B-048C0A703484}" srcOrd="0" destOrd="0" parTransId="{6A2A231A-10B4-4DDF-BAD2-9B168B470D68}" sibTransId="{1CAB9FCB-03D2-416A-B856-33C83672A646}"/>
    <dgm:cxn modelId="{55344DF6-729C-4247-A34C-EEF5A5A6EFC7}" srcId="{0BBD65AA-6C4F-4928-A8D6-5324DD9B006C}" destId="{0B183081-C42C-4A69-8AD0-01F8BC9EB3CA}" srcOrd="3" destOrd="0" parTransId="{EEBD95A9-F51A-460E-820D-39411A08DFE4}" sibTransId="{8919A8FA-C801-4238-9A04-D0D7A8388D32}"/>
    <dgm:cxn modelId="{119AA9E5-3592-4286-A93A-7A638621BF74}" type="presParOf" srcId="{6F9A2EFD-5F46-4A5A-96A3-E866C673F786}" destId="{F0D88FE8-46B6-41CA-BE3C-44FFF17B6EFE}" srcOrd="0" destOrd="0" presId="urn:microsoft.com/office/officeart/2005/8/layout/vList2"/>
    <dgm:cxn modelId="{24D5CB96-8AFE-4990-9E93-5F8B97F24646}" type="presParOf" srcId="{6F9A2EFD-5F46-4A5A-96A3-E866C673F786}" destId="{46328C59-EE9F-420D-B73C-8F1619BE389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E1B1A2C-033D-41E0-9D52-FAC034CF0D4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4E1B737-91C9-4736-A807-016BCA5668CF}">
      <dgm:prSet/>
      <dgm:spPr/>
      <dgm:t>
        <a:bodyPr/>
        <a:lstStyle/>
        <a:p>
          <a:r>
            <a:rPr lang="en-ID" b="1"/>
            <a:t>Pengkajian data objektif</a:t>
          </a:r>
          <a:endParaRPr lang="en-US"/>
        </a:p>
      </dgm:t>
    </dgm:pt>
    <dgm:pt modelId="{46C2978D-E3C4-4076-9E38-59B107CED288}" type="parTrans" cxnId="{C91539CF-A5DA-4539-83D8-8A56D580DA99}">
      <dgm:prSet/>
      <dgm:spPr/>
      <dgm:t>
        <a:bodyPr/>
        <a:lstStyle/>
        <a:p>
          <a:endParaRPr lang="en-US"/>
        </a:p>
      </dgm:t>
    </dgm:pt>
    <dgm:pt modelId="{34EA40E0-CC8F-431A-B754-48D811A410F7}" type="sibTrans" cxnId="{C91539CF-A5DA-4539-83D8-8A56D580DA99}">
      <dgm:prSet/>
      <dgm:spPr/>
      <dgm:t>
        <a:bodyPr/>
        <a:lstStyle/>
        <a:p>
          <a:endParaRPr lang="en-US"/>
        </a:p>
      </dgm:t>
    </dgm:pt>
    <dgm:pt modelId="{761EBE55-81A2-4C4B-A86A-B85B64403FDF}">
      <dgm:prSet/>
      <dgm:spPr/>
      <dgm:t>
        <a:bodyPr/>
        <a:lstStyle/>
        <a:p>
          <a:r>
            <a:rPr lang="en-ID"/>
            <a:t>Pengkajian data objektif dilakukan mellui pengkajian klinik yang meliputi :</a:t>
          </a:r>
          <a:endParaRPr lang="en-US"/>
        </a:p>
      </dgm:t>
    </dgm:pt>
    <dgm:pt modelId="{FBB14096-AFDC-415D-82DD-07F7F3D2587D}" type="parTrans" cxnId="{1A832263-62C1-4CA6-B57D-C5219CCF7133}">
      <dgm:prSet/>
      <dgm:spPr/>
      <dgm:t>
        <a:bodyPr/>
        <a:lstStyle/>
        <a:p>
          <a:endParaRPr lang="en-US"/>
        </a:p>
      </dgm:t>
    </dgm:pt>
    <dgm:pt modelId="{1486AE4E-00C8-4AA8-997F-33D045C493CB}" type="sibTrans" cxnId="{1A832263-62C1-4CA6-B57D-C5219CCF7133}">
      <dgm:prSet/>
      <dgm:spPr/>
      <dgm:t>
        <a:bodyPr/>
        <a:lstStyle/>
        <a:p>
          <a:endParaRPr lang="en-US"/>
        </a:p>
      </dgm:t>
    </dgm:pt>
    <dgm:pt modelId="{03207193-1DFD-4A19-A91A-26EB1CF4CA84}">
      <dgm:prSet/>
      <dgm:spPr/>
      <dgm:t>
        <a:bodyPr/>
        <a:lstStyle/>
        <a:p>
          <a:r>
            <a:rPr lang="en-ID"/>
            <a:t>Pengkajian afek dan sikap</a:t>
          </a:r>
          <a:endParaRPr lang="en-US"/>
        </a:p>
      </dgm:t>
    </dgm:pt>
    <dgm:pt modelId="{4F1FE999-817E-4AFA-B4BC-A2893E7163D4}" type="parTrans" cxnId="{EC42A168-3A1A-42FA-BB57-2C994B5E6794}">
      <dgm:prSet/>
      <dgm:spPr/>
      <dgm:t>
        <a:bodyPr/>
        <a:lstStyle/>
        <a:p>
          <a:endParaRPr lang="en-US"/>
        </a:p>
      </dgm:t>
    </dgm:pt>
    <dgm:pt modelId="{C1BA3A39-A417-4858-8582-BBFC7240C6B1}" type="sibTrans" cxnId="{EC42A168-3A1A-42FA-BB57-2C994B5E6794}">
      <dgm:prSet/>
      <dgm:spPr/>
      <dgm:t>
        <a:bodyPr/>
        <a:lstStyle/>
        <a:p>
          <a:endParaRPr lang="en-US"/>
        </a:p>
      </dgm:t>
    </dgm:pt>
    <dgm:pt modelId="{C6D73B0D-C21A-4F9D-8394-6CF465CBAECA}">
      <dgm:prSet/>
      <dgm:spPr/>
      <dgm:t>
        <a:bodyPr/>
        <a:lstStyle/>
        <a:p>
          <a:r>
            <a:rPr lang="en-ID" dirty="0" err="1"/>
            <a:t>Perilaku</a:t>
          </a:r>
          <a:r>
            <a:rPr lang="en-ID" dirty="0"/>
            <a:t>, </a:t>
          </a:r>
          <a:r>
            <a:rPr lang="en-ID" dirty="0" err="1"/>
            <a:t>verbalisasi</a:t>
          </a:r>
          <a:endParaRPr lang="en-US" dirty="0"/>
        </a:p>
      </dgm:t>
    </dgm:pt>
    <dgm:pt modelId="{6C6B0697-4CBA-4366-B11B-1786D4854144}" type="parTrans" cxnId="{1687A3BD-ECCB-4F2C-9D75-5168F5CEA004}">
      <dgm:prSet/>
      <dgm:spPr/>
      <dgm:t>
        <a:bodyPr/>
        <a:lstStyle/>
        <a:p>
          <a:endParaRPr lang="en-US"/>
        </a:p>
      </dgm:t>
    </dgm:pt>
    <dgm:pt modelId="{41D1DA48-57EC-4590-9CB4-AD749D192943}" type="sibTrans" cxnId="{1687A3BD-ECCB-4F2C-9D75-5168F5CEA004}">
      <dgm:prSet/>
      <dgm:spPr/>
      <dgm:t>
        <a:bodyPr/>
        <a:lstStyle/>
        <a:p>
          <a:endParaRPr lang="en-US"/>
        </a:p>
      </dgm:t>
    </dgm:pt>
    <dgm:pt modelId="{96702A12-9438-4932-B4FD-9E6D65913098}">
      <dgm:prSet/>
      <dgm:spPr/>
      <dgm:t>
        <a:bodyPr/>
        <a:lstStyle/>
        <a:p>
          <a:r>
            <a:rPr lang="en-ID"/>
            <a:t>Hubungan interpersonal dan lingkungan </a:t>
          </a:r>
          <a:endParaRPr lang="en-US"/>
        </a:p>
      </dgm:t>
    </dgm:pt>
    <dgm:pt modelId="{F3FF33D3-2D9D-4BC8-80BC-9778C1E45789}" type="parTrans" cxnId="{242419D1-4802-45CE-AF22-3EA4C58E9C52}">
      <dgm:prSet/>
      <dgm:spPr/>
      <dgm:t>
        <a:bodyPr/>
        <a:lstStyle/>
        <a:p>
          <a:endParaRPr lang="en-US"/>
        </a:p>
      </dgm:t>
    </dgm:pt>
    <dgm:pt modelId="{719ABD3E-8888-4115-89DB-64E588C53CBE}" type="sibTrans" cxnId="{242419D1-4802-45CE-AF22-3EA4C58E9C52}">
      <dgm:prSet/>
      <dgm:spPr/>
      <dgm:t>
        <a:bodyPr/>
        <a:lstStyle/>
        <a:p>
          <a:endParaRPr lang="en-US"/>
        </a:p>
      </dgm:t>
    </dgm:pt>
    <dgm:pt modelId="{E54AB181-8BAF-4A76-AACA-30631F310A2E}">
      <dgm:prSet/>
      <dgm:spPr/>
      <dgm:t>
        <a:bodyPr/>
        <a:lstStyle/>
        <a:p>
          <a:r>
            <a:rPr lang="en-ID"/>
            <a:t>Pengkajian data objektif terutama dilakukan melalui observasi.</a:t>
          </a:r>
          <a:endParaRPr lang="en-US"/>
        </a:p>
      </dgm:t>
    </dgm:pt>
    <dgm:pt modelId="{67076DC4-2B28-4BC1-81BD-0C6EE5A716B9}" type="parTrans" cxnId="{A801E5E2-8558-47FE-9B15-D185B7F2B2A3}">
      <dgm:prSet/>
      <dgm:spPr/>
      <dgm:t>
        <a:bodyPr/>
        <a:lstStyle/>
        <a:p>
          <a:endParaRPr lang="en-US"/>
        </a:p>
      </dgm:t>
    </dgm:pt>
    <dgm:pt modelId="{39295590-3522-4C91-9162-63F22B46329B}" type="sibTrans" cxnId="{A801E5E2-8558-47FE-9B15-D185B7F2B2A3}">
      <dgm:prSet/>
      <dgm:spPr/>
      <dgm:t>
        <a:bodyPr/>
        <a:lstStyle/>
        <a:p>
          <a:endParaRPr lang="en-US"/>
        </a:p>
      </dgm:t>
    </dgm:pt>
    <dgm:pt modelId="{E04714D1-B1A2-442D-B034-52119E2BF9F0}" type="pres">
      <dgm:prSet presAssocID="{9E1B1A2C-033D-41E0-9D52-FAC034CF0D46}" presName="linear" presStyleCnt="0">
        <dgm:presLayoutVars>
          <dgm:animLvl val="lvl"/>
          <dgm:resizeHandles val="exact"/>
        </dgm:presLayoutVars>
      </dgm:prSet>
      <dgm:spPr/>
    </dgm:pt>
    <dgm:pt modelId="{C87B9A7C-3AC0-4C0E-84A5-7C7CF845F01A}" type="pres">
      <dgm:prSet presAssocID="{14E1B737-91C9-4736-A807-016BCA5668C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B8714C-F18A-4735-BC10-5A3E739D1220}" type="pres">
      <dgm:prSet presAssocID="{34EA40E0-CC8F-431A-B754-48D811A410F7}" presName="spacer" presStyleCnt="0"/>
      <dgm:spPr/>
    </dgm:pt>
    <dgm:pt modelId="{7351817D-86A2-4517-A824-A66AABF101C9}" type="pres">
      <dgm:prSet presAssocID="{761EBE55-81A2-4C4B-A86A-B85B64403FD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2BF4B62-9ACB-4DD4-A901-4593048CA9CA}" type="pres">
      <dgm:prSet presAssocID="{761EBE55-81A2-4C4B-A86A-B85B64403FDF}" presName="childText" presStyleLbl="revTx" presStyleIdx="0" presStyleCnt="1">
        <dgm:presLayoutVars>
          <dgm:bulletEnabled val="1"/>
        </dgm:presLayoutVars>
      </dgm:prSet>
      <dgm:spPr/>
    </dgm:pt>
    <dgm:pt modelId="{CBB35654-F6D6-4303-B3CD-94AAD0E5CACE}" type="pres">
      <dgm:prSet presAssocID="{E54AB181-8BAF-4A76-AACA-30631F310A2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251BB02-A818-4E54-B3A5-64E0D3F66E50}" type="presOf" srcId="{C6D73B0D-C21A-4F9D-8394-6CF465CBAECA}" destId="{32BF4B62-9ACB-4DD4-A901-4593048CA9CA}" srcOrd="0" destOrd="1" presId="urn:microsoft.com/office/officeart/2005/8/layout/vList2"/>
    <dgm:cxn modelId="{4864855C-16B2-418B-93DA-4CD944825866}" type="presOf" srcId="{03207193-1DFD-4A19-A91A-26EB1CF4CA84}" destId="{32BF4B62-9ACB-4DD4-A901-4593048CA9CA}" srcOrd="0" destOrd="0" presId="urn:microsoft.com/office/officeart/2005/8/layout/vList2"/>
    <dgm:cxn modelId="{1A832263-62C1-4CA6-B57D-C5219CCF7133}" srcId="{9E1B1A2C-033D-41E0-9D52-FAC034CF0D46}" destId="{761EBE55-81A2-4C4B-A86A-B85B64403FDF}" srcOrd="1" destOrd="0" parTransId="{FBB14096-AFDC-415D-82DD-07F7F3D2587D}" sibTransId="{1486AE4E-00C8-4AA8-997F-33D045C493CB}"/>
    <dgm:cxn modelId="{EC42A168-3A1A-42FA-BB57-2C994B5E6794}" srcId="{761EBE55-81A2-4C4B-A86A-B85B64403FDF}" destId="{03207193-1DFD-4A19-A91A-26EB1CF4CA84}" srcOrd="0" destOrd="0" parTransId="{4F1FE999-817E-4AFA-B4BC-A2893E7163D4}" sibTransId="{C1BA3A39-A417-4858-8582-BBFC7240C6B1}"/>
    <dgm:cxn modelId="{86CD7A56-3F5D-4002-B9AF-8890A64F897D}" type="presOf" srcId="{761EBE55-81A2-4C4B-A86A-B85B64403FDF}" destId="{7351817D-86A2-4517-A824-A66AABF101C9}" srcOrd="0" destOrd="0" presId="urn:microsoft.com/office/officeart/2005/8/layout/vList2"/>
    <dgm:cxn modelId="{216EC087-EE59-4073-A42A-6FA867833BF9}" type="presOf" srcId="{E54AB181-8BAF-4A76-AACA-30631F310A2E}" destId="{CBB35654-F6D6-4303-B3CD-94AAD0E5CACE}" srcOrd="0" destOrd="0" presId="urn:microsoft.com/office/officeart/2005/8/layout/vList2"/>
    <dgm:cxn modelId="{8ECB9DAE-C271-495F-A3BD-C335FFC785C1}" type="presOf" srcId="{9E1B1A2C-033D-41E0-9D52-FAC034CF0D46}" destId="{E04714D1-B1A2-442D-B034-52119E2BF9F0}" srcOrd="0" destOrd="0" presId="urn:microsoft.com/office/officeart/2005/8/layout/vList2"/>
    <dgm:cxn modelId="{1687A3BD-ECCB-4F2C-9D75-5168F5CEA004}" srcId="{761EBE55-81A2-4C4B-A86A-B85B64403FDF}" destId="{C6D73B0D-C21A-4F9D-8394-6CF465CBAECA}" srcOrd="1" destOrd="0" parTransId="{6C6B0697-4CBA-4366-B11B-1786D4854144}" sibTransId="{41D1DA48-57EC-4590-9CB4-AD749D192943}"/>
    <dgm:cxn modelId="{31A9CCC9-AD4F-4A44-A8ED-EE3499D7C8A2}" type="presOf" srcId="{96702A12-9438-4932-B4FD-9E6D65913098}" destId="{32BF4B62-9ACB-4DD4-A901-4593048CA9CA}" srcOrd="0" destOrd="2" presId="urn:microsoft.com/office/officeart/2005/8/layout/vList2"/>
    <dgm:cxn modelId="{C91539CF-A5DA-4539-83D8-8A56D580DA99}" srcId="{9E1B1A2C-033D-41E0-9D52-FAC034CF0D46}" destId="{14E1B737-91C9-4736-A807-016BCA5668CF}" srcOrd="0" destOrd="0" parTransId="{46C2978D-E3C4-4076-9E38-59B107CED288}" sibTransId="{34EA40E0-CC8F-431A-B754-48D811A410F7}"/>
    <dgm:cxn modelId="{242419D1-4802-45CE-AF22-3EA4C58E9C52}" srcId="{761EBE55-81A2-4C4B-A86A-B85B64403FDF}" destId="{96702A12-9438-4932-B4FD-9E6D65913098}" srcOrd="2" destOrd="0" parTransId="{F3FF33D3-2D9D-4BC8-80BC-9778C1E45789}" sibTransId="{719ABD3E-8888-4115-89DB-64E588C53CBE}"/>
    <dgm:cxn modelId="{5EE46DD9-DE33-4214-B18A-3DEB1FE4E9D7}" type="presOf" srcId="{14E1B737-91C9-4736-A807-016BCA5668CF}" destId="{C87B9A7C-3AC0-4C0E-84A5-7C7CF845F01A}" srcOrd="0" destOrd="0" presId="urn:microsoft.com/office/officeart/2005/8/layout/vList2"/>
    <dgm:cxn modelId="{A801E5E2-8558-47FE-9B15-D185B7F2B2A3}" srcId="{9E1B1A2C-033D-41E0-9D52-FAC034CF0D46}" destId="{E54AB181-8BAF-4A76-AACA-30631F310A2E}" srcOrd="2" destOrd="0" parTransId="{67076DC4-2B28-4BC1-81BD-0C6EE5A716B9}" sibTransId="{39295590-3522-4C91-9162-63F22B46329B}"/>
    <dgm:cxn modelId="{0DA446FE-A680-4D64-88D2-D8F3815889F1}" type="presParOf" srcId="{E04714D1-B1A2-442D-B034-52119E2BF9F0}" destId="{C87B9A7C-3AC0-4C0E-84A5-7C7CF845F01A}" srcOrd="0" destOrd="0" presId="urn:microsoft.com/office/officeart/2005/8/layout/vList2"/>
    <dgm:cxn modelId="{473FCDB6-91BA-41E0-BC21-145AE04F19FC}" type="presParOf" srcId="{E04714D1-B1A2-442D-B034-52119E2BF9F0}" destId="{72B8714C-F18A-4735-BC10-5A3E739D1220}" srcOrd="1" destOrd="0" presId="urn:microsoft.com/office/officeart/2005/8/layout/vList2"/>
    <dgm:cxn modelId="{F3DB73B0-A669-4FCD-BD47-E00FC478F75D}" type="presParOf" srcId="{E04714D1-B1A2-442D-B034-52119E2BF9F0}" destId="{7351817D-86A2-4517-A824-A66AABF101C9}" srcOrd="2" destOrd="0" presId="urn:microsoft.com/office/officeart/2005/8/layout/vList2"/>
    <dgm:cxn modelId="{65EEA4D2-EFE0-489F-AFCF-4D23737ADD61}" type="presParOf" srcId="{E04714D1-B1A2-442D-B034-52119E2BF9F0}" destId="{32BF4B62-9ACB-4DD4-A901-4593048CA9CA}" srcOrd="3" destOrd="0" presId="urn:microsoft.com/office/officeart/2005/8/layout/vList2"/>
    <dgm:cxn modelId="{8502D174-AF01-4B63-86BB-F5AE2A9A2519}" type="presParOf" srcId="{E04714D1-B1A2-442D-B034-52119E2BF9F0}" destId="{CBB35654-F6D6-4303-B3CD-94AAD0E5CAC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EA5C86-2B80-4886-9515-8A4B0321770C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F19A4BAF-0107-4A32-8C91-6DC1A13E03C9}">
      <dgm:prSet/>
      <dgm:spPr/>
      <dgm:t>
        <a:bodyPr/>
        <a:lstStyle/>
        <a:p>
          <a:r>
            <a:rPr lang="en-ID" b="1"/>
            <a:t>Karakteristik klien yang mengalami distress spiritual :</a:t>
          </a:r>
          <a:endParaRPr lang="en-US"/>
        </a:p>
      </dgm:t>
    </dgm:pt>
    <dgm:pt modelId="{C3FA014D-428C-4EA2-9845-58AE195C72BD}" type="parTrans" cxnId="{93D88508-3132-4910-BE99-D12979955D45}">
      <dgm:prSet/>
      <dgm:spPr/>
      <dgm:t>
        <a:bodyPr/>
        <a:lstStyle/>
        <a:p>
          <a:endParaRPr lang="en-US"/>
        </a:p>
      </dgm:t>
    </dgm:pt>
    <dgm:pt modelId="{CBA2BC20-D393-440A-9D70-05772214DF3D}" type="sibTrans" cxnId="{93D88508-3132-4910-BE99-D12979955D45}">
      <dgm:prSet/>
      <dgm:spPr/>
      <dgm:t>
        <a:bodyPr/>
        <a:lstStyle/>
        <a:p>
          <a:endParaRPr lang="en-US"/>
        </a:p>
      </dgm:t>
    </dgm:pt>
    <dgm:pt modelId="{78C04C6E-4DEF-47E2-B08E-B3D0D910875A}">
      <dgm:prSet/>
      <dgm:spPr/>
      <dgm:t>
        <a:bodyPr/>
        <a:lstStyle/>
        <a:p>
          <a:r>
            <a:rPr lang="en-ID"/>
            <a:t>Klien yang tampak kesepian dan sedikit pengunjung,</a:t>
          </a:r>
          <a:endParaRPr lang="en-US"/>
        </a:p>
      </dgm:t>
    </dgm:pt>
    <dgm:pt modelId="{91DB57EB-1F27-41BF-922E-36706B85AADF}" type="parTrans" cxnId="{CEE34BE4-0605-435C-B1B4-41EF576531A9}">
      <dgm:prSet/>
      <dgm:spPr/>
      <dgm:t>
        <a:bodyPr/>
        <a:lstStyle/>
        <a:p>
          <a:endParaRPr lang="en-US"/>
        </a:p>
      </dgm:t>
    </dgm:pt>
    <dgm:pt modelId="{BE89825D-9A96-4D0F-95B4-3D1BCCCDEEC2}" type="sibTrans" cxnId="{CEE34BE4-0605-435C-B1B4-41EF576531A9}">
      <dgm:prSet/>
      <dgm:spPr/>
      <dgm:t>
        <a:bodyPr/>
        <a:lstStyle/>
        <a:p>
          <a:endParaRPr lang="en-US"/>
        </a:p>
      </dgm:t>
    </dgm:pt>
    <dgm:pt modelId="{A5165145-8AF5-4559-9697-84D4E344EFD1}">
      <dgm:prSet/>
      <dgm:spPr/>
      <dgm:t>
        <a:bodyPr/>
        <a:lstStyle/>
        <a:p>
          <a:r>
            <a:rPr lang="en-ID"/>
            <a:t>Klien yang mengekspresikan rasa takut dan cemas,</a:t>
          </a:r>
          <a:endParaRPr lang="en-US"/>
        </a:p>
      </dgm:t>
    </dgm:pt>
    <dgm:pt modelId="{5EB30CA8-0C83-410D-BF6D-F88EC9BF5DC8}" type="parTrans" cxnId="{02DB6956-D3F1-436F-BE9A-071C907D429C}">
      <dgm:prSet/>
      <dgm:spPr/>
      <dgm:t>
        <a:bodyPr/>
        <a:lstStyle/>
        <a:p>
          <a:endParaRPr lang="en-US"/>
        </a:p>
      </dgm:t>
    </dgm:pt>
    <dgm:pt modelId="{E1E181AE-EF2E-497C-A51F-9BC9498C4B4F}" type="sibTrans" cxnId="{02DB6956-D3F1-436F-BE9A-071C907D429C}">
      <dgm:prSet/>
      <dgm:spPr/>
      <dgm:t>
        <a:bodyPr/>
        <a:lstStyle/>
        <a:p>
          <a:endParaRPr lang="en-US"/>
        </a:p>
      </dgm:t>
    </dgm:pt>
    <dgm:pt modelId="{804411A3-8468-4545-AF0B-14478EA03EA7}">
      <dgm:prSet/>
      <dgm:spPr/>
      <dgm:t>
        <a:bodyPr/>
        <a:lstStyle/>
        <a:p>
          <a:r>
            <a:rPr lang="en-ID"/>
            <a:t>Klien yang mengekspresikan keraguan terhadap sistem kepercayaan/agama,</a:t>
          </a:r>
          <a:endParaRPr lang="en-US"/>
        </a:p>
      </dgm:t>
    </dgm:pt>
    <dgm:pt modelId="{1296CCCC-8A39-4937-8549-4ED5B04092A9}" type="parTrans" cxnId="{602A4479-949F-47CE-A188-B71197E13595}">
      <dgm:prSet/>
      <dgm:spPr/>
      <dgm:t>
        <a:bodyPr/>
        <a:lstStyle/>
        <a:p>
          <a:endParaRPr lang="en-US"/>
        </a:p>
      </dgm:t>
    </dgm:pt>
    <dgm:pt modelId="{DDCE1291-FBA0-4B58-99BB-7EC5D17071F8}" type="sibTrans" cxnId="{602A4479-949F-47CE-A188-B71197E13595}">
      <dgm:prSet/>
      <dgm:spPr/>
      <dgm:t>
        <a:bodyPr/>
        <a:lstStyle/>
        <a:p>
          <a:endParaRPr lang="en-US"/>
        </a:p>
      </dgm:t>
    </dgm:pt>
    <dgm:pt modelId="{0C989656-0124-4C6E-AC86-E5290842C531}">
      <dgm:prSet/>
      <dgm:spPr/>
      <dgm:t>
        <a:bodyPr/>
        <a:lstStyle/>
        <a:p>
          <a:r>
            <a:rPr lang="en-ID"/>
            <a:t>Klien yang mengekspresikan rasa takut terhadap kematian,</a:t>
          </a:r>
          <a:endParaRPr lang="en-US"/>
        </a:p>
      </dgm:t>
    </dgm:pt>
    <dgm:pt modelId="{21090BD2-BA39-4770-A85A-71A072479AB4}" type="parTrans" cxnId="{5D9D07E7-7E53-4B84-A042-7CAC72954A49}">
      <dgm:prSet/>
      <dgm:spPr/>
      <dgm:t>
        <a:bodyPr/>
        <a:lstStyle/>
        <a:p>
          <a:endParaRPr lang="en-US"/>
        </a:p>
      </dgm:t>
    </dgm:pt>
    <dgm:pt modelId="{02653C90-9997-48F9-A938-510068F54596}" type="sibTrans" cxnId="{5D9D07E7-7E53-4B84-A042-7CAC72954A49}">
      <dgm:prSet/>
      <dgm:spPr/>
      <dgm:t>
        <a:bodyPr/>
        <a:lstStyle/>
        <a:p>
          <a:endParaRPr lang="en-US"/>
        </a:p>
      </dgm:t>
    </dgm:pt>
    <dgm:pt modelId="{BD0B362B-C842-40D8-90D0-F1A119A4126F}">
      <dgm:prSet/>
      <dgm:spPr/>
      <dgm:t>
        <a:bodyPr/>
        <a:lstStyle/>
        <a:p>
          <a:r>
            <a:rPr lang="en-ID"/>
            <a:t>Klien yang akan dioperasi,</a:t>
          </a:r>
          <a:endParaRPr lang="en-US"/>
        </a:p>
      </dgm:t>
    </dgm:pt>
    <dgm:pt modelId="{5EA2003D-20F8-4654-B3AB-7C03D8300B47}" type="parTrans" cxnId="{6669B545-01CC-41E4-BCEF-ABFF83E046A9}">
      <dgm:prSet/>
      <dgm:spPr/>
      <dgm:t>
        <a:bodyPr/>
        <a:lstStyle/>
        <a:p>
          <a:endParaRPr lang="en-US"/>
        </a:p>
      </dgm:t>
    </dgm:pt>
    <dgm:pt modelId="{ACE1C760-DE05-4D48-89E6-279124CE35C0}" type="sibTrans" cxnId="{6669B545-01CC-41E4-BCEF-ABFF83E046A9}">
      <dgm:prSet/>
      <dgm:spPr/>
      <dgm:t>
        <a:bodyPr/>
        <a:lstStyle/>
        <a:p>
          <a:endParaRPr lang="en-US"/>
        </a:p>
      </dgm:t>
    </dgm:pt>
    <dgm:pt modelId="{094822AE-1CF2-4D0D-ADC9-EEE0FCAF5C3A}">
      <dgm:prSet/>
      <dgm:spPr/>
      <dgm:t>
        <a:bodyPr/>
        <a:lstStyle/>
        <a:p>
          <a:r>
            <a:rPr lang="en-ID"/>
            <a:t>Penyakit yang berhubungan dengan emosi atau implikasi sosial dan agama.</a:t>
          </a:r>
          <a:endParaRPr lang="en-US"/>
        </a:p>
      </dgm:t>
    </dgm:pt>
    <dgm:pt modelId="{FB94B017-479C-48AA-9EF7-26B973F7DB7E}" type="parTrans" cxnId="{094B2872-8ABE-4A96-89E8-F524647198FA}">
      <dgm:prSet/>
      <dgm:spPr/>
      <dgm:t>
        <a:bodyPr/>
        <a:lstStyle/>
        <a:p>
          <a:endParaRPr lang="en-US"/>
        </a:p>
      </dgm:t>
    </dgm:pt>
    <dgm:pt modelId="{4D986770-EFE6-4A3F-8EDC-3199293F2A9D}" type="sibTrans" cxnId="{094B2872-8ABE-4A96-89E8-F524647198FA}">
      <dgm:prSet/>
      <dgm:spPr/>
      <dgm:t>
        <a:bodyPr/>
        <a:lstStyle/>
        <a:p>
          <a:endParaRPr lang="en-US"/>
        </a:p>
      </dgm:t>
    </dgm:pt>
    <dgm:pt modelId="{B5BF63E1-FEAA-481D-B35B-9A5153407BB9}" type="pres">
      <dgm:prSet presAssocID="{FBEA5C86-2B80-4886-9515-8A4B0321770C}" presName="vert0" presStyleCnt="0">
        <dgm:presLayoutVars>
          <dgm:dir/>
          <dgm:animOne val="branch"/>
          <dgm:animLvl val="lvl"/>
        </dgm:presLayoutVars>
      </dgm:prSet>
      <dgm:spPr/>
    </dgm:pt>
    <dgm:pt modelId="{95826CDD-6BBE-48DD-9BA2-01557F4C9492}" type="pres">
      <dgm:prSet presAssocID="{F19A4BAF-0107-4A32-8C91-6DC1A13E03C9}" presName="thickLine" presStyleLbl="alignNode1" presStyleIdx="0" presStyleCnt="1"/>
      <dgm:spPr/>
    </dgm:pt>
    <dgm:pt modelId="{49F26E90-41A3-4266-9901-C88BA10C5E22}" type="pres">
      <dgm:prSet presAssocID="{F19A4BAF-0107-4A32-8C91-6DC1A13E03C9}" presName="horz1" presStyleCnt="0"/>
      <dgm:spPr/>
    </dgm:pt>
    <dgm:pt modelId="{D254CCEC-5A03-472E-8FED-216418C88AF9}" type="pres">
      <dgm:prSet presAssocID="{F19A4BAF-0107-4A32-8C91-6DC1A13E03C9}" presName="tx1" presStyleLbl="revTx" presStyleIdx="0" presStyleCnt="7"/>
      <dgm:spPr/>
    </dgm:pt>
    <dgm:pt modelId="{38E3B7BB-695B-4943-B36F-38B459489542}" type="pres">
      <dgm:prSet presAssocID="{F19A4BAF-0107-4A32-8C91-6DC1A13E03C9}" presName="vert1" presStyleCnt="0"/>
      <dgm:spPr/>
    </dgm:pt>
    <dgm:pt modelId="{DC22AF9B-DFE5-487D-93B1-4D19EB9CC3E9}" type="pres">
      <dgm:prSet presAssocID="{78C04C6E-4DEF-47E2-B08E-B3D0D910875A}" presName="vertSpace2a" presStyleCnt="0"/>
      <dgm:spPr/>
    </dgm:pt>
    <dgm:pt modelId="{FFE3B0AF-2533-4D3A-9348-FABBF54E6701}" type="pres">
      <dgm:prSet presAssocID="{78C04C6E-4DEF-47E2-B08E-B3D0D910875A}" presName="horz2" presStyleCnt="0"/>
      <dgm:spPr/>
    </dgm:pt>
    <dgm:pt modelId="{8EAC04F7-0E69-43C3-ADFE-BB5D32039CE3}" type="pres">
      <dgm:prSet presAssocID="{78C04C6E-4DEF-47E2-B08E-B3D0D910875A}" presName="horzSpace2" presStyleCnt="0"/>
      <dgm:spPr/>
    </dgm:pt>
    <dgm:pt modelId="{1A5183F7-F9A3-4D73-BB5C-FCE708700D43}" type="pres">
      <dgm:prSet presAssocID="{78C04C6E-4DEF-47E2-B08E-B3D0D910875A}" presName="tx2" presStyleLbl="revTx" presStyleIdx="1" presStyleCnt="7"/>
      <dgm:spPr/>
    </dgm:pt>
    <dgm:pt modelId="{192B4B13-920A-42EE-BF70-5BB6CC90B070}" type="pres">
      <dgm:prSet presAssocID="{78C04C6E-4DEF-47E2-B08E-B3D0D910875A}" presName="vert2" presStyleCnt="0"/>
      <dgm:spPr/>
    </dgm:pt>
    <dgm:pt modelId="{DD7EE20D-49F2-4AD4-9CF2-1C76A677E664}" type="pres">
      <dgm:prSet presAssocID="{78C04C6E-4DEF-47E2-B08E-B3D0D910875A}" presName="thinLine2b" presStyleLbl="callout" presStyleIdx="0" presStyleCnt="6"/>
      <dgm:spPr/>
    </dgm:pt>
    <dgm:pt modelId="{4171DF1E-0CFE-4E39-8038-247CB1E213B2}" type="pres">
      <dgm:prSet presAssocID="{78C04C6E-4DEF-47E2-B08E-B3D0D910875A}" presName="vertSpace2b" presStyleCnt="0"/>
      <dgm:spPr/>
    </dgm:pt>
    <dgm:pt modelId="{35C15706-41AE-4426-BD3D-3EF0896FB2E2}" type="pres">
      <dgm:prSet presAssocID="{A5165145-8AF5-4559-9697-84D4E344EFD1}" presName="horz2" presStyleCnt="0"/>
      <dgm:spPr/>
    </dgm:pt>
    <dgm:pt modelId="{8C14DE79-8419-4D32-99C1-1586E7BEEE9E}" type="pres">
      <dgm:prSet presAssocID="{A5165145-8AF5-4559-9697-84D4E344EFD1}" presName="horzSpace2" presStyleCnt="0"/>
      <dgm:spPr/>
    </dgm:pt>
    <dgm:pt modelId="{1AE04A0F-816E-4E81-B5DC-54451BD46EA8}" type="pres">
      <dgm:prSet presAssocID="{A5165145-8AF5-4559-9697-84D4E344EFD1}" presName="tx2" presStyleLbl="revTx" presStyleIdx="2" presStyleCnt="7"/>
      <dgm:spPr/>
    </dgm:pt>
    <dgm:pt modelId="{6617F08E-286C-48BC-A585-DEBDB7360133}" type="pres">
      <dgm:prSet presAssocID="{A5165145-8AF5-4559-9697-84D4E344EFD1}" presName="vert2" presStyleCnt="0"/>
      <dgm:spPr/>
    </dgm:pt>
    <dgm:pt modelId="{F9C47E08-B813-44E3-AC98-0BA8AD3E8284}" type="pres">
      <dgm:prSet presAssocID="{A5165145-8AF5-4559-9697-84D4E344EFD1}" presName="thinLine2b" presStyleLbl="callout" presStyleIdx="1" presStyleCnt="6"/>
      <dgm:spPr/>
    </dgm:pt>
    <dgm:pt modelId="{C1588943-5040-463A-9136-E547335251D3}" type="pres">
      <dgm:prSet presAssocID="{A5165145-8AF5-4559-9697-84D4E344EFD1}" presName="vertSpace2b" presStyleCnt="0"/>
      <dgm:spPr/>
    </dgm:pt>
    <dgm:pt modelId="{298EA1C4-241C-46FC-90EF-361EB9AEB266}" type="pres">
      <dgm:prSet presAssocID="{804411A3-8468-4545-AF0B-14478EA03EA7}" presName="horz2" presStyleCnt="0"/>
      <dgm:spPr/>
    </dgm:pt>
    <dgm:pt modelId="{4BECD424-F94E-4AE2-A6C2-47520A83D392}" type="pres">
      <dgm:prSet presAssocID="{804411A3-8468-4545-AF0B-14478EA03EA7}" presName="horzSpace2" presStyleCnt="0"/>
      <dgm:spPr/>
    </dgm:pt>
    <dgm:pt modelId="{A2063B1A-AEDA-417A-BD01-3B63584A0026}" type="pres">
      <dgm:prSet presAssocID="{804411A3-8468-4545-AF0B-14478EA03EA7}" presName="tx2" presStyleLbl="revTx" presStyleIdx="3" presStyleCnt="7"/>
      <dgm:spPr/>
    </dgm:pt>
    <dgm:pt modelId="{73450E58-CE32-44F1-A54F-FD164F221FB9}" type="pres">
      <dgm:prSet presAssocID="{804411A3-8468-4545-AF0B-14478EA03EA7}" presName="vert2" presStyleCnt="0"/>
      <dgm:spPr/>
    </dgm:pt>
    <dgm:pt modelId="{1517AEEF-1E77-48A8-8A63-DD8C69996F49}" type="pres">
      <dgm:prSet presAssocID="{804411A3-8468-4545-AF0B-14478EA03EA7}" presName="thinLine2b" presStyleLbl="callout" presStyleIdx="2" presStyleCnt="6"/>
      <dgm:spPr/>
    </dgm:pt>
    <dgm:pt modelId="{7B615BCE-993A-48F9-BD4A-E95987BDD5C1}" type="pres">
      <dgm:prSet presAssocID="{804411A3-8468-4545-AF0B-14478EA03EA7}" presName="vertSpace2b" presStyleCnt="0"/>
      <dgm:spPr/>
    </dgm:pt>
    <dgm:pt modelId="{A9A0B2F9-5034-4C04-AB75-1B8BC730CD3D}" type="pres">
      <dgm:prSet presAssocID="{0C989656-0124-4C6E-AC86-E5290842C531}" presName="horz2" presStyleCnt="0"/>
      <dgm:spPr/>
    </dgm:pt>
    <dgm:pt modelId="{0B4EFBA8-B4D1-4DC6-91BA-8796A6B8C23E}" type="pres">
      <dgm:prSet presAssocID="{0C989656-0124-4C6E-AC86-E5290842C531}" presName="horzSpace2" presStyleCnt="0"/>
      <dgm:spPr/>
    </dgm:pt>
    <dgm:pt modelId="{A5685F9A-590C-4087-B598-936A849B0C96}" type="pres">
      <dgm:prSet presAssocID="{0C989656-0124-4C6E-AC86-E5290842C531}" presName="tx2" presStyleLbl="revTx" presStyleIdx="4" presStyleCnt="7"/>
      <dgm:spPr/>
    </dgm:pt>
    <dgm:pt modelId="{CCAC9168-8955-4CE7-B59D-13462A76EFC8}" type="pres">
      <dgm:prSet presAssocID="{0C989656-0124-4C6E-AC86-E5290842C531}" presName="vert2" presStyleCnt="0"/>
      <dgm:spPr/>
    </dgm:pt>
    <dgm:pt modelId="{4BB19405-F191-40B9-8FAB-801580FFB602}" type="pres">
      <dgm:prSet presAssocID="{0C989656-0124-4C6E-AC86-E5290842C531}" presName="thinLine2b" presStyleLbl="callout" presStyleIdx="3" presStyleCnt="6"/>
      <dgm:spPr/>
    </dgm:pt>
    <dgm:pt modelId="{C82E0E53-F722-4434-9941-B28C28EDD550}" type="pres">
      <dgm:prSet presAssocID="{0C989656-0124-4C6E-AC86-E5290842C531}" presName="vertSpace2b" presStyleCnt="0"/>
      <dgm:spPr/>
    </dgm:pt>
    <dgm:pt modelId="{19F9273A-76CF-4E57-A206-980D23FC658C}" type="pres">
      <dgm:prSet presAssocID="{BD0B362B-C842-40D8-90D0-F1A119A4126F}" presName="horz2" presStyleCnt="0"/>
      <dgm:spPr/>
    </dgm:pt>
    <dgm:pt modelId="{BC07C11F-4E3B-4734-AFD8-24C7C52DAE53}" type="pres">
      <dgm:prSet presAssocID="{BD0B362B-C842-40D8-90D0-F1A119A4126F}" presName="horzSpace2" presStyleCnt="0"/>
      <dgm:spPr/>
    </dgm:pt>
    <dgm:pt modelId="{F0126492-B76B-4C36-9B46-2EA5A7C47A36}" type="pres">
      <dgm:prSet presAssocID="{BD0B362B-C842-40D8-90D0-F1A119A4126F}" presName="tx2" presStyleLbl="revTx" presStyleIdx="5" presStyleCnt="7"/>
      <dgm:spPr/>
    </dgm:pt>
    <dgm:pt modelId="{93126536-02C6-4696-B136-E9E10D9C8489}" type="pres">
      <dgm:prSet presAssocID="{BD0B362B-C842-40D8-90D0-F1A119A4126F}" presName="vert2" presStyleCnt="0"/>
      <dgm:spPr/>
    </dgm:pt>
    <dgm:pt modelId="{F8382155-9F20-471C-A7D5-0E00DC1CB86D}" type="pres">
      <dgm:prSet presAssocID="{BD0B362B-C842-40D8-90D0-F1A119A4126F}" presName="thinLine2b" presStyleLbl="callout" presStyleIdx="4" presStyleCnt="6"/>
      <dgm:spPr/>
    </dgm:pt>
    <dgm:pt modelId="{32259D19-C41B-491F-905F-D3A269500843}" type="pres">
      <dgm:prSet presAssocID="{BD0B362B-C842-40D8-90D0-F1A119A4126F}" presName="vertSpace2b" presStyleCnt="0"/>
      <dgm:spPr/>
    </dgm:pt>
    <dgm:pt modelId="{118A5DA4-A0A9-44C5-9C7D-6ACB7843EB21}" type="pres">
      <dgm:prSet presAssocID="{094822AE-1CF2-4D0D-ADC9-EEE0FCAF5C3A}" presName="horz2" presStyleCnt="0"/>
      <dgm:spPr/>
    </dgm:pt>
    <dgm:pt modelId="{0AA63272-FC19-4CD9-B013-B19BB8DA6E79}" type="pres">
      <dgm:prSet presAssocID="{094822AE-1CF2-4D0D-ADC9-EEE0FCAF5C3A}" presName="horzSpace2" presStyleCnt="0"/>
      <dgm:spPr/>
    </dgm:pt>
    <dgm:pt modelId="{849F44F6-E9B0-4D44-857F-D2A8F630F6F0}" type="pres">
      <dgm:prSet presAssocID="{094822AE-1CF2-4D0D-ADC9-EEE0FCAF5C3A}" presName="tx2" presStyleLbl="revTx" presStyleIdx="6" presStyleCnt="7"/>
      <dgm:spPr/>
    </dgm:pt>
    <dgm:pt modelId="{6F385856-A555-4FAA-B59C-143A580B8A21}" type="pres">
      <dgm:prSet presAssocID="{094822AE-1CF2-4D0D-ADC9-EEE0FCAF5C3A}" presName="vert2" presStyleCnt="0"/>
      <dgm:spPr/>
    </dgm:pt>
    <dgm:pt modelId="{EF0B3732-2FDC-45CB-9E61-DBAA8632FDC7}" type="pres">
      <dgm:prSet presAssocID="{094822AE-1CF2-4D0D-ADC9-EEE0FCAF5C3A}" presName="thinLine2b" presStyleLbl="callout" presStyleIdx="5" presStyleCnt="6"/>
      <dgm:spPr/>
    </dgm:pt>
    <dgm:pt modelId="{BEAABA7F-FC7E-4457-9176-8CAC259A7258}" type="pres">
      <dgm:prSet presAssocID="{094822AE-1CF2-4D0D-ADC9-EEE0FCAF5C3A}" presName="vertSpace2b" presStyleCnt="0"/>
      <dgm:spPr/>
    </dgm:pt>
  </dgm:ptLst>
  <dgm:cxnLst>
    <dgm:cxn modelId="{93D88508-3132-4910-BE99-D12979955D45}" srcId="{FBEA5C86-2B80-4886-9515-8A4B0321770C}" destId="{F19A4BAF-0107-4A32-8C91-6DC1A13E03C9}" srcOrd="0" destOrd="0" parTransId="{C3FA014D-428C-4EA2-9845-58AE195C72BD}" sibTransId="{CBA2BC20-D393-440A-9D70-05772214DF3D}"/>
    <dgm:cxn modelId="{8B1A7114-8955-4CC7-9869-E65EC72D556F}" type="presOf" srcId="{FBEA5C86-2B80-4886-9515-8A4B0321770C}" destId="{B5BF63E1-FEAA-481D-B35B-9A5153407BB9}" srcOrd="0" destOrd="0" presId="urn:microsoft.com/office/officeart/2008/layout/LinedList"/>
    <dgm:cxn modelId="{29E1441C-A7CD-41A6-962D-DBAFCA831A58}" type="presOf" srcId="{0C989656-0124-4C6E-AC86-E5290842C531}" destId="{A5685F9A-590C-4087-B598-936A849B0C96}" srcOrd="0" destOrd="0" presId="urn:microsoft.com/office/officeart/2008/layout/LinedList"/>
    <dgm:cxn modelId="{D3247F35-0E49-463D-9E36-DFFD60988FB8}" type="presOf" srcId="{094822AE-1CF2-4D0D-ADC9-EEE0FCAF5C3A}" destId="{849F44F6-E9B0-4D44-857F-D2A8F630F6F0}" srcOrd="0" destOrd="0" presId="urn:microsoft.com/office/officeart/2008/layout/LinedList"/>
    <dgm:cxn modelId="{9B88CF44-72B8-460D-A738-2625FCD70A5D}" type="presOf" srcId="{78C04C6E-4DEF-47E2-B08E-B3D0D910875A}" destId="{1A5183F7-F9A3-4D73-BB5C-FCE708700D43}" srcOrd="0" destOrd="0" presId="urn:microsoft.com/office/officeart/2008/layout/LinedList"/>
    <dgm:cxn modelId="{6669B545-01CC-41E4-BCEF-ABFF83E046A9}" srcId="{F19A4BAF-0107-4A32-8C91-6DC1A13E03C9}" destId="{BD0B362B-C842-40D8-90D0-F1A119A4126F}" srcOrd="4" destOrd="0" parTransId="{5EA2003D-20F8-4654-B3AB-7C03D8300B47}" sibTransId="{ACE1C760-DE05-4D48-89E6-279124CE35C0}"/>
    <dgm:cxn modelId="{3488A749-139D-4CAA-818F-96E41F538D82}" type="presOf" srcId="{804411A3-8468-4545-AF0B-14478EA03EA7}" destId="{A2063B1A-AEDA-417A-BD01-3B63584A0026}" srcOrd="0" destOrd="0" presId="urn:microsoft.com/office/officeart/2008/layout/LinedList"/>
    <dgm:cxn modelId="{094B2872-8ABE-4A96-89E8-F524647198FA}" srcId="{F19A4BAF-0107-4A32-8C91-6DC1A13E03C9}" destId="{094822AE-1CF2-4D0D-ADC9-EEE0FCAF5C3A}" srcOrd="5" destOrd="0" parTransId="{FB94B017-479C-48AA-9EF7-26B973F7DB7E}" sibTransId="{4D986770-EFE6-4A3F-8EDC-3199293F2A9D}"/>
    <dgm:cxn modelId="{02DB6956-D3F1-436F-BE9A-071C907D429C}" srcId="{F19A4BAF-0107-4A32-8C91-6DC1A13E03C9}" destId="{A5165145-8AF5-4559-9697-84D4E344EFD1}" srcOrd="1" destOrd="0" parTransId="{5EB30CA8-0C83-410D-BF6D-F88EC9BF5DC8}" sibTransId="{E1E181AE-EF2E-497C-A51F-9BC9498C4B4F}"/>
    <dgm:cxn modelId="{602A4479-949F-47CE-A188-B71197E13595}" srcId="{F19A4BAF-0107-4A32-8C91-6DC1A13E03C9}" destId="{804411A3-8468-4545-AF0B-14478EA03EA7}" srcOrd="2" destOrd="0" parTransId="{1296CCCC-8A39-4937-8549-4ED5B04092A9}" sibTransId="{DDCE1291-FBA0-4B58-99BB-7EC5D17071F8}"/>
    <dgm:cxn modelId="{D14DA08D-8274-437D-9636-7909AA59018B}" type="presOf" srcId="{BD0B362B-C842-40D8-90D0-F1A119A4126F}" destId="{F0126492-B76B-4C36-9B46-2EA5A7C47A36}" srcOrd="0" destOrd="0" presId="urn:microsoft.com/office/officeart/2008/layout/LinedList"/>
    <dgm:cxn modelId="{B7FD69C6-5826-4662-96A4-D0104763024C}" type="presOf" srcId="{A5165145-8AF5-4559-9697-84D4E344EFD1}" destId="{1AE04A0F-816E-4E81-B5DC-54451BD46EA8}" srcOrd="0" destOrd="0" presId="urn:microsoft.com/office/officeart/2008/layout/LinedList"/>
    <dgm:cxn modelId="{0F4B15CC-DE3D-4B71-864D-721F89392EDE}" type="presOf" srcId="{F19A4BAF-0107-4A32-8C91-6DC1A13E03C9}" destId="{D254CCEC-5A03-472E-8FED-216418C88AF9}" srcOrd="0" destOrd="0" presId="urn:microsoft.com/office/officeart/2008/layout/LinedList"/>
    <dgm:cxn modelId="{CEE34BE4-0605-435C-B1B4-41EF576531A9}" srcId="{F19A4BAF-0107-4A32-8C91-6DC1A13E03C9}" destId="{78C04C6E-4DEF-47E2-B08E-B3D0D910875A}" srcOrd="0" destOrd="0" parTransId="{91DB57EB-1F27-41BF-922E-36706B85AADF}" sibTransId="{BE89825D-9A96-4D0F-95B4-3D1BCCCDEEC2}"/>
    <dgm:cxn modelId="{5D9D07E7-7E53-4B84-A042-7CAC72954A49}" srcId="{F19A4BAF-0107-4A32-8C91-6DC1A13E03C9}" destId="{0C989656-0124-4C6E-AC86-E5290842C531}" srcOrd="3" destOrd="0" parTransId="{21090BD2-BA39-4770-A85A-71A072479AB4}" sibTransId="{02653C90-9997-48F9-A938-510068F54596}"/>
    <dgm:cxn modelId="{8C563BE0-F7E2-4436-8F6E-80B95173D7A0}" type="presParOf" srcId="{B5BF63E1-FEAA-481D-B35B-9A5153407BB9}" destId="{95826CDD-6BBE-48DD-9BA2-01557F4C9492}" srcOrd="0" destOrd="0" presId="urn:microsoft.com/office/officeart/2008/layout/LinedList"/>
    <dgm:cxn modelId="{35EADDE9-1F54-4D0E-9EFA-6A66B3ED2581}" type="presParOf" srcId="{B5BF63E1-FEAA-481D-B35B-9A5153407BB9}" destId="{49F26E90-41A3-4266-9901-C88BA10C5E22}" srcOrd="1" destOrd="0" presId="urn:microsoft.com/office/officeart/2008/layout/LinedList"/>
    <dgm:cxn modelId="{BEDD79E1-B627-443F-97B2-A9FE089E45B4}" type="presParOf" srcId="{49F26E90-41A3-4266-9901-C88BA10C5E22}" destId="{D254CCEC-5A03-472E-8FED-216418C88AF9}" srcOrd="0" destOrd="0" presId="urn:microsoft.com/office/officeart/2008/layout/LinedList"/>
    <dgm:cxn modelId="{6DE3FE3C-FBC1-413D-8408-ABDB583370AD}" type="presParOf" srcId="{49F26E90-41A3-4266-9901-C88BA10C5E22}" destId="{38E3B7BB-695B-4943-B36F-38B459489542}" srcOrd="1" destOrd="0" presId="urn:microsoft.com/office/officeart/2008/layout/LinedList"/>
    <dgm:cxn modelId="{9285BFDF-5521-4077-9361-6B581A0E3FF7}" type="presParOf" srcId="{38E3B7BB-695B-4943-B36F-38B459489542}" destId="{DC22AF9B-DFE5-487D-93B1-4D19EB9CC3E9}" srcOrd="0" destOrd="0" presId="urn:microsoft.com/office/officeart/2008/layout/LinedList"/>
    <dgm:cxn modelId="{AF9ADC6B-C92C-4044-92B4-75DEBE077349}" type="presParOf" srcId="{38E3B7BB-695B-4943-B36F-38B459489542}" destId="{FFE3B0AF-2533-4D3A-9348-FABBF54E6701}" srcOrd="1" destOrd="0" presId="urn:microsoft.com/office/officeart/2008/layout/LinedList"/>
    <dgm:cxn modelId="{64A962E5-3A32-4358-B3AE-A3C285314C17}" type="presParOf" srcId="{FFE3B0AF-2533-4D3A-9348-FABBF54E6701}" destId="{8EAC04F7-0E69-43C3-ADFE-BB5D32039CE3}" srcOrd="0" destOrd="0" presId="urn:microsoft.com/office/officeart/2008/layout/LinedList"/>
    <dgm:cxn modelId="{3CEE5942-4ADD-4C62-86B5-F0555166A219}" type="presParOf" srcId="{FFE3B0AF-2533-4D3A-9348-FABBF54E6701}" destId="{1A5183F7-F9A3-4D73-BB5C-FCE708700D43}" srcOrd="1" destOrd="0" presId="urn:microsoft.com/office/officeart/2008/layout/LinedList"/>
    <dgm:cxn modelId="{1C0B5126-B33C-42DE-94ED-61BF0C017B74}" type="presParOf" srcId="{FFE3B0AF-2533-4D3A-9348-FABBF54E6701}" destId="{192B4B13-920A-42EE-BF70-5BB6CC90B070}" srcOrd="2" destOrd="0" presId="urn:microsoft.com/office/officeart/2008/layout/LinedList"/>
    <dgm:cxn modelId="{6EE1BA18-0A34-450C-AEBC-ED0CF24AE272}" type="presParOf" srcId="{38E3B7BB-695B-4943-B36F-38B459489542}" destId="{DD7EE20D-49F2-4AD4-9CF2-1C76A677E664}" srcOrd="2" destOrd="0" presId="urn:microsoft.com/office/officeart/2008/layout/LinedList"/>
    <dgm:cxn modelId="{452B92EC-EE43-4808-BFEB-094F8B74460B}" type="presParOf" srcId="{38E3B7BB-695B-4943-B36F-38B459489542}" destId="{4171DF1E-0CFE-4E39-8038-247CB1E213B2}" srcOrd="3" destOrd="0" presId="urn:microsoft.com/office/officeart/2008/layout/LinedList"/>
    <dgm:cxn modelId="{110372F0-192C-4862-B3AC-50B599B89B21}" type="presParOf" srcId="{38E3B7BB-695B-4943-B36F-38B459489542}" destId="{35C15706-41AE-4426-BD3D-3EF0896FB2E2}" srcOrd="4" destOrd="0" presId="urn:microsoft.com/office/officeart/2008/layout/LinedList"/>
    <dgm:cxn modelId="{C25F60BF-4576-44E8-A8DD-1A131DDB58C4}" type="presParOf" srcId="{35C15706-41AE-4426-BD3D-3EF0896FB2E2}" destId="{8C14DE79-8419-4D32-99C1-1586E7BEEE9E}" srcOrd="0" destOrd="0" presId="urn:microsoft.com/office/officeart/2008/layout/LinedList"/>
    <dgm:cxn modelId="{1A2A84A4-13B1-4C77-88A7-E33A0F55AC9D}" type="presParOf" srcId="{35C15706-41AE-4426-BD3D-3EF0896FB2E2}" destId="{1AE04A0F-816E-4E81-B5DC-54451BD46EA8}" srcOrd="1" destOrd="0" presId="urn:microsoft.com/office/officeart/2008/layout/LinedList"/>
    <dgm:cxn modelId="{441CED08-EBD9-4864-B7C0-2B108237962A}" type="presParOf" srcId="{35C15706-41AE-4426-BD3D-3EF0896FB2E2}" destId="{6617F08E-286C-48BC-A585-DEBDB7360133}" srcOrd="2" destOrd="0" presId="urn:microsoft.com/office/officeart/2008/layout/LinedList"/>
    <dgm:cxn modelId="{A3C7112E-44C9-451A-8FF1-1EFDDF690AC5}" type="presParOf" srcId="{38E3B7BB-695B-4943-B36F-38B459489542}" destId="{F9C47E08-B813-44E3-AC98-0BA8AD3E8284}" srcOrd="5" destOrd="0" presId="urn:microsoft.com/office/officeart/2008/layout/LinedList"/>
    <dgm:cxn modelId="{AB699F59-4FC4-4E42-952B-539B256AB658}" type="presParOf" srcId="{38E3B7BB-695B-4943-B36F-38B459489542}" destId="{C1588943-5040-463A-9136-E547335251D3}" srcOrd="6" destOrd="0" presId="urn:microsoft.com/office/officeart/2008/layout/LinedList"/>
    <dgm:cxn modelId="{8D8AF551-F704-4FB9-A9DB-960A3D4233CC}" type="presParOf" srcId="{38E3B7BB-695B-4943-B36F-38B459489542}" destId="{298EA1C4-241C-46FC-90EF-361EB9AEB266}" srcOrd="7" destOrd="0" presId="urn:microsoft.com/office/officeart/2008/layout/LinedList"/>
    <dgm:cxn modelId="{01A982CB-BA8D-4665-86AB-0D135032ED3C}" type="presParOf" srcId="{298EA1C4-241C-46FC-90EF-361EB9AEB266}" destId="{4BECD424-F94E-4AE2-A6C2-47520A83D392}" srcOrd="0" destOrd="0" presId="urn:microsoft.com/office/officeart/2008/layout/LinedList"/>
    <dgm:cxn modelId="{460DCF12-90F5-498D-BCE6-C627ABF08561}" type="presParOf" srcId="{298EA1C4-241C-46FC-90EF-361EB9AEB266}" destId="{A2063B1A-AEDA-417A-BD01-3B63584A0026}" srcOrd="1" destOrd="0" presId="urn:microsoft.com/office/officeart/2008/layout/LinedList"/>
    <dgm:cxn modelId="{D18B8A67-2555-4247-A943-4B1CA53EBF06}" type="presParOf" srcId="{298EA1C4-241C-46FC-90EF-361EB9AEB266}" destId="{73450E58-CE32-44F1-A54F-FD164F221FB9}" srcOrd="2" destOrd="0" presId="urn:microsoft.com/office/officeart/2008/layout/LinedList"/>
    <dgm:cxn modelId="{5F392DA1-3FE2-445D-B804-CED3C64B6F13}" type="presParOf" srcId="{38E3B7BB-695B-4943-B36F-38B459489542}" destId="{1517AEEF-1E77-48A8-8A63-DD8C69996F49}" srcOrd="8" destOrd="0" presId="urn:microsoft.com/office/officeart/2008/layout/LinedList"/>
    <dgm:cxn modelId="{E2602A46-6371-4A62-8EB8-594615ED705A}" type="presParOf" srcId="{38E3B7BB-695B-4943-B36F-38B459489542}" destId="{7B615BCE-993A-48F9-BD4A-E95987BDD5C1}" srcOrd="9" destOrd="0" presId="urn:microsoft.com/office/officeart/2008/layout/LinedList"/>
    <dgm:cxn modelId="{F4CBBB98-F208-42A6-834D-0E28921CD185}" type="presParOf" srcId="{38E3B7BB-695B-4943-B36F-38B459489542}" destId="{A9A0B2F9-5034-4C04-AB75-1B8BC730CD3D}" srcOrd="10" destOrd="0" presId="urn:microsoft.com/office/officeart/2008/layout/LinedList"/>
    <dgm:cxn modelId="{374CA4CC-6365-4304-B06D-97DC636BE2FB}" type="presParOf" srcId="{A9A0B2F9-5034-4C04-AB75-1B8BC730CD3D}" destId="{0B4EFBA8-B4D1-4DC6-91BA-8796A6B8C23E}" srcOrd="0" destOrd="0" presId="urn:microsoft.com/office/officeart/2008/layout/LinedList"/>
    <dgm:cxn modelId="{D527A8C1-7FDF-49B2-A3F4-FA31D9134866}" type="presParOf" srcId="{A9A0B2F9-5034-4C04-AB75-1B8BC730CD3D}" destId="{A5685F9A-590C-4087-B598-936A849B0C96}" srcOrd="1" destOrd="0" presId="urn:microsoft.com/office/officeart/2008/layout/LinedList"/>
    <dgm:cxn modelId="{02359DFD-EA65-46D8-9B92-01D8C66A5A64}" type="presParOf" srcId="{A9A0B2F9-5034-4C04-AB75-1B8BC730CD3D}" destId="{CCAC9168-8955-4CE7-B59D-13462A76EFC8}" srcOrd="2" destOrd="0" presId="urn:microsoft.com/office/officeart/2008/layout/LinedList"/>
    <dgm:cxn modelId="{05AA6933-7061-47EB-BAD0-850B92BC8CDE}" type="presParOf" srcId="{38E3B7BB-695B-4943-B36F-38B459489542}" destId="{4BB19405-F191-40B9-8FAB-801580FFB602}" srcOrd="11" destOrd="0" presId="urn:microsoft.com/office/officeart/2008/layout/LinedList"/>
    <dgm:cxn modelId="{29151369-011C-4343-9AF7-328ED9C3CF3F}" type="presParOf" srcId="{38E3B7BB-695B-4943-B36F-38B459489542}" destId="{C82E0E53-F722-4434-9941-B28C28EDD550}" srcOrd="12" destOrd="0" presId="urn:microsoft.com/office/officeart/2008/layout/LinedList"/>
    <dgm:cxn modelId="{79E43A28-1F9E-49E9-97BA-E06EF6BA843D}" type="presParOf" srcId="{38E3B7BB-695B-4943-B36F-38B459489542}" destId="{19F9273A-76CF-4E57-A206-980D23FC658C}" srcOrd="13" destOrd="0" presId="urn:microsoft.com/office/officeart/2008/layout/LinedList"/>
    <dgm:cxn modelId="{8B405C68-48D7-498C-A51E-A2116ABB2968}" type="presParOf" srcId="{19F9273A-76CF-4E57-A206-980D23FC658C}" destId="{BC07C11F-4E3B-4734-AFD8-24C7C52DAE53}" srcOrd="0" destOrd="0" presId="urn:microsoft.com/office/officeart/2008/layout/LinedList"/>
    <dgm:cxn modelId="{37448D1B-1A95-48E1-971B-E9B9BD629569}" type="presParOf" srcId="{19F9273A-76CF-4E57-A206-980D23FC658C}" destId="{F0126492-B76B-4C36-9B46-2EA5A7C47A36}" srcOrd="1" destOrd="0" presId="urn:microsoft.com/office/officeart/2008/layout/LinedList"/>
    <dgm:cxn modelId="{E8C7409A-A13B-4260-B328-78AC3F8AE20C}" type="presParOf" srcId="{19F9273A-76CF-4E57-A206-980D23FC658C}" destId="{93126536-02C6-4696-B136-E9E10D9C8489}" srcOrd="2" destOrd="0" presId="urn:microsoft.com/office/officeart/2008/layout/LinedList"/>
    <dgm:cxn modelId="{CBBB1F57-340A-483F-87A7-FC45EB9DEA19}" type="presParOf" srcId="{38E3B7BB-695B-4943-B36F-38B459489542}" destId="{F8382155-9F20-471C-A7D5-0E00DC1CB86D}" srcOrd="14" destOrd="0" presId="urn:microsoft.com/office/officeart/2008/layout/LinedList"/>
    <dgm:cxn modelId="{CEB7C8EE-298F-475F-B569-A9B6FCD05530}" type="presParOf" srcId="{38E3B7BB-695B-4943-B36F-38B459489542}" destId="{32259D19-C41B-491F-905F-D3A269500843}" srcOrd="15" destOrd="0" presId="urn:microsoft.com/office/officeart/2008/layout/LinedList"/>
    <dgm:cxn modelId="{BCB58C52-27DB-4295-B27C-532EA6E5C0B1}" type="presParOf" srcId="{38E3B7BB-695B-4943-B36F-38B459489542}" destId="{118A5DA4-A0A9-44C5-9C7D-6ACB7843EB21}" srcOrd="16" destOrd="0" presId="urn:microsoft.com/office/officeart/2008/layout/LinedList"/>
    <dgm:cxn modelId="{00CEE004-A711-4187-B3E4-A4E391A16669}" type="presParOf" srcId="{118A5DA4-A0A9-44C5-9C7D-6ACB7843EB21}" destId="{0AA63272-FC19-4CD9-B013-B19BB8DA6E79}" srcOrd="0" destOrd="0" presId="urn:microsoft.com/office/officeart/2008/layout/LinedList"/>
    <dgm:cxn modelId="{27136FDD-E660-48FB-8787-38CF4DE158CB}" type="presParOf" srcId="{118A5DA4-A0A9-44C5-9C7D-6ACB7843EB21}" destId="{849F44F6-E9B0-4D44-857F-D2A8F630F6F0}" srcOrd="1" destOrd="0" presId="urn:microsoft.com/office/officeart/2008/layout/LinedList"/>
    <dgm:cxn modelId="{E806B98B-0CB7-4600-8E3B-F30F7EBAB1B3}" type="presParOf" srcId="{118A5DA4-A0A9-44C5-9C7D-6ACB7843EB21}" destId="{6F385856-A555-4FAA-B59C-143A580B8A21}" srcOrd="2" destOrd="0" presId="urn:microsoft.com/office/officeart/2008/layout/LinedList"/>
    <dgm:cxn modelId="{713D816D-13BA-4E76-AA78-906C368FCDE2}" type="presParOf" srcId="{38E3B7BB-695B-4943-B36F-38B459489542}" destId="{EF0B3732-2FDC-45CB-9E61-DBAA8632FDC7}" srcOrd="17" destOrd="0" presId="urn:microsoft.com/office/officeart/2008/layout/LinedList"/>
    <dgm:cxn modelId="{8AA0B784-70F2-468B-B3A8-9D7AC9FB87F6}" type="presParOf" srcId="{38E3B7BB-695B-4943-B36F-38B459489542}" destId="{BEAABA7F-FC7E-4457-9176-8CAC259A7258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37018-EECB-406A-9B24-67ECE2E60C45}">
      <dsp:nvSpPr>
        <dsp:cNvPr id="0" name=""/>
        <dsp:cNvSpPr/>
      </dsp:nvSpPr>
      <dsp:spPr>
        <a:xfrm>
          <a:off x="0" y="74549"/>
          <a:ext cx="10515600" cy="1790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b="1" kern="1200"/>
            <a:t>Menurut Burkhardt (1993) spiritualitas meliputi aspek sebagai berikut:</a:t>
          </a:r>
          <a:endParaRPr lang="en-US" sz="4500" kern="1200"/>
        </a:p>
      </dsp:txBody>
      <dsp:txXfrm>
        <a:off x="87385" y="161934"/>
        <a:ext cx="10340830" cy="1615330"/>
      </dsp:txXfrm>
    </dsp:sp>
    <dsp:sp modelId="{20F0ABE9-9559-4F3D-A82E-537A7327E1DD}">
      <dsp:nvSpPr>
        <dsp:cNvPr id="0" name=""/>
        <dsp:cNvSpPr/>
      </dsp:nvSpPr>
      <dsp:spPr>
        <a:xfrm>
          <a:off x="0" y="1864649"/>
          <a:ext cx="10515600" cy="3912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3500" kern="1200"/>
            <a:t>Berhubungan dengan sesuatu yang tidak diketahui atau ketidakpastian dalam kehidupan.</a:t>
          </a:r>
          <a:endParaRPr lang="en-US" sz="3500" kern="120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3500" kern="1200"/>
            <a:t>Menemukan arti dan tujuan hidup.</a:t>
          </a:r>
          <a:endParaRPr lang="en-US" sz="3500" kern="120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3500" kern="1200"/>
            <a:t>Menyadari kemempuan untuk menggunakan sumber dan kekuatan dalam diri sendiri.</a:t>
          </a:r>
          <a:endParaRPr lang="en-US" sz="3500" kern="120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3500" kern="1200"/>
            <a:t>Mempunyai perasaan keterikatan dengan diri sendiri dan dengan Yang Maha Tinggi.</a:t>
          </a:r>
          <a:endParaRPr lang="en-US" sz="3500" kern="1200"/>
        </a:p>
      </dsp:txBody>
      <dsp:txXfrm>
        <a:off x="0" y="1864649"/>
        <a:ext cx="10515600" cy="39122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1DD47-6EA5-47C7-ACC3-ABBDB7A501C3}">
      <dsp:nvSpPr>
        <dsp:cNvPr id="0" name=""/>
        <dsp:cNvSpPr/>
      </dsp:nvSpPr>
      <dsp:spPr>
        <a:xfrm>
          <a:off x="0" y="0"/>
          <a:ext cx="7652085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3248BD-2082-401C-B6DC-5EEF48E9E3D0}">
      <dsp:nvSpPr>
        <dsp:cNvPr id="0" name=""/>
        <dsp:cNvSpPr/>
      </dsp:nvSpPr>
      <dsp:spPr>
        <a:xfrm>
          <a:off x="0" y="0"/>
          <a:ext cx="1530417" cy="545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/>
            <a:t>Preokupasi ttg hbg agama, kesehatan dan psikososial </a:t>
          </a:r>
          <a:endParaRPr lang="en-US" sz="2000" kern="1200"/>
        </a:p>
      </dsp:txBody>
      <dsp:txXfrm>
        <a:off x="0" y="0"/>
        <a:ext cx="1530417" cy="5453920"/>
      </dsp:txXfrm>
    </dsp:sp>
    <dsp:sp modelId="{B6DDED34-DDFF-4215-AFC3-7C1BBD519B4C}">
      <dsp:nvSpPr>
        <dsp:cNvPr id="0" name=""/>
        <dsp:cNvSpPr/>
      </dsp:nvSpPr>
      <dsp:spPr>
        <a:xfrm>
          <a:off x="1645198" y="36816"/>
          <a:ext cx="6006886" cy="7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Mengubah gaya hidup,</a:t>
          </a:r>
          <a:endParaRPr lang="en-US" sz="2000" kern="1200"/>
        </a:p>
      </dsp:txBody>
      <dsp:txXfrm>
        <a:off x="1645198" y="36816"/>
        <a:ext cx="6006886" cy="736332"/>
      </dsp:txXfrm>
    </dsp:sp>
    <dsp:sp modelId="{68DA3F35-31AF-41C2-AAB2-14415CB4027F}">
      <dsp:nvSpPr>
        <dsp:cNvPr id="0" name=""/>
        <dsp:cNvSpPr/>
      </dsp:nvSpPr>
      <dsp:spPr>
        <a:xfrm>
          <a:off x="1530417" y="773149"/>
          <a:ext cx="61216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9E0F09-0A9A-40AB-A96C-350FC3CF8A76}">
      <dsp:nvSpPr>
        <dsp:cNvPr id="0" name=""/>
        <dsp:cNvSpPr/>
      </dsp:nvSpPr>
      <dsp:spPr>
        <a:xfrm>
          <a:off x="1645198" y="809965"/>
          <a:ext cx="6006886" cy="7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Tidak dpt dikunjungi oleh pemuka agama</a:t>
          </a:r>
          <a:endParaRPr lang="en-US" sz="2000" kern="1200"/>
        </a:p>
      </dsp:txBody>
      <dsp:txXfrm>
        <a:off x="1645198" y="809965"/>
        <a:ext cx="6006886" cy="736332"/>
      </dsp:txXfrm>
    </dsp:sp>
    <dsp:sp modelId="{5F78A3F7-612B-4704-947E-A1F16F7E3EB5}">
      <dsp:nvSpPr>
        <dsp:cNvPr id="0" name=""/>
        <dsp:cNvSpPr/>
      </dsp:nvSpPr>
      <dsp:spPr>
        <a:xfrm>
          <a:off x="1530417" y="1546298"/>
          <a:ext cx="61216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B9EE377-EBEA-4EDF-855E-63E800850D16}">
      <dsp:nvSpPr>
        <dsp:cNvPr id="0" name=""/>
        <dsp:cNvSpPr/>
      </dsp:nvSpPr>
      <dsp:spPr>
        <a:xfrm>
          <a:off x="1645198" y="1583114"/>
          <a:ext cx="6006886" cy="7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Tdk mampu / menolak melakukan ritual spiritual</a:t>
          </a:r>
          <a:endParaRPr lang="en-US" sz="2000" kern="1200"/>
        </a:p>
      </dsp:txBody>
      <dsp:txXfrm>
        <a:off x="1645198" y="1583114"/>
        <a:ext cx="6006886" cy="736332"/>
      </dsp:txXfrm>
    </dsp:sp>
    <dsp:sp modelId="{FA06EF2B-B586-4936-B7E3-41B5B0B0CADC}">
      <dsp:nvSpPr>
        <dsp:cNvPr id="0" name=""/>
        <dsp:cNvSpPr/>
      </dsp:nvSpPr>
      <dsp:spPr>
        <a:xfrm>
          <a:off x="1530417" y="2319447"/>
          <a:ext cx="61216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453157-5D37-4873-8322-6E92AFEC03DF}">
      <dsp:nvSpPr>
        <dsp:cNvPr id="0" name=""/>
        <dsp:cNvSpPr/>
      </dsp:nvSpPr>
      <dsp:spPr>
        <a:xfrm>
          <a:off x="1645198" y="2356263"/>
          <a:ext cx="6006886" cy="7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Memverbalisasikan bahwa penyakit yang dideritanya merupakan hukuman dari Tuhan</a:t>
          </a:r>
          <a:endParaRPr lang="en-US" sz="2000" kern="1200"/>
        </a:p>
      </dsp:txBody>
      <dsp:txXfrm>
        <a:off x="1645198" y="2356263"/>
        <a:ext cx="6006886" cy="736332"/>
      </dsp:txXfrm>
    </dsp:sp>
    <dsp:sp modelId="{D3706DFB-80B6-41A6-916A-D446F78C608E}">
      <dsp:nvSpPr>
        <dsp:cNvPr id="0" name=""/>
        <dsp:cNvSpPr/>
      </dsp:nvSpPr>
      <dsp:spPr>
        <a:xfrm>
          <a:off x="1530417" y="3092596"/>
          <a:ext cx="61216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C7D4B53-B07F-48F4-BFD5-F46338E2EDC6}">
      <dsp:nvSpPr>
        <dsp:cNvPr id="0" name=""/>
        <dsp:cNvSpPr/>
      </dsp:nvSpPr>
      <dsp:spPr>
        <a:xfrm>
          <a:off x="1645198" y="3129412"/>
          <a:ext cx="6006886" cy="7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Mengespresikan kemarahannya thd Tuhan</a:t>
          </a:r>
          <a:endParaRPr lang="en-US" sz="2000" kern="1200"/>
        </a:p>
      </dsp:txBody>
      <dsp:txXfrm>
        <a:off x="1645198" y="3129412"/>
        <a:ext cx="6006886" cy="736332"/>
      </dsp:txXfrm>
    </dsp:sp>
    <dsp:sp modelId="{C4EE94A2-689B-485A-9708-ABC8C9AD5180}">
      <dsp:nvSpPr>
        <dsp:cNvPr id="0" name=""/>
        <dsp:cNvSpPr/>
      </dsp:nvSpPr>
      <dsp:spPr>
        <a:xfrm>
          <a:off x="1530417" y="3865745"/>
          <a:ext cx="61216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0A700C2-0737-4131-AD74-3AC20F6E35B1}">
      <dsp:nvSpPr>
        <dsp:cNvPr id="0" name=""/>
        <dsp:cNvSpPr/>
      </dsp:nvSpPr>
      <dsp:spPr>
        <a:xfrm>
          <a:off x="1645198" y="3902562"/>
          <a:ext cx="6006886" cy="7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Mempertanyakan rencana terapi karena bertentangan dengan keyakinan agama.</a:t>
          </a:r>
          <a:endParaRPr lang="en-US" sz="2000" kern="1200"/>
        </a:p>
      </dsp:txBody>
      <dsp:txXfrm>
        <a:off x="1645198" y="3902562"/>
        <a:ext cx="6006886" cy="736332"/>
      </dsp:txXfrm>
    </dsp:sp>
    <dsp:sp modelId="{4598C295-9141-4D19-953A-7B3B836D38C0}">
      <dsp:nvSpPr>
        <dsp:cNvPr id="0" name=""/>
        <dsp:cNvSpPr/>
      </dsp:nvSpPr>
      <dsp:spPr>
        <a:xfrm>
          <a:off x="1530417" y="4638894"/>
          <a:ext cx="61216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A58CC34-9DC5-4AE0-858F-9FF75CBD76D8}">
      <dsp:nvSpPr>
        <dsp:cNvPr id="0" name=""/>
        <dsp:cNvSpPr/>
      </dsp:nvSpPr>
      <dsp:spPr>
        <a:xfrm>
          <a:off x="1645198" y="4675711"/>
          <a:ext cx="6006886" cy="736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Sedang menghadapi sakratul maut (dying).</a:t>
          </a:r>
          <a:endParaRPr lang="en-US" sz="2000" kern="1200"/>
        </a:p>
      </dsp:txBody>
      <dsp:txXfrm>
        <a:off x="1645198" y="4675711"/>
        <a:ext cx="6006886" cy="736332"/>
      </dsp:txXfrm>
    </dsp:sp>
    <dsp:sp modelId="{1CB716D3-61DE-43EF-A189-5CB0E76BF251}">
      <dsp:nvSpPr>
        <dsp:cNvPr id="0" name=""/>
        <dsp:cNvSpPr/>
      </dsp:nvSpPr>
      <dsp:spPr>
        <a:xfrm>
          <a:off x="1530417" y="5412043"/>
          <a:ext cx="612166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DCF4E-A283-454C-A4E0-19E9EA356EE4}">
      <dsp:nvSpPr>
        <dsp:cNvPr id="0" name=""/>
        <dsp:cNvSpPr/>
      </dsp:nvSpPr>
      <dsp:spPr>
        <a:xfrm>
          <a:off x="0" y="36315"/>
          <a:ext cx="7544127" cy="3088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000" kern="1200"/>
            <a:t>Tujuan asuhan keperawatan pada klien yang mengalami distress spiritual  dan psikososial harus difokuskan pada menciptakan lingkungan yang mendukung praktik keagamaan dan keyakinan yang biasanya dilakukan. </a:t>
          </a:r>
          <a:endParaRPr lang="en-US" sz="3000" kern="1200"/>
        </a:p>
      </dsp:txBody>
      <dsp:txXfrm>
        <a:off x="150783" y="187098"/>
        <a:ext cx="7242561" cy="2787234"/>
      </dsp:txXfrm>
    </dsp:sp>
    <dsp:sp modelId="{01F9757D-494D-4790-8717-6047A9089779}">
      <dsp:nvSpPr>
        <dsp:cNvPr id="0" name=""/>
        <dsp:cNvSpPr/>
      </dsp:nvSpPr>
      <dsp:spPr>
        <a:xfrm>
          <a:off x="0" y="3211515"/>
          <a:ext cx="7544127" cy="308880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000" kern="1200" dirty="0" err="1"/>
            <a:t>Tujuan</a:t>
          </a:r>
          <a:r>
            <a:rPr lang="en-ID" sz="3000" kern="1200" dirty="0"/>
            <a:t> </a:t>
          </a:r>
          <a:r>
            <a:rPr lang="en-ID" sz="3000" kern="1200" dirty="0" err="1"/>
            <a:t>ditetapkan</a:t>
          </a:r>
          <a:r>
            <a:rPr lang="en-ID" sz="3000" kern="1200" dirty="0"/>
            <a:t> </a:t>
          </a:r>
          <a:r>
            <a:rPr lang="en-ID" sz="3000" kern="1200" dirty="0" err="1"/>
            <a:t>secara</a:t>
          </a:r>
          <a:r>
            <a:rPr lang="en-ID" sz="3000" kern="1200" dirty="0"/>
            <a:t> individual </a:t>
          </a:r>
          <a:r>
            <a:rPr lang="en-ID" sz="3000" kern="1200" dirty="0" err="1"/>
            <a:t>dengan</a:t>
          </a:r>
          <a:r>
            <a:rPr lang="en-ID" sz="3000" kern="1200" dirty="0"/>
            <a:t> </a:t>
          </a:r>
          <a:r>
            <a:rPr lang="en-ID" sz="3000" kern="1200" dirty="0" err="1"/>
            <a:t>mempertimbangkan</a:t>
          </a:r>
          <a:r>
            <a:rPr lang="en-ID" sz="3000" kern="1200" dirty="0"/>
            <a:t> </a:t>
          </a:r>
          <a:r>
            <a:rPr lang="en-ID" sz="3000" kern="1200" dirty="0" err="1"/>
            <a:t>riwayat</a:t>
          </a:r>
          <a:r>
            <a:rPr lang="en-ID" sz="3000" kern="1200" dirty="0"/>
            <a:t> </a:t>
          </a:r>
          <a:r>
            <a:rPr lang="en-ID" sz="3000" kern="1200" dirty="0" err="1"/>
            <a:t>klien</a:t>
          </a:r>
          <a:r>
            <a:rPr lang="en-ID" sz="3000" kern="1200" dirty="0"/>
            <a:t>, area </a:t>
          </a:r>
          <a:r>
            <a:rPr lang="en-ID" sz="3000" kern="1200" dirty="0" err="1"/>
            <a:t>beresiko</a:t>
          </a:r>
          <a:r>
            <a:rPr lang="en-ID" sz="3000" kern="1200" dirty="0"/>
            <a:t>, dan </a:t>
          </a:r>
          <a:r>
            <a:rPr lang="en-ID" sz="3000" kern="1200" dirty="0" err="1"/>
            <a:t>tanda-tanda</a:t>
          </a:r>
          <a:r>
            <a:rPr lang="en-ID" sz="3000" kern="1200" dirty="0"/>
            <a:t> </a:t>
          </a:r>
          <a:r>
            <a:rPr lang="en-ID" sz="3000" kern="1200" dirty="0" err="1"/>
            <a:t>disfungsi</a:t>
          </a:r>
          <a:r>
            <a:rPr lang="en-ID" sz="3000" kern="1200" dirty="0"/>
            <a:t> </a:t>
          </a:r>
          <a:r>
            <a:rPr lang="en-ID" sz="3000" kern="1200" dirty="0" err="1"/>
            <a:t>serta</a:t>
          </a:r>
          <a:r>
            <a:rPr lang="en-ID" sz="3000" kern="1200" dirty="0"/>
            <a:t> data </a:t>
          </a:r>
          <a:r>
            <a:rPr lang="en-ID" sz="3000" kern="1200" dirty="0" err="1"/>
            <a:t>objektif</a:t>
          </a:r>
          <a:r>
            <a:rPr lang="en-ID" sz="3000" kern="1200" dirty="0"/>
            <a:t> yang </a:t>
          </a:r>
          <a:r>
            <a:rPr lang="en-ID" sz="3000" kern="1200" dirty="0" err="1"/>
            <a:t>relevan</a:t>
          </a:r>
          <a:r>
            <a:rPr lang="en-ID" sz="3000" kern="1200" dirty="0"/>
            <a:t>.</a:t>
          </a:r>
          <a:endParaRPr lang="en-US" sz="3000" kern="1200" dirty="0"/>
        </a:p>
      </dsp:txBody>
      <dsp:txXfrm>
        <a:off x="150783" y="3362298"/>
        <a:ext cx="7242561" cy="27872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1FA07-FB14-4BA6-9737-3C62662E4DF5}">
      <dsp:nvSpPr>
        <dsp:cNvPr id="0" name=""/>
        <dsp:cNvSpPr/>
      </dsp:nvSpPr>
      <dsp:spPr>
        <a:xfrm>
          <a:off x="0" y="132158"/>
          <a:ext cx="5811128" cy="5413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750" tIns="298895" rIns="284750" bIns="298895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000" b="1" kern="1200"/>
            <a:t>Periksa keyakinan spiritual pribadi perawat.</a:t>
          </a:r>
          <a:endParaRPr lang="en-US" sz="30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300" kern="1200"/>
            <a:t>Fokuskan perhatian pada persepsi klien terhadap kebutuhan spiritualnya.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300" kern="1200" dirty="0" err="1"/>
            <a:t>Jangan</a:t>
          </a:r>
          <a:r>
            <a:rPr lang="en-ID" sz="2300" kern="1200" dirty="0"/>
            <a:t> </a:t>
          </a:r>
          <a:r>
            <a:rPr lang="en-ID" sz="2300" kern="1200" dirty="0" err="1"/>
            <a:t>mengasumsi</a:t>
          </a:r>
          <a:r>
            <a:rPr lang="en-ID" sz="2300" kern="1200" dirty="0"/>
            <a:t> </a:t>
          </a:r>
          <a:r>
            <a:rPr lang="en-ID" sz="2300" kern="1200" dirty="0" err="1"/>
            <a:t>klien</a:t>
          </a:r>
          <a:r>
            <a:rPr lang="en-ID" sz="2300" kern="1200" dirty="0"/>
            <a:t> </a:t>
          </a:r>
          <a:r>
            <a:rPr lang="en-ID" sz="2300" kern="1200" dirty="0" err="1"/>
            <a:t>tidak</a:t>
          </a:r>
          <a:r>
            <a:rPr lang="en-ID" sz="2300" kern="1200" dirty="0"/>
            <a:t> </a:t>
          </a:r>
          <a:r>
            <a:rPr lang="en-ID" sz="2300" kern="1200" dirty="0" err="1"/>
            <a:t>mempunyai</a:t>
          </a:r>
          <a:r>
            <a:rPr lang="en-ID" sz="2300" kern="1200" dirty="0"/>
            <a:t> </a:t>
          </a:r>
          <a:r>
            <a:rPr lang="en-ID" sz="2300" kern="1200" dirty="0" err="1"/>
            <a:t>kebutuhan</a:t>
          </a:r>
          <a:r>
            <a:rPr lang="en-ID" sz="2300" kern="1200" dirty="0"/>
            <a:t> spiritual.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300" kern="1200"/>
            <a:t>Mengetahui pesan non-verbal tentang kebutuhan spiritual klien.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300" kern="1200"/>
            <a:t>Berespon scr singkat, spesifik dan faktual.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300" kern="1200"/>
            <a:t>Mendengarkan secara aktif dan menunjukkan empati yang berarti menghayati masalah klien.</a:t>
          </a:r>
          <a:endParaRPr lang="en-US" sz="2300" kern="1200"/>
        </a:p>
      </dsp:txBody>
      <dsp:txXfrm>
        <a:off x="0" y="132158"/>
        <a:ext cx="5811128" cy="54139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F5605-E9F1-46B7-860C-AF3DB3DB843B}">
      <dsp:nvSpPr>
        <dsp:cNvPr id="0" name=""/>
        <dsp:cNvSpPr/>
      </dsp:nvSpPr>
      <dsp:spPr>
        <a:xfrm>
          <a:off x="0" y="28463"/>
          <a:ext cx="10515600" cy="2337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700" kern="1200" dirty="0" err="1"/>
            <a:t>Untuk</a:t>
          </a:r>
          <a:r>
            <a:rPr lang="en-ID" sz="2700" kern="1200" dirty="0"/>
            <a:t> </a:t>
          </a:r>
          <a:r>
            <a:rPr lang="en-ID" sz="2700" kern="1200" dirty="0" err="1"/>
            <a:t>mengevaluasi</a:t>
          </a:r>
          <a:r>
            <a:rPr lang="en-ID" sz="2700" kern="1200" dirty="0"/>
            <a:t> </a:t>
          </a:r>
          <a:r>
            <a:rPr lang="en-ID" sz="2700" kern="1200" dirty="0" err="1"/>
            <a:t>apakah</a:t>
          </a:r>
          <a:r>
            <a:rPr lang="en-ID" sz="2700" kern="1200" dirty="0"/>
            <a:t> </a:t>
          </a:r>
          <a:r>
            <a:rPr lang="en-ID" sz="2700" kern="1200" dirty="0" err="1"/>
            <a:t>klien</a:t>
          </a:r>
          <a:r>
            <a:rPr lang="en-ID" sz="2700" kern="1200" dirty="0"/>
            <a:t> </a:t>
          </a:r>
          <a:r>
            <a:rPr lang="en-ID" sz="2700" kern="1200" dirty="0" err="1"/>
            <a:t>telah</a:t>
          </a:r>
          <a:r>
            <a:rPr lang="en-ID" sz="2700" kern="1200" dirty="0"/>
            <a:t> </a:t>
          </a:r>
          <a:r>
            <a:rPr lang="en-ID" sz="2700" kern="1200" dirty="0" err="1"/>
            <a:t>mencapai</a:t>
          </a:r>
          <a:r>
            <a:rPr lang="en-ID" sz="2700" kern="1200" dirty="0"/>
            <a:t> </a:t>
          </a:r>
          <a:r>
            <a:rPr lang="en-ID" sz="2700" kern="1200" dirty="0" err="1"/>
            <a:t>kriteria</a:t>
          </a:r>
          <a:r>
            <a:rPr lang="en-ID" sz="2700" kern="1200" dirty="0"/>
            <a:t> </a:t>
          </a:r>
          <a:r>
            <a:rPr lang="en-ID" sz="2700" kern="1200" dirty="0" err="1"/>
            <a:t>hasil</a:t>
          </a:r>
          <a:r>
            <a:rPr lang="en-ID" sz="2700" kern="1200" dirty="0"/>
            <a:t> yang </a:t>
          </a:r>
          <a:r>
            <a:rPr lang="en-ID" sz="2700" kern="1200" dirty="0" err="1"/>
            <a:t>telah</a:t>
          </a:r>
          <a:r>
            <a:rPr lang="en-ID" sz="2700" kern="1200" dirty="0"/>
            <a:t> </a:t>
          </a:r>
          <a:r>
            <a:rPr lang="en-ID" sz="2700" kern="1200" dirty="0" err="1"/>
            <a:t>ditetapkan</a:t>
          </a:r>
          <a:r>
            <a:rPr lang="en-ID" sz="2700" kern="1200" dirty="0"/>
            <a:t> pada </a:t>
          </a:r>
          <a:r>
            <a:rPr lang="en-ID" sz="2700" kern="1200" dirty="0" err="1"/>
            <a:t>fase</a:t>
          </a:r>
          <a:r>
            <a:rPr lang="en-ID" sz="2700" kern="1200" dirty="0"/>
            <a:t> </a:t>
          </a:r>
          <a:r>
            <a:rPr lang="en-ID" sz="2700" kern="1200" dirty="0" err="1"/>
            <a:t>perencanaan</a:t>
          </a:r>
          <a:r>
            <a:rPr lang="en-ID" sz="2700" kern="1200" dirty="0"/>
            <a:t>, </a:t>
          </a:r>
          <a:r>
            <a:rPr lang="en-ID" sz="2700" kern="1200" dirty="0" err="1"/>
            <a:t>perawat</a:t>
          </a:r>
          <a:r>
            <a:rPr lang="en-ID" sz="2700" kern="1200" dirty="0"/>
            <a:t> </a:t>
          </a:r>
          <a:r>
            <a:rPr lang="en-ID" sz="2700" kern="1200" dirty="0" err="1"/>
            <a:t>perlu</a:t>
          </a:r>
          <a:r>
            <a:rPr lang="en-ID" sz="2700" kern="1200" dirty="0"/>
            <a:t> </a:t>
          </a:r>
          <a:r>
            <a:rPr lang="en-ID" sz="2700" kern="1200" dirty="0" err="1"/>
            <a:t>mengumpulkan</a:t>
          </a:r>
          <a:r>
            <a:rPr lang="en-ID" sz="2700" kern="1200" dirty="0"/>
            <a:t> data </a:t>
          </a:r>
          <a:r>
            <a:rPr lang="en-ID" sz="2700" kern="1200" dirty="0" err="1"/>
            <a:t>terkait</a:t>
          </a:r>
          <a:r>
            <a:rPr lang="en-ID" sz="2700" kern="1200" dirty="0"/>
            <a:t> </a:t>
          </a:r>
          <a:r>
            <a:rPr lang="en-ID" sz="2700" kern="1200" dirty="0" err="1"/>
            <a:t>dengan</a:t>
          </a:r>
          <a:r>
            <a:rPr lang="en-ID" sz="2700" kern="1200" dirty="0"/>
            <a:t> </a:t>
          </a:r>
          <a:r>
            <a:rPr lang="en-ID" sz="2700" kern="1200" dirty="0" err="1"/>
            <a:t>pencapaian</a:t>
          </a:r>
          <a:r>
            <a:rPr lang="en-ID" sz="2700" kern="1200" dirty="0"/>
            <a:t> </a:t>
          </a:r>
          <a:r>
            <a:rPr lang="en-ID" sz="2700" kern="1200" dirty="0" err="1"/>
            <a:t>tujuan</a:t>
          </a:r>
          <a:r>
            <a:rPr lang="en-ID" sz="2700" kern="1200" dirty="0"/>
            <a:t> </a:t>
          </a:r>
          <a:r>
            <a:rPr lang="en-ID" sz="2700" kern="1200" dirty="0" err="1"/>
            <a:t>asuhan</a:t>
          </a:r>
          <a:r>
            <a:rPr lang="en-ID" sz="2700" kern="1200" dirty="0"/>
            <a:t> </a:t>
          </a:r>
          <a:r>
            <a:rPr lang="en-ID" sz="2700" kern="1200" dirty="0" err="1"/>
            <a:t>keperawatan</a:t>
          </a:r>
          <a:r>
            <a:rPr lang="en-ID" sz="2700" kern="1200" dirty="0"/>
            <a:t>. </a:t>
          </a:r>
          <a:r>
            <a:rPr lang="en-ID" sz="2700" kern="1200" dirty="0" err="1"/>
            <a:t>Tujuan</a:t>
          </a:r>
          <a:r>
            <a:rPr lang="en-ID" sz="2700" kern="1200" dirty="0"/>
            <a:t> </a:t>
          </a:r>
          <a:r>
            <a:rPr lang="en-ID" sz="2700" kern="1200" dirty="0" err="1"/>
            <a:t>asuhan</a:t>
          </a:r>
          <a:r>
            <a:rPr lang="en-ID" sz="2700" kern="1200" dirty="0"/>
            <a:t> </a:t>
          </a:r>
          <a:r>
            <a:rPr lang="en-ID" sz="2700" kern="1200" dirty="0" err="1"/>
            <a:t>keperawatan</a:t>
          </a:r>
          <a:r>
            <a:rPr lang="en-ID" sz="2700" kern="1200" dirty="0"/>
            <a:t> </a:t>
          </a:r>
          <a:r>
            <a:rPr lang="en-ID" sz="2700" kern="1200" dirty="0" err="1"/>
            <a:t>terjadi</a:t>
          </a:r>
          <a:r>
            <a:rPr lang="en-ID" sz="2700" kern="1200" dirty="0"/>
            <a:t> </a:t>
          </a:r>
          <a:r>
            <a:rPr lang="en-ID" sz="2700" kern="1200" dirty="0" err="1"/>
            <a:t>apabila</a:t>
          </a:r>
          <a:r>
            <a:rPr lang="en-ID" sz="2700" kern="1200" dirty="0"/>
            <a:t> </a:t>
          </a:r>
          <a:r>
            <a:rPr lang="en-ID" sz="2700" kern="1200" dirty="0" err="1"/>
            <a:t>secara</a:t>
          </a:r>
          <a:r>
            <a:rPr lang="en-ID" sz="2700" kern="1200" dirty="0"/>
            <a:t> </a:t>
          </a:r>
          <a:r>
            <a:rPr lang="en-ID" sz="2700" kern="1200" dirty="0" err="1"/>
            <a:t>umum</a:t>
          </a:r>
          <a:r>
            <a:rPr lang="en-ID" sz="2700" kern="1200" dirty="0"/>
            <a:t> </a:t>
          </a:r>
          <a:r>
            <a:rPr lang="en-ID" sz="2700" kern="1200" dirty="0" err="1"/>
            <a:t>klien</a:t>
          </a:r>
          <a:r>
            <a:rPr lang="en-ID" sz="2700" kern="1200" dirty="0"/>
            <a:t>:</a:t>
          </a:r>
          <a:endParaRPr lang="en-US" sz="2700" kern="1200" dirty="0"/>
        </a:p>
      </dsp:txBody>
      <dsp:txXfrm>
        <a:off x="114115" y="142578"/>
        <a:ext cx="10287370" cy="2109430"/>
      </dsp:txXfrm>
    </dsp:sp>
    <dsp:sp modelId="{6653400C-CF54-4CD7-9335-490FC73DC662}">
      <dsp:nvSpPr>
        <dsp:cNvPr id="0" name=""/>
        <dsp:cNvSpPr/>
      </dsp:nvSpPr>
      <dsp:spPr>
        <a:xfrm>
          <a:off x="0" y="2366123"/>
          <a:ext cx="10515600" cy="2515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100" kern="1200"/>
            <a:t>Mampu beristirahat dengan tenang</a:t>
          </a:r>
          <a:r>
            <a:rPr lang="en-ID" sz="2100" b="1" kern="1200"/>
            <a:t>.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100" kern="1200"/>
            <a:t>Menyatakan penerimaan keputusan moral/etika.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100" kern="1200"/>
            <a:t>Mengekspresikan rasa damai berhubungan dengan Tuhan.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100" kern="1200"/>
            <a:t>Menunjukkan hubungan yang hangat, dan terbuka dengan pemuka agama.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100" kern="1200"/>
            <a:t>Menunjukkan afek positif, tanpa perasaan marah, rasa bersalah dan ansietas.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100" kern="1200"/>
            <a:t>Menunjukkan perilaku lebih positif.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100" kern="1200"/>
            <a:t>Mengekspresikan arti positif terhadap situasi dan keberadaannya.</a:t>
          </a:r>
          <a:endParaRPr lang="en-US" sz="2100" kern="1200"/>
        </a:p>
      </dsp:txBody>
      <dsp:txXfrm>
        <a:off x="0" y="2366123"/>
        <a:ext cx="10515600" cy="2515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1CB98-C2C3-47B7-9474-4C2ABE08ACE4}">
      <dsp:nvSpPr>
        <dsp:cNvPr id="0" name=""/>
        <dsp:cNvSpPr/>
      </dsp:nvSpPr>
      <dsp:spPr>
        <a:xfrm>
          <a:off x="0" y="42373"/>
          <a:ext cx="7559504" cy="24745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b="1" kern="1200"/>
            <a:t>Hubungan dengan diri sendiri. Kekuatan dalam/dan self-reliance</a:t>
          </a:r>
          <a:endParaRPr lang="en-US" sz="4500" kern="1200"/>
        </a:p>
      </dsp:txBody>
      <dsp:txXfrm>
        <a:off x="120798" y="163171"/>
        <a:ext cx="7317908" cy="2232954"/>
      </dsp:txXfrm>
    </dsp:sp>
    <dsp:sp modelId="{7FB202B4-F94B-4A0A-8779-F01716FD6D77}">
      <dsp:nvSpPr>
        <dsp:cNvPr id="0" name=""/>
        <dsp:cNvSpPr/>
      </dsp:nvSpPr>
      <dsp:spPr>
        <a:xfrm>
          <a:off x="0" y="2516923"/>
          <a:ext cx="7559504" cy="3725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14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3500" kern="1200" dirty="0" err="1"/>
            <a:t>Pengetahuan</a:t>
          </a:r>
          <a:r>
            <a:rPr lang="en-ID" sz="3500" kern="1200" dirty="0"/>
            <a:t> </a:t>
          </a:r>
          <a:r>
            <a:rPr lang="en-ID" sz="3500" kern="1200" dirty="0" err="1"/>
            <a:t>diri</a:t>
          </a:r>
          <a:r>
            <a:rPr lang="en-ID" sz="3500" kern="1200" dirty="0"/>
            <a:t> (</a:t>
          </a:r>
          <a:r>
            <a:rPr lang="en-ID" sz="3500" kern="1200" dirty="0" err="1"/>
            <a:t>siapa</a:t>
          </a:r>
          <a:r>
            <a:rPr lang="en-ID" sz="3500" kern="1200" dirty="0"/>
            <a:t> </a:t>
          </a:r>
          <a:r>
            <a:rPr lang="en-ID" sz="3500" kern="1200" dirty="0" err="1"/>
            <a:t>dirinya</a:t>
          </a:r>
          <a:r>
            <a:rPr lang="en-ID" sz="3500" kern="1200" dirty="0"/>
            <a:t>, </a:t>
          </a:r>
          <a:r>
            <a:rPr lang="en-ID" sz="3500" kern="1200" dirty="0" err="1"/>
            <a:t>apa</a:t>
          </a:r>
          <a:r>
            <a:rPr lang="en-ID" sz="3500" kern="1200" dirty="0"/>
            <a:t> yang </a:t>
          </a:r>
          <a:r>
            <a:rPr lang="en-ID" sz="3500" kern="1200" dirty="0" err="1"/>
            <a:t>dapat</a:t>
          </a:r>
          <a:r>
            <a:rPr lang="en-ID" sz="3500" kern="1200" dirty="0"/>
            <a:t> </a:t>
          </a:r>
          <a:r>
            <a:rPr lang="en-ID" sz="3500" kern="1200" dirty="0" err="1"/>
            <a:t>dilakukannya</a:t>
          </a:r>
          <a:r>
            <a:rPr lang="en-ID" sz="3500" kern="1200" dirty="0"/>
            <a:t>).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3500" kern="1200" dirty="0" err="1"/>
            <a:t>Sikap</a:t>
          </a:r>
          <a:r>
            <a:rPr lang="en-ID" sz="3500" kern="1200" dirty="0"/>
            <a:t> (</a:t>
          </a:r>
          <a:r>
            <a:rPr lang="en-ID" sz="3500" kern="1200" dirty="0" err="1"/>
            <a:t>percaya</a:t>
          </a:r>
          <a:r>
            <a:rPr lang="en-ID" sz="3500" kern="1200" dirty="0"/>
            <a:t> pada </a:t>
          </a:r>
          <a:r>
            <a:rPr lang="en-ID" sz="3500" kern="1200" dirty="0" err="1"/>
            <a:t>diri</a:t>
          </a:r>
          <a:r>
            <a:rPr lang="en-ID" sz="3500" kern="1200" dirty="0"/>
            <a:t> </a:t>
          </a:r>
          <a:r>
            <a:rPr lang="en-ID" sz="3500" kern="1200" dirty="0" err="1"/>
            <a:t>sendiri</a:t>
          </a:r>
          <a:r>
            <a:rPr lang="en-ID" sz="3500" kern="1200" dirty="0"/>
            <a:t>, </a:t>
          </a:r>
          <a:r>
            <a:rPr lang="en-ID" sz="3500" kern="1200" dirty="0" err="1"/>
            <a:t>percaya</a:t>
          </a:r>
          <a:r>
            <a:rPr lang="en-ID" sz="3500" kern="1200" dirty="0"/>
            <a:t> pada </a:t>
          </a:r>
          <a:r>
            <a:rPr lang="en-ID" sz="3500" kern="1200" dirty="0" err="1"/>
            <a:t>kehidupan</a:t>
          </a:r>
          <a:r>
            <a:rPr lang="en-ID" sz="3500" kern="1200" dirty="0"/>
            <a:t>/masa </a:t>
          </a:r>
          <a:r>
            <a:rPr lang="en-ID" sz="3500" kern="1200" dirty="0" err="1"/>
            <a:t>depan</a:t>
          </a:r>
          <a:r>
            <a:rPr lang="en-ID" sz="3500" kern="1200" dirty="0"/>
            <a:t>, </a:t>
          </a:r>
          <a:r>
            <a:rPr lang="en-ID" sz="3500" kern="1200" dirty="0" err="1"/>
            <a:t>ketenangan</a:t>
          </a:r>
          <a:r>
            <a:rPr lang="en-ID" sz="3500" kern="1200" dirty="0"/>
            <a:t> </a:t>
          </a:r>
          <a:r>
            <a:rPr lang="en-ID" sz="3500" kern="1200" dirty="0" err="1"/>
            <a:t>pikiran</a:t>
          </a:r>
          <a:r>
            <a:rPr lang="en-ID" sz="3500" kern="1200" dirty="0"/>
            <a:t>, </a:t>
          </a:r>
          <a:r>
            <a:rPr lang="en-ID" sz="3500" kern="1200" dirty="0" err="1"/>
            <a:t>harmoni</a:t>
          </a:r>
          <a:r>
            <a:rPr lang="en-ID" sz="3500" kern="1200" dirty="0"/>
            <a:t>/</a:t>
          </a:r>
          <a:r>
            <a:rPr lang="en-ID" sz="3500" kern="1200" dirty="0" err="1"/>
            <a:t>keselarasan</a:t>
          </a:r>
          <a:r>
            <a:rPr lang="en-ID" sz="3500" kern="1200" dirty="0"/>
            <a:t> </a:t>
          </a:r>
          <a:r>
            <a:rPr lang="en-ID" sz="3500" kern="1200" dirty="0" err="1"/>
            <a:t>dengan</a:t>
          </a:r>
          <a:r>
            <a:rPr lang="en-ID" sz="3500" kern="1200" dirty="0"/>
            <a:t> </a:t>
          </a:r>
          <a:r>
            <a:rPr lang="en-ID" sz="3500" kern="1200" dirty="0" err="1"/>
            <a:t>diri</a:t>
          </a:r>
          <a:r>
            <a:rPr lang="en-ID" sz="3500" kern="1200" dirty="0"/>
            <a:t> </a:t>
          </a:r>
          <a:r>
            <a:rPr lang="en-ID" sz="3500" kern="1200" dirty="0" err="1"/>
            <a:t>sendiri</a:t>
          </a:r>
          <a:r>
            <a:rPr lang="en-ID" sz="3500" kern="1200" dirty="0"/>
            <a:t>).</a:t>
          </a:r>
          <a:endParaRPr lang="en-US" sz="3500" kern="1200" dirty="0"/>
        </a:p>
      </dsp:txBody>
      <dsp:txXfrm>
        <a:off x="0" y="2516923"/>
        <a:ext cx="7559504" cy="3725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CD227-BE61-4E4A-A6F4-FF95866EF1D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E4C88-F6DF-406E-BDB5-99DC0215F787}">
      <dsp:nvSpPr>
        <dsp:cNvPr id="0" name=""/>
        <dsp:cNvSpPr/>
      </dsp:nvSpPr>
      <dsp:spPr>
        <a:xfrm>
          <a:off x="0" y="0"/>
          <a:ext cx="10515600" cy="147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100" b="1" kern="1200"/>
            <a:t>Hubungan dengan alam Harmoni</a:t>
          </a:r>
          <a:endParaRPr lang="en-US" sz="4100" kern="1200"/>
        </a:p>
      </dsp:txBody>
      <dsp:txXfrm>
        <a:off x="0" y="0"/>
        <a:ext cx="10515600" cy="1474498"/>
      </dsp:txXfrm>
    </dsp:sp>
    <dsp:sp modelId="{33B7B5C8-2F40-43B3-B453-5F427A549EEA}">
      <dsp:nvSpPr>
        <dsp:cNvPr id="0" name=""/>
        <dsp:cNvSpPr/>
      </dsp:nvSpPr>
      <dsp:spPr>
        <a:xfrm>
          <a:off x="0" y="147449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EAA56-55E2-40A0-9B7F-B706B2F8C0BE}">
      <dsp:nvSpPr>
        <dsp:cNvPr id="0" name=""/>
        <dsp:cNvSpPr/>
      </dsp:nvSpPr>
      <dsp:spPr>
        <a:xfrm>
          <a:off x="0" y="1474498"/>
          <a:ext cx="10515600" cy="147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100" kern="1200"/>
            <a:t>a. Mengetahui tentang tanaman, pohon, margasatwa, iklim.</a:t>
          </a:r>
          <a:endParaRPr lang="en-US" sz="4100" kern="1200"/>
        </a:p>
      </dsp:txBody>
      <dsp:txXfrm>
        <a:off x="0" y="1474498"/>
        <a:ext cx="10515600" cy="1474498"/>
      </dsp:txXfrm>
    </dsp:sp>
    <dsp:sp modelId="{64C400E7-3E44-468B-83C3-118FD61EA5EB}">
      <dsp:nvSpPr>
        <dsp:cNvPr id="0" name=""/>
        <dsp:cNvSpPr/>
      </dsp:nvSpPr>
      <dsp:spPr>
        <a:xfrm>
          <a:off x="0" y="294899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04532-AF9E-4304-B3A1-8AAD1A087260}">
      <dsp:nvSpPr>
        <dsp:cNvPr id="0" name=""/>
        <dsp:cNvSpPr/>
      </dsp:nvSpPr>
      <dsp:spPr>
        <a:xfrm>
          <a:off x="0" y="2948997"/>
          <a:ext cx="10515600" cy="147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100" kern="1200"/>
            <a:t>b. Berkomunikasi dengan alam (bertanam, berjalan kaki), mengabdi</a:t>
          </a:r>
          <a:endParaRPr lang="en-US" sz="4100" kern="1200"/>
        </a:p>
      </dsp:txBody>
      <dsp:txXfrm>
        <a:off x="0" y="2948997"/>
        <a:ext cx="10515600" cy="1474498"/>
      </dsp:txXfrm>
    </dsp:sp>
    <dsp:sp modelId="{B727AA4B-913D-4012-9497-BAC93725B7FD}">
      <dsp:nvSpPr>
        <dsp:cNvPr id="0" name=""/>
        <dsp:cNvSpPr/>
      </dsp:nvSpPr>
      <dsp:spPr>
        <a:xfrm>
          <a:off x="0" y="442349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9671A-3571-48E1-A3A5-61949A109FDD}">
      <dsp:nvSpPr>
        <dsp:cNvPr id="0" name=""/>
        <dsp:cNvSpPr/>
      </dsp:nvSpPr>
      <dsp:spPr>
        <a:xfrm>
          <a:off x="0" y="4423495"/>
          <a:ext cx="10515600" cy="147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100" kern="1200"/>
            <a:t>dan melindungi alam.</a:t>
          </a:r>
          <a:endParaRPr lang="en-US" sz="4100" kern="1200"/>
        </a:p>
      </dsp:txBody>
      <dsp:txXfrm>
        <a:off x="0" y="4423495"/>
        <a:ext cx="10515600" cy="14744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95CF3-F2CD-46FE-AE19-3948826703A2}">
      <dsp:nvSpPr>
        <dsp:cNvPr id="0" name=""/>
        <dsp:cNvSpPr/>
      </dsp:nvSpPr>
      <dsp:spPr>
        <a:xfrm>
          <a:off x="1320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9CFF6-1DAF-42C5-83AD-7D480630A59B}">
      <dsp:nvSpPr>
        <dsp:cNvPr id="0" name=""/>
        <dsp:cNvSpPr/>
      </dsp:nvSpPr>
      <dsp:spPr>
        <a:xfrm>
          <a:off x="516452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000" kern="1200"/>
            <a:t>Keyakinan spiritual sangat penting bagi perawat karena dapat mempengaruhi tingkat kesehatan dan perilaku selfcare klien. </a:t>
          </a:r>
          <a:endParaRPr lang="en-US" sz="3000" kern="1200"/>
        </a:p>
      </dsp:txBody>
      <dsp:txXfrm>
        <a:off x="602678" y="725825"/>
        <a:ext cx="4463730" cy="2771523"/>
      </dsp:txXfrm>
    </dsp:sp>
    <dsp:sp modelId="{2D58AFCC-C367-4D4D-BE52-1D6A0E359B02}">
      <dsp:nvSpPr>
        <dsp:cNvPr id="0" name=""/>
        <dsp:cNvSpPr/>
      </dsp:nvSpPr>
      <dsp:spPr>
        <a:xfrm>
          <a:off x="5667765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6C45C-7536-48A9-B24D-0B893DB7C996}">
      <dsp:nvSpPr>
        <dsp:cNvPr id="0" name=""/>
        <dsp:cNvSpPr/>
      </dsp:nvSpPr>
      <dsp:spPr>
        <a:xfrm>
          <a:off x="6182897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000" kern="1200"/>
            <a:t>Beberapa pengaruh dari keyakinan spiritual yang perlu dipahami adalah sebagai berikut:</a:t>
          </a:r>
          <a:endParaRPr lang="en-US" sz="3000" kern="1200"/>
        </a:p>
      </dsp:txBody>
      <dsp:txXfrm>
        <a:off x="6269123" y="725825"/>
        <a:ext cx="4463730" cy="27715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3B772-36D7-41BE-B00E-388CEBB9CD40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8B138A-7120-4033-9CD0-8821D3A0E84E}">
      <dsp:nvSpPr>
        <dsp:cNvPr id="0" name=""/>
        <dsp:cNvSpPr/>
      </dsp:nvSpPr>
      <dsp:spPr>
        <a:xfrm>
          <a:off x="0" y="2663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800" kern="1200"/>
            <a:t>Praktik tertentu pada umumnya yang berhubungan dengan pelayanan kesehatan mungkin mempunyai makna keagamaan bagi klien. </a:t>
          </a:r>
          <a:endParaRPr lang="en-US" sz="2800" kern="1200"/>
        </a:p>
      </dsp:txBody>
      <dsp:txXfrm>
        <a:off x="0" y="2663"/>
        <a:ext cx="6666833" cy="1816197"/>
      </dsp:txXfrm>
    </dsp:sp>
    <dsp:sp modelId="{747FB72C-29AE-48B1-89C7-5BFB1C92B690}">
      <dsp:nvSpPr>
        <dsp:cNvPr id="0" name=""/>
        <dsp:cNvSpPr/>
      </dsp:nvSpPr>
      <dsp:spPr>
        <a:xfrm>
          <a:off x="0" y="1818861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3221807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7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7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B03B8E-6FC8-47F6-9F41-745458FFD801}">
      <dsp:nvSpPr>
        <dsp:cNvPr id="0" name=""/>
        <dsp:cNvSpPr/>
      </dsp:nvSpPr>
      <dsp:spPr>
        <a:xfrm>
          <a:off x="0" y="1818861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800" kern="1200"/>
            <a:t>Sebagai contoh, ada agama yang menetapkan makanan diit yang boleh dan tidak boleh dimakan. </a:t>
          </a:r>
          <a:endParaRPr lang="en-US" sz="2800" kern="1200"/>
        </a:p>
      </dsp:txBody>
      <dsp:txXfrm>
        <a:off x="0" y="1818861"/>
        <a:ext cx="6666833" cy="1816197"/>
      </dsp:txXfrm>
    </dsp:sp>
    <dsp:sp modelId="{C465ED51-6CD0-4679-9A58-1F36C379715A}">
      <dsp:nvSpPr>
        <dsp:cNvPr id="0" name=""/>
        <dsp:cNvSpPr/>
      </dsp:nvSpPr>
      <dsp:spPr>
        <a:xfrm>
          <a:off x="0" y="3635058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EC6910-9CB6-4640-80BD-870ECF2DF655}">
      <dsp:nvSpPr>
        <dsp:cNvPr id="0" name=""/>
        <dsp:cNvSpPr/>
      </dsp:nvSpPr>
      <dsp:spPr>
        <a:xfrm>
          <a:off x="0" y="3635058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800" kern="1200"/>
            <a:t>Begitu pula metode keluarga berencana ada agama yang melarang cara tertentu untuk mencegah kehamilan termasuk terapi medik atau pengobatan.</a:t>
          </a:r>
          <a:endParaRPr lang="en-US" sz="2800" kern="1200"/>
        </a:p>
      </dsp:txBody>
      <dsp:txXfrm>
        <a:off x="0" y="3635058"/>
        <a:ext cx="6666833" cy="18161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53611-07E1-45BB-A552-0572B27BB866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86DD41-A071-4FF9-A67B-3E1AF2D4A4FB}">
      <dsp:nvSpPr>
        <dsp:cNvPr id="0" name=""/>
        <dsp:cNvSpPr/>
      </dsp:nvSpPr>
      <dsp:spPr>
        <a:xfrm>
          <a:off x="0" y="2663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300" kern="1200"/>
            <a:t>Sumber dukungan Pada saat mengalami stress, individu akan mencari dukungan dari keyakinan agamanya. </a:t>
          </a:r>
          <a:endParaRPr lang="en-US" sz="2300" kern="1200"/>
        </a:p>
      </dsp:txBody>
      <dsp:txXfrm>
        <a:off x="0" y="2663"/>
        <a:ext cx="6666833" cy="1816197"/>
      </dsp:txXfrm>
    </dsp:sp>
    <dsp:sp modelId="{9DBD70A5-BA2B-4409-B1C0-5DA16E9621A4}">
      <dsp:nvSpPr>
        <dsp:cNvPr id="0" name=""/>
        <dsp:cNvSpPr/>
      </dsp:nvSpPr>
      <dsp:spPr>
        <a:xfrm>
          <a:off x="0" y="1818861"/>
          <a:ext cx="66668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4A1655-7C8D-416B-A557-12AEE3B44265}">
      <dsp:nvSpPr>
        <dsp:cNvPr id="0" name=""/>
        <dsp:cNvSpPr/>
      </dsp:nvSpPr>
      <dsp:spPr>
        <a:xfrm>
          <a:off x="0" y="1818861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300" kern="1200"/>
            <a:t>Dukungan ini sangat diperlukan untuk dapat menerima keadaan sakit yang dialami, khususnya jika penyakit tersebut memerlukan proses penyembuhan yang lama dengan hasil yang belum pasti.</a:t>
          </a:r>
          <a:endParaRPr lang="en-US" sz="2300" kern="1200"/>
        </a:p>
      </dsp:txBody>
      <dsp:txXfrm>
        <a:off x="0" y="1818861"/>
        <a:ext cx="6666833" cy="1816197"/>
      </dsp:txXfrm>
    </dsp:sp>
    <dsp:sp modelId="{D1EBAB8C-D59B-4F80-B25C-A6455013170B}">
      <dsp:nvSpPr>
        <dsp:cNvPr id="0" name=""/>
        <dsp:cNvSpPr/>
      </dsp:nvSpPr>
      <dsp:spPr>
        <a:xfrm>
          <a:off x="0" y="3635058"/>
          <a:ext cx="6666833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44AC3F-F3C6-4EB5-884D-9434ADA1D8B9}">
      <dsp:nvSpPr>
        <dsp:cNvPr id="0" name=""/>
        <dsp:cNvSpPr/>
      </dsp:nvSpPr>
      <dsp:spPr>
        <a:xfrm>
          <a:off x="0" y="3635058"/>
          <a:ext cx="6666833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300" kern="1200"/>
            <a:t>Sembahyang atau berdoa, membaca kitab suci, dan praktik keagamaan lainnya sering membantu memenuhi kebutuhan spiritual yang juga merupakan suatu perlindungan terhadap tubuh.</a:t>
          </a:r>
          <a:endParaRPr lang="en-US" sz="2300" kern="1200"/>
        </a:p>
      </dsp:txBody>
      <dsp:txXfrm>
        <a:off x="0" y="3635058"/>
        <a:ext cx="6666833" cy="18161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88FE8-46B6-41CA-BE3C-44FFF17B6EFE}">
      <dsp:nvSpPr>
        <dsp:cNvPr id="0" name=""/>
        <dsp:cNvSpPr/>
      </dsp:nvSpPr>
      <dsp:spPr>
        <a:xfrm>
          <a:off x="0" y="50518"/>
          <a:ext cx="7559504" cy="25845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700" b="1" kern="1200"/>
            <a:t>Nilai agama atau spiritual, mempengaruhi:</a:t>
          </a:r>
          <a:br>
            <a:rPr lang="en-ID" sz="4700" kern="1200"/>
          </a:br>
          <a:endParaRPr lang="en-US" sz="4700" kern="1200"/>
        </a:p>
      </dsp:txBody>
      <dsp:txXfrm>
        <a:off x="126166" y="176684"/>
        <a:ext cx="7307172" cy="2332198"/>
      </dsp:txXfrm>
    </dsp:sp>
    <dsp:sp modelId="{46328C59-EE9F-420D-B73C-8F1619BE389E}">
      <dsp:nvSpPr>
        <dsp:cNvPr id="0" name=""/>
        <dsp:cNvSpPr/>
      </dsp:nvSpPr>
      <dsp:spPr>
        <a:xfrm>
          <a:off x="0" y="2635048"/>
          <a:ext cx="7559504" cy="3599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14" tIns="59690" rIns="334264" bIns="5969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ID" sz="3700" kern="1200" dirty="0" err="1"/>
            <a:t>Tujuan</a:t>
          </a:r>
          <a:r>
            <a:rPr lang="en-ID" sz="3700" kern="1200" dirty="0"/>
            <a:t> dan arti </a:t>
          </a:r>
          <a:r>
            <a:rPr lang="en-ID" sz="3700" kern="1200" dirty="0" err="1"/>
            <a:t>hidup</a:t>
          </a:r>
          <a:r>
            <a:rPr lang="en-ID" sz="3700" kern="1200" dirty="0"/>
            <a:t>.</a:t>
          </a:r>
          <a:endParaRPr lang="en-US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ID" sz="3700" kern="1200" dirty="0" err="1"/>
            <a:t>Tujuan</a:t>
          </a:r>
          <a:r>
            <a:rPr lang="en-ID" sz="3700" kern="1200" dirty="0"/>
            <a:t> dan arti </a:t>
          </a:r>
          <a:r>
            <a:rPr lang="en-ID" sz="3700" kern="1200" dirty="0" err="1"/>
            <a:t>kematian</a:t>
          </a:r>
          <a:r>
            <a:rPr lang="en-ID" sz="3700" kern="1200" dirty="0"/>
            <a:t>.</a:t>
          </a:r>
          <a:endParaRPr lang="en-US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ID" sz="3700" kern="1200" dirty="0"/>
            <a:t>Kesehatan dan      </a:t>
          </a:r>
          <a:r>
            <a:rPr lang="en-ID" sz="3700" kern="1200" dirty="0" err="1"/>
            <a:t>pemeliharaannya</a:t>
          </a:r>
          <a:r>
            <a:rPr lang="en-ID" sz="3700" kern="1200" dirty="0"/>
            <a:t>.</a:t>
          </a:r>
          <a:endParaRPr lang="en-US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ID" sz="3700" kern="1200" dirty="0" err="1"/>
            <a:t>Hubungan</a:t>
          </a:r>
          <a:r>
            <a:rPr lang="en-ID" sz="3700" kern="1200" dirty="0"/>
            <a:t> </a:t>
          </a:r>
          <a:r>
            <a:rPr lang="en-ID" sz="3700" kern="1200" dirty="0" err="1"/>
            <a:t>dengan</a:t>
          </a:r>
          <a:r>
            <a:rPr lang="en-ID" sz="3700" kern="1200" dirty="0"/>
            <a:t> </a:t>
          </a:r>
          <a:r>
            <a:rPr lang="en-ID" sz="3700" kern="1200" dirty="0" err="1"/>
            <a:t>Tuhan</a:t>
          </a:r>
          <a:r>
            <a:rPr lang="en-ID" sz="3700" kern="1200" dirty="0"/>
            <a:t>, </a:t>
          </a:r>
          <a:r>
            <a:rPr lang="en-ID" sz="3700" kern="1200" dirty="0" err="1"/>
            <a:t>diri</a:t>
          </a:r>
          <a:r>
            <a:rPr lang="en-ID" sz="3700" kern="1200" dirty="0"/>
            <a:t> </a:t>
          </a:r>
          <a:r>
            <a:rPr lang="en-ID" sz="3700" kern="1200" dirty="0" err="1"/>
            <a:t>sendiri</a:t>
          </a:r>
          <a:r>
            <a:rPr lang="en-ID" sz="3700" kern="1200" dirty="0"/>
            <a:t> dan orang lain.</a:t>
          </a:r>
          <a:endParaRPr lang="en-US" sz="3700" kern="1200" dirty="0"/>
        </a:p>
      </dsp:txBody>
      <dsp:txXfrm>
        <a:off x="0" y="2635048"/>
        <a:ext cx="7559504" cy="35997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B9A7C-3AC0-4C0E-84A5-7C7CF845F01A}">
      <dsp:nvSpPr>
        <dsp:cNvPr id="0" name=""/>
        <dsp:cNvSpPr/>
      </dsp:nvSpPr>
      <dsp:spPr>
        <a:xfrm>
          <a:off x="0" y="118579"/>
          <a:ext cx="7304685" cy="1277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b="1" kern="1200"/>
            <a:t>Pengkajian data objektif</a:t>
          </a:r>
          <a:endParaRPr lang="en-US" sz="3200" kern="1200"/>
        </a:p>
      </dsp:txBody>
      <dsp:txXfrm>
        <a:off x="62369" y="180948"/>
        <a:ext cx="7179947" cy="1152902"/>
      </dsp:txXfrm>
    </dsp:sp>
    <dsp:sp modelId="{7351817D-86A2-4517-A824-A66AABF101C9}">
      <dsp:nvSpPr>
        <dsp:cNvPr id="0" name=""/>
        <dsp:cNvSpPr/>
      </dsp:nvSpPr>
      <dsp:spPr>
        <a:xfrm>
          <a:off x="0" y="1488379"/>
          <a:ext cx="7304685" cy="1277640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kern="1200"/>
            <a:t>Pengkajian data objektif dilakukan mellui pengkajian klinik yang meliputi :</a:t>
          </a:r>
          <a:endParaRPr lang="en-US" sz="3200" kern="1200"/>
        </a:p>
      </dsp:txBody>
      <dsp:txXfrm>
        <a:off x="62369" y="1550748"/>
        <a:ext cx="7179947" cy="1152902"/>
      </dsp:txXfrm>
    </dsp:sp>
    <dsp:sp modelId="{32BF4B62-9ACB-4DD4-A901-4593048CA9CA}">
      <dsp:nvSpPr>
        <dsp:cNvPr id="0" name=""/>
        <dsp:cNvSpPr/>
      </dsp:nvSpPr>
      <dsp:spPr>
        <a:xfrm>
          <a:off x="0" y="2766020"/>
          <a:ext cx="7304685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92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500" kern="1200"/>
            <a:t>Pengkajian afek dan sikap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500" kern="1200" dirty="0" err="1"/>
            <a:t>Perilaku</a:t>
          </a:r>
          <a:r>
            <a:rPr lang="en-ID" sz="2500" kern="1200" dirty="0"/>
            <a:t>, </a:t>
          </a:r>
          <a:r>
            <a:rPr lang="en-ID" sz="2500" kern="1200" dirty="0" err="1"/>
            <a:t>verbalisasi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500" kern="1200"/>
            <a:t>Hubungan interpersonal dan lingkungan </a:t>
          </a:r>
          <a:endParaRPr lang="en-US" sz="2500" kern="1200"/>
        </a:p>
      </dsp:txBody>
      <dsp:txXfrm>
        <a:off x="0" y="2766020"/>
        <a:ext cx="7304685" cy="1291680"/>
      </dsp:txXfrm>
    </dsp:sp>
    <dsp:sp modelId="{CBB35654-F6D6-4303-B3CD-94AAD0E5CACE}">
      <dsp:nvSpPr>
        <dsp:cNvPr id="0" name=""/>
        <dsp:cNvSpPr/>
      </dsp:nvSpPr>
      <dsp:spPr>
        <a:xfrm>
          <a:off x="0" y="4057700"/>
          <a:ext cx="7304685" cy="127764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kern="1200"/>
            <a:t>Pengkajian data objektif terutama dilakukan melalui observasi.</a:t>
          </a:r>
          <a:endParaRPr lang="en-US" sz="3200" kern="1200"/>
        </a:p>
      </dsp:txBody>
      <dsp:txXfrm>
        <a:off x="62369" y="4120069"/>
        <a:ext cx="7179947" cy="11529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26CDD-6BBE-48DD-9BA2-01557F4C9492}">
      <dsp:nvSpPr>
        <dsp:cNvPr id="0" name=""/>
        <dsp:cNvSpPr/>
      </dsp:nvSpPr>
      <dsp:spPr>
        <a:xfrm>
          <a:off x="0" y="0"/>
          <a:ext cx="7945628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54CCEC-5A03-472E-8FED-216418C88AF9}">
      <dsp:nvSpPr>
        <dsp:cNvPr id="0" name=""/>
        <dsp:cNvSpPr/>
      </dsp:nvSpPr>
      <dsp:spPr>
        <a:xfrm>
          <a:off x="0" y="0"/>
          <a:ext cx="1589125" cy="545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b="1" kern="1200"/>
            <a:t>Karakteristik klien yang mengalami distress spiritual :</a:t>
          </a:r>
          <a:endParaRPr lang="en-US" sz="1900" kern="1200"/>
        </a:p>
      </dsp:txBody>
      <dsp:txXfrm>
        <a:off x="0" y="0"/>
        <a:ext cx="1589125" cy="5453920"/>
      </dsp:txXfrm>
    </dsp:sp>
    <dsp:sp modelId="{1A5183F7-F9A3-4D73-BB5C-FCE708700D43}">
      <dsp:nvSpPr>
        <dsp:cNvPr id="0" name=""/>
        <dsp:cNvSpPr/>
      </dsp:nvSpPr>
      <dsp:spPr>
        <a:xfrm>
          <a:off x="1708310" y="42941"/>
          <a:ext cx="6237317" cy="858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Klien yang tampak kesepian dan sedikit pengunjung,</a:t>
          </a:r>
          <a:endParaRPr lang="en-US" sz="2400" kern="1200"/>
        </a:p>
      </dsp:txBody>
      <dsp:txXfrm>
        <a:off x="1708310" y="42941"/>
        <a:ext cx="6237317" cy="858832"/>
      </dsp:txXfrm>
    </dsp:sp>
    <dsp:sp modelId="{DD7EE20D-49F2-4AD4-9CF2-1C76A677E664}">
      <dsp:nvSpPr>
        <dsp:cNvPr id="0" name=""/>
        <dsp:cNvSpPr/>
      </dsp:nvSpPr>
      <dsp:spPr>
        <a:xfrm>
          <a:off x="1589125" y="901774"/>
          <a:ext cx="63565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AE04A0F-816E-4E81-B5DC-54451BD46EA8}">
      <dsp:nvSpPr>
        <dsp:cNvPr id="0" name=""/>
        <dsp:cNvSpPr/>
      </dsp:nvSpPr>
      <dsp:spPr>
        <a:xfrm>
          <a:off x="1708310" y="944715"/>
          <a:ext cx="6237317" cy="858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Klien yang mengekspresikan rasa takut dan cemas,</a:t>
          </a:r>
          <a:endParaRPr lang="en-US" sz="2400" kern="1200"/>
        </a:p>
      </dsp:txBody>
      <dsp:txXfrm>
        <a:off x="1708310" y="944715"/>
        <a:ext cx="6237317" cy="858832"/>
      </dsp:txXfrm>
    </dsp:sp>
    <dsp:sp modelId="{F9C47E08-B813-44E3-AC98-0BA8AD3E8284}">
      <dsp:nvSpPr>
        <dsp:cNvPr id="0" name=""/>
        <dsp:cNvSpPr/>
      </dsp:nvSpPr>
      <dsp:spPr>
        <a:xfrm>
          <a:off x="1589125" y="1803548"/>
          <a:ext cx="63565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2063B1A-AEDA-417A-BD01-3B63584A0026}">
      <dsp:nvSpPr>
        <dsp:cNvPr id="0" name=""/>
        <dsp:cNvSpPr/>
      </dsp:nvSpPr>
      <dsp:spPr>
        <a:xfrm>
          <a:off x="1708310" y="1846490"/>
          <a:ext cx="6237317" cy="858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Klien yang mengekspresikan keraguan terhadap sistem kepercayaan/agama,</a:t>
          </a:r>
          <a:endParaRPr lang="en-US" sz="2400" kern="1200"/>
        </a:p>
      </dsp:txBody>
      <dsp:txXfrm>
        <a:off x="1708310" y="1846490"/>
        <a:ext cx="6237317" cy="858832"/>
      </dsp:txXfrm>
    </dsp:sp>
    <dsp:sp modelId="{1517AEEF-1E77-48A8-8A63-DD8C69996F49}">
      <dsp:nvSpPr>
        <dsp:cNvPr id="0" name=""/>
        <dsp:cNvSpPr/>
      </dsp:nvSpPr>
      <dsp:spPr>
        <a:xfrm>
          <a:off x="1589125" y="2705322"/>
          <a:ext cx="63565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5685F9A-590C-4087-B598-936A849B0C96}">
      <dsp:nvSpPr>
        <dsp:cNvPr id="0" name=""/>
        <dsp:cNvSpPr/>
      </dsp:nvSpPr>
      <dsp:spPr>
        <a:xfrm>
          <a:off x="1708310" y="2748264"/>
          <a:ext cx="6237317" cy="858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Klien yang mengekspresikan rasa takut terhadap kematian,</a:t>
          </a:r>
          <a:endParaRPr lang="en-US" sz="2400" kern="1200"/>
        </a:p>
      </dsp:txBody>
      <dsp:txXfrm>
        <a:off x="1708310" y="2748264"/>
        <a:ext cx="6237317" cy="858832"/>
      </dsp:txXfrm>
    </dsp:sp>
    <dsp:sp modelId="{4BB19405-F191-40B9-8FAB-801580FFB602}">
      <dsp:nvSpPr>
        <dsp:cNvPr id="0" name=""/>
        <dsp:cNvSpPr/>
      </dsp:nvSpPr>
      <dsp:spPr>
        <a:xfrm>
          <a:off x="1589125" y="3607096"/>
          <a:ext cx="63565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126492-B76B-4C36-9B46-2EA5A7C47A36}">
      <dsp:nvSpPr>
        <dsp:cNvPr id="0" name=""/>
        <dsp:cNvSpPr/>
      </dsp:nvSpPr>
      <dsp:spPr>
        <a:xfrm>
          <a:off x="1708310" y="3650038"/>
          <a:ext cx="6237317" cy="858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Klien yang akan dioperasi,</a:t>
          </a:r>
          <a:endParaRPr lang="en-US" sz="2400" kern="1200"/>
        </a:p>
      </dsp:txBody>
      <dsp:txXfrm>
        <a:off x="1708310" y="3650038"/>
        <a:ext cx="6237317" cy="858832"/>
      </dsp:txXfrm>
    </dsp:sp>
    <dsp:sp modelId="{F8382155-9F20-471C-A7D5-0E00DC1CB86D}">
      <dsp:nvSpPr>
        <dsp:cNvPr id="0" name=""/>
        <dsp:cNvSpPr/>
      </dsp:nvSpPr>
      <dsp:spPr>
        <a:xfrm>
          <a:off x="1589125" y="4508871"/>
          <a:ext cx="63565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49F44F6-E9B0-4D44-857F-D2A8F630F6F0}">
      <dsp:nvSpPr>
        <dsp:cNvPr id="0" name=""/>
        <dsp:cNvSpPr/>
      </dsp:nvSpPr>
      <dsp:spPr>
        <a:xfrm>
          <a:off x="1708310" y="4551812"/>
          <a:ext cx="6237317" cy="858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Penyakit yang berhubungan dengan emosi atau implikasi sosial dan agama.</a:t>
          </a:r>
          <a:endParaRPr lang="en-US" sz="2400" kern="1200"/>
        </a:p>
      </dsp:txBody>
      <dsp:txXfrm>
        <a:off x="1708310" y="4551812"/>
        <a:ext cx="6237317" cy="858832"/>
      </dsp:txXfrm>
    </dsp:sp>
    <dsp:sp modelId="{EF0B3732-2FDC-45CB-9E61-DBAA8632FDC7}">
      <dsp:nvSpPr>
        <dsp:cNvPr id="0" name=""/>
        <dsp:cNvSpPr/>
      </dsp:nvSpPr>
      <dsp:spPr>
        <a:xfrm>
          <a:off x="1589125" y="5410645"/>
          <a:ext cx="63565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964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153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462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39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718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35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37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1398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018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652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727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647F44D8-975F-4F1F-BDE6-2449C5D20C05}" type="datetimeFigureOut">
              <a:rPr lang="en-ID" smtClean="0"/>
              <a:t>05/12/2024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FF9354C2-2CD8-4031-BFF8-595F857EF6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5884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26E562-9620-83D4-995C-2DF8A68E7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ID" sz="5100" dirty="0" err="1"/>
              <a:t>Askep</a:t>
            </a:r>
            <a:r>
              <a:rPr lang="en-ID" sz="5100" dirty="0"/>
              <a:t> </a:t>
            </a:r>
            <a:r>
              <a:rPr lang="en-ID" sz="5100" dirty="0" err="1"/>
              <a:t>Lansia</a:t>
            </a:r>
            <a:r>
              <a:rPr lang="en-ID" sz="5100" dirty="0"/>
              <a:t> </a:t>
            </a:r>
            <a:r>
              <a:rPr lang="en-ID" sz="5100" dirty="0" err="1"/>
              <a:t>dengan</a:t>
            </a:r>
            <a:r>
              <a:rPr lang="en-ID" sz="5100" dirty="0"/>
              <a:t> </a:t>
            </a:r>
            <a:r>
              <a:rPr lang="en-ID" sz="5100" dirty="0" err="1"/>
              <a:t>Psikososial</a:t>
            </a:r>
            <a:r>
              <a:rPr lang="en-ID" sz="5100" dirty="0"/>
              <a:t> dan Spiritual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AAE9E-8BC6-0CEC-2927-03E28A58B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en-ID" dirty="0"/>
              <a:t>Oleh </a:t>
            </a:r>
            <a:r>
              <a:rPr lang="en-ID" dirty="0" err="1"/>
              <a:t>Ns.SUYAMTO</a:t>
            </a:r>
            <a:r>
              <a:rPr lang="en-ID" dirty="0"/>
              <a:t> SST., MPH</a:t>
            </a:r>
          </a:p>
          <a:p>
            <a:r>
              <a:rPr lang="en-ID" dirty="0" err="1"/>
              <a:t>Stikes</a:t>
            </a:r>
            <a:r>
              <a:rPr lang="en-ID" dirty="0"/>
              <a:t> </a:t>
            </a:r>
            <a:r>
              <a:rPr lang="en-ID" dirty="0" err="1"/>
              <a:t>Notokusumo</a:t>
            </a:r>
            <a:r>
              <a:rPr lang="en-ID" dirty="0"/>
              <a:t> Yogyakarta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Buddha figurine and lit candles on the ledge">
            <a:extLst>
              <a:ext uri="{FF2B5EF4-FFF2-40B4-BE49-F238E27FC236}">
                <a16:creationId xmlns:a16="http://schemas.microsoft.com/office/drawing/2014/main" id="{1B1EF2D7-5897-6622-260F-A8F5205A4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3249" b="-1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5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4229C8-FEB8-D4CA-C836-52E6FD671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158538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325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33258A-FFC3-80A0-1CB4-1327E02793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78969"/>
          <a:ext cx="10515600" cy="5897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7766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44404-79DD-A67B-878A-588701685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6436" y="354959"/>
            <a:ext cx="6112169" cy="54085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ID" sz="2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orang lain</a:t>
            </a:r>
            <a:b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Harmonis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suportif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   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Berbagi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waktu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pengetahuan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timbal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balik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    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Mengasuh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orangtua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orang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    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Meyakini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kematian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mengunjungi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melayat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dll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harmonis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    </a:t>
            </a:r>
            <a:endParaRPr lang="en-ID" sz="2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Konflik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orang lain.</a:t>
            </a:r>
          </a:p>
          <a:p>
            <a:pPr marL="457200" indent="-457200">
              <a:buAutoNum type="alphaL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Resolusi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menimbulkan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ketidakharmonisan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friksi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2200" dirty="0"/>
          </a:p>
          <a:p>
            <a:endParaRPr lang="en-ID" sz="2200" dirty="0"/>
          </a:p>
        </p:txBody>
      </p:sp>
    </p:spTree>
    <p:extLst>
      <p:ext uri="{BB962C8B-B14F-4D97-AF65-F5344CB8AC3E}">
        <p14:creationId xmlns:p14="http://schemas.microsoft.com/office/powerpoint/2010/main" val="3236566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2B722-DA7C-04C4-4795-16D211DF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6FDF4-0BE2-B996-A1E9-0BCC2399D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ketuhanan</a:t>
            </a:r>
            <a:endParaRPr lang="en-ID" sz="2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Agamais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agamais</a:t>
            </a:r>
            <a:endParaRPr lang="en-ID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D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      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Sembahyang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berdoa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meditasi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     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Perlengkapan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keagamaan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       Bersatu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alam</a:t>
            </a:r>
            <a:endParaRPr lang="en-ID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4437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DBFD4-5395-E996-8ED0-469BD510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Terpenuhi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apabila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A0E88-BDD8-C5EA-279B-549A5E0D4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Merumuskan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arti personal yang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positif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tentang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tujuan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keberadaannya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di dunia/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kehidupan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Mengembangkan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arti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penderitaan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dan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meyakini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hikmah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dari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suatu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kejadian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atau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penderitaan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Menjalin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hubungan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positif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dan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dinamis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melalui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keyakinan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, rasa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percaya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dan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cinta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Membina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integritas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personal dan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merasa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diri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berharga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Merasakan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kehidupan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yang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terarah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terlihat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melalui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harapan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Mengembangkan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hubungan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antar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manusia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yang </a:t>
            </a:r>
            <a:r>
              <a:rPr lang="en-ID" sz="2000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positif</a:t>
            </a:r>
            <a:r>
              <a:rPr lang="en-ID" sz="2000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3569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2214E5-1C33-144C-8F9F-FC633B0EF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ID" sz="25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KETERKAITAN ANTARA SPIRITUALITAS, KESEHATAN DAN SAKIT</a:t>
            </a:r>
            <a:endParaRPr lang="en-ID" sz="25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CC7814-33FE-79BA-E07A-56F0818F8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699519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656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9F747-87C2-05DF-DFC8-59ECB275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ID" sz="4000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Menuntun kebiasaan hidup sehari-hari</a:t>
            </a:r>
            <a:endParaRPr lang="en-ID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D07D54-69E0-D9CF-B1F4-98D5A32889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73833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1955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F7DE7-C626-5CD1-A970-0A0A46C3E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endParaRPr lang="en-ID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25573F-BE29-1B15-0CC3-263EE9255C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35482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2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F0CAC0-09D7-F2BB-82DC-1A7000CEE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ID" sz="41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 kekuatan dan penyembuhan</a:t>
            </a:r>
            <a:endParaRPr lang="en-ID" sz="41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21E9-1E01-6286-371F-93C6229A7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algn="just"/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mudah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dievaluasi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(Taylor,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Lilis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Le Mone, 1997).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Walaupun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demikian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pengaruh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tersebut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diamati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tenaga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mengetahui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cenderung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menahan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distress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luar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biasa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karena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kuat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mengikuti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semua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penyembuhan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memerlukan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upaya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ekstra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karena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semua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upaya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tersebut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berhasil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2200" dirty="0"/>
          </a:p>
        </p:txBody>
      </p:sp>
    </p:spTree>
    <p:extLst>
      <p:ext uri="{BB962C8B-B14F-4D97-AF65-F5344CB8AC3E}">
        <p14:creationId xmlns:p14="http://schemas.microsoft.com/office/powerpoint/2010/main" val="913274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C81D7A-71B8-A51A-1A41-8C58AE3A1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ID" sz="34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PROSES KEPERAWATAN </a:t>
            </a:r>
            <a:endParaRPr lang="en-ID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04D68-49AC-9352-4454-DA8141009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Pengkajian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dasarnya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informasi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awal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digali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Afilasi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</a:t>
            </a:r>
          </a:p>
          <a:p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  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Partisipasi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apakah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dilakukan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 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Jenis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partisipasi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agama.</a:t>
            </a:r>
          </a:p>
          <a:p>
            <a:endParaRPr lang="en-ID" sz="2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</a:t>
            </a:r>
            <a:r>
              <a:rPr lang="en-ID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spiritual, </a:t>
            </a:r>
            <a:r>
              <a:rPr lang="en-ID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mempengaruhi</a:t>
            </a:r>
            <a:r>
              <a:rPr lang="en-ID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  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Praktik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diet,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mencari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menerima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terapi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ritual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upacara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agama.</a:t>
            </a:r>
          </a:p>
          <a:p>
            <a:pPr marL="0" indent="0">
              <a:buNone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 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Persepsi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hukuman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cobaan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   Strategi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koping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20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63964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C2E871-29AB-4C89-6127-1E49BC70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 sz="34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PENDAHULUAN</a:t>
            </a:r>
            <a:endParaRPr lang="en-ID" sz="34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4D555-B381-B140-EFC2-8FF12384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tenaga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professional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kesempatan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paling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pelayanan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khususnya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pelayanan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komprehensif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dasar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holistik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ID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memandang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makhluk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bio-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sosiokultural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spiritual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berespon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holistik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keadaan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krisis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diberikan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bisa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terlepas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interaksi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berupaya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bagian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menyeluruh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memfasilitasi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pemenuhan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tersebut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walau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pun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keagamaan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yangtidak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sama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3295220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8B7068-DAD7-C6AE-31F7-43E7DDD7C5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778006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0454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C05CEB-7A43-CFC9-6FEB-DAB159AA3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ID" sz="4000" b="1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Pengkajian</a:t>
            </a:r>
            <a:r>
              <a:rPr lang="en-ID" sz="4000" b="1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data </a:t>
            </a:r>
            <a:r>
              <a:rPr lang="en-ID" sz="4000" b="1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subjektif</a:t>
            </a:r>
            <a:endParaRPr lang="en-ID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9D6CE-DF62-1087-77CC-8944B7BEC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endParaRPr lang="en-ID" sz="2000" b="1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ID" sz="2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D" sz="2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Pedoman Pengkajian Spiritual yang disusun oleh Stoll dalam Craven &amp; Hirnle (1996) mencakup empat area yaitu:</a:t>
            </a:r>
          </a:p>
          <a:p>
            <a:pPr marL="0" indent="0">
              <a:buNone/>
            </a:pPr>
            <a:endParaRPr lang="en-ID" sz="20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D" sz="2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Konsep tentang Tuhan atau Ketuhanan;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 harapan dan kekuatan;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Praktik agama dan ritual;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 antara keyakinin spiritual dan kondisi kesehatan.</a:t>
            </a:r>
          </a:p>
          <a:p>
            <a:pPr marL="0" indent="0">
              <a:buNone/>
            </a:pPr>
            <a:endParaRPr lang="en-ID" sz="2000"/>
          </a:p>
        </p:txBody>
      </p:sp>
    </p:spTree>
    <p:extLst>
      <p:ext uri="{BB962C8B-B14F-4D97-AF65-F5344CB8AC3E}">
        <p14:creationId xmlns:p14="http://schemas.microsoft.com/office/powerpoint/2010/main" val="3457750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B21357-7C97-40A2-9D6A-44ADE04ECD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112043"/>
              </p:ext>
            </p:extLst>
          </p:nvPr>
        </p:nvGraphicFramePr>
        <p:xfrm>
          <a:off x="4267200" y="750440"/>
          <a:ext cx="7304685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506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8C6E6F-64EA-E06B-6C83-8BE68DF7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endParaRPr lang="en-ID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C34EB0-4F71-7E73-3D32-92CB6F7E9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074613"/>
              </p:ext>
            </p:extLst>
          </p:nvPr>
        </p:nvGraphicFramePr>
        <p:xfrm>
          <a:off x="4037824" y="750440"/>
          <a:ext cx="7945628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768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BE8D45-1F12-763C-02A5-D6D4CDED8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10764"/>
              </p:ext>
            </p:extLst>
          </p:nvPr>
        </p:nvGraphicFramePr>
        <p:xfrm>
          <a:off x="4315326" y="750440"/>
          <a:ext cx="7652085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4603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25BE29-B086-D632-A6BF-F42BDD40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1909011"/>
            <a:ext cx="2950246" cy="2065341"/>
          </a:xfrm>
        </p:spPr>
        <p:txBody>
          <a:bodyPr anchor="b">
            <a:normAutofit/>
          </a:bodyPr>
          <a:lstStyle/>
          <a:p>
            <a:pPr algn="r"/>
            <a:r>
              <a:rPr lang="en-ID" sz="37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Diagnosa</a:t>
            </a:r>
            <a:r>
              <a:rPr lang="en-ID" sz="3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7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sz="37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 </a:t>
            </a:r>
            <a:endParaRPr lang="en-ID" sz="37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4E151-141A-FB31-FC8A-AB18581FC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032" y="649480"/>
            <a:ext cx="7860631" cy="5546047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penyesuaian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ketidakmampuan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merekonsiliasi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Koping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efektif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dukungan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utama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merasa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ditinggal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Tuhan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Takut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belum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siap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untukmenghadapi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kematian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pengalaman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setelah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kematian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Berduka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disfungsional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keputusasaan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arti.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Keputusasaan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peduli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termasuk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Tuhan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harga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kegagalan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sesuai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ajaran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Disfungsi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seksual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konflik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tidur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distress spiritual.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Resiko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tindak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kekerasan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thd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b/d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berarti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ID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900" dirty="0"/>
          </a:p>
        </p:txBody>
      </p:sp>
    </p:spTree>
    <p:extLst>
      <p:ext uri="{BB962C8B-B14F-4D97-AF65-F5344CB8AC3E}">
        <p14:creationId xmlns:p14="http://schemas.microsoft.com/office/powerpoint/2010/main" val="1447039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BEC406-92D1-B8B4-E88E-BC5645A9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ID" sz="40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Perencanaan</a:t>
            </a:r>
            <a:endParaRPr lang="en-ID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614140-E056-4E95-E03B-204678740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551704"/>
              </p:ext>
            </p:extLst>
          </p:nvPr>
        </p:nvGraphicFramePr>
        <p:xfrm>
          <a:off x="4487451" y="288757"/>
          <a:ext cx="7544127" cy="6336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0349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518211-9AFB-67E7-8A60-4BA8206E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 sz="4100" b="1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en-ID" sz="4100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ujuan klien dengan masalah psikososial dan distress spiritual</a:t>
            </a:r>
            <a:endParaRPr lang="en-ID" sz="4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B621F-2048-4194-7B21-066F072F5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186527" cy="558561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Mengidentifikasi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psikososial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memperoleh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arti dan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tujuan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mencintai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keterikatan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pengampunan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harapan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rasa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nyaman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ketika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menghadapi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tantangan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berupa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cidera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krisis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Mengembangkan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praktek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memupuk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komunikasi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dunia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luar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Mengekspresikan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kepuasan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keharmonisan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sehari-hari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083210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6B6C02-6597-56D3-2EB8-755A6472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 sz="4100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Hasil yang diperkirakan harus bersifat individual </a:t>
            </a:r>
            <a:endParaRPr lang="en-ID" sz="4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EDE86-DAA5-2CF0-1C50-02DDE1DBE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455934" cy="558561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Menggali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akar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praktik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Mengidentifikasi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menantang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Menggali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alternatif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mengingkari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memodifikasi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menguatkan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mengembangkan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baru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Mengidentifikasi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dukungan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(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membaca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kitab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suci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kelompok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pengajian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dsb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Melaporkan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mendemonstrasikan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berkurangnya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distress spiritual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setelah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keberhasilan</a:t>
            </a:r>
            <a:r>
              <a:rPr lang="en-ID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intervensi</a:t>
            </a:r>
            <a:endParaRPr lang="en-ID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600" dirty="0"/>
          </a:p>
        </p:txBody>
      </p:sp>
    </p:spTree>
    <p:extLst>
      <p:ext uri="{BB962C8B-B14F-4D97-AF65-F5344CB8AC3E}">
        <p14:creationId xmlns:p14="http://schemas.microsoft.com/office/powerpoint/2010/main" val="3475712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808D2-9BA7-6D22-DF19-BD9057AB9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 sz="3700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Perencanaan dirancang utk memenuhi kebutuhan Psikososial dan spiritual klien </a:t>
            </a:r>
            <a:endParaRPr lang="en-ID" sz="37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48E0-6C5A-6050-6A7D-522AA900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kewajiban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psikososil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</a:t>
            </a:r>
            <a:r>
              <a:rPr lang="en-ID" sz="22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dirinya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efektif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situasi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sedang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dialaminya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mempertahankan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membina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personal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dinamik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Maha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Pencipta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ketika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sedang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menghadapi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peristiwa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menyenangkan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mencari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arti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keberadaannya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situasi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sedang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dihadapinya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penuh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harapan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yang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relevan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2200" dirty="0"/>
          </a:p>
        </p:txBody>
      </p:sp>
    </p:spTree>
    <p:extLst>
      <p:ext uri="{BB962C8B-B14F-4D97-AF65-F5344CB8AC3E}">
        <p14:creationId xmlns:p14="http://schemas.microsoft.com/office/powerpoint/2010/main" val="373207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20ACE9-FB7E-D256-D699-3F402DC9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 sz="4100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PENGERTIAN</a:t>
            </a:r>
            <a:endParaRPr lang="en-ID" sz="4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A2783-7A0C-AFDF-B532-28D2D11AE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Spiritualitas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,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keyakinan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dan agama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merupakan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hal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yang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terpisah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,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walau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pun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seringkali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diartikan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sama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Pemahaman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tentang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perbedaan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antara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tiga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istilah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tersebut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sangat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penting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bagi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perawat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untuk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menghindarkan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salah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pengertian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yang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akan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mempengaruhi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pendekatan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yang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digunakan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perawat</a:t>
            </a:r>
            <a:r>
              <a:rPr lang="en-ID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258204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DB09A5-9ACD-0058-9524-B81AEFB8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ID" sz="3400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Implementasi</a:t>
            </a:r>
            <a:endParaRPr lang="en-ID" sz="34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08AFD3-B6BA-2391-45A7-AF32B14D2E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054278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6950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301841-9EB4-2024-4745-A6D546FA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en-ID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F3B65-D04A-3FA6-E5FB-A48D2F69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lphaLcPeriod" startAt="6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Menerapkan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teknik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komunikasi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terapeutik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teknik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mendukung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menerima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bertanya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informasi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refleksi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menggali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dimiliki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lphaLcPeriod" startAt="6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Meningkatkan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kesadaran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kepekaan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ucapan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pesan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verbal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lphaLcPeriod" startAt="6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Bersikap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empati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berarti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memahami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lphaLcPeriod" startAt="6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Memahami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tnp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menghukum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walaupun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berarti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menyetujui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404856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1E859F-A7B3-A995-4D73-13A231B75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Hal  hal yang perlu diperhatikan 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08530-2550-968D-9306-088E10E38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Mentukan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arti dan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situasi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bagaimana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berespon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Apakah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menganggap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dideritanya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merupakan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hukuman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cobaan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anugerah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Tuhan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memfasilitasi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agar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kewajiban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agama.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Memberitahu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pelayanan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yang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tersedia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RS.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78346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37ED0-DAAA-454C-4D93-12A6E7E29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60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Intervensi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keperawatan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perlu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disesuaikan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dengan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tahap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perkembangan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keyakinan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agama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tiap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individu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klien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berdasarkan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usia</a:t>
            </a:r>
            <a:r>
              <a:rPr lang="en-ID" kern="10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endParaRPr lang="en-ID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47BCDE-B978-F560-B5C4-6E697ABD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endParaRPr lang="en-ID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32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35A3-0BAA-68D2-DC0C-086D22DD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7612"/>
          </a:xfrm>
        </p:spPr>
        <p:txBody>
          <a:bodyPr>
            <a:normAutofit fontScale="90000"/>
          </a:bodyPr>
          <a:lstStyle/>
          <a:p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Evaluasi</a:t>
            </a:r>
            <a:endParaRPr lang="en-ID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02B1BF-69C4-9E01-0350-5F5EAB555A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801141"/>
              </p:ext>
            </p:extLst>
          </p:nvPr>
        </p:nvGraphicFramePr>
        <p:xfrm>
          <a:off x="838200" y="1267326"/>
          <a:ext cx="10515600" cy="4909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2884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49EA3-456F-DCDF-8881-82C81699C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 kern="100">
                <a:solidFill>
                  <a:srgbClr val="FFFFFF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Reference</a:t>
            </a:r>
            <a:endParaRPr lang="en-ID">
              <a:solidFill>
                <a:srgbClr val="FFF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C559E-CCEE-7B89-7798-6BC1E0687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Hidayat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Alimul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A, (2004).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Pengantar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Konsep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Dasar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Salemba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Medika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Jakarta. </a:t>
            </a:r>
          </a:p>
          <a:p>
            <a:pPr marL="0" indent="0">
              <a:buNone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Murwani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Arita, (2008).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Pengantar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Konsep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Dasar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Keparawatan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Fitramaya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Yogyakarta.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84229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5D38E7-CCB3-C120-975E-2930D506433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25464"/>
          <a:ext cx="10515600" cy="585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000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uddha figurine with a person sitting on the background holding a beaded necklace">
            <a:extLst>
              <a:ext uri="{FF2B5EF4-FFF2-40B4-BE49-F238E27FC236}">
                <a16:creationId xmlns:a16="http://schemas.microsoft.com/office/drawing/2014/main" id="{B4FC19B9-9373-FF2C-C236-D872E7E4C0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667" r="16667"/>
          <a:stretch/>
        </p:blipFill>
        <p:spPr>
          <a:xfrm>
            <a:off x="-1" y="-2"/>
            <a:ext cx="6096001" cy="68580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8AF1-3948-64EB-E7C9-6B67C99D4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21" y="272717"/>
            <a:ext cx="5743074" cy="596736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Stoll (1989)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selanjutnya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menguraikan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spiritualitas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konsep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dua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dimensi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ID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imensi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vertikal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Maha Tinggi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menuntun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D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imensi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horizontal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orang lain dan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Terdapat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terus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menerus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dua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dimensi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tersebut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303392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12932A-E5B3-19EF-B9F7-B9E95EFC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 sz="4100">
                <a:solidFill>
                  <a:srgbClr val="FFFFFF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Kesimpulan</a:t>
            </a:r>
            <a:endParaRPr lang="en-ID" sz="4100">
              <a:solidFill>
                <a:srgbClr val="FFF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0EBAE-6B56-DFD4-E2CD-3F92D7216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127" y="1526033"/>
            <a:ext cx="6871063" cy="39352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dirty="0" err="1"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ebutuhan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spiritual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merupakan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kebutuhan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untuk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mencari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arti dan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tujuan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hidup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,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kebutuhan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untuk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mencintai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dan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dicintai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serta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rasa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keterikatan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, dan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kebutuhan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untuk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memberikan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dan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mendapatkan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maaf</a:t>
            </a:r>
            <a:r>
              <a:rPr lang="en-ID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.</a:t>
            </a:r>
          </a:p>
          <a:p>
            <a:endParaRPr lang="en-ID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2902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26F92-8577-0EF3-851F-6DF6E3C45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6461"/>
            <a:ext cx="10515600" cy="582050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Kepercayaan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(faith)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kepercayaan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berarti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mempercayai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komitmen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sesuatu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D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memahami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yaitu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melihat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menyeluruh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995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88C51-125E-7CEA-F181-B44710EC2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8274" y="224589"/>
            <a:ext cx="6577263" cy="6368716"/>
          </a:xfrm>
        </p:spPr>
        <p:txBody>
          <a:bodyPr anchor="t">
            <a:normAutofit/>
          </a:bodyPr>
          <a:lstStyle/>
          <a:p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ibadah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terorganisir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teratur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sentral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ritual, dan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praktik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biasanya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berhubungan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kematian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perkawinan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keselamatan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penyelamatan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(salvation). </a:t>
            </a:r>
          </a:p>
          <a:p>
            <a:pPr marL="0" indent="0">
              <a:buNone/>
            </a:pP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aturan-aturan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tertentu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diprakktikan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sehari-hari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kepuasan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menjalankannya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Perkembangan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keagamaan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merujuk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penerimaan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aturan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ritual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tertentu</a:t>
            </a: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50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0F73DAF-46B0-DC5A-2EC1-6D26EA9E7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ID" sz="3600" b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KARAKTERISTIK SPIRITUALITAS</a:t>
            </a:r>
            <a:endParaRPr lang="en-ID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7D5D-E8E4-4220-DAEF-AB6392BD2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110" y="804672"/>
            <a:ext cx="6082090" cy="5230368"/>
          </a:xfrm>
        </p:spPr>
        <p:txBody>
          <a:bodyPr anchor="ctr">
            <a:normAutofit/>
          </a:bodyPr>
          <a:lstStyle/>
          <a:p>
            <a:pPr algn="just"/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Untuk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memudahkan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dalam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memberikan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asuhan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keperawatan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dengan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memperhatikan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kebutuhan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spiritual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penerima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layanan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keperawatan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,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maka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perawat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mutlak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perlu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memiliki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kemampuan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mengidentifikasi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atau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mengenal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karakteristik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spiritualitas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sebagai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kern="100" dirty="0" err="1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berikut</a:t>
            </a:r>
            <a:r>
              <a:rPr lang="en-ID" kern="100" dirty="0">
                <a:solidFill>
                  <a:schemeClr val="tx2"/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:</a:t>
            </a:r>
          </a:p>
          <a:p>
            <a:endParaRPr lang="en-ID" sz="1800" dirty="0">
              <a:solidFill>
                <a:schemeClr val="tx2"/>
              </a:solidFill>
            </a:endParaRPr>
          </a:p>
          <a:p>
            <a:endParaRPr lang="en-ID" sz="1800" dirty="0">
              <a:solidFill>
                <a:schemeClr val="tx2"/>
              </a:solidFill>
            </a:endParaRPr>
          </a:p>
          <a:p>
            <a:endParaRPr lang="en-ID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578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1884</Words>
  <Application>Microsoft Office PowerPoint</Application>
  <PresentationFormat>Widescreen</PresentationFormat>
  <Paragraphs>182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Aharoni</vt:lpstr>
      <vt:lpstr>Aptos</vt:lpstr>
      <vt:lpstr>Aptos Display</vt:lpstr>
      <vt:lpstr>Arial</vt:lpstr>
      <vt:lpstr>Calibri</vt:lpstr>
      <vt:lpstr>Office Theme</vt:lpstr>
      <vt:lpstr>Askep Lansia dengan Psikososial dan Spiritual </vt:lpstr>
      <vt:lpstr>PENDAHULUAN</vt:lpstr>
      <vt:lpstr>PENGERTIAN</vt:lpstr>
      <vt:lpstr>PowerPoint Presentation</vt:lpstr>
      <vt:lpstr>PowerPoint Presentation</vt:lpstr>
      <vt:lpstr>Kesimpulan</vt:lpstr>
      <vt:lpstr>PowerPoint Presentation</vt:lpstr>
      <vt:lpstr>PowerPoint Presentation</vt:lpstr>
      <vt:lpstr>KARAKTERISTIK SPIRITUALITAS</vt:lpstr>
      <vt:lpstr>PowerPoint Presentation</vt:lpstr>
      <vt:lpstr>PowerPoint Presentation</vt:lpstr>
      <vt:lpstr>PowerPoint Presentation</vt:lpstr>
      <vt:lpstr>PowerPoint Presentation</vt:lpstr>
      <vt:lpstr>Terpenuhi keb Spiritual apabila</vt:lpstr>
      <vt:lpstr>KETERKAITAN ANTARA SPIRITUALITAS, KESEHATAN DAN SAKIT</vt:lpstr>
      <vt:lpstr>Menuntun kebiasaan hidup sehari-hari</vt:lpstr>
      <vt:lpstr>PowerPoint Presentation</vt:lpstr>
      <vt:lpstr>Sumber kekuatan dan penyembuhan</vt:lpstr>
      <vt:lpstr>PROSES KEPERAWATAN </vt:lpstr>
      <vt:lpstr>PowerPoint Presentation</vt:lpstr>
      <vt:lpstr>Pengkajian data subjektif</vt:lpstr>
      <vt:lpstr>PowerPoint Presentation</vt:lpstr>
      <vt:lpstr>PowerPoint Presentation</vt:lpstr>
      <vt:lpstr>PowerPoint Presentation</vt:lpstr>
      <vt:lpstr>Diagnosa keperawatan. </vt:lpstr>
      <vt:lpstr>Perencanaan</vt:lpstr>
      <vt:lpstr>Tujuan klien dengan masalah psikososial dan distress spiritual</vt:lpstr>
      <vt:lpstr>Hasil yang diperkirakan harus bersifat individual </vt:lpstr>
      <vt:lpstr>Perencanaan dirancang utk memenuhi kebutuhan Psikososial dan spiritual klien </vt:lpstr>
      <vt:lpstr>Implementasi</vt:lpstr>
      <vt:lpstr>PowerPoint Presentation</vt:lpstr>
      <vt:lpstr>Hal  hal yang perlu diperhatikan  </vt:lpstr>
      <vt:lpstr>PowerPoint Presentation</vt:lpstr>
      <vt:lpstr>Evaluasi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hasto nsp</dc:creator>
  <cp:lastModifiedBy>hasto nsp</cp:lastModifiedBy>
  <cp:revision>11</cp:revision>
  <dcterms:created xsi:type="dcterms:W3CDTF">2024-12-02T07:49:49Z</dcterms:created>
  <dcterms:modified xsi:type="dcterms:W3CDTF">2024-12-05T04:50:10Z</dcterms:modified>
</cp:coreProperties>
</file>