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19507200" cy="10972800"/>
  <p:notesSz cx="19507200" cy="10972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916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63040" y="3401568"/>
            <a:ext cx="16581120" cy="23042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926080" y="6144768"/>
            <a:ext cx="13655040" cy="274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75360" y="2523744"/>
            <a:ext cx="8485632" cy="72420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046208" y="2523744"/>
            <a:ext cx="8485632" cy="72420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5360" y="438912"/>
            <a:ext cx="17556480" cy="17556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5360" y="2523744"/>
            <a:ext cx="17556480" cy="72420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632448" y="10204704"/>
            <a:ext cx="6242304" cy="548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75360" y="10204704"/>
            <a:ext cx="4486656" cy="548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045185" y="10204704"/>
            <a:ext cx="4486656" cy="548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3E100-B855-7FD5-1711-D0E400F1F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0"/>
            <a:ext cx="18516600" cy="985456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sz="9600" dirty="0">
                <a:latin typeface="Abadi" panose="020B0604020104020204" pitchFamily="34" charset="0"/>
              </a:rPr>
              <a:t>KONSEP PROMOSI KESEHATAN</a:t>
            </a:r>
            <a:br>
              <a:rPr lang="en-US" sz="9600" dirty="0"/>
            </a:br>
            <a:br>
              <a:rPr lang="en-US" sz="9600" dirty="0"/>
            </a:br>
            <a:br>
              <a:rPr lang="en-US" sz="9600" dirty="0"/>
            </a:br>
            <a:br>
              <a:rPr lang="en-US" sz="9600" dirty="0"/>
            </a:br>
            <a:endParaRPr lang="en-ID" sz="9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AADFB-912C-6676-2D62-AAE527E7B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514600"/>
            <a:ext cx="13563600" cy="711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65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752475"/>
            <a:ext cx="17983200" cy="102203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475" y="228600"/>
            <a:ext cx="18754725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457200"/>
            <a:ext cx="18440400" cy="10515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428625"/>
            <a:ext cx="18897600" cy="105441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609600"/>
            <a:ext cx="18440400" cy="10363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19050000" cy="10591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14450"/>
            <a:ext cx="19507200" cy="96583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075" y="533400"/>
            <a:ext cx="18907125" cy="10439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5350" y="295275"/>
            <a:ext cx="18611850" cy="106775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050" y="1143000"/>
            <a:ext cx="18726150" cy="9829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609600"/>
            <a:ext cx="18897600" cy="10363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733425"/>
            <a:ext cx="17678400" cy="102393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0850" y="1019175"/>
            <a:ext cx="16516350" cy="99536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276225"/>
            <a:ext cx="18745200" cy="106965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609600"/>
            <a:ext cx="18669000" cy="100679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76225"/>
            <a:ext cx="19202400" cy="106965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B5F25D-83D3-3550-1ACD-C88D61AE0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C0BDADD-0397-FA2C-2954-08B95B95A30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26080" y="914400"/>
            <a:ext cx="13655040" cy="8458200"/>
          </a:xfrm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97360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9507200" cy="10515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125" y="1057275"/>
            <a:ext cx="19269075" cy="99155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18897600" cy="10515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752475"/>
            <a:ext cx="17678400" cy="102203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447675"/>
            <a:ext cx="18592800" cy="105251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495425"/>
            <a:ext cx="18897600" cy="94773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42875"/>
            <a:ext cx="19202400" cy="108299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7</Words>
  <Application>Microsoft Office PowerPoint</Application>
  <PresentationFormat>Custom</PresentationFormat>
  <Paragraphs>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Abadi</vt:lpstr>
      <vt:lpstr>Calibri</vt:lpstr>
      <vt:lpstr>Office Theme</vt:lpstr>
      <vt:lpstr>KONSEP PROMOSI KESEHATAN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PROMOSI KESEHATAN</dc:title>
  <dc:creator>HP</dc:creator>
  <cp:lastModifiedBy>HP</cp:lastModifiedBy>
  <cp:revision>2</cp:revision>
  <dcterms:created xsi:type="dcterms:W3CDTF">2024-09-11T00:55:12Z</dcterms:created>
  <dcterms:modified xsi:type="dcterms:W3CDTF">2024-10-30T02:38:01Z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2024-09-11T00:00:00Z</vt:filetime>
  </property>
  <property fmtid="{D5CDD505-2E9C-101B-9397-08002B2CF9AE}" pid="3" name="LastSaved">
    <vt:filetime>2024-09-11T00:00:00Z</vt:filetime>
  </property>
</Properties>
</file>