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1" r:id="rId6"/>
    <p:sldId id="374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56" r:id="rId18"/>
    <p:sldId id="357" r:id="rId19"/>
    <p:sldId id="358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9" r:id="rId55"/>
    <p:sldId id="360" r:id="rId56"/>
    <p:sldId id="361" r:id="rId57"/>
    <p:sldId id="362" r:id="rId58"/>
    <p:sldId id="363" r:id="rId59"/>
    <p:sldId id="366" r:id="rId60"/>
    <p:sldId id="365" r:id="rId61"/>
    <p:sldId id="367" r:id="rId62"/>
    <p:sldId id="368" r:id="rId63"/>
    <p:sldId id="369" r:id="rId64"/>
    <p:sldId id="370" r:id="rId65"/>
    <p:sldId id="371" r:id="rId66"/>
    <p:sldId id="372" r:id="rId67"/>
    <p:sldId id="373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Stroke </c:v>
                </c:pt>
                <c:pt idx="1">
                  <c:v>Gagal ginjal kronik </c:v>
                </c:pt>
                <c:pt idx="2">
                  <c:v>Diabetes Melitus</c:v>
                </c:pt>
                <c:pt idx="3">
                  <c:v>Hipertensi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6.9</c:v>
                </c:pt>
                <c:pt idx="3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8-4DD1-ACEA-B5C47B18ED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Stroke </c:v>
                </c:pt>
                <c:pt idx="1">
                  <c:v>Gagal ginjal kronik </c:v>
                </c:pt>
                <c:pt idx="2">
                  <c:v>Diabetes Melitus</c:v>
                </c:pt>
                <c:pt idx="3">
                  <c:v>Hipertensi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10.9</c:v>
                </c:pt>
                <c:pt idx="1">
                  <c:v>3.8</c:v>
                </c:pt>
                <c:pt idx="2">
                  <c:v>8.5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8-4DD1-ACEA-B5C47B18E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169376"/>
        <c:axId val="678167712"/>
      </c:barChart>
      <c:catAx>
        <c:axId val="67816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167712"/>
        <c:crosses val="autoZero"/>
        <c:auto val="1"/>
        <c:lblAlgn val="ctr"/>
        <c:lblOffset val="100"/>
        <c:noMultiLvlLbl val="0"/>
      </c:catAx>
      <c:valAx>
        <c:axId val="67816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169376"/>
        <c:crosses val="autoZero"/>
        <c:crossBetween val="between"/>
      </c:valAx>
      <c:spPr>
        <a:solidFill>
          <a:schemeClr val="tx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Kanker</a:t>
            </a:r>
            <a:r>
              <a:rPr lang="en-US" b="1" baseline="0" dirty="0"/>
              <a:t> </a:t>
            </a:r>
            <a:r>
              <a:rPr lang="en-US" b="1" baseline="0" dirty="0" err="1"/>
              <a:t>Payudara</a:t>
            </a:r>
            <a:r>
              <a:rPr lang="en-US" b="1" baseline="0" dirty="0"/>
              <a:t> 12.014 orang (28,7%) dan </a:t>
            </a:r>
            <a:r>
              <a:rPr lang="en-US" b="1" baseline="0" dirty="0" err="1"/>
              <a:t>Kanker</a:t>
            </a:r>
            <a:r>
              <a:rPr lang="en-US" b="1" baseline="0" dirty="0"/>
              <a:t> </a:t>
            </a:r>
            <a:r>
              <a:rPr lang="en-US" b="1" baseline="0" dirty="0" err="1"/>
              <a:t>Serviks</a:t>
            </a:r>
            <a:r>
              <a:rPr lang="en-US" b="1" baseline="0" dirty="0"/>
              <a:t> 5.349 orang (12,8%) </a:t>
            </a:r>
            <a:r>
              <a:rPr lang="en-US" b="1" baseline="0" dirty="0" err="1"/>
              <a:t>dari</a:t>
            </a:r>
            <a:r>
              <a:rPr lang="en-US" b="1" baseline="0" dirty="0"/>
              <a:t> </a:t>
            </a:r>
            <a:r>
              <a:rPr lang="en-US" b="1" baseline="0" dirty="0" err="1"/>
              <a:t>jumlah</a:t>
            </a:r>
            <a:r>
              <a:rPr lang="en-US" b="1" baseline="0" dirty="0"/>
              <a:t> </a:t>
            </a:r>
            <a:r>
              <a:rPr lang="en-US" b="1" baseline="0" dirty="0" err="1"/>
              <a:t>Kanker</a:t>
            </a:r>
            <a:r>
              <a:rPr lang="en-US" b="1" baseline="0" dirty="0"/>
              <a:t> </a:t>
            </a:r>
            <a:r>
              <a:rPr lang="en-US" b="1" baseline="0" dirty="0" err="1"/>
              <a:t>kurang</a:t>
            </a:r>
            <a:r>
              <a:rPr lang="en-US" b="1" baseline="0" dirty="0"/>
              <a:t> </a:t>
            </a:r>
            <a:r>
              <a:rPr lang="en-US" b="1" baseline="0" dirty="0" err="1"/>
              <a:t>lebih</a:t>
            </a:r>
            <a:r>
              <a:rPr lang="en-US" b="1" baseline="0" dirty="0"/>
              <a:t> 42.000 (</a:t>
            </a:r>
            <a:r>
              <a:rPr lang="en-US" b="1" baseline="0" dirty="0" err="1"/>
              <a:t>Rahajeng</a:t>
            </a:r>
            <a:r>
              <a:rPr lang="en-US" b="1" baseline="0" dirty="0"/>
              <a:t>, 2014)</a:t>
            </a:r>
            <a:endParaRPr lang="en-ID" b="1" dirty="0"/>
          </a:p>
        </c:rich>
      </c:tx>
      <c:layout>
        <c:manualLayout>
          <c:xMode val="edge"/>
          <c:yMode val="edge"/>
          <c:x val="0.13239898989898993"/>
          <c:y val="2.0261711109480246E-2"/>
        </c:manualLayout>
      </c:layout>
      <c:overlay val="0"/>
      <c:spPr>
        <a:solidFill>
          <a:srgbClr val="92D05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Kanker Payudara </c:v>
                </c:pt>
                <c:pt idx="1">
                  <c:v>Kanker Serviks 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0.28699999999999998</c:v>
                </c:pt>
                <c:pt idx="1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76-4ECC-8C2A-EAA271FB9B1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Kanker Payudara </c:v>
                </c:pt>
                <c:pt idx="1">
                  <c:v>Kanker Serviks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876-4ECC-8C2A-EAA271FB9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9709904"/>
        <c:axId val="809706992"/>
      </c:barChart>
      <c:catAx>
        <c:axId val="80970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tx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706992"/>
        <c:crosses val="autoZero"/>
        <c:auto val="1"/>
        <c:lblAlgn val="ctr"/>
        <c:lblOffset val="100"/>
        <c:noMultiLvlLbl val="0"/>
      </c:catAx>
      <c:valAx>
        <c:axId val="809706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709904"/>
        <c:crosses val="autoZero"/>
        <c:crossBetween val="between"/>
      </c:valAx>
      <c:spPr>
        <a:solidFill>
          <a:srgbClr val="002060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762E7-39A5-458C-BA57-5C56726AB17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C477F21E-8029-4C32-BEDA-CC7342AF30F6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Latar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belakang</a:t>
          </a:r>
          <a:endParaRPr lang="en-ID" b="1" dirty="0">
            <a:solidFill>
              <a:schemeClr val="tx1"/>
            </a:solidFill>
          </a:endParaRPr>
        </a:p>
      </dgm:t>
    </dgm:pt>
    <dgm:pt modelId="{18915C01-2C6E-477C-8976-C1C5278E36AE}" type="parTrans" cxnId="{281AB6FA-2AB8-4212-B4AC-AD0A96BC17E1}">
      <dgm:prSet/>
      <dgm:spPr/>
      <dgm:t>
        <a:bodyPr/>
        <a:lstStyle/>
        <a:p>
          <a:endParaRPr lang="en-ID"/>
        </a:p>
      </dgm:t>
    </dgm:pt>
    <dgm:pt modelId="{45D1F1AF-EB78-40EB-83A8-AA2ECC12F8DB}" type="sibTrans" cxnId="{281AB6FA-2AB8-4212-B4AC-AD0A96BC17E1}">
      <dgm:prSet/>
      <dgm:spPr/>
      <dgm:t>
        <a:bodyPr/>
        <a:lstStyle/>
        <a:p>
          <a:endParaRPr lang="en-ID"/>
        </a:p>
      </dgm:t>
    </dgm:pt>
    <dgm:pt modelId="{DD9756BC-1D53-4ACA-B43A-2BEF573DFF81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Tumbang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Dewasa</a:t>
          </a:r>
          <a:endParaRPr lang="en-ID" b="1" dirty="0">
            <a:solidFill>
              <a:schemeClr val="tx1"/>
            </a:solidFill>
          </a:endParaRPr>
        </a:p>
      </dgm:t>
    </dgm:pt>
    <dgm:pt modelId="{5E3DE5B3-5126-44C7-8CEB-C062727046D4}" type="parTrans" cxnId="{A7EA88A8-B3EF-4A3D-B5FE-0489EE2A0EA6}">
      <dgm:prSet/>
      <dgm:spPr/>
      <dgm:t>
        <a:bodyPr/>
        <a:lstStyle/>
        <a:p>
          <a:endParaRPr lang="en-ID"/>
        </a:p>
      </dgm:t>
    </dgm:pt>
    <dgm:pt modelId="{C71AB16D-17FA-4144-8418-5AFD1C564E0C}" type="sibTrans" cxnId="{A7EA88A8-B3EF-4A3D-B5FE-0489EE2A0EA6}">
      <dgm:prSet/>
      <dgm:spPr/>
      <dgm:t>
        <a:bodyPr/>
        <a:lstStyle/>
        <a:p>
          <a:endParaRPr lang="en-ID"/>
        </a:p>
      </dgm:t>
    </dgm:pt>
    <dgm:pt modelId="{BE871FC3-45C1-403A-A160-165BB9F67374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Indikator</a:t>
          </a:r>
          <a:r>
            <a:rPr lang="en-US" b="1" dirty="0">
              <a:solidFill>
                <a:schemeClr val="tx1"/>
              </a:solidFill>
            </a:rPr>
            <a:t> Utama Kesehatan </a:t>
          </a:r>
          <a:r>
            <a:rPr lang="en-US" b="1" dirty="0" err="1">
              <a:solidFill>
                <a:schemeClr val="tx1"/>
              </a:solidFill>
            </a:rPr>
            <a:t>Usia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Dewasa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Pria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B58A3EE6-CCA4-41E1-8046-2EDE028293CD}" type="parTrans" cxnId="{A9D1221C-DE58-4F97-A54B-B562793DA9E4}">
      <dgm:prSet/>
      <dgm:spPr/>
      <dgm:t>
        <a:bodyPr/>
        <a:lstStyle/>
        <a:p>
          <a:endParaRPr lang="en-ID"/>
        </a:p>
      </dgm:t>
    </dgm:pt>
    <dgm:pt modelId="{EA44CB43-284F-44AD-ADFA-21627E05A90D}" type="sibTrans" cxnId="{A9D1221C-DE58-4F97-A54B-B562793DA9E4}">
      <dgm:prSet/>
      <dgm:spPr/>
      <dgm:t>
        <a:bodyPr/>
        <a:lstStyle/>
        <a:p>
          <a:endParaRPr lang="en-ID"/>
        </a:p>
      </dgm:t>
    </dgm:pt>
    <dgm:pt modelId="{29914D53-E6E2-48C5-8882-3DDDA139E240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Faktor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yg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menghambat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kesehatan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laki-laki</a:t>
          </a:r>
          <a:endParaRPr lang="en-ID" b="1" dirty="0">
            <a:solidFill>
              <a:schemeClr val="tx1"/>
            </a:solidFill>
          </a:endParaRPr>
        </a:p>
      </dgm:t>
    </dgm:pt>
    <dgm:pt modelId="{776A7937-48D3-4DD0-AA8F-29F9C7DC6268}" type="parTrans" cxnId="{603A7C13-28FC-4F1D-BD65-A995BB56CD20}">
      <dgm:prSet/>
      <dgm:spPr/>
      <dgm:t>
        <a:bodyPr/>
        <a:lstStyle/>
        <a:p>
          <a:endParaRPr lang="en-ID"/>
        </a:p>
      </dgm:t>
    </dgm:pt>
    <dgm:pt modelId="{F0FD5A56-C198-46AD-AAC3-D57AC3380D08}" type="sibTrans" cxnId="{603A7C13-28FC-4F1D-BD65-A995BB56CD20}">
      <dgm:prSet/>
      <dgm:spPr/>
      <dgm:t>
        <a:bodyPr/>
        <a:lstStyle/>
        <a:p>
          <a:endParaRPr lang="en-ID"/>
        </a:p>
      </dgm:t>
    </dgm:pt>
    <dgm:pt modelId="{60CB8719-84E7-480F-BBBF-5791451CDD9F}">
      <dgm:prSet phldrT="[Text]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Upaya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Individu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utk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mengatasi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penyakit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4E435679-EE06-455D-811D-A15DE185C19F}" type="parTrans" cxnId="{3EE0925C-B493-4D43-9BC4-4DD88BC4F026}">
      <dgm:prSet/>
      <dgm:spPr/>
      <dgm:t>
        <a:bodyPr/>
        <a:lstStyle/>
        <a:p>
          <a:endParaRPr lang="en-ID"/>
        </a:p>
      </dgm:t>
    </dgm:pt>
    <dgm:pt modelId="{9BBCB98F-D19F-4BAA-B35F-64D005E2C4A4}" type="sibTrans" cxnId="{3EE0925C-B493-4D43-9BC4-4DD88BC4F026}">
      <dgm:prSet/>
      <dgm:spPr/>
      <dgm:t>
        <a:bodyPr/>
        <a:lstStyle/>
        <a:p>
          <a:endParaRPr lang="en-ID"/>
        </a:p>
      </dgm:t>
    </dgm:pt>
    <dgm:pt modelId="{F193DA6C-B2A3-4672-B126-2D11A1B5DCEB}" type="pres">
      <dgm:prSet presAssocID="{A25762E7-39A5-458C-BA57-5C56726AB173}" presName="diagram" presStyleCnt="0">
        <dgm:presLayoutVars>
          <dgm:dir/>
          <dgm:resizeHandles val="exact"/>
        </dgm:presLayoutVars>
      </dgm:prSet>
      <dgm:spPr/>
    </dgm:pt>
    <dgm:pt modelId="{63CFED76-73E5-4B76-B3F3-0B748B817500}" type="pres">
      <dgm:prSet presAssocID="{C477F21E-8029-4C32-BEDA-CC7342AF30F6}" presName="node" presStyleLbl="node1" presStyleIdx="0" presStyleCnt="5">
        <dgm:presLayoutVars>
          <dgm:bulletEnabled val="1"/>
        </dgm:presLayoutVars>
      </dgm:prSet>
      <dgm:spPr/>
    </dgm:pt>
    <dgm:pt modelId="{8EB260BE-FA19-48C0-AC6D-2DF6AEE6984F}" type="pres">
      <dgm:prSet presAssocID="{45D1F1AF-EB78-40EB-83A8-AA2ECC12F8DB}" presName="sibTrans" presStyleCnt="0"/>
      <dgm:spPr/>
    </dgm:pt>
    <dgm:pt modelId="{C7BA2803-D1B0-48C9-BAC3-087889DF5C3E}" type="pres">
      <dgm:prSet presAssocID="{DD9756BC-1D53-4ACA-B43A-2BEF573DFF81}" presName="node" presStyleLbl="node1" presStyleIdx="1" presStyleCnt="5">
        <dgm:presLayoutVars>
          <dgm:bulletEnabled val="1"/>
        </dgm:presLayoutVars>
      </dgm:prSet>
      <dgm:spPr/>
    </dgm:pt>
    <dgm:pt modelId="{04070377-D656-452D-918E-FE71C14B9AFE}" type="pres">
      <dgm:prSet presAssocID="{C71AB16D-17FA-4144-8418-5AFD1C564E0C}" presName="sibTrans" presStyleCnt="0"/>
      <dgm:spPr/>
    </dgm:pt>
    <dgm:pt modelId="{B32B1D67-BCEC-4677-B6A8-3AFE544FC3DD}" type="pres">
      <dgm:prSet presAssocID="{BE871FC3-45C1-403A-A160-165BB9F67374}" presName="node" presStyleLbl="node1" presStyleIdx="2" presStyleCnt="5" custLinFactNeighborY="1171">
        <dgm:presLayoutVars>
          <dgm:bulletEnabled val="1"/>
        </dgm:presLayoutVars>
      </dgm:prSet>
      <dgm:spPr/>
    </dgm:pt>
    <dgm:pt modelId="{84BF7CEE-DBBA-495A-A0F0-073947854386}" type="pres">
      <dgm:prSet presAssocID="{EA44CB43-284F-44AD-ADFA-21627E05A90D}" presName="sibTrans" presStyleCnt="0"/>
      <dgm:spPr/>
    </dgm:pt>
    <dgm:pt modelId="{37DA31DC-BB8F-45F4-B101-547AD67449C5}" type="pres">
      <dgm:prSet presAssocID="{29914D53-E6E2-48C5-8882-3DDDA139E240}" presName="node" presStyleLbl="node1" presStyleIdx="3" presStyleCnt="5">
        <dgm:presLayoutVars>
          <dgm:bulletEnabled val="1"/>
        </dgm:presLayoutVars>
      </dgm:prSet>
      <dgm:spPr/>
    </dgm:pt>
    <dgm:pt modelId="{34078C28-467C-41FD-8DAB-06D6E9E25AAF}" type="pres">
      <dgm:prSet presAssocID="{F0FD5A56-C198-46AD-AAC3-D57AC3380D08}" presName="sibTrans" presStyleCnt="0"/>
      <dgm:spPr/>
    </dgm:pt>
    <dgm:pt modelId="{080A1ACB-1722-42BA-82A7-D10A72129F2A}" type="pres">
      <dgm:prSet presAssocID="{60CB8719-84E7-480F-BBBF-5791451CDD9F}" presName="node" presStyleLbl="node1" presStyleIdx="4" presStyleCnt="5">
        <dgm:presLayoutVars>
          <dgm:bulletEnabled val="1"/>
        </dgm:presLayoutVars>
      </dgm:prSet>
      <dgm:spPr/>
    </dgm:pt>
  </dgm:ptLst>
  <dgm:cxnLst>
    <dgm:cxn modelId="{603A7C13-28FC-4F1D-BD65-A995BB56CD20}" srcId="{A25762E7-39A5-458C-BA57-5C56726AB173}" destId="{29914D53-E6E2-48C5-8882-3DDDA139E240}" srcOrd="3" destOrd="0" parTransId="{776A7937-48D3-4DD0-AA8F-29F9C7DC6268}" sibTransId="{F0FD5A56-C198-46AD-AAC3-D57AC3380D08}"/>
    <dgm:cxn modelId="{A9D1221C-DE58-4F97-A54B-B562793DA9E4}" srcId="{A25762E7-39A5-458C-BA57-5C56726AB173}" destId="{BE871FC3-45C1-403A-A160-165BB9F67374}" srcOrd="2" destOrd="0" parTransId="{B58A3EE6-CCA4-41E1-8046-2EDE028293CD}" sibTransId="{EA44CB43-284F-44AD-ADFA-21627E05A90D}"/>
    <dgm:cxn modelId="{7ACD261C-F504-4018-B188-DB4FBF62936A}" type="presOf" srcId="{C477F21E-8029-4C32-BEDA-CC7342AF30F6}" destId="{63CFED76-73E5-4B76-B3F3-0B748B817500}" srcOrd="0" destOrd="0" presId="urn:microsoft.com/office/officeart/2005/8/layout/default"/>
    <dgm:cxn modelId="{3EE0925C-B493-4D43-9BC4-4DD88BC4F026}" srcId="{A25762E7-39A5-458C-BA57-5C56726AB173}" destId="{60CB8719-84E7-480F-BBBF-5791451CDD9F}" srcOrd="4" destOrd="0" parTransId="{4E435679-EE06-455D-811D-A15DE185C19F}" sibTransId="{9BBCB98F-D19F-4BAA-B35F-64D005E2C4A4}"/>
    <dgm:cxn modelId="{2E515965-1746-4619-A809-D2CB355514E7}" type="presOf" srcId="{29914D53-E6E2-48C5-8882-3DDDA139E240}" destId="{37DA31DC-BB8F-45F4-B101-547AD67449C5}" srcOrd="0" destOrd="0" presId="urn:microsoft.com/office/officeart/2005/8/layout/default"/>
    <dgm:cxn modelId="{615BFE69-1A41-4D00-8E29-8114A4EC2AB6}" type="presOf" srcId="{A25762E7-39A5-458C-BA57-5C56726AB173}" destId="{F193DA6C-B2A3-4672-B126-2D11A1B5DCEB}" srcOrd="0" destOrd="0" presId="urn:microsoft.com/office/officeart/2005/8/layout/default"/>
    <dgm:cxn modelId="{D5F5D497-4E5D-4DBD-B9A2-485E0872C39A}" type="presOf" srcId="{BE871FC3-45C1-403A-A160-165BB9F67374}" destId="{B32B1D67-BCEC-4677-B6A8-3AFE544FC3DD}" srcOrd="0" destOrd="0" presId="urn:microsoft.com/office/officeart/2005/8/layout/default"/>
    <dgm:cxn modelId="{9DE3EBA4-5CE7-496E-BBA4-821DD70A77F7}" type="presOf" srcId="{DD9756BC-1D53-4ACA-B43A-2BEF573DFF81}" destId="{C7BA2803-D1B0-48C9-BAC3-087889DF5C3E}" srcOrd="0" destOrd="0" presId="urn:microsoft.com/office/officeart/2005/8/layout/default"/>
    <dgm:cxn modelId="{A7EA88A8-B3EF-4A3D-B5FE-0489EE2A0EA6}" srcId="{A25762E7-39A5-458C-BA57-5C56726AB173}" destId="{DD9756BC-1D53-4ACA-B43A-2BEF573DFF81}" srcOrd="1" destOrd="0" parTransId="{5E3DE5B3-5126-44C7-8CEB-C062727046D4}" sibTransId="{C71AB16D-17FA-4144-8418-5AFD1C564E0C}"/>
    <dgm:cxn modelId="{01F612ED-37F5-46FA-B83D-34CA5C3F3868}" type="presOf" srcId="{60CB8719-84E7-480F-BBBF-5791451CDD9F}" destId="{080A1ACB-1722-42BA-82A7-D10A72129F2A}" srcOrd="0" destOrd="0" presId="urn:microsoft.com/office/officeart/2005/8/layout/default"/>
    <dgm:cxn modelId="{281AB6FA-2AB8-4212-B4AC-AD0A96BC17E1}" srcId="{A25762E7-39A5-458C-BA57-5C56726AB173}" destId="{C477F21E-8029-4C32-BEDA-CC7342AF30F6}" srcOrd="0" destOrd="0" parTransId="{18915C01-2C6E-477C-8976-C1C5278E36AE}" sibTransId="{45D1F1AF-EB78-40EB-83A8-AA2ECC12F8DB}"/>
    <dgm:cxn modelId="{E1AA03AF-CBFA-4C62-9C09-D1A1BE62FF35}" type="presParOf" srcId="{F193DA6C-B2A3-4672-B126-2D11A1B5DCEB}" destId="{63CFED76-73E5-4B76-B3F3-0B748B817500}" srcOrd="0" destOrd="0" presId="urn:microsoft.com/office/officeart/2005/8/layout/default"/>
    <dgm:cxn modelId="{453DB557-5F0C-41BA-9097-45946F5ABFBC}" type="presParOf" srcId="{F193DA6C-B2A3-4672-B126-2D11A1B5DCEB}" destId="{8EB260BE-FA19-48C0-AC6D-2DF6AEE6984F}" srcOrd="1" destOrd="0" presId="urn:microsoft.com/office/officeart/2005/8/layout/default"/>
    <dgm:cxn modelId="{670AA3D7-994C-4A34-BFD9-EC3237501D73}" type="presParOf" srcId="{F193DA6C-B2A3-4672-B126-2D11A1B5DCEB}" destId="{C7BA2803-D1B0-48C9-BAC3-087889DF5C3E}" srcOrd="2" destOrd="0" presId="urn:microsoft.com/office/officeart/2005/8/layout/default"/>
    <dgm:cxn modelId="{8705C2F2-29D4-482D-A8A0-1419EBB7D4E4}" type="presParOf" srcId="{F193DA6C-B2A3-4672-B126-2D11A1B5DCEB}" destId="{04070377-D656-452D-918E-FE71C14B9AFE}" srcOrd="3" destOrd="0" presId="urn:microsoft.com/office/officeart/2005/8/layout/default"/>
    <dgm:cxn modelId="{51AFC889-4E92-4E0C-AC28-6504DD94A893}" type="presParOf" srcId="{F193DA6C-B2A3-4672-B126-2D11A1B5DCEB}" destId="{B32B1D67-BCEC-4677-B6A8-3AFE544FC3DD}" srcOrd="4" destOrd="0" presId="urn:microsoft.com/office/officeart/2005/8/layout/default"/>
    <dgm:cxn modelId="{08052DFB-C731-45F0-A155-ED7543B8D67B}" type="presParOf" srcId="{F193DA6C-B2A3-4672-B126-2D11A1B5DCEB}" destId="{84BF7CEE-DBBA-495A-A0F0-073947854386}" srcOrd="5" destOrd="0" presId="urn:microsoft.com/office/officeart/2005/8/layout/default"/>
    <dgm:cxn modelId="{072D967B-B144-4105-9AC8-DB0FFC339668}" type="presParOf" srcId="{F193DA6C-B2A3-4672-B126-2D11A1B5DCEB}" destId="{37DA31DC-BB8F-45F4-B101-547AD67449C5}" srcOrd="6" destOrd="0" presId="urn:microsoft.com/office/officeart/2005/8/layout/default"/>
    <dgm:cxn modelId="{82FB1054-DEFA-4A41-8035-F417886F34CE}" type="presParOf" srcId="{F193DA6C-B2A3-4672-B126-2D11A1B5DCEB}" destId="{34078C28-467C-41FD-8DAB-06D6E9E25AAF}" srcOrd="7" destOrd="0" presId="urn:microsoft.com/office/officeart/2005/8/layout/default"/>
    <dgm:cxn modelId="{C2C5D8FE-2BA4-4B98-A129-C6F40E70A091}" type="presParOf" srcId="{F193DA6C-B2A3-4672-B126-2D11A1B5DCEB}" destId="{080A1ACB-1722-42BA-82A7-D10A72129F2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DAF388-E762-435C-B587-D01F3F6693B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FC63D1C-B8F5-4B0F-8DCB-73ADA1200BA1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Kanker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payudara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481D88B0-B86F-455A-B840-187FAD4387E5}" type="parTrans" cxnId="{CAC8B155-1816-4A59-B4E7-67C00238F240}">
      <dgm:prSet/>
      <dgm:spPr/>
      <dgm:t>
        <a:bodyPr/>
        <a:lstStyle/>
        <a:p>
          <a:endParaRPr lang="en-ID"/>
        </a:p>
      </dgm:t>
    </dgm:pt>
    <dgm:pt modelId="{FA370F18-CEC8-4353-AD3F-8084BA4E38CD}" type="sibTrans" cxnId="{CAC8B155-1816-4A59-B4E7-67C00238F240}">
      <dgm:prSet/>
      <dgm:spPr/>
      <dgm:t>
        <a:bodyPr/>
        <a:lstStyle/>
        <a:p>
          <a:endParaRPr lang="en-ID"/>
        </a:p>
      </dgm:t>
    </dgm:pt>
    <dgm:pt modelId="{F90A3930-2F57-453F-B442-B567BA52277A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Kanker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serviks</a:t>
          </a:r>
          <a:endParaRPr lang="en-ID" b="1" dirty="0">
            <a:solidFill>
              <a:schemeClr val="tx1"/>
            </a:solidFill>
          </a:endParaRPr>
        </a:p>
      </dgm:t>
    </dgm:pt>
    <dgm:pt modelId="{B1C14ECA-BF31-4278-8EE1-1911E216781F}" type="parTrans" cxnId="{7F2DEC04-2067-4A6E-9DE3-E43A41506A55}">
      <dgm:prSet/>
      <dgm:spPr/>
      <dgm:t>
        <a:bodyPr/>
        <a:lstStyle/>
        <a:p>
          <a:endParaRPr lang="en-ID"/>
        </a:p>
      </dgm:t>
    </dgm:pt>
    <dgm:pt modelId="{CE6C1DC6-5EE4-4C19-9ADA-CCFBE4599258}" type="sibTrans" cxnId="{7F2DEC04-2067-4A6E-9DE3-E43A41506A55}">
      <dgm:prSet/>
      <dgm:spPr/>
      <dgm:t>
        <a:bodyPr/>
        <a:lstStyle/>
        <a:p>
          <a:endParaRPr lang="en-ID"/>
        </a:p>
      </dgm:t>
    </dgm:pt>
    <dgm:pt modelId="{40243FAA-F212-433D-B6F7-9ABDC2371E1A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Kanker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hati</a:t>
          </a:r>
          <a:endParaRPr lang="en-ID" b="1" dirty="0">
            <a:solidFill>
              <a:schemeClr val="tx1"/>
            </a:solidFill>
          </a:endParaRPr>
        </a:p>
      </dgm:t>
    </dgm:pt>
    <dgm:pt modelId="{E5ACF69F-DD98-461B-B977-155E2907EEC4}" type="parTrans" cxnId="{E5F7389D-D075-4DE0-91D4-FBD42D7FEB44}">
      <dgm:prSet/>
      <dgm:spPr/>
      <dgm:t>
        <a:bodyPr/>
        <a:lstStyle/>
        <a:p>
          <a:endParaRPr lang="en-ID"/>
        </a:p>
      </dgm:t>
    </dgm:pt>
    <dgm:pt modelId="{159FB8A8-E05C-46AD-9575-20687D23DD48}" type="sibTrans" cxnId="{E5F7389D-D075-4DE0-91D4-FBD42D7FEB44}">
      <dgm:prSet/>
      <dgm:spPr/>
      <dgm:t>
        <a:bodyPr/>
        <a:lstStyle/>
        <a:p>
          <a:endParaRPr lang="en-ID"/>
        </a:p>
      </dgm:t>
    </dgm:pt>
    <dgm:pt modelId="{A97E1CCB-BF4F-4B50-8E75-2377B842AEDE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Leukemia </a:t>
          </a:r>
          <a:endParaRPr lang="en-ID" b="1" dirty="0">
            <a:solidFill>
              <a:schemeClr val="tx1"/>
            </a:solidFill>
          </a:endParaRPr>
        </a:p>
      </dgm:t>
    </dgm:pt>
    <dgm:pt modelId="{62C1FF67-714A-43F4-8484-D3F60D795741}" type="parTrans" cxnId="{4B2ADB68-E730-4387-9704-2DC28500C118}">
      <dgm:prSet/>
      <dgm:spPr/>
      <dgm:t>
        <a:bodyPr/>
        <a:lstStyle/>
        <a:p>
          <a:endParaRPr lang="en-ID"/>
        </a:p>
      </dgm:t>
    </dgm:pt>
    <dgm:pt modelId="{80AA3C66-4203-44D8-A63B-7C6D0B05B14E}" type="sibTrans" cxnId="{4B2ADB68-E730-4387-9704-2DC28500C118}">
      <dgm:prSet/>
      <dgm:spPr/>
      <dgm:t>
        <a:bodyPr/>
        <a:lstStyle/>
        <a:p>
          <a:endParaRPr lang="en-ID"/>
        </a:p>
      </dgm:t>
    </dgm:pt>
    <dgm:pt modelId="{C044E6C7-3377-4811-831A-DF5C05C85842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Kanker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paru-paru</a:t>
          </a:r>
          <a:endParaRPr lang="en-ID" b="1" dirty="0">
            <a:solidFill>
              <a:schemeClr val="tx1"/>
            </a:solidFill>
          </a:endParaRPr>
        </a:p>
      </dgm:t>
    </dgm:pt>
    <dgm:pt modelId="{AD81F3C7-D44B-4F20-A3D4-724905F2D5D8}" type="parTrans" cxnId="{21AE9F95-0650-456F-9D50-5EC8B17C5F72}">
      <dgm:prSet/>
      <dgm:spPr/>
      <dgm:t>
        <a:bodyPr/>
        <a:lstStyle/>
        <a:p>
          <a:endParaRPr lang="en-ID"/>
        </a:p>
      </dgm:t>
    </dgm:pt>
    <dgm:pt modelId="{A3FBABDC-3DFF-436A-AE2C-ACECFB11794F}" type="sibTrans" cxnId="{21AE9F95-0650-456F-9D50-5EC8B17C5F72}">
      <dgm:prSet/>
      <dgm:spPr/>
      <dgm:t>
        <a:bodyPr/>
        <a:lstStyle/>
        <a:p>
          <a:endParaRPr lang="en-ID"/>
        </a:p>
      </dgm:t>
    </dgm:pt>
    <dgm:pt modelId="{D2C3DED5-12C6-4BD0-9A9E-E64DAA822AE6}" type="pres">
      <dgm:prSet presAssocID="{0DDAF388-E762-435C-B587-D01F3F6693B1}" presName="Name0" presStyleCnt="0">
        <dgm:presLayoutVars>
          <dgm:dir/>
          <dgm:resizeHandles val="exact"/>
        </dgm:presLayoutVars>
      </dgm:prSet>
      <dgm:spPr/>
    </dgm:pt>
    <dgm:pt modelId="{E593B125-E94B-451F-B33A-DCAC0C2C7804}" type="pres">
      <dgm:prSet presAssocID="{0DDAF388-E762-435C-B587-D01F3F6693B1}" presName="cycle" presStyleCnt="0"/>
      <dgm:spPr/>
    </dgm:pt>
    <dgm:pt modelId="{F8E8C42C-BCE5-41F8-8334-E018CFC11184}" type="pres">
      <dgm:prSet presAssocID="{4FC63D1C-B8F5-4B0F-8DCB-73ADA1200BA1}" presName="nodeFirstNode" presStyleLbl="node1" presStyleIdx="0" presStyleCnt="5">
        <dgm:presLayoutVars>
          <dgm:bulletEnabled val="1"/>
        </dgm:presLayoutVars>
      </dgm:prSet>
      <dgm:spPr/>
    </dgm:pt>
    <dgm:pt modelId="{ED2B64E9-0D67-4981-8837-758257F35BED}" type="pres">
      <dgm:prSet presAssocID="{FA370F18-CEC8-4353-AD3F-8084BA4E38CD}" presName="sibTransFirstNode" presStyleLbl="bgShp" presStyleIdx="0" presStyleCnt="1"/>
      <dgm:spPr/>
    </dgm:pt>
    <dgm:pt modelId="{8D08DD75-BA3F-4DE8-8108-1A2D464468B4}" type="pres">
      <dgm:prSet presAssocID="{F90A3930-2F57-453F-B442-B567BA52277A}" presName="nodeFollowingNodes" presStyleLbl="node1" presStyleIdx="1" presStyleCnt="5">
        <dgm:presLayoutVars>
          <dgm:bulletEnabled val="1"/>
        </dgm:presLayoutVars>
      </dgm:prSet>
      <dgm:spPr/>
    </dgm:pt>
    <dgm:pt modelId="{5D4C7053-9C76-4E60-9966-CDDE05D24025}" type="pres">
      <dgm:prSet presAssocID="{40243FAA-F212-433D-B6F7-9ABDC2371E1A}" presName="nodeFollowingNodes" presStyleLbl="node1" presStyleIdx="2" presStyleCnt="5">
        <dgm:presLayoutVars>
          <dgm:bulletEnabled val="1"/>
        </dgm:presLayoutVars>
      </dgm:prSet>
      <dgm:spPr/>
    </dgm:pt>
    <dgm:pt modelId="{009A5983-5223-417D-A492-D268FCC8F60D}" type="pres">
      <dgm:prSet presAssocID="{A97E1CCB-BF4F-4B50-8E75-2377B842AEDE}" presName="nodeFollowingNodes" presStyleLbl="node1" presStyleIdx="3" presStyleCnt="5">
        <dgm:presLayoutVars>
          <dgm:bulletEnabled val="1"/>
        </dgm:presLayoutVars>
      </dgm:prSet>
      <dgm:spPr/>
    </dgm:pt>
    <dgm:pt modelId="{0FA7F574-C785-4C12-8D20-CA0F1C56626B}" type="pres">
      <dgm:prSet presAssocID="{C044E6C7-3377-4811-831A-DF5C05C85842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7F2DEC04-2067-4A6E-9DE3-E43A41506A55}" srcId="{0DDAF388-E762-435C-B587-D01F3F6693B1}" destId="{F90A3930-2F57-453F-B442-B567BA52277A}" srcOrd="1" destOrd="0" parTransId="{B1C14ECA-BF31-4278-8EE1-1911E216781F}" sibTransId="{CE6C1DC6-5EE4-4C19-9ADA-CCFBE4599258}"/>
    <dgm:cxn modelId="{E1525468-A3B0-409B-9076-D267371926DD}" type="presOf" srcId="{A97E1CCB-BF4F-4B50-8E75-2377B842AEDE}" destId="{009A5983-5223-417D-A492-D268FCC8F60D}" srcOrd="0" destOrd="0" presId="urn:microsoft.com/office/officeart/2005/8/layout/cycle3"/>
    <dgm:cxn modelId="{4B2ADB68-E730-4387-9704-2DC28500C118}" srcId="{0DDAF388-E762-435C-B587-D01F3F6693B1}" destId="{A97E1CCB-BF4F-4B50-8E75-2377B842AEDE}" srcOrd="3" destOrd="0" parTransId="{62C1FF67-714A-43F4-8484-D3F60D795741}" sibTransId="{80AA3C66-4203-44D8-A63B-7C6D0B05B14E}"/>
    <dgm:cxn modelId="{842F1955-064D-454A-8677-4367B326DCD2}" type="presOf" srcId="{0DDAF388-E762-435C-B587-D01F3F6693B1}" destId="{D2C3DED5-12C6-4BD0-9A9E-E64DAA822AE6}" srcOrd="0" destOrd="0" presId="urn:microsoft.com/office/officeart/2005/8/layout/cycle3"/>
    <dgm:cxn modelId="{CAC8B155-1816-4A59-B4E7-67C00238F240}" srcId="{0DDAF388-E762-435C-B587-D01F3F6693B1}" destId="{4FC63D1C-B8F5-4B0F-8DCB-73ADA1200BA1}" srcOrd="0" destOrd="0" parTransId="{481D88B0-B86F-455A-B840-187FAD4387E5}" sibTransId="{FA370F18-CEC8-4353-AD3F-8084BA4E38CD}"/>
    <dgm:cxn modelId="{21AE9F95-0650-456F-9D50-5EC8B17C5F72}" srcId="{0DDAF388-E762-435C-B587-D01F3F6693B1}" destId="{C044E6C7-3377-4811-831A-DF5C05C85842}" srcOrd="4" destOrd="0" parTransId="{AD81F3C7-D44B-4F20-A3D4-724905F2D5D8}" sibTransId="{A3FBABDC-3DFF-436A-AE2C-ACECFB11794F}"/>
    <dgm:cxn modelId="{A59AE096-F288-4753-8598-B44E640EBFE8}" type="presOf" srcId="{C044E6C7-3377-4811-831A-DF5C05C85842}" destId="{0FA7F574-C785-4C12-8D20-CA0F1C56626B}" srcOrd="0" destOrd="0" presId="urn:microsoft.com/office/officeart/2005/8/layout/cycle3"/>
    <dgm:cxn modelId="{E5F7389D-D075-4DE0-91D4-FBD42D7FEB44}" srcId="{0DDAF388-E762-435C-B587-D01F3F6693B1}" destId="{40243FAA-F212-433D-B6F7-9ABDC2371E1A}" srcOrd="2" destOrd="0" parTransId="{E5ACF69F-DD98-461B-B977-155E2907EEC4}" sibTransId="{159FB8A8-E05C-46AD-9575-20687D23DD48}"/>
    <dgm:cxn modelId="{38A9F7B3-98AB-498A-9B3C-D27BADEA7634}" type="presOf" srcId="{F90A3930-2F57-453F-B442-B567BA52277A}" destId="{8D08DD75-BA3F-4DE8-8108-1A2D464468B4}" srcOrd="0" destOrd="0" presId="urn:microsoft.com/office/officeart/2005/8/layout/cycle3"/>
    <dgm:cxn modelId="{984AC4B9-70F1-4F43-93DF-5DBF4B6ECCB2}" type="presOf" srcId="{4FC63D1C-B8F5-4B0F-8DCB-73ADA1200BA1}" destId="{F8E8C42C-BCE5-41F8-8334-E018CFC11184}" srcOrd="0" destOrd="0" presId="urn:microsoft.com/office/officeart/2005/8/layout/cycle3"/>
    <dgm:cxn modelId="{C883B2DA-B413-4E39-AC39-A53446772034}" type="presOf" srcId="{40243FAA-F212-433D-B6F7-9ABDC2371E1A}" destId="{5D4C7053-9C76-4E60-9966-CDDE05D24025}" srcOrd="0" destOrd="0" presId="urn:microsoft.com/office/officeart/2005/8/layout/cycle3"/>
    <dgm:cxn modelId="{B7F321F6-9189-4AD0-9C71-8CB712E879CD}" type="presOf" srcId="{FA370F18-CEC8-4353-AD3F-8084BA4E38CD}" destId="{ED2B64E9-0D67-4981-8837-758257F35BED}" srcOrd="0" destOrd="0" presId="urn:microsoft.com/office/officeart/2005/8/layout/cycle3"/>
    <dgm:cxn modelId="{08A1C70E-79E1-48FA-9C6D-ABDEA4F8D55E}" type="presParOf" srcId="{D2C3DED5-12C6-4BD0-9A9E-E64DAA822AE6}" destId="{E593B125-E94B-451F-B33A-DCAC0C2C7804}" srcOrd="0" destOrd="0" presId="urn:microsoft.com/office/officeart/2005/8/layout/cycle3"/>
    <dgm:cxn modelId="{FCE9D87D-5AC4-4DCD-B4AB-FF6DCBEC86E4}" type="presParOf" srcId="{E593B125-E94B-451F-B33A-DCAC0C2C7804}" destId="{F8E8C42C-BCE5-41F8-8334-E018CFC11184}" srcOrd="0" destOrd="0" presId="urn:microsoft.com/office/officeart/2005/8/layout/cycle3"/>
    <dgm:cxn modelId="{DBBFF36B-3719-4C65-96F4-CF4C86910BDC}" type="presParOf" srcId="{E593B125-E94B-451F-B33A-DCAC0C2C7804}" destId="{ED2B64E9-0D67-4981-8837-758257F35BED}" srcOrd="1" destOrd="0" presId="urn:microsoft.com/office/officeart/2005/8/layout/cycle3"/>
    <dgm:cxn modelId="{F8F3FD63-1735-431C-9283-CDCAF6DAB189}" type="presParOf" srcId="{E593B125-E94B-451F-B33A-DCAC0C2C7804}" destId="{8D08DD75-BA3F-4DE8-8108-1A2D464468B4}" srcOrd="2" destOrd="0" presId="urn:microsoft.com/office/officeart/2005/8/layout/cycle3"/>
    <dgm:cxn modelId="{55F49D0A-B7F1-4E07-AA51-4DAEB5A9D7AD}" type="presParOf" srcId="{E593B125-E94B-451F-B33A-DCAC0C2C7804}" destId="{5D4C7053-9C76-4E60-9966-CDDE05D24025}" srcOrd="3" destOrd="0" presId="urn:microsoft.com/office/officeart/2005/8/layout/cycle3"/>
    <dgm:cxn modelId="{DF1B7BE5-20BB-4E94-B97E-3682F8CFBEBC}" type="presParOf" srcId="{E593B125-E94B-451F-B33A-DCAC0C2C7804}" destId="{009A5983-5223-417D-A492-D268FCC8F60D}" srcOrd="4" destOrd="0" presId="urn:microsoft.com/office/officeart/2005/8/layout/cycle3"/>
    <dgm:cxn modelId="{E67FD3FA-57CC-4584-A71A-D4DC2C04226C}" type="presParOf" srcId="{E593B125-E94B-451F-B33A-DCAC0C2C7804}" destId="{0FA7F574-C785-4C12-8D20-CA0F1C56626B}" srcOrd="5" destOrd="0" presId="urn:microsoft.com/office/officeart/2005/8/layout/cycle3"/>
  </dgm:cxnLst>
  <dgm:bg>
    <a:solidFill>
      <a:schemeClr val="tx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B5F6D8-4576-44EF-BF1C-153A7F67231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DC6FE46-AA17-41B9-9BD7-744B90477AC7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Berat</a:t>
          </a:r>
          <a:r>
            <a:rPr lang="en-US" b="1" dirty="0">
              <a:solidFill>
                <a:schemeClr val="tx1"/>
              </a:solidFill>
            </a:rPr>
            <a:t> badan</a:t>
          </a:r>
          <a:endParaRPr lang="en-ID" b="1" dirty="0">
            <a:solidFill>
              <a:schemeClr val="tx1"/>
            </a:solidFill>
          </a:endParaRPr>
        </a:p>
      </dgm:t>
    </dgm:pt>
    <dgm:pt modelId="{F21DE0B5-82F6-4EA0-B690-472ABE1216BD}" type="parTrans" cxnId="{0747D731-0A4F-4EB9-B642-17F36AD82E96}">
      <dgm:prSet/>
      <dgm:spPr/>
      <dgm:t>
        <a:bodyPr/>
        <a:lstStyle/>
        <a:p>
          <a:endParaRPr lang="en-ID"/>
        </a:p>
      </dgm:t>
    </dgm:pt>
    <dgm:pt modelId="{D944C183-5B6E-427B-AE2F-ED46271074FA}" type="sibTrans" cxnId="{0747D731-0A4F-4EB9-B642-17F36AD82E96}">
      <dgm:prSet/>
      <dgm:spPr/>
      <dgm:t>
        <a:bodyPr/>
        <a:lstStyle/>
        <a:p>
          <a:endParaRPr lang="en-ID"/>
        </a:p>
      </dgm:t>
    </dgm:pt>
    <dgm:pt modelId="{F6D630C5-3B50-4091-911F-DC1762A9AC82}">
      <dgm:prSet phldrT="[Text]"/>
      <dgm:spPr/>
      <dgm:t>
        <a:bodyPr/>
        <a:lstStyle/>
        <a:p>
          <a:r>
            <a:rPr lang="en-US" dirty="0"/>
            <a:t>1,6 </a:t>
          </a:r>
          <a:r>
            <a:rPr lang="en-US" dirty="0" err="1"/>
            <a:t>miliar</a:t>
          </a:r>
          <a:r>
            <a:rPr lang="en-US" dirty="0"/>
            <a:t> org </a:t>
          </a:r>
          <a:r>
            <a:rPr lang="en-US" dirty="0" err="1"/>
            <a:t>dewasa</a:t>
          </a:r>
          <a:r>
            <a:rPr lang="en-US" dirty="0"/>
            <a:t> </a:t>
          </a:r>
          <a:r>
            <a:rPr lang="en-US" dirty="0" err="1"/>
            <a:t>mengalami</a:t>
          </a:r>
          <a:r>
            <a:rPr lang="en-US" dirty="0"/>
            <a:t> </a:t>
          </a:r>
          <a:r>
            <a:rPr lang="en-US" dirty="0" err="1"/>
            <a:t>kelebihan</a:t>
          </a:r>
          <a:r>
            <a:rPr lang="en-US" dirty="0"/>
            <a:t> </a:t>
          </a:r>
          <a:r>
            <a:rPr lang="en-US" dirty="0" err="1"/>
            <a:t>berat</a:t>
          </a:r>
          <a:r>
            <a:rPr lang="en-US" dirty="0"/>
            <a:t> badan </a:t>
          </a:r>
          <a:endParaRPr lang="en-ID" dirty="0"/>
        </a:p>
      </dgm:t>
    </dgm:pt>
    <dgm:pt modelId="{41998810-7FF9-45FC-AB2B-39FBE915E9A8}" type="parTrans" cxnId="{CCE5E7B7-4499-4506-AA8C-F63E98C46C8A}">
      <dgm:prSet/>
      <dgm:spPr/>
      <dgm:t>
        <a:bodyPr/>
        <a:lstStyle/>
        <a:p>
          <a:endParaRPr lang="en-ID"/>
        </a:p>
      </dgm:t>
    </dgm:pt>
    <dgm:pt modelId="{5A1138F6-1AF9-4DDC-AD6D-58075AA574D3}" type="sibTrans" cxnId="{CCE5E7B7-4499-4506-AA8C-F63E98C46C8A}">
      <dgm:prSet/>
      <dgm:spPr/>
      <dgm:t>
        <a:bodyPr/>
        <a:lstStyle/>
        <a:p>
          <a:endParaRPr lang="en-ID"/>
        </a:p>
      </dgm:t>
    </dgm:pt>
    <dgm:pt modelId="{57B9C711-32B8-49B9-AA32-33F8998F4329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Obesitas</a:t>
          </a:r>
          <a:r>
            <a:rPr lang="en-US" dirty="0"/>
            <a:t> </a:t>
          </a:r>
          <a:endParaRPr lang="en-ID" dirty="0"/>
        </a:p>
      </dgm:t>
    </dgm:pt>
    <dgm:pt modelId="{1E57A85D-962F-4676-B12F-9ACDAF11C51C}" type="parTrans" cxnId="{40C69987-A5DA-49D2-B065-072A14B7EFA9}">
      <dgm:prSet/>
      <dgm:spPr/>
      <dgm:t>
        <a:bodyPr/>
        <a:lstStyle/>
        <a:p>
          <a:endParaRPr lang="en-ID"/>
        </a:p>
      </dgm:t>
    </dgm:pt>
    <dgm:pt modelId="{50B1BD74-C753-457A-B2FA-52A8E34D8AD2}" type="sibTrans" cxnId="{40C69987-A5DA-49D2-B065-072A14B7EFA9}">
      <dgm:prSet/>
      <dgm:spPr/>
      <dgm:t>
        <a:bodyPr/>
        <a:lstStyle/>
        <a:p>
          <a:endParaRPr lang="en-ID"/>
        </a:p>
      </dgm:t>
    </dgm:pt>
    <dgm:pt modelId="{E7D288FA-3B1E-45E2-A675-E2CFB6ED68EC}">
      <dgm:prSet phldrT="[Text]"/>
      <dgm:spPr/>
      <dgm:t>
        <a:bodyPr/>
        <a:lstStyle/>
        <a:p>
          <a:r>
            <a:rPr lang="en-US" dirty="0"/>
            <a:t>400 </a:t>
          </a:r>
          <a:r>
            <a:rPr lang="en-US" dirty="0" err="1"/>
            <a:t>juta</a:t>
          </a:r>
          <a:r>
            <a:rPr lang="en-US" dirty="0"/>
            <a:t> orang </a:t>
          </a:r>
          <a:r>
            <a:rPr lang="en-US" dirty="0" err="1"/>
            <a:t>mengalami</a:t>
          </a:r>
          <a:r>
            <a:rPr lang="en-US" dirty="0"/>
            <a:t> Obesitas </a:t>
          </a:r>
          <a:endParaRPr lang="en-ID" dirty="0"/>
        </a:p>
      </dgm:t>
    </dgm:pt>
    <dgm:pt modelId="{91F43E8B-D972-44BE-960D-C184B0C355E1}" type="parTrans" cxnId="{6130A47A-D146-4437-BB15-1CED378FE292}">
      <dgm:prSet/>
      <dgm:spPr/>
      <dgm:t>
        <a:bodyPr/>
        <a:lstStyle/>
        <a:p>
          <a:endParaRPr lang="en-ID"/>
        </a:p>
      </dgm:t>
    </dgm:pt>
    <dgm:pt modelId="{42AAA5BA-0859-4AA6-BCFD-0A90447333A3}" type="sibTrans" cxnId="{6130A47A-D146-4437-BB15-1CED378FE292}">
      <dgm:prSet/>
      <dgm:spPr/>
      <dgm:t>
        <a:bodyPr/>
        <a:lstStyle/>
        <a:p>
          <a:endParaRPr lang="en-ID"/>
        </a:p>
      </dgm:t>
    </dgm:pt>
    <dgm:pt modelId="{535EDD34-2A4B-490B-927C-721B65DBD8F0}" type="pres">
      <dgm:prSet presAssocID="{A7B5F6D8-4576-44EF-BF1C-153A7F672316}" presName="Name0" presStyleCnt="0">
        <dgm:presLayoutVars>
          <dgm:dir/>
          <dgm:animLvl val="lvl"/>
          <dgm:resizeHandles/>
        </dgm:presLayoutVars>
      </dgm:prSet>
      <dgm:spPr/>
    </dgm:pt>
    <dgm:pt modelId="{C0BF9346-B758-4E74-9BA9-D60DE75BFDB0}" type="pres">
      <dgm:prSet presAssocID="{8DC6FE46-AA17-41B9-9BD7-744B90477AC7}" presName="linNode" presStyleCnt="0"/>
      <dgm:spPr/>
    </dgm:pt>
    <dgm:pt modelId="{3F89E503-7FE1-4E61-B7AF-34B633B5F1DC}" type="pres">
      <dgm:prSet presAssocID="{8DC6FE46-AA17-41B9-9BD7-744B90477AC7}" presName="parentShp" presStyleLbl="node1" presStyleIdx="0" presStyleCnt="2">
        <dgm:presLayoutVars>
          <dgm:bulletEnabled val="1"/>
        </dgm:presLayoutVars>
      </dgm:prSet>
      <dgm:spPr/>
    </dgm:pt>
    <dgm:pt modelId="{8B4645C1-0DD3-476C-B4EA-8AEDA8B6D4AB}" type="pres">
      <dgm:prSet presAssocID="{8DC6FE46-AA17-41B9-9BD7-744B90477AC7}" presName="childShp" presStyleLbl="bgAccFollowNode1" presStyleIdx="0" presStyleCnt="2">
        <dgm:presLayoutVars>
          <dgm:bulletEnabled val="1"/>
        </dgm:presLayoutVars>
      </dgm:prSet>
      <dgm:spPr/>
    </dgm:pt>
    <dgm:pt modelId="{F391E736-55B4-482F-970A-35901FB94740}" type="pres">
      <dgm:prSet presAssocID="{D944C183-5B6E-427B-AE2F-ED46271074FA}" presName="spacing" presStyleCnt="0"/>
      <dgm:spPr/>
    </dgm:pt>
    <dgm:pt modelId="{AF6572D1-995A-4E31-A992-37B712CE50F9}" type="pres">
      <dgm:prSet presAssocID="{57B9C711-32B8-49B9-AA32-33F8998F4329}" presName="linNode" presStyleCnt="0"/>
      <dgm:spPr/>
    </dgm:pt>
    <dgm:pt modelId="{217C641A-9C80-4488-AF7F-126D6ADC7FA9}" type="pres">
      <dgm:prSet presAssocID="{57B9C711-32B8-49B9-AA32-33F8998F4329}" presName="parentShp" presStyleLbl="node1" presStyleIdx="1" presStyleCnt="2">
        <dgm:presLayoutVars>
          <dgm:bulletEnabled val="1"/>
        </dgm:presLayoutVars>
      </dgm:prSet>
      <dgm:spPr/>
    </dgm:pt>
    <dgm:pt modelId="{5FC7B887-3BF2-43F8-BD54-113248822EB4}" type="pres">
      <dgm:prSet presAssocID="{57B9C711-32B8-49B9-AA32-33F8998F4329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1CB3D0A-F9E7-40AD-A0AF-19711BAE73F9}" type="presOf" srcId="{A7B5F6D8-4576-44EF-BF1C-153A7F672316}" destId="{535EDD34-2A4B-490B-927C-721B65DBD8F0}" srcOrd="0" destOrd="0" presId="urn:microsoft.com/office/officeart/2005/8/layout/vList6"/>
    <dgm:cxn modelId="{0747D731-0A4F-4EB9-B642-17F36AD82E96}" srcId="{A7B5F6D8-4576-44EF-BF1C-153A7F672316}" destId="{8DC6FE46-AA17-41B9-9BD7-744B90477AC7}" srcOrd="0" destOrd="0" parTransId="{F21DE0B5-82F6-4EA0-B690-472ABE1216BD}" sibTransId="{D944C183-5B6E-427B-AE2F-ED46271074FA}"/>
    <dgm:cxn modelId="{362FC253-15E5-45DD-9C01-61361C663254}" type="presOf" srcId="{8DC6FE46-AA17-41B9-9BD7-744B90477AC7}" destId="{3F89E503-7FE1-4E61-B7AF-34B633B5F1DC}" srcOrd="0" destOrd="0" presId="urn:microsoft.com/office/officeart/2005/8/layout/vList6"/>
    <dgm:cxn modelId="{6130A47A-D146-4437-BB15-1CED378FE292}" srcId="{57B9C711-32B8-49B9-AA32-33F8998F4329}" destId="{E7D288FA-3B1E-45E2-A675-E2CFB6ED68EC}" srcOrd="0" destOrd="0" parTransId="{91F43E8B-D972-44BE-960D-C184B0C355E1}" sibTransId="{42AAA5BA-0859-4AA6-BCFD-0A90447333A3}"/>
    <dgm:cxn modelId="{40C69987-A5DA-49D2-B065-072A14B7EFA9}" srcId="{A7B5F6D8-4576-44EF-BF1C-153A7F672316}" destId="{57B9C711-32B8-49B9-AA32-33F8998F4329}" srcOrd="1" destOrd="0" parTransId="{1E57A85D-962F-4676-B12F-9ACDAF11C51C}" sibTransId="{50B1BD74-C753-457A-B2FA-52A8E34D8AD2}"/>
    <dgm:cxn modelId="{6555D29C-EA78-4B12-8429-7430DC051383}" type="presOf" srcId="{57B9C711-32B8-49B9-AA32-33F8998F4329}" destId="{217C641A-9C80-4488-AF7F-126D6ADC7FA9}" srcOrd="0" destOrd="0" presId="urn:microsoft.com/office/officeart/2005/8/layout/vList6"/>
    <dgm:cxn modelId="{CCE5E7B7-4499-4506-AA8C-F63E98C46C8A}" srcId="{8DC6FE46-AA17-41B9-9BD7-744B90477AC7}" destId="{F6D630C5-3B50-4091-911F-DC1762A9AC82}" srcOrd="0" destOrd="0" parTransId="{41998810-7FF9-45FC-AB2B-39FBE915E9A8}" sibTransId="{5A1138F6-1AF9-4DDC-AD6D-58075AA574D3}"/>
    <dgm:cxn modelId="{92DC29EA-410C-47E5-BCB8-1DA26DB1F8D7}" type="presOf" srcId="{E7D288FA-3B1E-45E2-A675-E2CFB6ED68EC}" destId="{5FC7B887-3BF2-43F8-BD54-113248822EB4}" srcOrd="0" destOrd="0" presId="urn:microsoft.com/office/officeart/2005/8/layout/vList6"/>
    <dgm:cxn modelId="{3BCC88ED-1600-491C-A0F4-3401597551E7}" type="presOf" srcId="{F6D630C5-3B50-4091-911F-DC1762A9AC82}" destId="{8B4645C1-0DD3-476C-B4EA-8AEDA8B6D4AB}" srcOrd="0" destOrd="0" presId="urn:microsoft.com/office/officeart/2005/8/layout/vList6"/>
    <dgm:cxn modelId="{D2CFB37E-7B51-4F8F-8CDF-D7A84DE568F0}" type="presParOf" srcId="{535EDD34-2A4B-490B-927C-721B65DBD8F0}" destId="{C0BF9346-B758-4E74-9BA9-D60DE75BFDB0}" srcOrd="0" destOrd="0" presId="urn:microsoft.com/office/officeart/2005/8/layout/vList6"/>
    <dgm:cxn modelId="{ACBD1E0F-3D5B-4BAC-B81A-422F581EB751}" type="presParOf" srcId="{C0BF9346-B758-4E74-9BA9-D60DE75BFDB0}" destId="{3F89E503-7FE1-4E61-B7AF-34B633B5F1DC}" srcOrd="0" destOrd="0" presId="urn:microsoft.com/office/officeart/2005/8/layout/vList6"/>
    <dgm:cxn modelId="{B873C2FB-D84B-41A5-B2D9-2C93AFB4A241}" type="presParOf" srcId="{C0BF9346-B758-4E74-9BA9-D60DE75BFDB0}" destId="{8B4645C1-0DD3-476C-B4EA-8AEDA8B6D4AB}" srcOrd="1" destOrd="0" presId="urn:microsoft.com/office/officeart/2005/8/layout/vList6"/>
    <dgm:cxn modelId="{C2FD470F-1A15-40B5-9C12-D30EA6ED7133}" type="presParOf" srcId="{535EDD34-2A4B-490B-927C-721B65DBD8F0}" destId="{F391E736-55B4-482F-970A-35901FB94740}" srcOrd="1" destOrd="0" presId="urn:microsoft.com/office/officeart/2005/8/layout/vList6"/>
    <dgm:cxn modelId="{B0579B9E-3A15-40D4-B715-B0A088C2B769}" type="presParOf" srcId="{535EDD34-2A4B-490B-927C-721B65DBD8F0}" destId="{AF6572D1-995A-4E31-A992-37B712CE50F9}" srcOrd="2" destOrd="0" presId="urn:microsoft.com/office/officeart/2005/8/layout/vList6"/>
    <dgm:cxn modelId="{F3F0852E-34CE-4EB2-A09A-A0B6A7C9B2F4}" type="presParOf" srcId="{AF6572D1-995A-4E31-A992-37B712CE50F9}" destId="{217C641A-9C80-4488-AF7F-126D6ADC7FA9}" srcOrd="0" destOrd="0" presId="urn:microsoft.com/office/officeart/2005/8/layout/vList6"/>
    <dgm:cxn modelId="{D282714C-89EA-4720-AB32-3DA584ABB66B}" type="presParOf" srcId="{AF6572D1-995A-4E31-A992-37B712CE50F9}" destId="{5FC7B887-3BF2-43F8-BD54-113248822EB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0DA0BD-1D22-4203-9C8E-C96FD674DC4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C7FF496-2E37-4CD9-8079-420DEE3D959F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Berat</a:t>
          </a:r>
          <a:r>
            <a:rPr lang="en-US" b="1" dirty="0">
              <a:solidFill>
                <a:schemeClr val="tx1"/>
              </a:solidFill>
            </a:rPr>
            <a:t> Badan</a:t>
          </a:r>
          <a:endParaRPr lang="en-ID" b="1" dirty="0">
            <a:solidFill>
              <a:schemeClr val="tx1"/>
            </a:solidFill>
          </a:endParaRPr>
        </a:p>
      </dgm:t>
    </dgm:pt>
    <dgm:pt modelId="{F5C301CB-2A0E-408F-A0DA-07714AC6B4BB}" type="parTrans" cxnId="{FB2D0F5F-2546-42B4-9C48-45E6471EB60E}">
      <dgm:prSet/>
      <dgm:spPr/>
      <dgm:t>
        <a:bodyPr/>
        <a:lstStyle/>
        <a:p>
          <a:endParaRPr lang="en-ID"/>
        </a:p>
      </dgm:t>
    </dgm:pt>
    <dgm:pt modelId="{AF8140D6-AD0B-4E1C-A9FE-B807808B4671}" type="sibTrans" cxnId="{FB2D0F5F-2546-42B4-9C48-45E6471EB60E}">
      <dgm:prSet/>
      <dgm:spPr/>
      <dgm:t>
        <a:bodyPr/>
        <a:lstStyle/>
        <a:p>
          <a:endParaRPr lang="en-ID"/>
        </a:p>
      </dgm:t>
    </dgm:pt>
    <dgm:pt modelId="{D3777231-6FF9-4379-96DD-6EAC3CC92C15}">
      <dgm:prSet phldrT="[Text]"/>
      <dgm:spPr/>
      <dgm:t>
        <a:bodyPr/>
        <a:lstStyle/>
        <a:p>
          <a:r>
            <a:rPr lang="en-US" dirty="0"/>
            <a:t>2,3 </a:t>
          </a:r>
          <a:r>
            <a:rPr lang="en-US" dirty="0" err="1"/>
            <a:t>Miliar</a:t>
          </a:r>
          <a:r>
            <a:rPr lang="en-US" dirty="0"/>
            <a:t> orang </a:t>
          </a:r>
          <a:r>
            <a:rPr lang="en-US" dirty="0" err="1"/>
            <a:t>dgn</a:t>
          </a:r>
          <a:r>
            <a:rPr lang="en-US" dirty="0"/>
            <a:t> </a:t>
          </a:r>
          <a:r>
            <a:rPr lang="en-US" dirty="0" err="1"/>
            <a:t>kelebihan</a:t>
          </a:r>
          <a:r>
            <a:rPr lang="en-US" dirty="0"/>
            <a:t> </a:t>
          </a:r>
          <a:r>
            <a:rPr lang="en-US" dirty="0" err="1"/>
            <a:t>berat</a:t>
          </a:r>
          <a:r>
            <a:rPr lang="en-US" dirty="0"/>
            <a:t> badan </a:t>
          </a:r>
          <a:endParaRPr lang="en-ID" dirty="0"/>
        </a:p>
      </dgm:t>
    </dgm:pt>
    <dgm:pt modelId="{9E6EA6C4-7DAF-4EF0-A9FE-7296FD702FF6}" type="parTrans" cxnId="{F072040E-A9BC-4913-8965-1D8B92D7084B}">
      <dgm:prSet/>
      <dgm:spPr/>
      <dgm:t>
        <a:bodyPr/>
        <a:lstStyle/>
        <a:p>
          <a:endParaRPr lang="en-ID"/>
        </a:p>
      </dgm:t>
    </dgm:pt>
    <dgm:pt modelId="{49F68364-46E3-4699-BA85-6B62634C470E}" type="sibTrans" cxnId="{F072040E-A9BC-4913-8965-1D8B92D7084B}">
      <dgm:prSet/>
      <dgm:spPr/>
      <dgm:t>
        <a:bodyPr/>
        <a:lstStyle/>
        <a:p>
          <a:endParaRPr lang="en-ID"/>
        </a:p>
      </dgm:t>
    </dgm:pt>
    <dgm:pt modelId="{C32C9B17-E868-46D1-BBD4-79AD0FF7A0DD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Obesitas</a:t>
          </a:r>
          <a:r>
            <a:rPr lang="en-US" dirty="0"/>
            <a:t> </a:t>
          </a:r>
          <a:endParaRPr lang="en-ID" dirty="0"/>
        </a:p>
      </dgm:t>
    </dgm:pt>
    <dgm:pt modelId="{CDA48A4A-EE28-49EC-89F4-442DC80D478D}" type="parTrans" cxnId="{7BBF4306-E2FE-4DE6-AB6C-710EC2301942}">
      <dgm:prSet/>
      <dgm:spPr/>
      <dgm:t>
        <a:bodyPr/>
        <a:lstStyle/>
        <a:p>
          <a:endParaRPr lang="en-ID"/>
        </a:p>
      </dgm:t>
    </dgm:pt>
    <dgm:pt modelId="{EDF67BC6-EA38-4554-892C-5D7ECA1232AA}" type="sibTrans" cxnId="{7BBF4306-E2FE-4DE6-AB6C-710EC2301942}">
      <dgm:prSet/>
      <dgm:spPr/>
      <dgm:t>
        <a:bodyPr/>
        <a:lstStyle/>
        <a:p>
          <a:endParaRPr lang="en-ID"/>
        </a:p>
      </dgm:t>
    </dgm:pt>
    <dgm:pt modelId="{248D0B20-D2F3-4196-ACC2-F4CAEBACC118}">
      <dgm:prSet phldrT="[Text]"/>
      <dgm:spPr/>
      <dgm:t>
        <a:bodyPr/>
        <a:lstStyle/>
        <a:p>
          <a:r>
            <a:rPr lang="en-US" dirty="0"/>
            <a:t>700 </a:t>
          </a:r>
          <a:r>
            <a:rPr lang="en-US" dirty="0" err="1"/>
            <a:t>juta</a:t>
          </a:r>
          <a:r>
            <a:rPr lang="en-US" dirty="0"/>
            <a:t> orang </a:t>
          </a:r>
          <a:r>
            <a:rPr lang="en-US" dirty="0" err="1"/>
            <a:t>mengalami</a:t>
          </a:r>
          <a:r>
            <a:rPr lang="en-US" dirty="0"/>
            <a:t> Obesitas  </a:t>
          </a:r>
          <a:endParaRPr lang="en-ID" dirty="0"/>
        </a:p>
      </dgm:t>
    </dgm:pt>
    <dgm:pt modelId="{A48F7AB5-11F3-4596-B80A-3762C84A79E0}" type="parTrans" cxnId="{31FF6E55-288C-4E5A-B01E-408B6ED42A1D}">
      <dgm:prSet/>
      <dgm:spPr/>
      <dgm:t>
        <a:bodyPr/>
        <a:lstStyle/>
        <a:p>
          <a:endParaRPr lang="en-ID"/>
        </a:p>
      </dgm:t>
    </dgm:pt>
    <dgm:pt modelId="{D0C984A4-B0D0-42B8-A3E2-499A82E0982D}" type="sibTrans" cxnId="{31FF6E55-288C-4E5A-B01E-408B6ED42A1D}">
      <dgm:prSet/>
      <dgm:spPr/>
      <dgm:t>
        <a:bodyPr/>
        <a:lstStyle/>
        <a:p>
          <a:endParaRPr lang="en-ID"/>
        </a:p>
      </dgm:t>
    </dgm:pt>
    <dgm:pt modelId="{AEE86AFC-B30F-493D-A411-7A7E00B40918}" type="pres">
      <dgm:prSet presAssocID="{210DA0BD-1D22-4203-9C8E-C96FD674DC4C}" presName="Name0" presStyleCnt="0">
        <dgm:presLayoutVars>
          <dgm:dir/>
          <dgm:animLvl val="lvl"/>
          <dgm:resizeHandles/>
        </dgm:presLayoutVars>
      </dgm:prSet>
      <dgm:spPr/>
    </dgm:pt>
    <dgm:pt modelId="{02039731-C9F7-4B8D-89AC-A65FEDDC0CBC}" type="pres">
      <dgm:prSet presAssocID="{9C7FF496-2E37-4CD9-8079-420DEE3D959F}" presName="linNode" presStyleCnt="0"/>
      <dgm:spPr/>
    </dgm:pt>
    <dgm:pt modelId="{7A75DF90-620A-4D1B-9224-D123F8542B90}" type="pres">
      <dgm:prSet presAssocID="{9C7FF496-2E37-4CD9-8079-420DEE3D959F}" presName="parentShp" presStyleLbl="node1" presStyleIdx="0" presStyleCnt="2">
        <dgm:presLayoutVars>
          <dgm:bulletEnabled val="1"/>
        </dgm:presLayoutVars>
      </dgm:prSet>
      <dgm:spPr/>
    </dgm:pt>
    <dgm:pt modelId="{A4735A88-B978-4CBE-AB91-0D68435A1B95}" type="pres">
      <dgm:prSet presAssocID="{9C7FF496-2E37-4CD9-8079-420DEE3D959F}" presName="childShp" presStyleLbl="bgAccFollowNode1" presStyleIdx="0" presStyleCnt="2">
        <dgm:presLayoutVars>
          <dgm:bulletEnabled val="1"/>
        </dgm:presLayoutVars>
      </dgm:prSet>
      <dgm:spPr/>
    </dgm:pt>
    <dgm:pt modelId="{9F585DFA-F407-4597-9181-110E0A662E4E}" type="pres">
      <dgm:prSet presAssocID="{AF8140D6-AD0B-4E1C-A9FE-B807808B4671}" presName="spacing" presStyleCnt="0"/>
      <dgm:spPr/>
    </dgm:pt>
    <dgm:pt modelId="{3FCEDA65-50BB-4FCC-AEFC-71D398A6B6A0}" type="pres">
      <dgm:prSet presAssocID="{C32C9B17-E868-46D1-BBD4-79AD0FF7A0DD}" presName="linNode" presStyleCnt="0"/>
      <dgm:spPr/>
    </dgm:pt>
    <dgm:pt modelId="{AC42680A-C19F-4F47-B389-026D82511636}" type="pres">
      <dgm:prSet presAssocID="{C32C9B17-E868-46D1-BBD4-79AD0FF7A0DD}" presName="parentShp" presStyleLbl="node1" presStyleIdx="1" presStyleCnt="2">
        <dgm:presLayoutVars>
          <dgm:bulletEnabled val="1"/>
        </dgm:presLayoutVars>
      </dgm:prSet>
      <dgm:spPr/>
    </dgm:pt>
    <dgm:pt modelId="{45330B9F-2BB7-4BFD-97C0-55AD235395EF}" type="pres">
      <dgm:prSet presAssocID="{C32C9B17-E868-46D1-BBD4-79AD0FF7A0DD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7BBF4306-E2FE-4DE6-AB6C-710EC2301942}" srcId="{210DA0BD-1D22-4203-9C8E-C96FD674DC4C}" destId="{C32C9B17-E868-46D1-BBD4-79AD0FF7A0DD}" srcOrd="1" destOrd="0" parTransId="{CDA48A4A-EE28-49EC-89F4-442DC80D478D}" sibTransId="{EDF67BC6-EA38-4554-892C-5D7ECA1232AA}"/>
    <dgm:cxn modelId="{F072040E-A9BC-4913-8965-1D8B92D7084B}" srcId="{9C7FF496-2E37-4CD9-8079-420DEE3D959F}" destId="{D3777231-6FF9-4379-96DD-6EAC3CC92C15}" srcOrd="0" destOrd="0" parTransId="{9E6EA6C4-7DAF-4EF0-A9FE-7296FD702FF6}" sibTransId="{49F68364-46E3-4699-BA85-6B62634C470E}"/>
    <dgm:cxn modelId="{7CFCF417-BB7C-4948-BBA6-FBE1E43107A7}" type="presOf" srcId="{248D0B20-D2F3-4196-ACC2-F4CAEBACC118}" destId="{45330B9F-2BB7-4BFD-97C0-55AD235395EF}" srcOrd="0" destOrd="0" presId="urn:microsoft.com/office/officeart/2005/8/layout/vList6"/>
    <dgm:cxn modelId="{4F796226-5FE2-45D1-8C3D-446DBF5AD9EF}" type="presOf" srcId="{C32C9B17-E868-46D1-BBD4-79AD0FF7A0DD}" destId="{AC42680A-C19F-4F47-B389-026D82511636}" srcOrd="0" destOrd="0" presId="urn:microsoft.com/office/officeart/2005/8/layout/vList6"/>
    <dgm:cxn modelId="{FB2D0F5F-2546-42B4-9C48-45E6471EB60E}" srcId="{210DA0BD-1D22-4203-9C8E-C96FD674DC4C}" destId="{9C7FF496-2E37-4CD9-8079-420DEE3D959F}" srcOrd="0" destOrd="0" parTransId="{F5C301CB-2A0E-408F-A0DA-07714AC6B4BB}" sibTransId="{AF8140D6-AD0B-4E1C-A9FE-B807808B4671}"/>
    <dgm:cxn modelId="{31FF6E55-288C-4E5A-B01E-408B6ED42A1D}" srcId="{C32C9B17-E868-46D1-BBD4-79AD0FF7A0DD}" destId="{248D0B20-D2F3-4196-ACC2-F4CAEBACC118}" srcOrd="0" destOrd="0" parTransId="{A48F7AB5-11F3-4596-B80A-3762C84A79E0}" sibTransId="{D0C984A4-B0D0-42B8-A3E2-499A82E0982D}"/>
    <dgm:cxn modelId="{C82FDD89-C9FC-4968-8DC4-733D7218DDA5}" type="presOf" srcId="{210DA0BD-1D22-4203-9C8E-C96FD674DC4C}" destId="{AEE86AFC-B30F-493D-A411-7A7E00B40918}" srcOrd="0" destOrd="0" presId="urn:microsoft.com/office/officeart/2005/8/layout/vList6"/>
    <dgm:cxn modelId="{6FCB71A0-199A-4092-84F7-A565927E3F72}" type="presOf" srcId="{D3777231-6FF9-4379-96DD-6EAC3CC92C15}" destId="{A4735A88-B978-4CBE-AB91-0D68435A1B95}" srcOrd="0" destOrd="0" presId="urn:microsoft.com/office/officeart/2005/8/layout/vList6"/>
    <dgm:cxn modelId="{D16040FA-6112-488F-8BA7-615A51264831}" type="presOf" srcId="{9C7FF496-2E37-4CD9-8079-420DEE3D959F}" destId="{7A75DF90-620A-4D1B-9224-D123F8542B90}" srcOrd="0" destOrd="0" presId="urn:microsoft.com/office/officeart/2005/8/layout/vList6"/>
    <dgm:cxn modelId="{66AF28B0-C366-4E2D-B7BB-6D78D795E4C4}" type="presParOf" srcId="{AEE86AFC-B30F-493D-A411-7A7E00B40918}" destId="{02039731-C9F7-4B8D-89AC-A65FEDDC0CBC}" srcOrd="0" destOrd="0" presId="urn:microsoft.com/office/officeart/2005/8/layout/vList6"/>
    <dgm:cxn modelId="{5C265F0B-FDAF-4557-A17E-62D3318B9C60}" type="presParOf" srcId="{02039731-C9F7-4B8D-89AC-A65FEDDC0CBC}" destId="{7A75DF90-620A-4D1B-9224-D123F8542B90}" srcOrd="0" destOrd="0" presId="urn:microsoft.com/office/officeart/2005/8/layout/vList6"/>
    <dgm:cxn modelId="{F8B2B10D-7483-43BA-BE6A-A44A467518B9}" type="presParOf" srcId="{02039731-C9F7-4B8D-89AC-A65FEDDC0CBC}" destId="{A4735A88-B978-4CBE-AB91-0D68435A1B95}" srcOrd="1" destOrd="0" presId="urn:microsoft.com/office/officeart/2005/8/layout/vList6"/>
    <dgm:cxn modelId="{FCAEAE3F-980A-43ED-8826-62D7FD9A498D}" type="presParOf" srcId="{AEE86AFC-B30F-493D-A411-7A7E00B40918}" destId="{9F585DFA-F407-4597-9181-110E0A662E4E}" srcOrd="1" destOrd="0" presId="urn:microsoft.com/office/officeart/2005/8/layout/vList6"/>
    <dgm:cxn modelId="{FCBF4D0A-567C-420B-A413-83BCFCAA002F}" type="presParOf" srcId="{AEE86AFC-B30F-493D-A411-7A7E00B40918}" destId="{3FCEDA65-50BB-4FCC-AEFC-71D398A6B6A0}" srcOrd="2" destOrd="0" presId="urn:microsoft.com/office/officeart/2005/8/layout/vList6"/>
    <dgm:cxn modelId="{E9030804-CA2A-4E6F-B418-63252A7AD5A1}" type="presParOf" srcId="{3FCEDA65-50BB-4FCC-AEFC-71D398A6B6A0}" destId="{AC42680A-C19F-4F47-B389-026D82511636}" srcOrd="0" destOrd="0" presId="urn:microsoft.com/office/officeart/2005/8/layout/vList6"/>
    <dgm:cxn modelId="{EC422FAE-6101-47BB-9C5B-E7054AFA7726}" type="presParOf" srcId="{3FCEDA65-50BB-4FCC-AEFC-71D398A6B6A0}" destId="{45330B9F-2BB7-4BFD-97C0-55AD235395E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59470B-059A-464F-A480-55EC5CF6350A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DDF5DAC-9EBC-48A2-AA6E-6DDCD9AF6AEE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err="1"/>
            <a:t>Pemerintah</a:t>
          </a:r>
          <a:endParaRPr lang="en-ID" b="1" dirty="0"/>
        </a:p>
      </dgm:t>
    </dgm:pt>
    <dgm:pt modelId="{407B13A5-82F6-40BA-89FE-101936D03698}" type="parTrans" cxnId="{812D5CC2-BB12-4CEA-9D93-72A9CEAE504F}">
      <dgm:prSet/>
      <dgm:spPr/>
      <dgm:t>
        <a:bodyPr/>
        <a:lstStyle/>
        <a:p>
          <a:endParaRPr lang="en-ID"/>
        </a:p>
      </dgm:t>
    </dgm:pt>
    <dgm:pt modelId="{52A6399C-3CF8-44EA-AE35-9E6DDF56F665}" type="sibTrans" cxnId="{812D5CC2-BB12-4CEA-9D93-72A9CEAE504F}">
      <dgm:prSet/>
      <dgm:spPr/>
      <dgm:t>
        <a:bodyPr/>
        <a:lstStyle/>
        <a:p>
          <a:endParaRPr lang="en-ID"/>
        </a:p>
      </dgm:t>
    </dgm:pt>
    <dgm:pt modelId="{386759F0-0A20-4FB9-A9BF-F590A1C2BAE7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b="1" dirty="0"/>
            <a:t>LSM</a:t>
          </a:r>
          <a:endParaRPr lang="en-ID" b="1" dirty="0"/>
        </a:p>
      </dgm:t>
    </dgm:pt>
    <dgm:pt modelId="{E3F8B700-ABB1-4022-A19F-3A3F6D827F4E}" type="parTrans" cxnId="{C55B4203-B3DE-4B01-97AF-E50C10371B5B}">
      <dgm:prSet/>
      <dgm:spPr/>
      <dgm:t>
        <a:bodyPr/>
        <a:lstStyle/>
        <a:p>
          <a:endParaRPr lang="en-ID"/>
        </a:p>
      </dgm:t>
    </dgm:pt>
    <dgm:pt modelId="{DFD8969E-2710-473B-89D5-DA2C3ADDAF21}" type="sibTrans" cxnId="{C55B4203-B3DE-4B01-97AF-E50C10371B5B}">
      <dgm:prSet/>
      <dgm:spPr/>
      <dgm:t>
        <a:bodyPr/>
        <a:lstStyle/>
        <a:p>
          <a:endParaRPr lang="en-ID"/>
        </a:p>
      </dgm:t>
    </dgm:pt>
    <dgm:pt modelId="{59682D1F-3657-425B-94E5-1818F37E8805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/>
            <a:t>Masyarakat</a:t>
          </a:r>
          <a:endParaRPr lang="en-ID" b="1" dirty="0"/>
        </a:p>
      </dgm:t>
    </dgm:pt>
    <dgm:pt modelId="{BD48035C-F191-4D0E-BB69-7F423A355B00}" type="parTrans" cxnId="{17EFE81D-4A82-4FA8-82E8-F9559FF97964}">
      <dgm:prSet/>
      <dgm:spPr/>
      <dgm:t>
        <a:bodyPr/>
        <a:lstStyle/>
        <a:p>
          <a:endParaRPr lang="en-ID"/>
        </a:p>
      </dgm:t>
    </dgm:pt>
    <dgm:pt modelId="{707D10C6-4E94-40FB-8717-EF739B7F1A8D}" type="sibTrans" cxnId="{17EFE81D-4A82-4FA8-82E8-F9559FF97964}">
      <dgm:prSet/>
      <dgm:spPr/>
      <dgm:t>
        <a:bodyPr/>
        <a:lstStyle/>
        <a:p>
          <a:endParaRPr lang="en-ID"/>
        </a:p>
      </dgm:t>
    </dgm:pt>
    <dgm:pt modelId="{76C5F0D5-60E9-4D98-AA10-7954AE3F7C8C}" type="pres">
      <dgm:prSet presAssocID="{F959470B-059A-464F-A480-55EC5CF6350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10B94CE-90BF-4036-BCAD-66FA81CBE287}" type="pres">
      <dgm:prSet presAssocID="{59682D1F-3657-425B-94E5-1818F37E8805}" presName="Accent3" presStyleCnt="0"/>
      <dgm:spPr/>
    </dgm:pt>
    <dgm:pt modelId="{719EC4FB-04DF-4794-9E13-5F1B9C1D8EFD}" type="pres">
      <dgm:prSet presAssocID="{59682D1F-3657-425B-94E5-1818F37E8805}" presName="Accent" presStyleLbl="node1" presStyleIdx="0" presStyleCnt="3"/>
      <dgm:spPr/>
    </dgm:pt>
    <dgm:pt modelId="{ECC95963-9596-46C1-AEF2-2F684B1D4184}" type="pres">
      <dgm:prSet presAssocID="{59682D1F-3657-425B-94E5-1818F37E8805}" presName="ParentBackground3" presStyleCnt="0"/>
      <dgm:spPr/>
    </dgm:pt>
    <dgm:pt modelId="{E3EB5CFF-24E7-4B5D-86A0-2FD607748746}" type="pres">
      <dgm:prSet presAssocID="{59682D1F-3657-425B-94E5-1818F37E8805}" presName="ParentBackground" presStyleLbl="fgAcc1" presStyleIdx="0" presStyleCnt="3"/>
      <dgm:spPr/>
    </dgm:pt>
    <dgm:pt modelId="{764283B2-31DD-4E8F-9860-642C384872AC}" type="pres">
      <dgm:prSet presAssocID="{59682D1F-3657-425B-94E5-1818F37E880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FE2D9CC-26B4-4C0D-88C5-26B80C9B671B}" type="pres">
      <dgm:prSet presAssocID="{386759F0-0A20-4FB9-A9BF-F590A1C2BAE7}" presName="Accent2" presStyleCnt="0"/>
      <dgm:spPr/>
    </dgm:pt>
    <dgm:pt modelId="{8D896F1C-C228-4AE2-9B89-DFF0FB0F6EFF}" type="pres">
      <dgm:prSet presAssocID="{386759F0-0A20-4FB9-A9BF-F590A1C2BAE7}" presName="Accent" presStyleLbl="node1" presStyleIdx="1" presStyleCnt="3"/>
      <dgm:spPr/>
    </dgm:pt>
    <dgm:pt modelId="{BCFC332E-E321-4F8E-A38B-82389EF8A559}" type="pres">
      <dgm:prSet presAssocID="{386759F0-0A20-4FB9-A9BF-F590A1C2BAE7}" presName="ParentBackground2" presStyleCnt="0"/>
      <dgm:spPr/>
    </dgm:pt>
    <dgm:pt modelId="{61EB76DA-D2F1-46E0-A6C3-EBB7F6EAA5A1}" type="pres">
      <dgm:prSet presAssocID="{386759F0-0A20-4FB9-A9BF-F590A1C2BAE7}" presName="ParentBackground" presStyleLbl="fgAcc1" presStyleIdx="1" presStyleCnt="3" custLinFactNeighborX="1016"/>
      <dgm:spPr/>
    </dgm:pt>
    <dgm:pt modelId="{8DA75724-6224-4692-A697-99A23AFF0CA6}" type="pres">
      <dgm:prSet presAssocID="{386759F0-0A20-4FB9-A9BF-F590A1C2BAE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E62560F-0FD5-42EA-8914-9BA66645AEDF}" type="pres">
      <dgm:prSet presAssocID="{8DDF5DAC-9EBC-48A2-AA6E-6DDCD9AF6AEE}" presName="Accent1" presStyleCnt="0"/>
      <dgm:spPr/>
    </dgm:pt>
    <dgm:pt modelId="{381DA97C-2A1E-4F1F-819D-55A0D9F6877C}" type="pres">
      <dgm:prSet presAssocID="{8DDF5DAC-9EBC-48A2-AA6E-6DDCD9AF6AEE}" presName="Accent" presStyleLbl="node1" presStyleIdx="2" presStyleCnt="3"/>
      <dgm:spPr/>
    </dgm:pt>
    <dgm:pt modelId="{51075054-35E4-4E67-B57F-C4C556AB2E16}" type="pres">
      <dgm:prSet presAssocID="{8DDF5DAC-9EBC-48A2-AA6E-6DDCD9AF6AEE}" presName="ParentBackground1" presStyleCnt="0"/>
      <dgm:spPr/>
    </dgm:pt>
    <dgm:pt modelId="{032AF4EA-BD97-4C27-869A-09CE4D4E2F18}" type="pres">
      <dgm:prSet presAssocID="{8DDF5DAC-9EBC-48A2-AA6E-6DDCD9AF6AEE}" presName="ParentBackground" presStyleLbl="fgAcc1" presStyleIdx="2" presStyleCnt="3"/>
      <dgm:spPr/>
    </dgm:pt>
    <dgm:pt modelId="{85BDB611-7B67-4E27-AD25-DAC3628CC037}" type="pres">
      <dgm:prSet presAssocID="{8DDF5DAC-9EBC-48A2-AA6E-6DDCD9AF6AE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55B4203-B3DE-4B01-97AF-E50C10371B5B}" srcId="{F959470B-059A-464F-A480-55EC5CF6350A}" destId="{386759F0-0A20-4FB9-A9BF-F590A1C2BAE7}" srcOrd="1" destOrd="0" parTransId="{E3F8B700-ABB1-4022-A19F-3A3F6D827F4E}" sibTransId="{DFD8969E-2710-473B-89D5-DA2C3ADDAF21}"/>
    <dgm:cxn modelId="{5156EA08-D5AF-4431-9462-B9AC1BB096C9}" type="presOf" srcId="{386759F0-0A20-4FB9-A9BF-F590A1C2BAE7}" destId="{61EB76DA-D2F1-46E0-A6C3-EBB7F6EAA5A1}" srcOrd="0" destOrd="0" presId="urn:microsoft.com/office/officeart/2011/layout/CircleProcess"/>
    <dgm:cxn modelId="{17EFE81D-4A82-4FA8-82E8-F9559FF97964}" srcId="{F959470B-059A-464F-A480-55EC5CF6350A}" destId="{59682D1F-3657-425B-94E5-1818F37E8805}" srcOrd="2" destOrd="0" parTransId="{BD48035C-F191-4D0E-BB69-7F423A355B00}" sibTransId="{707D10C6-4E94-40FB-8717-EF739B7F1A8D}"/>
    <dgm:cxn modelId="{055E0F39-8B10-4F32-BE97-9949DD8288F5}" type="presOf" srcId="{386759F0-0A20-4FB9-A9BF-F590A1C2BAE7}" destId="{8DA75724-6224-4692-A697-99A23AFF0CA6}" srcOrd="1" destOrd="0" presId="urn:microsoft.com/office/officeart/2011/layout/CircleProcess"/>
    <dgm:cxn modelId="{F460396C-9484-4824-8F53-6AED4FA549A9}" type="presOf" srcId="{59682D1F-3657-425B-94E5-1818F37E8805}" destId="{764283B2-31DD-4E8F-9860-642C384872AC}" srcOrd="1" destOrd="0" presId="urn:microsoft.com/office/officeart/2011/layout/CircleProcess"/>
    <dgm:cxn modelId="{91B49C53-5260-43E6-AFB7-F7AFD618932A}" type="presOf" srcId="{59682D1F-3657-425B-94E5-1818F37E8805}" destId="{E3EB5CFF-24E7-4B5D-86A0-2FD607748746}" srcOrd="0" destOrd="0" presId="urn:microsoft.com/office/officeart/2011/layout/CircleProcess"/>
    <dgm:cxn modelId="{72316D56-E571-4818-8BA4-26F7C068106B}" type="presOf" srcId="{8DDF5DAC-9EBC-48A2-AA6E-6DDCD9AF6AEE}" destId="{032AF4EA-BD97-4C27-869A-09CE4D4E2F18}" srcOrd="0" destOrd="0" presId="urn:microsoft.com/office/officeart/2011/layout/CircleProcess"/>
    <dgm:cxn modelId="{EA78F194-AD35-4B26-BCF2-21B355FE3E1D}" type="presOf" srcId="{8DDF5DAC-9EBC-48A2-AA6E-6DDCD9AF6AEE}" destId="{85BDB611-7B67-4E27-AD25-DAC3628CC037}" srcOrd="1" destOrd="0" presId="urn:microsoft.com/office/officeart/2011/layout/CircleProcess"/>
    <dgm:cxn modelId="{812D5CC2-BB12-4CEA-9D93-72A9CEAE504F}" srcId="{F959470B-059A-464F-A480-55EC5CF6350A}" destId="{8DDF5DAC-9EBC-48A2-AA6E-6DDCD9AF6AEE}" srcOrd="0" destOrd="0" parTransId="{407B13A5-82F6-40BA-89FE-101936D03698}" sibTransId="{52A6399C-3CF8-44EA-AE35-9E6DDF56F665}"/>
    <dgm:cxn modelId="{81A4BDE8-5FD3-4410-B6BD-77446B4C623C}" type="presOf" srcId="{F959470B-059A-464F-A480-55EC5CF6350A}" destId="{76C5F0D5-60E9-4D98-AA10-7954AE3F7C8C}" srcOrd="0" destOrd="0" presId="urn:microsoft.com/office/officeart/2011/layout/CircleProcess"/>
    <dgm:cxn modelId="{B9888536-4E68-47AB-8B58-7FCB485FF60A}" type="presParOf" srcId="{76C5F0D5-60E9-4D98-AA10-7954AE3F7C8C}" destId="{110B94CE-90BF-4036-BCAD-66FA81CBE287}" srcOrd="0" destOrd="0" presId="urn:microsoft.com/office/officeart/2011/layout/CircleProcess"/>
    <dgm:cxn modelId="{17DF2472-0C5D-417C-8AA5-814E9CFBAFC2}" type="presParOf" srcId="{110B94CE-90BF-4036-BCAD-66FA81CBE287}" destId="{719EC4FB-04DF-4794-9E13-5F1B9C1D8EFD}" srcOrd="0" destOrd="0" presId="urn:microsoft.com/office/officeart/2011/layout/CircleProcess"/>
    <dgm:cxn modelId="{D73B21B6-2DD3-4D5D-AE39-755AF6B86C40}" type="presParOf" srcId="{76C5F0D5-60E9-4D98-AA10-7954AE3F7C8C}" destId="{ECC95963-9596-46C1-AEF2-2F684B1D4184}" srcOrd="1" destOrd="0" presId="urn:microsoft.com/office/officeart/2011/layout/CircleProcess"/>
    <dgm:cxn modelId="{5FFD2B6F-C55C-46E6-ACA5-5AD810C84AE1}" type="presParOf" srcId="{ECC95963-9596-46C1-AEF2-2F684B1D4184}" destId="{E3EB5CFF-24E7-4B5D-86A0-2FD607748746}" srcOrd="0" destOrd="0" presId="urn:microsoft.com/office/officeart/2011/layout/CircleProcess"/>
    <dgm:cxn modelId="{BF0A5A08-C6F5-40B7-BF06-46F9916F8696}" type="presParOf" srcId="{76C5F0D5-60E9-4D98-AA10-7954AE3F7C8C}" destId="{764283B2-31DD-4E8F-9860-642C384872AC}" srcOrd="2" destOrd="0" presId="urn:microsoft.com/office/officeart/2011/layout/CircleProcess"/>
    <dgm:cxn modelId="{BEA7A6AE-B7C7-48E7-AAA1-DABB479E9416}" type="presParOf" srcId="{76C5F0D5-60E9-4D98-AA10-7954AE3F7C8C}" destId="{9FE2D9CC-26B4-4C0D-88C5-26B80C9B671B}" srcOrd="3" destOrd="0" presId="urn:microsoft.com/office/officeart/2011/layout/CircleProcess"/>
    <dgm:cxn modelId="{EF56941B-DDE4-48C3-8A6B-DC6DD726950C}" type="presParOf" srcId="{9FE2D9CC-26B4-4C0D-88C5-26B80C9B671B}" destId="{8D896F1C-C228-4AE2-9B89-DFF0FB0F6EFF}" srcOrd="0" destOrd="0" presId="urn:microsoft.com/office/officeart/2011/layout/CircleProcess"/>
    <dgm:cxn modelId="{01E78DB3-C12D-4810-B6AD-7CF1F13AE05C}" type="presParOf" srcId="{76C5F0D5-60E9-4D98-AA10-7954AE3F7C8C}" destId="{BCFC332E-E321-4F8E-A38B-82389EF8A559}" srcOrd="4" destOrd="0" presId="urn:microsoft.com/office/officeart/2011/layout/CircleProcess"/>
    <dgm:cxn modelId="{E38681D0-9520-4CDF-85CC-BB4AE9636FAF}" type="presParOf" srcId="{BCFC332E-E321-4F8E-A38B-82389EF8A559}" destId="{61EB76DA-D2F1-46E0-A6C3-EBB7F6EAA5A1}" srcOrd="0" destOrd="0" presId="urn:microsoft.com/office/officeart/2011/layout/CircleProcess"/>
    <dgm:cxn modelId="{95DDDB02-AB59-43EF-B1CF-9B9549E0A8FA}" type="presParOf" srcId="{76C5F0D5-60E9-4D98-AA10-7954AE3F7C8C}" destId="{8DA75724-6224-4692-A697-99A23AFF0CA6}" srcOrd="5" destOrd="0" presId="urn:microsoft.com/office/officeart/2011/layout/CircleProcess"/>
    <dgm:cxn modelId="{E99CACCE-33D9-4807-A9FE-0327FF55A35B}" type="presParOf" srcId="{76C5F0D5-60E9-4D98-AA10-7954AE3F7C8C}" destId="{DE62560F-0FD5-42EA-8914-9BA66645AEDF}" srcOrd="6" destOrd="0" presId="urn:microsoft.com/office/officeart/2011/layout/CircleProcess"/>
    <dgm:cxn modelId="{9B72F820-3E62-42DF-9F81-53C402206B42}" type="presParOf" srcId="{DE62560F-0FD5-42EA-8914-9BA66645AEDF}" destId="{381DA97C-2A1E-4F1F-819D-55A0D9F6877C}" srcOrd="0" destOrd="0" presId="urn:microsoft.com/office/officeart/2011/layout/CircleProcess"/>
    <dgm:cxn modelId="{B25190FA-ADD5-46E7-A321-965F737C08F8}" type="presParOf" srcId="{76C5F0D5-60E9-4D98-AA10-7954AE3F7C8C}" destId="{51075054-35E4-4E67-B57F-C4C556AB2E16}" srcOrd="7" destOrd="0" presId="urn:microsoft.com/office/officeart/2011/layout/CircleProcess"/>
    <dgm:cxn modelId="{610E6D76-88A4-40E7-B82D-58CF1FE06BA4}" type="presParOf" srcId="{51075054-35E4-4E67-B57F-C4C556AB2E16}" destId="{032AF4EA-BD97-4C27-869A-09CE4D4E2F18}" srcOrd="0" destOrd="0" presId="urn:microsoft.com/office/officeart/2011/layout/CircleProcess"/>
    <dgm:cxn modelId="{D6849091-044C-4537-9B9B-28C03780FA7A}" type="presParOf" srcId="{76C5F0D5-60E9-4D98-AA10-7954AE3F7C8C}" destId="{85BDB611-7B67-4E27-AD25-DAC3628CC037}" srcOrd="8" destOrd="0" presId="urn:microsoft.com/office/officeart/2011/layout/CircleProcess"/>
  </dgm:cxnLst>
  <dgm:bg>
    <a:solidFill>
      <a:schemeClr val="tx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E05585C-C880-4710-8658-AA98CFB9FB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AA73AEEA-A549-468D-BD2F-FD4C05878E21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4000" b="1" dirty="0" err="1">
              <a:solidFill>
                <a:schemeClr val="tx1"/>
              </a:solidFill>
            </a:rPr>
            <a:t>Usia</a:t>
          </a:r>
          <a:r>
            <a:rPr lang="en-US" sz="4000" b="1" dirty="0">
              <a:solidFill>
                <a:schemeClr val="tx1"/>
              </a:solidFill>
            </a:rPr>
            <a:t> </a:t>
          </a:r>
          <a:endParaRPr lang="en-ID" sz="4000" b="1" dirty="0">
            <a:solidFill>
              <a:schemeClr val="tx1"/>
            </a:solidFill>
          </a:endParaRPr>
        </a:p>
      </dgm:t>
    </dgm:pt>
    <dgm:pt modelId="{C1B933E1-C31B-4BD1-80A5-9D36C9F384B7}" type="parTrans" cxnId="{9362BD7B-F2FD-4E7B-82CC-DF5FE39FE4C4}">
      <dgm:prSet/>
      <dgm:spPr/>
      <dgm:t>
        <a:bodyPr/>
        <a:lstStyle/>
        <a:p>
          <a:endParaRPr lang="en-ID"/>
        </a:p>
      </dgm:t>
    </dgm:pt>
    <dgm:pt modelId="{45C688F8-AA09-4940-A489-7A2C29043581}" type="sibTrans" cxnId="{9362BD7B-F2FD-4E7B-82CC-DF5FE39FE4C4}">
      <dgm:prSet/>
      <dgm:spPr/>
      <dgm:t>
        <a:bodyPr/>
        <a:lstStyle/>
        <a:p>
          <a:endParaRPr lang="en-ID"/>
        </a:p>
      </dgm:t>
    </dgm:pt>
    <dgm:pt modelId="{26032B10-5176-4CA9-B4D1-D06106B3B25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Obesitas </a:t>
          </a:r>
          <a:endParaRPr lang="en-ID" sz="3600" b="1" dirty="0">
            <a:solidFill>
              <a:schemeClr val="tx1"/>
            </a:solidFill>
          </a:endParaRPr>
        </a:p>
      </dgm:t>
    </dgm:pt>
    <dgm:pt modelId="{79192DF9-3AAF-4295-A4AE-758417B3A536}" type="parTrans" cxnId="{09EA7BE1-EAB9-4A16-8848-7031A0D6FED9}">
      <dgm:prSet/>
      <dgm:spPr/>
      <dgm:t>
        <a:bodyPr/>
        <a:lstStyle/>
        <a:p>
          <a:endParaRPr lang="en-ID"/>
        </a:p>
      </dgm:t>
    </dgm:pt>
    <dgm:pt modelId="{2C222150-6E4D-4D1E-B0B5-084D9AC52884}" type="sibTrans" cxnId="{09EA7BE1-EAB9-4A16-8848-7031A0D6FED9}">
      <dgm:prSet/>
      <dgm:spPr/>
      <dgm:t>
        <a:bodyPr/>
        <a:lstStyle/>
        <a:p>
          <a:endParaRPr lang="en-ID"/>
        </a:p>
      </dgm:t>
    </dgm:pt>
    <dgm:pt modelId="{20104203-5B41-47D2-B3FD-C3992DC05AB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Riwayat Kesehatan Keluarga</a:t>
          </a:r>
          <a:endParaRPr lang="en-ID" sz="3600" b="1" dirty="0">
            <a:solidFill>
              <a:schemeClr val="tx1"/>
            </a:solidFill>
          </a:endParaRPr>
        </a:p>
      </dgm:t>
    </dgm:pt>
    <dgm:pt modelId="{2F606F37-533E-4431-9BBB-8EC996DE0AF4}" type="parTrans" cxnId="{8D4DDCEF-3043-473F-A392-26353D4254C0}">
      <dgm:prSet/>
      <dgm:spPr/>
      <dgm:t>
        <a:bodyPr/>
        <a:lstStyle/>
        <a:p>
          <a:endParaRPr lang="en-ID"/>
        </a:p>
      </dgm:t>
    </dgm:pt>
    <dgm:pt modelId="{8099CFAE-2864-4B92-90C0-3B02306488DE}" type="sibTrans" cxnId="{8D4DDCEF-3043-473F-A392-26353D4254C0}">
      <dgm:prSet/>
      <dgm:spPr/>
      <dgm:t>
        <a:bodyPr/>
        <a:lstStyle/>
        <a:p>
          <a:endParaRPr lang="en-ID"/>
        </a:p>
      </dgm:t>
    </dgm:pt>
    <dgm:pt modelId="{BFC039D1-5553-4CB8-8F96-3F21C0190A5E}" type="pres">
      <dgm:prSet presAssocID="{EE05585C-C880-4710-8658-AA98CFB9FBC9}" presName="linear" presStyleCnt="0">
        <dgm:presLayoutVars>
          <dgm:dir/>
          <dgm:animLvl val="lvl"/>
          <dgm:resizeHandles val="exact"/>
        </dgm:presLayoutVars>
      </dgm:prSet>
      <dgm:spPr/>
    </dgm:pt>
    <dgm:pt modelId="{54554438-FB48-4123-8EC7-3377E20D6BD5}" type="pres">
      <dgm:prSet presAssocID="{AA73AEEA-A549-468D-BD2F-FD4C05878E21}" presName="parentLin" presStyleCnt="0"/>
      <dgm:spPr/>
    </dgm:pt>
    <dgm:pt modelId="{67268996-76D0-4F29-A7CF-CFCF3BC44A15}" type="pres">
      <dgm:prSet presAssocID="{AA73AEEA-A549-468D-BD2F-FD4C05878E21}" presName="parentLeftMargin" presStyleLbl="node1" presStyleIdx="0" presStyleCnt="3"/>
      <dgm:spPr/>
    </dgm:pt>
    <dgm:pt modelId="{8DFC76C5-9DA9-45D8-B6F7-6CBF4E24B53F}" type="pres">
      <dgm:prSet presAssocID="{AA73AEEA-A549-468D-BD2F-FD4C05878E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F03D72-A7A8-45C6-A6A3-594F312E5ECF}" type="pres">
      <dgm:prSet presAssocID="{AA73AEEA-A549-468D-BD2F-FD4C05878E21}" presName="negativeSpace" presStyleCnt="0"/>
      <dgm:spPr/>
    </dgm:pt>
    <dgm:pt modelId="{03418C88-929D-4E4B-91E2-FB557B88E1DA}" type="pres">
      <dgm:prSet presAssocID="{AA73AEEA-A549-468D-BD2F-FD4C05878E21}" presName="childText" presStyleLbl="conFgAcc1" presStyleIdx="0" presStyleCnt="3">
        <dgm:presLayoutVars>
          <dgm:bulletEnabled val="1"/>
        </dgm:presLayoutVars>
      </dgm:prSet>
      <dgm:spPr/>
    </dgm:pt>
    <dgm:pt modelId="{A57CC051-3009-432B-9A46-BBB6B7577B4C}" type="pres">
      <dgm:prSet presAssocID="{45C688F8-AA09-4940-A489-7A2C29043581}" presName="spaceBetweenRectangles" presStyleCnt="0"/>
      <dgm:spPr/>
    </dgm:pt>
    <dgm:pt modelId="{86E14954-2DE7-4853-A83F-D682E7A8D867}" type="pres">
      <dgm:prSet presAssocID="{26032B10-5176-4CA9-B4D1-D06106B3B258}" presName="parentLin" presStyleCnt="0"/>
      <dgm:spPr/>
    </dgm:pt>
    <dgm:pt modelId="{9ED66017-DB23-4285-99F4-352108974CC7}" type="pres">
      <dgm:prSet presAssocID="{26032B10-5176-4CA9-B4D1-D06106B3B258}" presName="parentLeftMargin" presStyleLbl="node1" presStyleIdx="0" presStyleCnt="3"/>
      <dgm:spPr/>
    </dgm:pt>
    <dgm:pt modelId="{4E74DA63-B2FE-4438-9E30-AC001B407E99}" type="pres">
      <dgm:prSet presAssocID="{26032B10-5176-4CA9-B4D1-D06106B3B2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DF4403-5249-40E4-B021-188313E8758B}" type="pres">
      <dgm:prSet presAssocID="{26032B10-5176-4CA9-B4D1-D06106B3B258}" presName="negativeSpace" presStyleCnt="0"/>
      <dgm:spPr/>
    </dgm:pt>
    <dgm:pt modelId="{D51284C6-EC21-44E0-B231-9BB24AA3570F}" type="pres">
      <dgm:prSet presAssocID="{26032B10-5176-4CA9-B4D1-D06106B3B258}" presName="childText" presStyleLbl="conFgAcc1" presStyleIdx="1" presStyleCnt="3">
        <dgm:presLayoutVars>
          <dgm:bulletEnabled val="1"/>
        </dgm:presLayoutVars>
      </dgm:prSet>
      <dgm:spPr/>
    </dgm:pt>
    <dgm:pt modelId="{67DE8FE7-BEB3-44D0-9626-D951F29CA22F}" type="pres">
      <dgm:prSet presAssocID="{2C222150-6E4D-4D1E-B0B5-084D9AC52884}" presName="spaceBetweenRectangles" presStyleCnt="0"/>
      <dgm:spPr/>
    </dgm:pt>
    <dgm:pt modelId="{41678CCA-1422-41ED-A84A-1FBE9F4E1D3A}" type="pres">
      <dgm:prSet presAssocID="{20104203-5B41-47D2-B3FD-C3992DC05ABD}" presName="parentLin" presStyleCnt="0"/>
      <dgm:spPr/>
    </dgm:pt>
    <dgm:pt modelId="{48C6C954-F7D9-4216-8FB9-26E65C79F0F0}" type="pres">
      <dgm:prSet presAssocID="{20104203-5B41-47D2-B3FD-C3992DC05ABD}" presName="parentLeftMargin" presStyleLbl="node1" presStyleIdx="1" presStyleCnt="3"/>
      <dgm:spPr/>
    </dgm:pt>
    <dgm:pt modelId="{B646B041-5CC6-482D-ABBF-996BB68D249B}" type="pres">
      <dgm:prSet presAssocID="{20104203-5B41-47D2-B3FD-C3992DC05AB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8A4DFB8-E17D-47B2-8D19-DEA140DA5B65}" type="pres">
      <dgm:prSet presAssocID="{20104203-5B41-47D2-B3FD-C3992DC05ABD}" presName="negativeSpace" presStyleCnt="0"/>
      <dgm:spPr/>
    </dgm:pt>
    <dgm:pt modelId="{58410C0E-D751-4035-9401-22826A07561A}" type="pres">
      <dgm:prSet presAssocID="{20104203-5B41-47D2-B3FD-C3992DC05A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D04193E-2B50-49B8-9426-E9352B476E18}" type="presOf" srcId="{20104203-5B41-47D2-B3FD-C3992DC05ABD}" destId="{48C6C954-F7D9-4216-8FB9-26E65C79F0F0}" srcOrd="0" destOrd="0" presId="urn:microsoft.com/office/officeart/2005/8/layout/list1"/>
    <dgm:cxn modelId="{E9C93C62-874F-413A-9A94-8085F88A8B38}" type="presOf" srcId="{AA73AEEA-A549-468D-BD2F-FD4C05878E21}" destId="{67268996-76D0-4F29-A7CF-CFCF3BC44A15}" srcOrd="0" destOrd="0" presId="urn:microsoft.com/office/officeart/2005/8/layout/list1"/>
    <dgm:cxn modelId="{CC782157-5EFE-4610-8653-0570057102E3}" type="presOf" srcId="{AA73AEEA-A549-468D-BD2F-FD4C05878E21}" destId="{8DFC76C5-9DA9-45D8-B6F7-6CBF4E24B53F}" srcOrd="1" destOrd="0" presId="urn:microsoft.com/office/officeart/2005/8/layout/list1"/>
    <dgm:cxn modelId="{D3CB7679-D854-42DE-9F24-AC615FDE048D}" type="presOf" srcId="{26032B10-5176-4CA9-B4D1-D06106B3B258}" destId="{9ED66017-DB23-4285-99F4-352108974CC7}" srcOrd="0" destOrd="0" presId="urn:microsoft.com/office/officeart/2005/8/layout/list1"/>
    <dgm:cxn modelId="{9362BD7B-F2FD-4E7B-82CC-DF5FE39FE4C4}" srcId="{EE05585C-C880-4710-8658-AA98CFB9FBC9}" destId="{AA73AEEA-A549-468D-BD2F-FD4C05878E21}" srcOrd="0" destOrd="0" parTransId="{C1B933E1-C31B-4BD1-80A5-9D36C9F384B7}" sibTransId="{45C688F8-AA09-4940-A489-7A2C29043581}"/>
    <dgm:cxn modelId="{77E3B38A-C093-40C5-BD07-5753BC0B491B}" type="presOf" srcId="{EE05585C-C880-4710-8658-AA98CFB9FBC9}" destId="{BFC039D1-5553-4CB8-8F96-3F21C0190A5E}" srcOrd="0" destOrd="0" presId="urn:microsoft.com/office/officeart/2005/8/layout/list1"/>
    <dgm:cxn modelId="{2057DCA9-79F4-4B2C-9D60-DA97183FC505}" type="presOf" srcId="{20104203-5B41-47D2-B3FD-C3992DC05ABD}" destId="{B646B041-5CC6-482D-ABBF-996BB68D249B}" srcOrd="1" destOrd="0" presId="urn:microsoft.com/office/officeart/2005/8/layout/list1"/>
    <dgm:cxn modelId="{09EA7BE1-EAB9-4A16-8848-7031A0D6FED9}" srcId="{EE05585C-C880-4710-8658-AA98CFB9FBC9}" destId="{26032B10-5176-4CA9-B4D1-D06106B3B258}" srcOrd="1" destOrd="0" parTransId="{79192DF9-3AAF-4295-A4AE-758417B3A536}" sibTransId="{2C222150-6E4D-4D1E-B0B5-084D9AC52884}"/>
    <dgm:cxn modelId="{8D4DDCEF-3043-473F-A392-26353D4254C0}" srcId="{EE05585C-C880-4710-8658-AA98CFB9FBC9}" destId="{20104203-5B41-47D2-B3FD-C3992DC05ABD}" srcOrd="2" destOrd="0" parTransId="{2F606F37-533E-4431-9BBB-8EC996DE0AF4}" sibTransId="{8099CFAE-2864-4B92-90C0-3B02306488DE}"/>
    <dgm:cxn modelId="{2F180EF3-1C40-4EFF-B9BD-4970AB838696}" type="presOf" srcId="{26032B10-5176-4CA9-B4D1-D06106B3B258}" destId="{4E74DA63-B2FE-4438-9E30-AC001B407E99}" srcOrd="1" destOrd="0" presId="urn:microsoft.com/office/officeart/2005/8/layout/list1"/>
    <dgm:cxn modelId="{B2956F23-FF71-46A4-A37C-3B32CC163A3F}" type="presParOf" srcId="{BFC039D1-5553-4CB8-8F96-3F21C0190A5E}" destId="{54554438-FB48-4123-8EC7-3377E20D6BD5}" srcOrd="0" destOrd="0" presId="urn:microsoft.com/office/officeart/2005/8/layout/list1"/>
    <dgm:cxn modelId="{C0A85EBD-314C-42D3-B988-F34232F0DB33}" type="presParOf" srcId="{54554438-FB48-4123-8EC7-3377E20D6BD5}" destId="{67268996-76D0-4F29-A7CF-CFCF3BC44A15}" srcOrd="0" destOrd="0" presId="urn:microsoft.com/office/officeart/2005/8/layout/list1"/>
    <dgm:cxn modelId="{4E3379D6-EB85-4285-8D37-29753DD19631}" type="presParOf" srcId="{54554438-FB48-4123-8EC7-3377E20D6BD5}" destId="{8DFC76C5-9DA9-45D8-B6F7-6CBF4E24B53F}" srcOrd="1" destOrd="0" presId="urn:microsoft.com/office/officeart/2005/8/layout/list1"/>
    <dgm:cxn modelId="{B000A810-2030-4963-A80E-6BA70544461B}" type="presParOf" srcId="{BFC039D1-5553-4CB8-8F96-3F21C0190A5E}" destId="{0DF03D72-A7A8-45C6-A6A3-594F312E5ECF}" srcOrd="1" destOrd="0" presId="urn:microsoft.com/office/officeart/2005/8/layout/list1"/>
    <dgm:cxn modelId="{BEDA855C-9ABC-41E4-AB5E-DC5FA302F987}" type="presParOf" srcId="{BFC039D1-5553-4CB8-8F96-3F21C0190A5E}" destId="{03418C88-929D-4E4B-91E2-FB557B88E1DA}" srcOrd="2" destOrd="0" presId="urn:microsoft.com/office/officeart/2005/8/layout/list1"/>
    <dgm:cxn modelId="{B510D684-833D-4037-8BB9-007668270913}" type="presParOf" srcId="{BFC039D1-5553-4CB8-8F96-3F21C0190A5E}" destId="{A57CC051-3009-432B-9A46-BBB6B7577B4C}" srcOrd="3" destOrd="0" presId="urn:microsoft.com/office/officeart/2005/8/layout/list1"/>
    <dgm:cxn modelId="{2FA00CDA-BA9F-4C15-9847-A7C663FDF44D}" type="presParOf" srcId="{BFC039D1-5553-4CB8-8F96-3F21C0190A5E}" destId="{86E14954-2DE7-4853-A83F-D682E7A8D867}" srcOrd="4" destOrd="0" presId="urn:microsoft.com/office/officeart/2005/8/layout/list1"/>
    <dgm:cxn modelId="{B5BE4B55-7BF6-45EB-A912-162864DDBCE5}" type="presParOf" srcId="{86E14954-2DE7-4853-A83F-D682E7A8D867}" destId="{9ED66017-DB23-4285-99F4-352108974CC7}" srcOrd="0" destOrd="0" presId="urn:microsoft.com/office/officeart/2005/8/layout/list1"/>
    <dgm:cxn modelId="{0D0D8938-988D-4AB2-8DF5-1301B32730B4}" type="presParOf" srcId="{86E14954-2DE7-4853-A83F-D682E7A8D867}" destId="{4E74DA63-B2FE-4438-9E30-AC001B407E99}" srcOrd="1" destOrd="0" presId="urn:microsoft.com/office/officeart/2005/8/layout/list1"/>
    <dgm:cxn modelId="{C55E7AF0-558D-4ABD-8583-921ABDD412F7}" type="presParOf" srcId="{BFC039D1-5553-4CB8-8F96-3F21C0190A5E}" destId="{70DF4403-5249-40E4-B021-188313E8758B}" srcOrd="5" destOrd="0" presId="urn:microsoft.com/office/officeart/2005/8/layout/list1"/>
    <dgm:cxn modelId="{251701C9-7EBD-4E02-BE5C-3A8D38626563}" type="presParOf" srcId="{BFC039D1-5553-4CB8-8F96-3F21C0190A5E}" destId="{D51284C6-EC21-44E0-B231-9BB24AA3570F}" srcOrd="6" destOrd="0" presId="urn:microsoft.com/office/officeart/2005/8/layout/list1"/>
    <dgm:cxn modelId="{72F4118B-26EB-4E0F-AF60-19123706A19A}" type="presParOf" srcId="{BFC039D1-5553-4CB8-8F96-3F21C0190A5E}" destId="{67DE8FE7-BEB3-44D0-9626-D951F29CA22F}" srcOrd="7" destOrd="0" presId="urn:microsoft.com/office/officeart/2005/8/layout/list1"/>
    <dgm:cxn modelId="{7985A9E2-9735-4CD2-B2A5-E10097D9F010}" type="presParOf" srcId="{BFC039D1-5553-4CB8-8F96-3F21C0190A5E}" destId="{41678CCA-1422-41ED-A84A-1FBE9F4E1D3A}" srcOrd="8" destOrd="0" presId="urn:microsoft.com/office/officeart/2005/8/layout/list1"/>
    <dgm:cxn modelId="{AE9149C2-C29B-4CE5-8083-E51C70E2C9D9}" type="presParOf" srcId="{41678CCA-1422-41ED-A84A-1FBE9F4E1D3A}" destId="{48C6C954-F7D9-4216-8FB9-26E65C79F0F0}" srcOrd="0" destOrd="0" presId="urn:microsoft.com/office/officeart/2005/8/layout/list1"/>
    <dgm:cxn modelId="{36FABCC8-1C64-48EE-B67B-F57DA50EB500}" type="presParOf" srcId="{41678CCA-1422-41ED-A84A-1FBE9F4E1D3A}" destId="{B646B041-5CC6-482D-ABBF-996BB68D249B}" srcOrd="1" destOrd="0" presId="urn:microsoft.com/office/officeart/2005/8/layout/list1"/>
    <dgm:cxn modelId="{64B45D51-6540-4FE0-B6F6-6BB229EA159F}" type="presParOf" srcId="{BFC039D1-5553-4CB8-8F96-3F21C0190A5E}" destId="{48A4DFB8-E17D-47B2-8D19-DEA140DA5B65}" srcOrd="9" destOrd="0" presId="urn:microsoft.com/office/officeart/2005/8/layout/list1"/>
    <dgm:cxn modelId="{859105FC-BD3B-4156-86F9-022D2AB3378E}" type="presParOf" srcId="{BFC039D1-5553-4CB8-8F96-3F21C0190A5E}" destId="{58410C0E-D751-4035-9401-22826A0756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0590190-23FB-46E1-A093-6D2113999FA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F4AB503-89E5-481E-BD5D-1F06C4493ABA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Pola </a:t>
          </a:r>
          <a:r>
            <a:rPr lang="en-US" dirty="0" err="1"/>
            <a:t>makan</a:t>
          </a:r>
          <a:r>
            <a:rPr lang="en-US" dirty="0"/>
            <a:t> </a:t>
          </a:r>
          <a:endParaRPr lang="en-ID" dirty="0"/>
        </a:p>
      </dgm:t>
    </dgm:pt>
    <dgm:pt modelId="{97A3A7A5-8ECF-48AC-BBA7-8B6FCACF6BEC}" type="parTrans" cxnId="{49145FC0-B0D2-4378-9869-DA8657EB1A6A}">
      <dgm:prSet/>
      <dgm:spPr/>
      <dgm:t>
        <a:bodyPr/>
        <a:lstStyle/>
        <a:p>
          <a:endParaRPr lang="en-ID"/>
        </a:p>
      </dgm:t>
    </dgm:pt>
    <dgm:pt modelId="{0DABBB29-3C92-41B3-ACEB-D3D48178918B}" type="sibTrans" cxnId="{49145FC0-B0D2-4378-9869-DA8657EB1A6A}">
      <dgm:prSet/>
      <dgm:spPr/>
      <dgm:t>
        <a:bodyPr/>
        <a:lstStyle/>
        <a:p>
          <a:endParaRPr lang="en-ID"/>
        </a:p>
      </dgm:t>
    </dgm:pt>
    <dgm:pt modelId="{CE75E5F4-31AC-489C-824A-ACAC806268B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/>
            <a:t>Paparan</a:t>
          </a:r>
          <a:r>
            <a:rPr lang="en-US" dirty="0"/>
            <a:t> </a:t>
          </a:r>
          <a:r>
            <a:rPr lang="en-US" dirty="0" err="1"/>
            <a:t>bahan</a:t>
          </a:r>
          <a:r>
            <a:rPr lang="en-US" dirty="0"/>
            <a:t> </a:t>
          </a:r>
          <a:r>
            <a:rPr lang="en-US" dirty="0" err="1"/>
            <a:t>kimia</a:t>
          </a:r>
          <a:r>
            <a:rPr lang="en-US" dirty="0"/>
            <a:t> </a:t>
          </a:r>
          <a:endParaRPr lang="en-ID" dirty="0"/>
        </a:p>
      </dgm:t>
    </dgm:pt>
    <dgm:pt modelId="{462787F8-B6DC-41FE-B069-B636B104F36D}" type="parTrans" cxnId="{DD58CC5D-1E71-4A2C-9045-A0A1B9D75685}">
      <dgm:prSet/>
      <dgm:spPr/>
      <dgm:t>
        <a:bodyPr/>
        <a:lstStyle/>
        <a:p>
          <a:endParaRPr lang="en-ID"/>
        </a:p>
      </dgm:t>
    </dgm:pt>
    <dgm:pt modelId="{71B43716-DD1E-4576-B638-2F12BBEFABBC}" type="sibTrans" cxnId="{DD58CC5D-1E71-4A2C-9045-A0A1B9D75685}">
      <dgm:prSet/>
      <dgm:spPr/>
      <dgm:t>
        <a:bodyPr/>
        <a:lstStyle/>
        <a:p>
          <a:endParaRPr lang="en-ID"/>
        </a:p>
      </dgm:t>
    </dgm:pt>
    <dgm:pt modelId="{C8282888-1461-4FFD-94BF-2A36A628F31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/>
            <a:t>Penyakit</a:t>
          </a:r>
          <a:r>
            <a:rPr lang="en-US" dirty="0"/>
            <a:t> </a:t>
          </a:r>
          <a:r>
            <a:rPr lang="en-US" dirty="0" err="1"/>
            <a:t>menular</a:t>
          </a:r>
          <a:r>
            <a:rPr lang="en-US" dirty="0"/>
            <a:t> </a:t>
          </a:r>
          <a:r>
            <a:rPr lang="en-US" dirty="0" err="1"/>
            <a:t>seksual</a:t>
          </a:r>
          <a:r>
            <a:rPr lang="en-US" dirty="0"/>
            <a:t> </a:t>
          </a:r>
          <a:endParaRPr lang="en-ID" dirty="0"/>
        </a:p>
      </dgm:t>
    </dgm:pt>
    <dgm:pt modelId="{5755DEE8-743C-434A-A21E-B9AB18D5D46C}" type="parTrans" cxnId="{1B9D0431-3747-4C83-9B15-40958F6FEEA7}">
      <dgm:prSet/>
      <dgm:spPr/>
      <dgm:t>
        <a:bodyPr/>
        <a:lstStyle/>
        <a:p>
          <a:endParaRPr lang="en-ID"/>
        </a:p>
      </dgm:t>
    </dgm:pt>
    <dgm:pt modelId="{FA076CA9-6D01-4E30-B890-560509B63517}" type="sibTrans" cxnId="{1B9D0431-3747-4C83-9B15-40958F6FEEA7}">
      <dgm:prSet/>
      <dgm:spPr/>
      <dgm:t>
        <a:bodyPr/>
        <a:lstStyle/>
        <a:p>
          <a:endParaRPr lang="en-ID"/>
        </a:p>
      </dgm:t>
    </dgm:pt>
    <dgm:pt modelId="{7B0F535F-74ED-432E-B48E-9F47C0D3047A}" type="pres">
      <dgm:prSet presAssocID="{A0590190-23FB-46E1-A093-6D2113999FA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8054266-643C-4DB7-932C-21BD09D60C9F}" type="pres">
      <dgm:prSet presAssocID="{FF4AB503-89E5-481E-BD5D-1F06C4493ABA}" presName="circle1" presStyleLbl="node1" presStyleIdx="0" presStyleCnt="3"/>
      <dgm:spPr/>
    </dgm:pt>
    <dgm:pt modelId="{4507FD90-B7D3-4BAB-9785-FBCB005AACF9}" type="pres">
      <dgm:prSet presAssocID="{FF4AB503-89E5-481E-BD5D-1F06C4493ABA}" presName="space" presStyleCnt="0"/>
      <dgm:spPr/>
    </dgm:pt>
    <dgm:pt modelId="{9A94154C-9826-444B-9F4E-41D7B697E0F0}" type="pres">
      <dgm:prSet presAssocID="{FF4AB503-89E5-481E-BD5D-1F06C4493ABA}" presName="rect1" presStyleLbl="alignAcc1" presStyleIdx="0" presStyleCnt="3"/>
      <dgm:spPr/>
    </dgm:pt>
    <dgm:pt modelId="{578D486F-AF3E-41D0-A657-C9D5878D340C}" type="pres">
      <dgm:prSet presAssocID="{CE75E5F4-31AC-489C-824A-ACAC806268B0}" presName="vertSpace2" presStyleLbl="node1" presStyleIdx="0" presStyleCnt="3"/>
      <dgm:spPr/>
    </dgm:pt>
    <dgm:pt modelId="{4FC6BBAA-1C92-49C0-8CDD-701B3E716A44}" type="pres">
      <dgm:prSet presAssocID="{CE75E5F4-31AC-489C-824A-ACAC806268B0}" presName="circle2" presStyleLbl="node1" presStyleIdx="1" presStyleCnt="3"/>
      <dgm:spPr/>
    </dgm:pt>
    <dgm:pt modelId="{49737999-9180-46EA-BCA2-D11922975811}" type="pres">
      <dgm:prSet presAssocID="{CE75E5F4-31AC-489C-824A-ACAC806268B0}" presName="rect2" presStyleLbl="alignAcc1" presStyleIdx="1" presStyleCnt="3"/>
      <dgm:spPr/>
    </dgm:pt>
    <dgm:pt modelId="{73028227-71A4-423A-B454-BFFA4464BBC9}" type="pres">
      <dgm:prSet presAssocID="{C8282888-1461-4FFD-94BF-2A36A628F315}" presName="vertSpace3" presStyleLbl="node1" presStyleIdx="1" presStyleCnt="3"/>
      <dgm:spPr/>
    </dgm:pt>
    <dgm:pt modelId="{74F11212-FCB0-4265-ADF5-2D7E74ECE2A6}" type="pres">
      <dgm:prSet presAssocID="{C8282888-1461-4FFD-94BF-2A36A628F315}" presName="circle3" presStyleLbl="node1" presStyleIdx="2" presStyleCnt="3"/>
      <dgm:spPr/>
    </dgm:pt>
    <dgm:pt modelId="{2F24CA78-6618-4902-A7D6-B82EDBE8C2E4}" type="pres">
      <dgm:prSet presAssocID="{C8282888-1461-4FFD-94BF-2A36A628F315}" presName="rect3" presStyleLbl="alignAcc1" presStyleIdx="2" presStyleCnt="3"/>
      <dgm:spPr/>
    </dgm:pt>
    <dgm:pt modelId="{4F2F641A-49C8-4B53-BDA8-3BD7E9A0AD28}" type="pres">
      <dgm:prSet presAssocID="{FF4AB503-89E5-481E-BD5D-1F06C4493ABA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6CC19C6-F538-4F3B-86A7-A062F726AF2C}" type="pres">
      <dgm:prSet presAssocID="{CE75E5F4-31AC-489C-824A-ACAC806268B0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72D83A35-305B-4625-9126-CC42C3D075D3}" type="pres">
      <dgm:prSet presAssocID="{C8282888-1461-4FFD-94BF-2A36A628F315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1B9D0431-3747-4C83-9B15-40958F6FEEA7}" srcId="{A0590190-23FB-46E1-A093-6D2113999FA7}" destId="{C8282888-1461-4FFD-94BF-2A36A628F315}" srcOrd="2" destOrd="0" parTransId="{5755DEE8-743C-434A-A21E-B9AB18D5D46C}" sibTransId="{FA076CA9-6D01-4E30-B890-560509B63517}"/>
    <dgm:cxn modelId="{60035D36-9C90-4F2B-8A08-EFC201475238}" type="presOf" srcId="{CE75E5F4-31AC-489C-824A-ACAC806268B0}" destId="{76CC19C6-F538-4F3B-86A7-A062F726AF2C}" srcOrd="1" destOrd="0" presId="urn:microsoft.com/office/officeart/2005/8/layout/target3"/>
    <dgm:cxn modelId="{9AA1CB3C-0134-47DA-8F38-2E020233A1DE}" type="presOf" srcId="{A0590190-23FB-46E1-A093-6D2113999FA7}" destId="{7B0F535F-74ED-432E-B48E-9F47C0D3047A}" srcOrd="0" destOrd="0" presId="urn:microsoft.com/office/officeart/2005/8/layout/target3"/>
    <dgm:cxn modelId="{DD58CC5D-1E71-4A2C-9045-A0A1B9D75685}" srcId="{A0590190-23FB-46E1-A093-6D2113999FA7}" destId="{CE75E5F4-31AC-489C-824A-ACAC806268B0}" srcOrd="1" destOrd="0" parTransId="{462787F8-B6DC-41FE-B069-B636B104F36D}" sibTransId="{71B43716-DD1E-4576-B638-2F12BBEFABBC}"/>
    <dgm:cxn modelId="{92521074-FEA1-4FE3-9C4A-465C4B6E5207}" type="presOf" srcId="{FF4AB503-89E5-481E-BD5D-1F06C4493ABA}" destId="{9A94154C-9826-444B-9F4E-41D7B697E0F0}" srcOrd="0" destOrd="0" presId="urn:microsoft.com/office/officeart/2005/8/layout/target3"/>
    <dgm:cxn modelId="{21ADCBAF-0680-4DB1-BFAA-A10907DE79AE}" type="presOf" srcId="{CE75E5F4-31AC-489C-824A-ACAC806268B0}" destId="{49737999-9180-46EA-BCA2-D11922975811}" srcOrd="0" destOrd="0" presId="urn:microsoft.com/office/officeart/2005/8/layout/target3"/>
    <dgm:cxn modelId="{A9B9B8B3-A681-4D64-9DD4-5D4931CDBB93}" type="presOf" srcId="{FF4AB503-89E5-481E-BD5D-1F06C4493ABA}" destId="{4F2F641A-49C8-4B53-BDA8-3BD7E9A0AD28}" srcOrd="1" destOrd="0" presId="urn:microsoft.com/office/officeart/2005/8/layout/target3"/>
    <dgm:cxn modelId="{49145FC0-B0D2-4378-9869-DA8657EB1A6A}" srcId="{A0590190-23FB-46E1-A093-6D2113999FA7}" destId="{FF4AB503-89E5-481E-BD5D-1F06C4493ABA}" srcOrd="0" destOrd="0" parTransId="{97A3A7A5-8ECF-48AC-BBA7-8B6FCACF6BEC}" sibTransId="{0DABBB29-3C92-41B3-ACEB-D3D48178918B}"/>
    <dgm:cxn modelId="{0EAEE0CD-3D04-4B39-8276-70B8FAEA1CF6}" type="presOf" srcId="{C8282888-1461-4FFD-94BF-2A36A628F315}" destId="{72D83A35-305B-4625-9126-CC42C3D075D3}" srcOrd="1" destOrd="0" presId="urn:microsoft.com/office/officeart/2005/8/layout/target3"/>
    <dgm:cxn modelId="{848898EA-C8F4-4E42-A2D7-945C36466A08}" type="presOf" srcId="{C8282888-1461-4FFD-94BF-2A36A628F315}" destId="{2F24CA78-6618-4902-A7D6-B82EDBE8C2E4}" srcOrd="0" destOrd="0" presId="urn:microsoft.com/office/officeart/2005/8/layout/target3"/>
    <dgm:cxn modelId="{A2D9F8C3-0169-49D9-B974-9F37AF055985}" type="presParOf" srcId="{7B0F535F-74ED-432E-B48E-9F47C0D3047A}" destId="{A8054266-643C-4DB7-932C-21BD09D60C9F}" srcOrd="0" destOrd="0" presId="urn:microsoft.com/office/officeart/2005/8/layout/target3"/>
    <dgm:cxn modelId="{26E89A25-AD79-42B4-98ED-43923485D569}" type="presParOf" srcId="{7B0F535F-74ED-432E-B48E-9F47C0D3047A}" destId="{4507FD90-B7D3-4BAB-9785-FBCB005AACF9}" srcOrd="1" destOrd="0" presId="urn:microsoft.com/office/officeart/2005/8/layout/target3"/>
    <dgm:cxn modelId="{BA854E11-748F-4751-8BA1-6516738EBAC1}" type="presParOf" srcId="{7B0F535F-74ED-432E-B48E-9F47C0D3047A}" destId="{9A94154C-9826-444B-9F4E-41D7B697E0F0}" srcOrd="2" destOrd="0" presId="urn:microsoft.com/office/officeart/2005/8/layout/target3"/>
    <dgm:cxn modelId="{849D2B71-4428-412E-AE46-4A251F7025B4}" type="presParOf" srcId="{7B0F535F-74ED-432E-B48E-9F47C0D3047A}" destId="{578D486F-AF3E-41D0-A657-C9D5878D340C}" srcOrd="3" destOrd="0" presId="urn:microsoft.com/office/officeart/2005/8/layout/target3"/>
    <dgm:cxn modelId="{A9290AE6-19DA-48E6-8908-3AE58DD312A0}" type="presParOf" srcId="{7B0F535F-74ED-432E-B48E-9F47C0D3047A}" destId="{4FC6BBAA-1C92-49C0-8CDD-701B3E716A44}" srcOrd="4" destOrd="0" presId="urn:microsoft.com/office/officeart/2005/8/layout/target3"/>
    <dgm:cxn modelId="{B126920D-FF18-428C-8597-D56228B939E8}" type="presParOf" srcId="{7B0F535F-74ED-432E-B48E-9F47C0D3047A}" destId="{49737999-9180-46EA-BCA2-D11922975811}" srcOrd="5" destOrd="0" presId="urn:microsoft.com/office/officeart/2005/8/layout/target3"/>
    <dgm:cxn modelId="{CA6F336E-C3D8-48BC-9E9E-4FE16AB84BED}" type="presParOf" srcId="{7B0F535F-74ED-432E-B48E-9F47C0D3047A}" destId="{73028227-71A4-423A-B454-BFFA4464BBC9}" srcOrd="6" destOrd="0" presId="urn:microsoft.com/office/officeart/2005/8/layout/target3"/>
    <dgm:cxn modelId="{617C178A-A8F8-4E8E-9CE5-555A98BC21C4}" type="presParOf" srcId="{7B0F535F-74ED-432E-B48E-9F47C0D3047A}" destId="{74F11212-FCB0-4265-ADF5-2D7E74ECE2A6}" srcOrd="7" destOrd="0" presId="urn:microsoft.com/office/officeart/2005/8/layout/target3"/>
    <dgm:cxn modelId="{1B649D59-3F09-42ED-BEF9-F853D48FFEFC}" type="presParOf" srcId="{7B0F535F-74ED-432E-B48E-9F47C0D3047A}" destId="{2F24CA78-6618-4902-A7D6-B82EDBE8C2E4}" srcOrd="8" destOrd="0" presId="urn:microsoft.com/office/officeart/2005/8/layout/target3"/>
    <dgm:cxn modelId="{F030D1A7-454C-4157-A829-134CDEA177FC}" type="presParOf" srcId="{7B0F535F-74ED-432E-B48E-9F47C0D3047A}" destId="{4F2F641A-49C8-4B53-BDA8-3BD7E9A0AD28}" srcOrd="9" destOrd="0" presId="urn:microsoft.com/office/officeart/2005/8/layout/target3"/>
    <dgm:cxn modelId="{9A047C29-CDF9-4ADE-8292-8C99ADB7D44A}" type="presParOf" srcId="{7B0F535F-74ED-432E-B48E-9F47C0D3047A}" destId="{76CC19C6-F538-4F3B-86A7-A062F726AF2C}" srcOrd="10" destOrd="0" presId="urn:microsoft.com/office/officeart/2005/8/layout/target3"/>
    <dgm:cxn modelId="{5B478986-7484-41A4-9E47-49F1AB06E75C}" type="presParOf" srcId="{7B0F535F-74ED-432E-B48E-9F47C0D3047A}" destId="{72D83A35-305B-4625-9126-CC42C3D075D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1751C2-9A04-449C-98A8-A489231757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A3BA97A-29B4-48A4-8A71-A2470CBC1717}">
      <dgm:prSet phldrT="[Text]" phldr="1"/>
      <dgm:spPr>
        <a:solidFill>
          <a:srgbClr val="00B0F0"/>
        </a:solidFill>
      </dgm:spPr>
      <dgm:t>
        <a:bodyPr/>
        <a:lstStyle/>
        <a:p>
          <a:endParaRPr lang="en-ID" dirty="0"/>
        </a:p>
      </dgm:t>
    </dgm:pt>
    <dgm:pt modelId="{CBEBAED7-53A0-4DA2-851D-9831C69A99CF}" type="parTrans" cxnId="{B5F24275-21C4-40C9-A606-6D9C5BF84060}">
      <dgm:prSet/>
      <dgm:spPr/>
      <dgm:t>
        <a:bodyPr/>
        <a:lstStyle/>
        <a:p>
          <a:endParaRPr lang="en-ID"/>
        </a:p>
      </dgm:t>
    </dgm:pt>
    <dgm:pt modelId="{2BA8DB94-B9B5-438C-94D4-086D852EBEC9}" type="sibTrans" cxnId="{B5F24275-21C4-40C9-A606-6D9C5BF84060}">
      <dgm:prSet/>
      <dgm:spPr/>
      <dgm:t>
        <a:bodyPr/>
        <a:lstStyle/>
        <a:p>
          <a:endParaRPr lang="en-ID"/>
        </a:p>
      </dgm:t>
    </dgm:pt>
    <dgm:pt modelId="{7B234358-1E2A-402B-8182-E5DC86A5C447}">
      <dgm:prSet phldrT="[Text]"/>
      <dgm:spPr/>
      <dgm:t>
        <a:bodyPr/>
        <a:lstStyle/>
        <a:p>
          <a:r>
            <a:rPr lang="en-US" dirty="0"/>
            <a:t>Testis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turun</a:t>
          </a:r>
          <a:r>
            <a:rPr lang="en-US" dirty="0"/>
            <a:t> (</a:t>
          </a:r>
          <a:r>
            <a:rPr lang="en-US" dirty="0" err="1"/>
            <a:t>Kriptorkismus</a:t>
          </a:r>
          <a:r>
            <a:rPr lang="en-US" dirty="0"/>
            <a:t>) </a:t>
          </a:r>
          <a:endParaRPr lang="en-ID" dirty="0"/>
        </a:p>
      </dgm:t>
    </dgm:pt>
    <dgm:pt modelId="{276BDBD8-2E38-4FE5-AD5A-811A48AB9ECA}" type="parTrans" cxnId="{8A4D6427-B110-469C-B720-9DD0128DA135}">
      <dgm:prSet/>
      <dgm:spPr/>
      <dgm:t>
        <a:bodyPr/>
        <a:lstStyle/>
        <a:p>
          <a:endParaRPr lang="en-ID"/>
        </a:p>
      </dgm:t>
    </dgm:pt>
    <dgm:pt modelId="{A495C2A4-9A59-425C-980A-78E45E15C894}" type="sibTrans" cxnId="{8A4D6427-B110-469C-B720-9DD0128DA135}">
      <dgm:prSet/>
      <dgm:spPr/>
      <dgm:t>
        <a:bodyPr/>
        <a:lstStyle/>
        <a:p>
          <a:endParaRPr lang="en-ID"/>
        </a:p>
      </dgm:t>
    </dgm:pt>
    <dgm:pt modelId="{CE49310D-4FF7-4C09-B401-020FE01C8C86}">
      <dgm:prSet phldrT="[Text]" phldr="1"/>
      <dgm:spPr>
        <a:solidFill>
          <a:srgbClr val="FFFF00"/>
        </a:solidFill>
      </dgm:spPr>
      <dgm:t>
        <a:bodyPr/>
        <a:lstStyle/>
        <a:p>
          <a:endParaRPr lang="en-ID" dirty="0"/>
        </a:p>
      </dgm:t>
    </dgm:pt>
    <dgm:pt modelId="{0CC567EC-08E1-42E2-B229-C601689830E7}" type="parTrans" cxnId="{A1C7EC25-87B1-4E5D-991F-4F7F302BBFD7}">
      <dgm:prSet/>
      <dgm:spPr/>
      <dgm:t>
        <a:bodyPr/>
        <a:lstStyle/>
        <a:p>
          <a:endParaRPr lang="en-ID"/>
        </a:p>
      </dgm:t>
    </dgm:pt>
    <dgm:pt modelId="{8FF9C60D-528B-4027-BD56-27F0FFC93F3A}" type="sibTrans" cxnId="{A1C7EC25-87B1-4E5D-991F-4F7F302BBFD7}">
      <dgm:prSet/>
      <dgm:spPr/>
      <dgm:t>
        <a:bodyPr/>
        <a:lstStyle/>
        <a:p>
          <a:endParaRPr lang="en-ID"/>
        </a:p>
      </dgm:t>
    </dgm:pt>
    <dgm:pt modelId="{B8405792-17BB-41B5-BDC9-1B9EE30B2CD5}">
      <dgm:prSet phldrT="[Text]" phldr="1"/>
      <dgm:spPr>
        <a:solidFill>
          <a:srgbClr val="92D050"/>
        </a:solidFill>
      </dgm:spPr>
      <dgm:t>
        <a:bodyPr/>
        <a:lstStyle/>
        <a:p>
          <a:endParaRPr lang="en-ID" dirty="0"/>
        </a:p>
      </dgm:t>
    </dgm:pt>
    <dgm:pt modelId="{EF0E948B-FAC5-4767-A7DE-E10241AFCB38}" type="parTrans" cxnId="{7D407D37-933A-4EDB-BC31-54B5E5AE5ED0}">
      <dgm:prSet/>
      <dgm:spPr/>
      <dgm:t>
        <a:bodyPr/>
        <a:lstStyle/>
        <a:p>
          <a:endParaRPr lang="en-ID"/>
        </a:p>
      </dgm:t>
    </dgm:pt>
    <dgm:pt modelId="{46185B48-C622-443B-8ACA-8374240EDE0E}" type="sibTrans" cxnId="{7D407D37-933A-4EDB-BC31-54B5E5AE5ED0}">
      <dgm:prSet/>
      <dgm:spPr/>
      <dgm:t>
        <a:bodyPr/>
        <a:lstStyle/>
        <a:p>
          <a:endParaRPr lang="en-ID"/>
        </a:p>
      </dgm:t>
    </dgm:pt>
    <dgm:pt modelId="{D74D1A47-820E-4827-BA1D-71106DD69EF8}">
      <dgm:prSet phldrT="[Text]"/>
      <dgm:spPr/>
      <dgm:t>
        <a:bodyPr/>
        <a:lstStyle/>
        <a:p>
          <a:r>
            <a:rPr lang="en-US" dirty="0"/>
            <a:t>Riwayat </a:t>
          </a:r>
          <a:r>
            <a:rPr lang="en-US" dirty="0" err="1"/>
            <a:t>kesehatan</a:t>
          </a:r>
          <a:r>
            <a:rPr lang="en-US" dirty="0"/>
            <a:t> </a:t>
          </a:r>
          <a:r>
            <a:rPr lang="en-US" dirty="0" err="1"/>
            <a:t>keluarga</a:t>
          </a:r>
          <a:r>
            <a:rPr lang="en-US" dirty="0"/>
            <a:t> </a:t>
          </a:r>
          <a:endParaRPr lang="en-ID" dirty="0"/>
        </a:p>
      </dgm:t>
    </dgm:pt>
    <dgm:pt modelId="{957AD9A8-3112-46FD-AB64-3E8DDBFAFA77}" type="parTrans" cxnId="{75AA9DBA-944B-4B0C-AFEA-99DD7245B0AC}">
      <dgm:prSet/>
      <dgm:spPr/>
      <dgm:t>
        <a:bodyPr/>
        <a:lstStyle/>
        <a:p>
          <a:endParaRPr lang="en-ID"/>
        </a:p>
      </dgm:t>
    </dgm:pt>
    <dgm:pt modelId="{837FC164-4A1F-4016-BB9F-96ED485C2A53}" type="sibTrans" cxnId="{75AA9DBA-944B-4B0C-AFEA-99DD7245B0AC}">
      <dgm:prSet/>
      <dgm:spPr/>
      <dgm:t>
        <a:bodyPr/>
        <a:lstStyle/>
        <a:p>
          <a:endParaRPr lang="en-ID"/>
        </a:p>
      </dgm:t>
    </dgm:pt>
    <dgm:pt modelId="{0E1BD4B9-7CD0-4EF2-8918-2DE229761BA2}">
      <dgm:prSet phldrT="[Text]"/>
      <dgm:spPr/>
      <dgm:t>
        <a:bodyPr/>
        <a:lstStyle/>
        <a:p>
          <a:r>
            <a:rPr lang="en-US" dirty="0" err="1"/>
            <a:t>Pernah</a:t>
          </a:r>
          <a:r>
            <a:rPr lang="en-US" dirty="0"/>
            <a:t> </a:t>
          </a:r>
          <a:r>
            <a:rPr lang="en-US" dirty="0" err="1"/>
            <a:t>menderita</a:t>
          </a:r>
          <a:r>
            <a:rPr lang="en-US" dirty="0"/>
            <a:t> </a:t>
          </a:r>
          <a:r>
            <a:rPr lang="en-US" dirty="0" err="1"/>
            <a:t>kanker</a:t>
          </a:r>
          <a:r>
            <a:rPr lang="en-US" dirty="0"/>
            <a:t> testis </a:t>
          </a:r>
          <a:endParaRPr lang="en-ID" dirty="0"/>
        </a:p>
      </dgm:t>
    </dgm:pt>
    <dgm:pt modelId="{767858AD-6B09-48E0-8D1C-469A04922279}" type="sibTrans" cxnId="{D738602F-A0F4-4143-AFC0-87DD0F20FA4A}">
      <dgm:prSet/>
      <dgm:spPr/>
      <dgm:t>
        <a:bodyPr/>
        <a:lstStyle/>
        <a:p>
          <a:endParaRPr lang="en-ID"/>
        </a:p>
      </dgm:t>
    </dgm:pt>
    <dgm:pt modelId="{7921D5CB-63F9-4988-A683-577D046F89C9}" type="parTrans" cxnId="{D738602F-A0F4-4143-AFC0-87DD0F20FA4A}">
      <dgm:prSet/>
      <dgm:spPr/>
      <dgm:t>
        <a:bodyPr/>
        <a:lstStyle/>
        <a:p>
          <a:endParaRPr lang="en-ID"/>
        </a:p>
      </dgm:t>
    </dgm:pt>
    <dgm:pt modelId="{D9885457-1D85-49AD-9408-B884E9DC8905}" type="pres">
      <dgm:prSet presAssocID="{6E1751C2-9A04-449C-98A8-A489231757F4}" presName="linearFlow" presStyleCnt="0">
        <dgm:presLayoutVars>
          <dgm:dir/>
          <dgm:animLvl val="lvl"/>
          <dgm:resizeHandles val="exact"/>
        </dgm:presLayoutVars>
      </dgm:prSet>
      <dgm:spPr/>
    </dgm:pt>
    <dgm:pt modelId="{6D2878E0-B71B-49F8-B414-D29AC4F892A4}" type="pres">
      <dgm:prSet presAssocID="{3A3BA97A-29B4-48A4-8A71-A2470CBC1717}" presName="composite" presStyleCnt="0"/>
      <dgm:spPr/>
    </dgm:pt>
    <dgm:pt modelId="{19409632-BBEC-43CD-BF62-040F6686F108}" type="pres">
      <dgm:prSet presAssocID="{3A3BA97A-29B4-48A4-8A71-A2470CBC171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AB371C5-689C-464E-8958-182F555BB33F}" type="pres">
      <dgm:prSet presAssocID="{3A3BA97A-29B4-48A4-8A71-A2470CBC1717}" presName="descendantText" presStyleLbl="alignAcc1" presStyleIdx="0" presStyleCnt="3">
        <dgm:presLayoutVars>
          <dgm:bulletEnabled val="1"/>
        </dgm:presLayoutVars>
      </dgm:prSet>
      <dgm:spPr/>
    </dgm:pt>
    <dgm:pt modelId="{9FA93E18-2219-4AEA-815C-6CA61CE3BBD9}" type="pres">
      <dgm:prSet presAssocID="{2BA8DB94-B9B5-438C-94D4-086D852EBEC9}" presName="sp" presStyleCnt="0"/>
      <dgm:spPr/>
    </dgm:pt>
    <dgm:pt modelId="{AA97E1C3-4850-41B7-90ED-68D97F1C9B6E}" type="pres">
      <dgm:prSet presAssocID="{CE49310D-4FF7-4C09-B401-020FE01C8C86}" presName="composite" presStyleCnt="0"/>
      <dgm:spPr/>
    </dgm:pt>
    <dgm:pt modelId="{4D987CE2-2412-4DC3-A1CA-30C868ED069D}" type="pres">
      <dgm:prSet presAssocID="{CE49310D-4FF7-4C09-B401-020FE01C8C8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C39652D-9B6A-4DA9-A064-760D518B554D}" type="pres">
      <dgm:prSet presAssocID="{CE49310D-4FF7-4C09-B401-020FE01C8C86}" presName="descendantText" presStyleLbl="alignAcc1" presStyleIdx="1" presStyleCnt="3">
        <dgm:presLayoutVars>
          <dgm:bulletEnabled val="1"/>
        </dgm:presLayoutVars>
      </dgm:prSet>
      <dgm:spPr/>
    </dgm:pt>
    <dgm:pt modelId="{7759EF96-1EB6-4256-8D0B-5B33D71CE70C}" type="pres">
      <dgm:prSet presAssocID="{8FF9C60D-528B-4027-BD56-27F0FFC93F3A}" presName="sp" presStyleCnt="0"/>
      <dgm:spPr/>
    </dgm:pt>
    <dgm:pt modelId="{E68C7C3B-5214-412C-B8C8-CA0A790EA1CE}" type="pres">
      <dgm:prSet presAssocID="{B8405792-17BB-41B5-BDC9-1B9EE30B2CD5}" presName="composite" presStyleCnt="0"/>
      <dgm:spPr/>
    </dgm:pt>
    <dgm:pt modelId="{1382621A-2980-4B60-9DDA-EADFCAEF959A}" type="pres">
      <dgm:prSet presAssocID="{B8405792-17BB-41B5-BDC9-1B9EE30B2CD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DD0FCBB-2A44-4C95-8C01-A571E82645A9}" type="pres">
      <dgm:prSet presAssocID="{B8405792-17BB-41B5-BDC9-1B9EE30B2CD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3058311-449F-40D1-B677-A4A347B42FCE}" type="presOf" srcId="{6E1751C2-9A04-449C-98A8-A489231757F4}" destId="{D9885457-1D85-49AD-9408-B884E9DC8905}" srcOrd="0" destOrd="0" presId="urn:microsoft.com/office/officeart/2005/8/layout/chevron2"/>
    <dgm:cxn modelId="{A1C7EC25-87B1-4E5D-991F-4F7F302BBFD7}" srcId="{6E1751C2-9A04-449C-98A8-A489231757F4}" destId="{CE49310D-4FF7-4C09-B401-020FE01C8C86}" srcOrd="1" destOrd="0" parTransId="{0CC567EC-08E1-42E2-B229-C601689830E7}" sibTransId="{8FF9C60D-528B-4027-BD56-27F0FFC93F3A}"/>
    <dgm:cxn modelId="{8A4D6427-B110-469C-B720-9DD0128DA135}" srcId="{3A3BA97A-29B4-48A4-8A71-A2470CBC1717}" destId="{7B234358-1E2A-402B-8182-E5DC86A5C447}" srcOrd="0" destOrd="0" parTransId="{276BDBD8-2E38-4FE5-AD5A-811A48AB9ECA}" sibTransId="{A495C2A4-9A59-425C-980A-78E45E15C894}"/>
    <dgm:cxn modelId="{D738602F-A0F4-4143-AFC0-87DD0F20FA4A}" srcId="{CE49310D-4FF7-4C09-B401-020FE01C8C86}" destId="{0E1BD4B9-7CD0-4EF2-8918-2DE229761BA2}" srcOrd="0" destOrd="0" parTransId="{7921D5CB-63F9-4988-A683-577D046F89C9}" sibTransId="{767858AD-6B09-48E0-8D1C-469A04922279}"/>
    <dgm:cxn modelId="{7D407D37-933A-4EDB-BC31-54B5E5AE5ED0}" srcId="{6E1751C2-9A04-449C-98A8-A489231757F4}" destId="{B8405792-17BB-41B5-BDC9-1B9EE30B2CD5}" srcOrd="2" destOrd="0" parTransId="{EF0E948B-FAC5-4767-A7DE-E10241AFCB38}" sibTransId="{46185B48-C622-443B-8ACA-8374240EDE0E}"/>
    <dgm:cxn modelId="{E33B9C38-CF82-40AD-A937-54F4F57E9CFA}" type="presOf" srcId="{D74D1A47-820E-4827-BA1D-71106DD69EF8}" destId="{EDD0FCBB-2A44-4C95-8C01-A571E82645A9}" srcOrd="0" destOrd="0" presId="urn:microsoft.com/office/officeart/2005/8/layout/chevron2"/>
    <dgm:cxn modelId="{90A1A574-404E-4E2C-8F47-8A138F32963F}" type="presOf" srcId="{B8405792-17BB-41B5-BDC9-1B9EE30B2CD5}" destId="{1382621A-2980-4B60-9DDA-EADFCAEF959A}" srcOrd="0" destOrd="0" presId="urn:microsoft.com/office/officeart/2005/8/layout/chevron2"/>
    <dgm:cxn modelId="{B5F24275-21C4-40C9-A606-6D9C5BF84060}" srcId="{6E1751C2-9A04-449C-98A8-A489231757F4}" destId="{3A3BA97A-29B4-48A4-8A71-A2470CBC1717}" srcOrd="0" destOrd="0" parTransId="{CBEBAED7-53A0-4DA2-851D-9831C69A99CF}" sibTransId="{2BA8DB94-B9B5-438C-94D4-086D852EBEC9}"/>
    <dgm:cxn modelId="{04592A79-C51B-4DD1-AED1-99C19B15EE0A}" type="presOf" srcId="{7B234358-1E2A-402B-8182-E5DC86A5C447}" destId="{5AB371C5-689C-464E-8958-182F555BB33F}" srcOrd="0" destOrd="0" presId="urn:microsoft.com/office/officeart/2005/8/layout/chevron2"/>
    <dgm:cxn modelId="{63273C81-B708-4244-BA0A-2BADE78B52C8}" type="presOf" srcId="{0E1BD4B9-7CD0-4EF2-8918-2DE229761BA2}" destId="{7C39652D-9B6A-4DA9-A064-760D518B554D}" srcOrd="0" destOrd="0" presId="urn:microsoft.com/office/officeart/2005/8/layout/chevron2"/>
    <dgm:cxn modelId="{7B9BCE90-83B1-4AEB-9824-21B49ACC8868}" type="presOf" srcId="{3A3BA97A-29B4-48A4-8A71-A2470CBC1717}" destId="{19409632-BBEC-43CD-BF62-040F6686F108}" srcOrd="0" destOrd="0" presId="urn:microsoft.com/office/officeart/2005/8/layout/chevron2"/>
    <dgm:cxn modelId="{75AA9DBA-944B-4B0C-AFEA-99DD7245B0AC}" srcId="{B8405792-17BB-41B5-BDC9-1B9EE30B2CD5}" destId="{D74D1A47-820E-4827-BA1D-71106DD69EF8}" srcOrd="0" destOrd="0" parTransId="{957AD9A8-3112-46FD-AB64-3E8DDBFAFA77}" sibTransId="{837FC164-4A1F-4016-BB9F-96ED485C2A53}"/>
    <dgm:cxn modelId="{E3C9A0E2-A523-424E-BEC2-5AD08D3FE7EE}" type="presOf" srcId="{CE49310D-4FF7-4C09-B401-020FE01C8C86}" destId="{4D987CE2-2412-4DC3-A1CA-30C868ED069D}" srcOrd="0" destOrd="0" presId="urn:microsoft.com/office/officeart/2005/8/layout/chevron2"/>
    <dgm:cxn modelId="{3BEBE105-29FF-4F19-966D-1BAA6DA16F1A}" type="presParOf" srcId="{D9885457-1D85-49AD-9408-B884E9DC8905}" destId="{6D2878E0-B71B-49F8-B414-D29AC4F892A4}" srcOrd="0" destOrd="0" presId="urn:microsoft.com/office/officeart/2005/8/layout/chevron2"/>
    <dgm:cxn modelId="{CD39BF6D-3407-464F-9C9E-08DFAB44ED28}" type="presParOf" srcId="{6D2878E0-B71B-49F8-B414-D29AC4F892A4}" destId="{19409632-BBEC-43CD-BF62-040F6686F108}" srcOrd="0" destOrd="0" presId="urn:microsoft.com/office/officeart/2005/8/layout/chevron2"/>
    <dgm:cxn modelId="{19B6BC53-F4CF-40DB-A2B6-0EB9E49E76B2}" type="presParOf" srcId="{6D2878E0-B71B-49F8-B414-D29AC4F892A4}" destId="{5AB371C5-689C-464E-8958-182F555BB33F}" srcOrd="1" destOrd="0" presId="urn:microsoft.com/office/officeart/2005/8/layout/chevron2"/>
    <dgm:cxn modelId="{84383FFA-FC05-4514-B9F8-5EFC2B3A92AE}" type="presParOf" srcId="{D9885457-1D85-49AD-9408-B884E9DC8905}" destId="{9FA93E18-2219-4AEA-815C-6CA61CE3BBD9}" srcOrd="1" destOrd="0" presId="urn:microsoft.com/office/officeart/2005/8/layout/chevron2"/>
    <dgm:cxn modelId="{A494D810-C544-4C64-B7DC-904F11871DFB}" type="presParOf" srcId="{D9885457-1D85-49AD-9408-B884E9DC8905}" destId="{AA97E1C3-4850-41B7-90ED-68D97F1C9B6E}" srcOrd="2" destOrd="0" presId="urn:microsoft.com/office/officeart/2005/8/layout/chevron2"/>
    <dgm:cxn modelId="{DDBDB7E0-8169-4023-B9C6-E3FD23E7B38B}" type="presParOf" srcId="{AA97E1C3-4850-41B7-90ED-68D97F1C9B6E}" destId="{4D987CE2-2412-4DC3-A1CA-30C868ED069D}" srcOrd="0" destOrd="0" presId="urn:microsoft.com/office/officeart/2005/8/layout/chevron2"/>
    <dgm:cxn modelId="{68C23F6D-D5AC-4D67-B181-585B4E20FD4E}" type="presParOf" srcId="{AA97E1C3-4850-41B7-90ED-68D97F1C9B6E}" destId="{7C39652D-9B6A-4DA9-A064-760D518B554D}" srcOrd="1" destOrd="0" presId="urn:microsoft.com/office/officeart/2005/8/layout/chevron2"/>
    <dgm:cxn modelId="{9F1CC149-2419-4AA8-B595-AB272A45F619}" type="presParOf" srcId="{D9885457-1D85-49AD-9408-B884E9DC8905}" destId="{7759EF96-1EB6-4256-8D0B-5B33D71CE70C}" srcOrd="3" destOrd="0" presId="urn:microsoft.com/office/officeart/2005/8/layout/chevron2"/>
    <dgm:cxn modelId="{4AE18815-F70F-41B5-9C07-F1405027EB86}" type="presParOf" srcId="{D9885457-1D85-49AD-9408-B884E9DC8905}" destId="{E68C7C3B-5214-412C-B8C8-CA0A790EA1CE}" srcOrd="4" destOrd="0" presId="urn:microsoft.com/office/officeart/2005/8/layout/chevron2"/>
    <dgm:cxn modelId="{4158FDD7-D8F8-4FBC-B17D-AED4CC6E85F5}" type="presParOf" srcId="{E68C7C3B-5214-412C-B8C8-CA0A790EA1CE}" destId="{1382621A-2980-4B60-9DDA-EADFCAEF959A}" srcOrd="0" destOrd="0" presId="urn:microsoft.com/office/officeart/2005/8/layout/chevron2"/>
    <dgm:cxn modelId="{8DDA2653-55FC-447A-A953-C858DB5CA528}" type="presParOf" srcId="{E68C7C3B-5214-412C-B8C8-CA0A790EA1CE}" destId="{EDD0FCBB-2A44-4C95-8C01-A571E82645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E62ADD-7101-46FC-9928-2D9AF4CFF46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DEA8D88-708A-4852-96BD-9528D1B91A4A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sz="3600" b="1" dirty="0" err="1"/>
            <a:t>Usia</a:t>
          </a:r>
          <a:r>
            <a:rPr lang="en-US" sz="3600" b="1" dirty="0"/>
            <a:t> </a:t>
          </a:r>
          <a:endParaRPr lang="en-ID" sz="3600" b="1" dirty="0"/>
        </a:p>
      </dgm:t>
    </dgm:pt>
    <dgm:pt modelId="{019BCF16-E2EB-46EE-921B-A4C6B5632D80}" type="parTrans" cxnId="{FDFFD6F1-AE08-4562-8A3B-D0FDC7731AC7}">
      <dgm:prSet/>
      <dgm:spPr/>
      <dgm:t>
        <a:bodyPr/>
        <a:lstStyle/>
        <a:p>
          <a:endParaRPr lang="en-ID"/>
        </a:p>
      </dgm:t>
    </dgm:pt>
    <dgm:pt modelId="{65EF566A-3D6A-4CC2-ADC4-8BA3F47EFEC2}" type="sibTrans" cxnId="{FDFFD6F1-AE08-4562-8A3B-D0FDC7731AC7}">
      <dgm:prSet/>
      <dgm:spPr/>
      <dgm:t>
        <a:bodyPr/>
        <a:lstStyle/>
        <a:p>
          <a:endParaRPr lang="en-ID"/>
        </a:p>
      </dgm:t>
    </dgm:pt>
    <dgm:pt modelId="{92A821C6-39F0-4E6D-9481-3E9EECA64D2F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3600" b="1" dirty="0"/>
            <a:t>Tinggi Badan </a:t>
          </a:r>
          <a:endParaRPr lang="en-ID" sz="3600" b="1" dirty="0"/>
        </a:p>
      </dgm:t>
    </dgm:pt>
    <dgm:pt modelId="{0EA3FA01-FEA0-439B-836F-08B2472B9985}" type="parTrans" cxnId="{68DB1561-7472-4E21-BAD4-BAF61186396A}">
      <dgm:prSet/>
      <dgm:spPr/>
      <dgm:t>
        <a:bodyPr/>
        <a:lstStyle/>
        <a:p>
          <a:endParaRPr lang="en-ID"/>
        </a:p>
      </dgm:t>
    </dgm:pt>
    <dgm:pt modelId="{AFF5F19F-9D06-4448-B509-1A000C396615}" type="sibTrans" cxnId="{68DB1561-7472-4E21-BAD4-BAF61186396A}">
      <dgm:prSet/>
      <dgm:spPr/>
      <dgm:t>
        <a:bodyPr/>
        <a:lstStyle/>
        <a:p>
          <a:endParaRPr lang="en-ID"/>
        </a:p>
      </dgm:t>
    </dgm:pt>
    <dgm:pt modelId="{F41D77A6-4402-4B12-97D2-0C56431EE670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3600" dirty="0" err="1"/>
            <a:t>Pertumbuhan</a:t>
          </a:r>
          <a:r>
            <a:rPr lang="en-US" sz="3600" dirty="0"/>
            <a:t> testis yang abnormal </a:t>
          </a:r>
          <a:endParaRPr lang="en-ID" sz="3600" dirty="0"/>
        </a:p>
      </dgm:t>
    </dgm:pt>
    <dgm:pt modelId="{C8273285-D021-4F99-8461-1F4936EAF46E}" type="parTrans" cxnId="{7600B9F5-CBDA-4945-BBA6-9E067F6DCA95}">
      <dgm:prSet/>
      <dgm:spPr/>
      <dgm:t>
        <a:bodyPr/>
        <a:lstStyle/>
        <a:p>
          <a:endParaRPr lang="en-ID"/>
        </a:p>
      </dgm:t>
    </dgm:pt>
    <dgm:pt modelId="{194B7464-4E60-4D0C-8F6F-677D12E40415}" type="sibTrans" cxnId="{7600B9F5-CBDA-4945-BBA6-9E067F6DCA95}">
      <dgm:prSet/>
      <dgm:spPr/>
      <dgm:t>
        <a:bodyPr/>
        <a:lstStyle/>
        <a:p>
          <a:endParaRPr lang="en-ID"/>
        </a:p>
      </dgm:t>
    </dgm:pt>
    <dgm:pt modelId="{F3A8E7F7-C483-4003-A7B3-BB2C34E5A2B0}" type="pres">
      <dgm:prSet presAssocID="{60E62ADD-7101-46FC-9928-2D9AF4CFF46D}" presName="compositeShape" presStyleCnt="0">
        <dgm:presLayoutVars>
          <dgm:dir/>
          <dgm:resizeHandles/>
        </dgm:presLayoutVars>
      </dgm:prSet>
      <dgm:spPr/>
    </dgm:pt>
    <dgm:pt modelId="{63C1A06B-936E-429D-9AF9-222ACF5A7CBD}" type="pres">
      <dgm:prSet presAssocID="{60E62ADD-7101-46FC-9928-2D9AF4CFF46D}" presName="pyramid" presStyleLbl="node1" presStyleIdx="0" presStyleCnt="1"/>
      <dgm:spPr>
        <a:solidFill>
          <a:schemeClr val="bg2">
            <a:lumMod val="75000"/>
          </a:schemeClr>
        </a:solidFill>
      </dgm:spPr>
    </dgm:pt>
    <dgm:pt modelId="{3508CC4B-0215-4BB4-94EE-282858BA16EF}" type="pres">
      <dgm:prSet presAssocID="{60E62ADD-7101-46FC-9928-2D9AF4CFF46D}" presName="theList" presStyleCnt="0"/>
      <dgm:spPr/>
    </dgm:pt>
    <dgm:pt modelId="{54D1BE11-7420-45D0-BD01-ABC0849F0E35}" type="pres">
      <dgm:prSet presAssocID="{8DEA8D88-708A-4852-96BD-9528D1B91A4A}" presName="aNode" presStyleLbl="fgAcc1" presStyleIdx="0" presStyleCnt="3">
        <dgm:presLayoutVars>
          <dgm:bulletEnabled val="1"/>
        </dgm:presLayoutVars>
      </dgm:prSet>
      <dgm:spPr/>
    </dgm:pt>
    <dgm:pt modelId="{48631D34-9CED-4182-99D0-BAD83CBD87F9}" type="pres">
      <dgm:prSet presAssocID="{8DEA8D88-708A-4852-96BD-9528D1B91A4A}" presName="aSpace" presStyleCnt="0"/>
      <dgm:spPr/>
    </dgm:pt>
    <dgm:pt modelId="{CCF66B34-1A92-4865-8AF2-E5C0651D5A76}" type="pres">
      <dgm:prSet presAssocID="{92A821C6-39F0-4E6D-9481-3E9EECA64D2F}" presName="aNode" presStyleLbl="fgAcc1" presStyleIdx="1" presStyleCnt="3" custScaleX="117064">
        <dgm:presLayoutVars>
          <dgm:bulletEnabled val="1"/>
        </dgm:presLayoutVars>
      </dgm:prSet>
      <dgm:spPr/>
    </dgm:pt>
    <dgm:pt modelId="{70F5F6C0-B86B-4F0B-97A8-75F73C5C6C10}" type="pres">
      <dgm:prSet presAssocID="{92A821C6-39F0-4E6D-9481-3E9EECA64D2F}" presName="aSpace" presStyleCnt="0"/>
      <dgm:spPr/>
    </dgm:pt>
    <dgm:pt modelId="{2B159FB2-EC4D-4F33-9DCE-594BB2953357}" type="pres">
      <dgm:prSet presAssocID="{F41D77A6-4402-4B12-97D2-0C56431EE670}" presName="aNode" presStyleLbl="fgAcc1" presStyleIdx="2" presStyleCnt="3" custScaleX="287331" custLinFactNeighborX="62939" custLinFactNeighborY="26086">
        <dgm:presLayoutVars>
          <dgm:bulletEnabled val="1"/>
        </dgm:presLayoutVars>
      </dgm:prSet>
      <dgm:spPr/>
    </dgm:pt>
    <dgm:pt modelId="{C46C213F-8DE6-490B-B2A6-28BC152F4EDD}" type="pres">
      <dgm:prSet presAssocID="{F41D77A6-4402-4B12-97D2-0C56431EE670}" presName="aSpace" presStyleCnt="0"/>
      <dgm:spPr/>
    </dgm:pt>
  </dgm:ptLst>
  <dgm:cxnLst>
    <dgm:cxn modelId="{80D06B3D-A278-4924-8422-F7335CC4E793}" type="presOf" srcId="{F41D77A6-4402-4B12-97D2-0C56431EE670}" destId="{2B159FB2-EC4D-4F33-9DCE-594BB2953357}" srcOrd="0" destOrd="0" presId="urn:microsoft.com/office/officeart/2005/8/layout/pyramid2"/>
    <dgm:cxn modelId="{68DB1561-7472-4E21-BAD4-BAF61186396A}" srcId="{60E62ADD-7101-46FC-9928-2D9AF4CFF46D}" destId="{92A821C6-39F0-4E6D-9481-3E9EECA64D2F}" srcOrd="1" destOrd="0" parTransId="{0EA3FA01-FEA0-439B-836F-08B2472B9985}" sibTransId="{AFF5F19F-9D06-4448-B509-1A000C396615}"/>
    <dgm:cxn modelId="{CE66F668-10DC-4257-B38F-F93645607DE2}" type="presOf" srcId="{8DEA8D88-708A-4852-96BD-9528D1B91A4A}" destId="{54D1BE11-7420-45D0-BD01-ABC0849F0E35}" srcOrd="0" destOrd="0" presId="urn:microsoft.com/office/officeart/2005/8/layout/pyramid2"/>
    <dgm:cxn modelId="{F8F01CAD-8695-430D-B80E-DF0AC860D73B}" type="presOf" srcId="{92A821C6-39F0-4E6D-9481-3E9EECA64D2F}" destId="{CCF66B34-1A92-4865-8AF2-E5C0651D5A76}" srcOrd="0" destOrd="0" presId="urn:microsoft.com/office/officeart/2005/8/layout/pyramid2"/>
    <dgm:cxn modelId="{FDFFD6F1-AE08-4562-8A3B-D0FDC7731AC7}" srcId="{60E62ADD-7101-46FC-9928-2D9AF4CFF46D}" destId="{8DEA8D88-708A-4852-96BD-9528D1B91A4A}" srcOrd="0" destOrd="0" parTransId="{019BCF16-E2EB-46EE-921B-A4C6B5632D80}" sibTransId="{65EF566A-3D6A-4CC2-ADC4-8BA3F47EFEC2}"/>
    <dgm:cxn modelId="{7600B9F5-CBDA-4945-BBA6-9E067F6DCA95}" srcId="{60E62ADD-7101-46FC-9928-2D9AF4CFF46D}" destId="{F41D77A6-4402-4B12-97D2-0C56431EE670}" srcOrd="2" destOrd="0" parTransId="{C8273285-D021-4F99-8461-1F4936EAF46E}" sibTransId="{194B7464-4E60-4D0C-8F6F-677D12E40415}"/>
    <dgm:cxn modelId="{8A1643F9-2BEA-4943-B2B8-E8A83BCAF6FA}" type="presOf" srcId="{60E62ADD-7101-46FC-9928-2D9AF4CFF46D}" destId="{F3A8E7F7-C483-4003-A7B3-BB2C34E5A2B0}" srcOrd="0" destOrd="0" presId="urn:microsoft.com/office/officeart/2005/8/layout/pyramid2"/>
    <dgm:cxn modelId="{91F46E0A-6D24-47B5-AA93-EF78B840CE7B}" type="presParOf" srcId="{F3A8E7F7-C483-4003-A7B3-BB2C34E5A2B0}" destId="{63C1A06B-936E-429D-9AF9-222ACF5A7CBD}" srcOrd="0" destOrd="0" presId="urn:microsoft.com/office/officeart/2005/8/layout/pyramid2"/>
    <dgm:cxn modelId="{4E441440-66C3-491C-BDDA-7B85876E470F}" type="presParOf" srcId="{F3A8E7F7-C483-4003-A7B3-BB2C34E5A2B0}" destId="{3508CC4B-0215-4BB4-94EE-282858BA16EF}" srcOrd="1" destOrd="0" presId="urn:microsoft.com/office/officeart/2005/8/layout/pyramid2"/>
    <dgm:cxn modelId="{E31D9FBE-577C-4A28-89E3-B82CC9F0149A}" type="presParOf" srcId="{3508CC4B-0215-4BB4-94EE-282858BA16EF}" destId="{54D1BE11-7420-45D0-BD01-ABC0849F0E35}" srcOrd="0" destOrd="0" presId="urn:microsoft.com/office/officeart/2005/8/layout/pyramid2"/>
    <dgm:cxn modelId="{6082B91F-5C83-4859-B12B-E969A1541205}" type="presParOf" srcId="{3508CC4B-0215-4BB4-94EE-282858BA16EF}" destId="{48631D34-9CED-4182-99D0-BAD83CBD87F9}" srcOrd="1" destOrd="0" presId="urn:microsoft.com/office/officeart/2005/8/layout/pyramid2"/>
    <dgm:cxn modelId="{E5562A67-9C20-4F4A-981A-4EB35E266A27}" type="presParOf" srcId="{3508CC4B-0215-4BB4-94EE-282858BA16EF}" destId="{CCF66B34-1A92-4865-8AF2-E5C0651D5A76}" srcOrd="2" destOrd="0" presId="urn:microsoft.com/office/officeart/2005/8/layout/pyramid2"/>
    <dgm:cxn modelId="{F5E5A063-23BB-418C-83AD-DC9595E13BB8}" type="presParOf" srcId="{3508CC4B-0215-4BB4-94EE-282858BA16EF}" destId="{70F5F6C0-B86B-4F0B-97A8-75F73C5C6C10}" srcOrd="3" destOrd="0" presId="urn:microsoft.com/office/officeart/2005/8/layout/pyramid2"/>
    <dgm:cxn modelId="{FF44E1E3-F8B6-420A-935C-D2FF3E4C86D1}" type="presParOf" srcId="{3508CC4B-0215-4BB4-94EE-282858BA16EF}" destId="{2B159FB2-EC4D-4F33-9DCE-594BB2953357}" srcOrd="4" destOrd="0" presId="urn:microsoft.com/office/officeart/2005/8/layout/pyramid2"/>
    <dgm:cxn modelId="{91816413-EF6F-406D-800F-D444FBA10C27}" type="presParOf" srcId="{3508CC4B-0215-4BB4-94EE-282858BA16EF}" destId="{C46C213F-8DE6-490B-B2A6-28BC152F4ED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EE3AE41-D56A-402F-AFD3-E0065C4597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AE1DB7BB-00F8-4545-9E68-35339D659FDF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Advocacy (</a:t>
          </a:r>
          <a:r>
            <a:rPr lang="en-US" b="1" dirty="0" err="1">
              <a:solidFill>
                <a:schemeClr val="tx1"/>
              </a:solidFill>
            </a:rPr>
            <a:t>Advokasi</a:t>
          </a:r>
          <a:r>
            <a:rPr lang="en-US" b="1" dirty="0">
              <a:solidFill>
                <a:schemeClr val="tx1"/>
              </a:solidFill>
            </a:rPr>
            <a:t>)</a:t>
          </a:r>
          <a:endParaRPr lang="en-ID" b="1" dirty="0">
            <a:solidFill>
              <a:schemeClr val="tx1"/>
            </a:solidFill>
          </a:endParaRPr>
        </a:p>
      </dgm:t>
    </dgm:pt>
    <dgm:pt modelId="{DAE6D528-FDD6-449A-89C9-B529C041C57C}" type="parTrans" cxnId="{54323828-73C4-49EF-8239-EC106A0AD655}">
      <dgm:prSet/>
      <dgm:spPr/>
      <dgm:t>
        <a:bodyPr/>
        <a:lstStyle/>
        <a:p>
          <a:endParaRPr lang="en-ID"/>
        </a:p>
      </dgm:t>
    </dgm:pt>
    <dgm:pt modelId="{782961A9-2537-497A-9BAD-453E774365E5}" type="sibTrans" cxnId="{54323828-73C4-49EF-8239-EC106A0AD655}">
      <dgm:prSet/>
      <dgm:spPr/>
      <dgm:t>
        <a:bodyPr/>
        <a:lstStyle/>
        <a:p>
          <a:endParaRPr lang="en-ID"/>
        </a:p>
      </dgm:t>
    </dgm:pt>
    <dgm:pt modelId="{C7D6B77B-CD9E-4500-8A41-EFFDED65E5F7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Social Support (</a:t>
          </a:r>
          <a:r>
            <a:rPr lang="en-US" b="1" dirty="0" err="1">
              <a:solidFill>
                <a:schemeClr val="tx1"/>
              </a:solidFill>
            </a:rPr>
            <a:t>Dukungan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Sosial</a:t>
          </a:r>
          <a:r>
            <a:rPr lang="en-US" b="1" dirty="0">
              <a:solidFill>
                <a:schemeClr val="tx1"/>
              </a:solidFill>
            </a:rPr>
            <a:t>)</a:t>
          </a:r>
          <a:endParaRPr lang="en-ID" b="1" dirty="0">
            <a:solidFill>
              <a:schemeClr val="tx1"/>
            </a:solidFill>
          </a:endParaRPr>
        </a:p>
      </dgm:t>
    </dgm:pt>
    <dgm:pt modelId="{16AE6297-25D8-4E93-9B56-86D64300FB50}" type="parTrans" cxnId="{8C9DBF1B-2222-4AA9-A9EF-471C474BCE98}">
      <dgm:prSet/>
      <dgm:spPr/>
      <dgm:t>
        <a:bodyPr/>
        <a:lstStyle/>
        <a:p>
          <a:endParaRPr lang="en-ID"/>
        </a:p>
      </dgm:t>
    </dgm:pt>
    <dgm:pt modelId="{95D99E11-50EA-48AF-92D5-31E9BABB123E}" type="sibTrans" cxnId="{8C9DBF1B-2222-4AA9-A9EF-471C474BCE98}">
      <dgm:prSet/>
      <dgm:spPr/>
      <dgm:t>
        <a:bodyPr/>
        <a:lstStyle/>
        <a:p>
          <a:endParaRPr lang="en-ID"/>
        </a:p>
      </dgm:t>
    </dgm:pt>
    <dgm:pt modelId="{470E9294-D17E-485B-88F6-1E0556FDA734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Empowerment (</a:t>
          </a:r>
          <a:r>
            <a:rPr lang="en-US" b="1" dirty="0" err="1">
              <a:solidFill>
                <a:schemeClr val="tx1"/>
              </a:solidFill>
            </a:rPr>
            <a:t>Pemberdayaan</a:t>
          </a:r>
          <a:r>
            <a:rPr lang="en-US" b="1" dirty="0">
              <a:solidFill>
                <a:schemeClr val="tx1"/>
              </a:solidFill>
            </a:rPr>
            <a:t> Masyarakat)</a:t>
          </a:r>
          <a:endParaRPr lang="en-ID" b="1" dirty="0">
            <a:solidFill>
              <a:schemeClr val="tx1"/>
            </a:solidFill>
          </a:endParaRPr>
        </a:p>
      </dgm:t>
    </dgm:pt>
    <dgm:pt modelId="{939F0F0B-B672-44B8-95C0-9C11343903AB}" type="parTrans" cxnId="{CAF2AA3E-F465-44DC-8641-D0569529B71B}">
      <dgm:prSet/>
      <dgm:spPr/>
      <dgm:t>
        <a:bodyPr/>
        <a:lstStyle/>
        <a:p>
          <a:endParaRPr lang="en-ID"/>
        </a:p>
      </dgm:t>
    </dgm:pt>
    <dgm:pt modelId="{54D8D358-F4F6-417D-86C2-9FC351A8277D}" type="sibTrans" cxnId="{CAF2AA3E-F465-44DC-8641-D0569529B71B}">
      <dgm:prSet/>
      <dgm:spPr/>
      <dgm:t>
        <a:bodyPr/>
        <a:lstStyle/>
        <a:p>
          <a:endParaRPr lang="en-ID"/>
        </a:p>
      </dgm:t>
    </dgm:pt>
    <dgm:pt modelId="{C6FB032E-6527-4C74-8177-48CAB994922A}" type="pres">
      <dgm:prSet presAssocID="{DEE3AE41-D56A-402F-AFD3-E0065C45971D}" presName="linear" presStyleCnt="0">
        <dgm:presLayoutVars>
          <dgm:dir/>
          <dgm:animLvl val="lvl"/>
          <dgm:resizeHandles val="exact"/>
        </dgm:presLayoutVars>
      </dgm:prSet>
      <dgm:spPr/>
    </dgm:pt>
    <dgm:pt modelId="{403D60FD-DEEC-4816-9CED-7091C267F8E4}" type="pres">
      <dgm:prSet presAssocID="{AE1DB7BB-00F8-4545-9E68-35339D659FDF}" presName="parentLin" presStyleCnt="0"/>
      <dgm:spPr/>
    </dgm:pt>
    <dgm:pt modelId="{F8E683C4-75AB-4108-86AE-C9E7BFAB5B8E}" type="pres">
      <dgm:prSet presAssocID="{AE1DB7BB-00F8-4545-9E68-35339D659FDF}" presName="parentLeftMargin" presStyleLbl="node1" presStyleIdx="0" presStyleCnt="3"/>
      <dgm:spPr/>
    </dgm:pt>
    <dgm:pt modelId="{4F792980-0E40-4176-8927-5EFE490F6A1A}" type="pres">
      <dgm:prSet presAssocID="{AE1DB7BB-00F8-4545-9E68-35339D659FDF}" presName="parentText" presStyleLbl="node1" presStyleIdx="0" presStyleCnt="3" custLinFactNeighborX="-2020" custLinFactNeighborY="-1229">
        <dgm:presLayoutVars>
          <dgm:chMax val="0"/>
          <dgm:bulletEnabled val="1"/>
        </dgm:presLayoutVars>
      </dgm:prSet>
      <dgm:spPr/>
    </dgm:pt>
    <dgm:pt modelId="{E4894EA3-39A1-4D61-945C-9EB447933D83}" type="pres">
      <dgm:prSet presAssocID="{AE1DB7BB-00F8-4545-9E68-35339D659FDF}" presName="negativeSpace" presStyleCnt="0"/>
      <dgm:spPr/>
    </dgm:pt>
    <dgm:pt modelId="{ADC4633F-504A-43DF-8906-2D9E7BFAE042}" type="pres">
      <dgm:prSet presAssocID="{AE1DB7BB-00F8-4545-9E68-35339D659FDF}" presName="childText" presStyleLbl="conFgAcc1" presStyleIdx="0" presStyleCnt="3">
        <dgm:presLayoutVars>
          <dgm:bulletEnabled val="1"/>
        </dgm:presLayoutVars>
      </dgm:prSet>
      <dgm:spPr/>
    </dgm:pt>
    <dgm:pt modelId="{D110EB97-D2DF-417F-A240-3F58DDB9C7B5}" type="pres">
      <dgm:prSet presAssocID="{782961A9-2537-497A-9BAD-453E774365E5}" presName="spaceBetweenRectangles" presStyleCnt="0"/>
      <dgm:spPr/>
    </dgm:pt>
    <dgm:pt modelId="{99F8058D-EEFC-4D84-AD05-0F3FA1CBE8CB}" type="pres">
      <dgm:prSet presAssocID="{C7D6B77B-CD9E-4500-8A41-EFFDED65E5F7}" presName="parentLin" presStyleCnt="0"/>
      <dgm:spPr/>
    </dgm:pt>
    <dgm:pt modelId="{9D79483C-EF7D-4832-B14A-14B5E5E14883}" type="pres">
      <dgm:prSet presAssocID="{C7D6B77B-CD9E-4500-8A41-EFFDED65E5F7}" presName="parentLeftMargin" presStyleLbl="node1" presStyleIdx="0" presStyleCnt="3"/>
      <dgm:spPr/>
    </dgm:pt>
    <dgm:pt modelId="{BFCE2585-60D6-4BFD-BDA4-2362272FA370}" type="pres">
      <dgm:prSet presAssocID="{C7D6B77B-CD9E-4500-8A41-EFFDED65E5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A1E8D5-BF73-498D-85AF-A3108CA5C184}" type="pres">
      <dgm:prSet presAssocID="{C7D6B77B-CD9E-4500-8A41-EFFDED65E5F7}" presName="negativeSpace" presStyleCnt="0"/>
      <dgm:spPr/>
    </dgm:pt>
    <dgm:pt modelId="{AAAEBEA0-94C0-464A-AF31-2639A357398A}" type="pres">
      <dgm:prSet presAssocID="{C7D6B77B-CD9E-4500-8A41-EFFDED65E5F7}" presName="childText" presStyleLbl="conFgAcc1" presStyleIdx="1" presStyleCnt="3">
        <dgm:presLayoutVars>
          <dgm:bulletEnabled val="1"/>
        </dgm:presLayoutVars>
      </dgm:prSet>
      <dgm:spPr/>
    </dgm:pt>
    <dgm:pt modelId="{45ED9162-A8A9-4DAC-843E-FE7A401FD12E}" type="pres">
      <dgm:prSet presAssocID="{95D99E11-50EA-48AF-92D5-31E9BABB123E}" presName="spaceBetweenRectangles" presStyleCnt="0"/>
      <dgm:spPr/>
    </dgm:pt>
    <dgm:pt modelId="{396DC334-D37A-423B-A62D-8C1FCBD97EE0}" type="pres">
      <dgm:prSet presAssocID="{470E9294-D17E-485B-88F6-1E0556FDA734}" presName="parentLin" presStyleCnt="0"/>
      <dgm:spPr/>
    </dgm:pt>
    <dgm:pt modelId="{61F03E66-6504-422A-9BD6-6F8C40F86D8D}" type="pres">
      <dgm:prSet presAssocID="{470E9294-D17E-485B-88F6-1E0556FDA734}" presName="parentLeftMargin" presStyleLbl="node1" presStyleIdx="1" presStyleCnt="3"/>
      <dgm:spPr/>
    </dgm:pt>
    <dgm:pt modelId="{A53CD2C8-FD5C-4DC1-9FD6-E172FC459ABD}" type="pres">
      <dgm:prSet presAssocID="{470E9294-D17E-485B-88F6-1E0556FDA73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6F9CE1F-E4B9-47AD-99A8-C08FFB7EAD8B}" type="pres">
      <dgm:prSet presAssocID="{470E9294-D17E-485B-88F6-1E0556FDA734}" presName="negativeSpace" presStyleCnt="0"/>
      <dgm:spPr/>
    </dgm:pt>
    <dgm:pt modelId="{CC72AFA9-3525-4483-8310-492FB4AD4B75}" type="pres">
      <dgm:prSet presAssocID="{470E9294-D17E-485B-88F6-1E0556FDA73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C9DBF1B-2222-4AA9-A9EF-471C474BCE98}" srcId="{DEE3AE41-D56A-402F-AFD3-E0065C45971D}" destId="{C7D6B77B-CD9E-4500-8A41-EFFDED65E5F7}" srcOrd="1" destOrd="0" parTransId="{16AE6297-25D8-4E93-9B56-86D64300FB50}" sibTransId="{95D99E11-50EA-48AF-92D5-31E9BABB123E}"/>
    <dgm:cxn modelId="{54323828-73C4-49EF-8239-EC106A0AD655}" srcId="{DEE3AE41-D56A-402F-AFD3-E0065C45971D}" destId="{AE1DB7BB-00F8-4545-9E68-35339D659FDF}" srcOrd="0" destOrd="0" parTransId="{DAE6D528-FDD6-449A-89C9-B529C041C57C}" sibTransId="{782961A9-2537-497A-9BAD-453E774365E5}"/>
    <dgm:cxn modelId="{CAF2AA3E-F465-44DC-8641-D0569529B71B}" srcId="{DEE3AE41-D56A-402F-AFD3-E0065C45971D}" destId="{470E9294-D17E-485B-88F6-1E0556FDA734}" srcOrd="2" destOrd="0" parTransId="{939F0F0B-B672-44B8-95C0-9C11343903AB}" sibTransId="{54D8D358-F4F6-417D-86C2-9FC351A8277D}"/>
    <dgm:cxn modelId="{F5DA0661-D28C-406A-A08B-9825714001BF}" type="presOf" srcId="{C7D6B77B-CD9E-4500-8A41-EFFDED65E5F7}" destId="{9D79483C-EF7D-4832-B14A-14B5E5E14883}" srcOrd="0" destOrd="0" presId="urn:microsoft.com/office/officeart/2005/8/layout/list1"/>
    <dgm:cxn modelId="{E15D834A-7CFA-47D1-AE20-D2265978EE4A}" type="presOf" srcId="{470E9294-D17E-485B-88F6-1E0556FDA734}" destId="{61F03E66-6504-422A-9BD6-6F8C40F86D8D}" srcOrd="0" destOrd="0" presId="urn:microsoft.com/office/officeart/2005/8/layout/list1"/>
    <dgm:cxn modelId="{062E7E53-1CED-4038-A6F4-3F809F1457FB}" type="presOf" srcId="{AE1DB7BB-00F8-4545-9E68-35339D659FDF}" destId="{4F792980-0E40-4176-8927-5EFE490F6A1A}" srcOrd="1" destOrd="0" presId="urn:microsoft.com/office/officeart/2005/8/layout/list1"/>
    <dgm:cxn modelId="{5D18C785-F0A6-4812-BEF7-B1F0F55BD2F5}" type="presOf" srcId="{470E9294-D17E-485B-88F6-1E0556FDA734}" destId="{A53CD2C8-FD5C-4DC1-9FD6-E172FC459ABD}" srcOrd="1" destOrd="0" presId="urn:microsoft.com/office/officeart/2005/8/layout/list1"/>
    <dgm:cxn modelId="{3CA3C9AC-AD3A-4FB8-809F-B2F656B19D0A}" type="presOf" srcId="{DEE3AE41-D56A-402F-AFD3-E0065C45971D}" destId="{C6FB032E-6527-4C74-8177-48CAB994922A}" srcOrd="0" destOrd="0" presId="urn:microsoft.com/office/officeart/2005/8/layout/list1"/>
    <dgm:cxn modelId="{A388D4B3-5761-4381-8E27-49621F1DEC07}" type="presOf" srcId="{AE1DB7BB-00F8-4545-9E68-35339D659FDF}" destId="{F8E683C4-75AB-4108-86AE-C9E7BFAB5B8E}" srcOrd="0" destOrd="0" presId="urn:microsoft.com/office/officeart/2005/8/layout/list1"/>
    <dgm:cxn modelId="{2265AEC3-1116-4730-A7DA-98671BD7B029}" type="presOf" srcId="{C7D6B77B-CD9E-4500-8A41-EFFDED65E5F7}" destId="{BFCE2585-60D6-4BFD-BDA4-2362272FA370}" srcOrd="1" destOrd="0" presId="urn:microsoft.com/office/officeart/2005/8/layout/list1"/>
    <dgm:cxn modelId="{14862F11-8AAE-43ED-9965-0E1E604E58BF}" type="presParOf" srcId="{C6FB032E-6527-4C74-8177-48CAB994922A}" destId="{403D60FD-DEEC-4816-9CED-7091C267F8E4}" srcOrd="0" destOrd="0" presId="urn:microsoft.com/office/officeart/2005/8/layout/list1"/>
    <dgm:cxn modelId="{950E5AC7-8BFF-45C8-BA0D-1A8E36EE24AE}" type="presParOf" srcId="{403D60FD-DEEC-4816-9CED-7091C267F8E4}" destId="{F8E683C4-75AB-4108-86AE-C9E7BFAB5B8E}" srcOrd="0" destOrd="0" presId="urn:microsoft.com/office/officeart/2005/8/layout/list1"/>
    <dgm:cxn modelId="{4F0B5217-D5A2-4728-9202-5DE4376D3145}" type="presParOf" srcId="{403D60FD-DEEC-4816-9CED-7091C267F8E4}" destId="{4F792980-0E40-4176-8927-5EFE490F6A1A}" srcOrd="1" destOrd="0" presId="urn:microsoft.com/office/officeart/2005/8/layout/list1"/>
    <dgm:cxn modelId="{A942B642-7703-4F8B-9810-49B8DC841F95}" type="presParOf" srcId="{C6FB032E-6527-4C74-8177-48CAB994922A}" destId="{E4894EA3-39A1-4D61-945C-9EB447933D83}" srcOrd="1" destOrd="0" presId="urn:microsoft.com/office/officeart/2005/8/layout/list1"/>
    <dgm:cxn modelId="{36400EB8-BF79-453E-9FBB-228DE3B5638A}" type="presParOf" srcId="{C6FB032E-6527-4C74-8177-48CAB994922A}" destId="{ADC4633F-504A-43DF-8906-2D9E7BFAE042}" srcOrd="2" destOrd="0" presId="urn:microsoft.com/office/officeart/2005/8/layout/list1"/>
    <dgm:cxn modelId="{7629C0C7-7D51-4B97-8072-9AF8B1BA3933}" type="presParOf" srcId="{C6FB032E-6527-4C74-8177-48CAB994922A}" destId="{D110EB97-D2DF-417F-A240-3F58DDB9C7B5}" srcOrd="3" destOrd="0" presId="urn:microsoft.com/office/officeart/2005/8/layout/list1"/>
    <dgm:cxn modelId="{32D7674B-902D-4AA8-A2BD-32F7D618ED52}" type="presParOf" srcId="{C6FB032E-6527-4C74-8177-48CAB994922A}" destId="{99F8058D-EEFC-4D84-AD05-0F3FA1CBE8CB}" srcOrd="4" destOrd="0" presId="urn:microsoft.com/office/officeart/2005/8/layout/list1"/>
    <dgm:cxn modelId="{5C0DA598-D4D8-4927-9158-E043E09697D3}" type="presParOf" srcId="{99F8058D-EEFC-4D84-AD05-0F3FA1CBE8CB}" destId="{9D79483C-EF7D-4832-B14A-14B5E5E14883}" srcOrd="0" destOrd="0" presId="urn:microsoft.com/office/officeart/2005/8/layout/list1"/>
    <dgm:cxn modelId="{E281A586-E772-497A-9CB9-5A15D401C147}" type="presParOf" srcId="{99F8058D-EEFC-4D84-AD05-0F3FA1CBE8CB}" destId="{BFCE2585-60D6-4BFD-BDA4-2362272FA370}" srcOrd="1" destOrd="0" presId="urn:microsoft.com/office/officeart/2005/8/layout/list1"/>
    <dgm:cxn modelId="{70F45872-8BA0-4FBF-84C9-14813C5694C8}" type="presParOf" srcId="{C6FB032E-6527-4C74-8177-48CAB994922A}" destId="{D3A1E8D5-BF73-498D-85AF-A3108CA5C184}" srcOrd="5" destOrd="0" presId="urn:microsoft.com/office/officeart/2005/8/layout/list1"/>
    <dgm:cxn modelId="{E5DC270D-EF36-4BB2-A11A-1A0E18D605E7}" type="presParOf" srcId="{C6FB032E-6527-4C74-8177-48CAB994922A}" destId="{AAAEBEA0-94C0-464A-AF31-2639A357398A}" srcOrd="6" destOrd="0" presId="urn:microsoft.com/office/officeart/2005/8/layout/list1"/>
    <dgm:cxn modelId="{44FD5DD2-CD66-4DB6-A775-93B172358EF3}" type="presParOf" srcId="{C6FB032E-6527-4C74-8177-48CAB994922A}" destId="{45ED9162-A8A9-4DAC-843E-FE7A401FD12E}" srcOrd="7" destOrd="0" presId="urn:microsoft.com/office/officeart/2005/8/layout/list1"/>
    <dgm:cxn modelId="{DA72F5F4-FE1E-46EF-B60D-FFF3A707F24D}" type="presParOf" srcId="{C6FB032E-6527-4C74-8177-48CAB994922A}" destId="{396DC334-D37A-423B-A62D-8C1FCBD97EE0}" srcOrd="8" destOrd="0" presId="urn:microsoft.com/office/officeart/2005/8/layout/list1"/>
    <dgm:cxn modelId="{DC839F71-3DAB-4036-90E2-62F5818EC68A}" type="presParOf" srcId="{396DC334-D37A-423B-A62D-8C1FCBD97EE0}" destId="{61F03E66-6504-422A-9BD6-6F8C40F86D8D}" srcOrd="0" destOrd="0" presId="urn:microsoft.com/office/officeart/2005/8/layout/list1"/>
    <dgm:cxn modelId="{F1E08EF8-11B4-408E-892C-09F8216E345E}" type="presParOf" srcId="{396DC334-D37A-423B-A62D-8C1FCBD97EE0}" destId="{A53CD2C8-FD5C-4DC1-9FD6-E172FC459ABD}" srcOrd="1" destOrd="0" presId="urn:microsoft.com/office/officeart/2005/8/layout/list1"/>
    <dgm:cxn modelId="{0D4F12F9-008D-4361-9429-E43EFCA0A3AB}" type="presParOf" srcId="{C6FB032E-6527-4C74-8177-48CAB994922A}" destId="{76F9CE1F-E4B9-47AD-99A8-C08FFB7EAD8B}" srcOrd="9" destOrd="0" presId="urn:microsoft.com/office/officeart/2005/8/layout/list1"/>
    <dgm:cxn modelId="{87F3DC89-EF91-4A8A-9416-25702579221A}" type="presParOf" srcId="{C6FB032E-6527-4C74-8177-48CAB994922A}" destId="{CC72AFA9-3525-4483-8310-492FB4AD4B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063215A-B02B-4D5B-90FC-B83D6520C94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DC18FA0-0053-4583-B762-194CE2E3AE93}">
      <dgm:prSet phldrT="[Text]" phldr="1"/>
      <dgm:spPr>
        <a:solidFill>
          <a:srgbClr val="FFFF00"/>
        </a:solidFill>
      </dgm:spPr>
      <dgm:t>
        <a:bodyPr/>
        <a:lstStyle/>
        <a:p>
          <a:endParaRPr lang="en-ID" dirty="0"/>
        </a:p>
      </dgm:t>
    </dgm:pt>
    <dgm:pt modelId="{2144B245-BD89-49D3-B6F8-A96E50814FF0}" type="parTrans" cxnId="{4929810A-1052-4932-BA78-CEA84F35E53C}">
      <dgm:prSet/>
      <dgm:spPr/>
      <dgm:t>
        <a:bodyPr/>
        <a:lstStyle/>
        <a:p>
          <a:endParaRPr lang="en-ID"/>
        </a:p>
      </dgm:t>
    </dgm:pt>
    <dgm:pt modelId="{B0BA992F-772F-499A-9565-E42815E8DB54}" type="sibTrans" cxnId="{4929810A-1052-4932-BA78-CEA84F35E53C}">
      <dgm:prSet/>
      <dgm:spPr/>
      <dgm:t>
        <a:bodyPr/>
        <a:lstStyle/>
        <a:p>
          <a:endParaRPr lang="en-ID"/>
        </a:p>
      </dgm:t>
    </dgm:pt>
    <dgm:pt modelId="{8FC49608-4C9C-4643-B4A4-1639774B59B6}">
      <dgm:prSet phldrT="[Text]"/>
      <dgm:spPr/>
      <dgm:t>
        <a:bodyPr/>
        <a:lstStyle/>
        <a:p>
          <a:r>
            <a:rPr lang="en-US" dirty="0" err="1"/>
            <a:t>Advokasi</a:t>
          </a:r>
          <a:endParaRPr lang="en-ID" dirty="0"/>
        </a:p>
      </dgm:t>
    </dgm:pt>
    <dgm:pt modelId="{0D0DB063-7F03-4FFD-8EDB-F349F942527C}" type="parTrans" cxnId="{DA252721-4075-4BDD-88BC-2D1F448A54CF}">
      <dgm:prSet/>
      <dgm:spPr/>
      <dgm:t>
        <a:bodyPr/>
        <a:lstStyle/>
        <a:p>
          <a:endParaRPr lang="en-ID"/>
        </a:p>
      </dgm:t>
    </dgm:pt>
    <dgm:pt modelId="{CF79129E-F08F-4D70-9885-EBC3E3C1FB63}" type="sibTrans" cxnId="{DA252721-4075-4BDD-88BC-2D1F448A54CF}">
      <dgm:prSet/>
      <dgm:spPr/>
      <dgm:t>
        <a:bodyPr/>
        <a:lstStyle/>
        <a:p>
          <a:endParaRPr lang="en-ID"/>
        </a:p>
      </dgm:t>
    </dgm:pt>
    <dgm:pt modelId="{51F55401-B616-45F9-B789-DCF445C5C525}">
      <dgm:prSet phldrT="[Text]" phldr="1"/>
      <dgm:spPr>
        <a:solidFill>
          <a:srgbClr val="92D050"/>
        </a:solidFill>
      </dgm:spPr>
      <dgm:t>
        <a:bodyPr/>
        <a:lstStyle/>
        <a:p>
          <a:endParaRPr lang="en-ID" dirty="0"/>
        </a:p>
      </dgm:t>
    </dgm:pt>
    <dgm:pt modelId="{F6EB5B78-8784-4792-9D8F-B25AB9C28E1A}" type="parTrans" cxnId="{344A1662-3E04-487D-90B6-5361B86481EC}">
      <dgm:prSet/>
      <dgm:spPr/>
      <dgm:t>
        <a:bodyPr/>
        <a:lstStyle/>
        <a:p>
          <a:endParaRPr lang="en-ID"/>
        </a:p>
      </dgm:t>
    </dgm:pt>
    <dgm:pt modelId="{969C46A8-9FDF-466E-B9A2-53198945B16B}" type="sibTrans" cxnId="{344A1662-3E04-487D-90B6-5361B86481EC}">
      <dgm:prSet/>
      <dgm:spPr/>
      <dgm:t>
        <a:bodyPr/>
        <a:lstStyle/>
        <a:p>
          <a:endParaRPr lang="en-ID"/>
        </a:p>
      </dgm:t>
    </dgm:pt>
    <dgm:pt modelId="{3F4D62D9-FDDA-4941-B4A6-33F157EF181B}">
      <dgm:prSet phldrT="[Text]"/>
      <dgm:spPr/>
      <dgm:t>
        <a:bodyPr/>
        <a:lstStyle/>
        <a:p>
          <a:r>
            <a:rPr lang="en-US" dirty="0"/>
            <a:t>Bina </a:t>
          </a:r>
          <a:r>
            <a:rPr lang="en-US" dirty="0" err="1"/>
            <a:t>Suasana</a:t>
          </a:r>
          <a:endParaRPr lang="en-ID" dirty="0"/>
        </a:p>
      </dgm:t>
    </dgm:pt>
    <dgm:pt modelId="{6071E4CF-F127-4FFA-AF4E-C5045644A1C5}" type="parTrans" cxnId="{3DA121DC-B3C8-40A7-95FE-EF1B21F168B3}">
      <dgm:prSet/>
      <dgm:spPr/>
      <dgm:t>
        <a:bodyPr/>
        <a:lstStyle/>
        <a:p>
          <a:endParaRPr lang="en-ID"/>
        </a:p>
      </dgm:t>
    </dgm:pt>
    <dgm:pt modelId="{C6E90EC0-CC08-410A-B9FF-985B22BB7D90}" type="sibTrans" cxnId="{3DA121DC-B3C8-40A7-95FE-EF1B21F168B3}">
      <dgm:prSet/>
      <dgm:spPr/>
      <dgm:t>
        <a:bodyPr/>
        <a:lstStyle/>
        <a:p>
          <a:endParaRPr lang="en-ID"/>
        </a:p>
      </dgm:t>
    </dgm:pt>
    <dgm:pt modelId="{871C0995-C149-4DF8-BBD8-A11400D263AB}">
      <dgm:prSet phldrT="[Text]" phldr="1"/>
      <dgm:spPr>
        <a:solidFill>
          <a:srgbClr val="00B0F0"/>
        </a:solidFill>
      </dgm:spPr>
      <dgm:t>
        <a:bodyPr/>
        <a:lstStyle/>
        <a:p>
          <a:endParaRPr lang="en-ID" dirty="0"/>
        </a:p>
      </dgm:t>
    </dgm:pt>
    <dgm:pt modelId="{D9A050DE-84B8-40EF-92E1-5A67F5C8E3B0}" type="parTrans" cxnId="{A2F885B5-5CB6-4712-865E-4315E915A86F}">
      <dgm:prSet/>
      <dgm:spPr/>
      <dgm:t>
        <a:bodyPr/>
        <a:lstStyle/>
        <a:p>
          <a:endParaRPr lang="en-ID"/>
        </a:p>
      </dgm:t>
    </dgm:pt>
    <dgm:pt modelId="{81654FD7-89E4-4676-B9ED-4D1DB6A18772}" type="sibTrans" cxnId="{A2F885B5-5CB6-4712-865E-4315E915A86F}">
      <dgm:prSet/>
      <dgm:spPr/>
      <dgm:t>
        <a:bodyPr/>
        <a:lstStyle/>
        <a:p>
          <a:endParaRPr lang="en-ID"/>
        </a:p>
      </dgm:t>
    </dgm:pt>
    <dgm:pt modelId="{5234192E-5CEC-4AB4-B110-F12511EF39C1}">
      <dgm:prSet phldrT="[Text]"/>
      <dgm:spPr/>
      <dgm:t>
        <a:bodyPr/>
        <a:lstStyle/>
        <a:p>
          <a:r>
            <a:rPr lang="en-US" dirty="0" err="1"/>
            <a:t>Pemberdayaan</a:t>
          </a:r>
          <a:r>
            <a:rPr lang="en-US" dirty="0"/>
            <a:t> Masyarakat </a:t>
          </a:r>
          <a:endParaRPr lang="en-ID" dirty="0"/>
        </a:p>
      </dgm:t>
    </dgm:pt>
    <dgm:pt modelId="{801FBD19-F953-4D1E-956B-E0D6225FC4C3}" type="parTrans" cxnId="{3D4BFC6C-A518-4FE1-A410-500485AE7B8F}">
      <dgm:prSet/>
      <dgm:spPr/>
      <dgm:t>
        <a:bodyPr/>
        <a:lstStyle/>
        <a:p>
          <a:endParaRPr lang="en-ID"/>
        </a:p>
      </dgm:t>
    </dgm:pt>
    <dgm:pt modelId="{3B5E4C16-6CFC-4066-AE6B-BF057AE33DF5}" type="sibTrans" cxnId="{3D4BFC6C-A518-4FE1-A410-500485AE7B8F}">
      <dgm:prSet/>
      <dgm:spPr/>
      <dgm:t>
        <a:bodyPr/>
        <a:lstStyle/>
        <a:p>
          <a:endParaRPr lang="en-ID"/>
        </a:p>
      </dgm:t>
    </dgm:pt>
    <dgm:pt modelId="{C4453AF7-BBBD-42C9-B38C-773502C2556C}" type="pres">
      <dgm:prSet presAssocID="{9063215A-B02B-4D5B-90FC-B83D6520C940}" presName="linearFlow" presStyleCnt="0">
        <dgm:presLayoutVars>
          <dgm:dir/>
          <dgm:animLvl val="lvl"/>
          <dgm:resizeHandles val="exact"/>
        </dgm:presLayoutVars>
      </dgm:prSet>
      <dgm:spPr/>
    </dgm:pt>
    <dgm:pt modelId="{99043052-89E0-4A9D-8CDF-17ECF1626DC2}" type="pres">
      <dgm:prSet presAssocID="{EDC18FA0-0053-4583-B762-194CE2E3AE93}" presName="composite" presStyleCnt="0"/>
      <dgm:spPr/>
    </dgm:pt>
    <dgm:pt modelId="{05A20DB6-C6FA-48B2-8523-5A18D9C128A7}" type="pres">
      <dgm:prSet presAssocID="{EDC18FA0-0053-4583-B762-194CE2E3AE9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E7DE65-8298-4022-A548-539107101E61}" type="pres">
      <dgm:prSet presAssocID="{EDC18FA0-0053-4583-B762-194CE2E3AE93}" presName="descendantText" presStyleLbl="alignAcc1" presStyleIdx="0" presStyleCnt="3">
        <dgm:presLayoutVars>
          <dgm:bulletEnabled val="1"/>
        </dgm:presLayoutVars>
      </dgm:prSet>
      <dgm:spPr/>
    </dgm:pt>
    <dgm:pt modelId="{139ED518-190C-4EFE-A2FC-90B4F334C34D}" type="pres">
      <dgm:prSet presAssocID="{B0BA992F-772F-499A-9565-E42815E8DB54}" presName="sp" presStyleCnt="0"/>
      <dgm:spPr/>
    </dgm:pt>
    <dgm:pt modelId="{AED9603A-BBF7-40D2-AE8F-61257EFE175B}" type="pres">
      <dgm:prSet presAssocID="{51F55401-B616-45F9-B789-DCF445C5C525}" presName="composite" presStyleCnt="0"/>
      <dgm:spPr/>
    </dgm:pt>
    <dgm:pt modelId="{697B6FB6-1F16-407D-9C8C-A8356AC49DD7}" type="pres">
      <dgm:prSet presAssocID="{51F55401-B616-45F9-B789-DCF445C5C52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57312FD-2204-42CB-A74D-1FF700E48A95}" type="pres">
      <dgm:prSet presAssocID="{51F55401-B616-45F9-B789-DCF445C5C525}" presName="descendantText" presStyleLbl="alignAcc1" presStyleIdx="1" presStyleCnt="3">
        <dgm:presLayoutVars>
          <dgm:bulletEnabled val="1"/>
        </dgm:presLayoutVars>
      </dgm:prSet>
      <dgm:spPr/>
    </dgm:pt>
    <dgm:pt modelId="{C8C11C29-7434-484A-B06B-6D49A7DB2E0D}" type="pres">
      <dgm:prSet presAssocID="{969C46A8-9FDF-466E-B9A2-53198945B16B}" presName="sp" presStyleCnt="0"/>
      <dgm:spPr/>
    </dgm:pt>
    <dgm:pt modelId="{52652ECC-1EDC-4965-8322-34F6FC91733B}" type="pres">
      <dgm:prSet presAssocID="{871C0995-C149-4DF8-BBD8-A11400D263AB}" presName="composite" presStyleCnt="0"/>
      <dgm:spPr/>
    </dgm:pt>
    <dgm:pt modelId="{BB776C10-7064-43BA-83E4-36B45304009D}" type="pres">
      <dgm:prSet presAssocID="{871C0995-C149-4DF8-BBD8-A11400D263A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6E3E409-F94C-4127-BD00-E855999AEC80}" type="pres">
      <dgm:prSet presAssocID="{871C0995-C149-4DF8-BBD8-A11400D263A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929810A-1052-4932-BA78-CEA84F35E53C}" srcId="{9063215A-B02B-4D5B-90FC-B83D6520C940}" destId="{EDC18FA0-0053-4583-B762-194CE2E3AE93}" srcOrd="0" destOrd="0" parTransId="{2144B245-BD89-49D3-B6F8-A96E50814FF0}" sibTransId="{B0BA992F-772F-499A-9565-E42815E8DB54}"/>
    <dgm:cxn modelId="{DA252721-4075-4BDD-88BC-2D1F448A54CF}" srcId="{EDC18FA0-0053-4583-B762-194CE2E3AE93}" destId="{8FC49608-4C9C-4643-B4A4-1639774B59B6}" srcOrd="0" destOrd="0" parTransId="{0D0DB063-7F03-4FFD-8EDB-F349F942527C}" sibTransId="{CF79129E-F08F-4D70-9885-EBC3E3C1FB63}"/>
    <dgm:cxn modelId="{344A1662-3E04-487D-90B6-5361B86481EC}" srcId="{9063215A-B02B-4D5B-90FC-B83D6520C940}" destId="{51F55401-B616-45F9-B789-DCF445C5C525}" srcOrd="1" destOrd="0" parTransId="{F6EB5B78-8784-4792-9D8F-B25AB9C28E1A}" sibTransId="{969C46A8-9FDF-466E-B9A2-53198945B16B}"/>
    <dgm:cxn modelId="{3D4BFC6C-A518-4FE1-A410-500485AE7B8F}" srcId="{871C0995-C149-4DF8-BBD8-A11400D263AB}" destId="{5234192E-5CEC-4AB4-B110-F12511EF39C1}" srcOrd="0" destOrd="0" parTransId="{801FBD19-F953-4D1E-956B-E0D6225FC4C3}" sibTransId="{3B5E4C16-6CFC-4066-AE6B-BF057AE33DF5}"/>
    <dgm:cxn modelId="{2C3EC270-E4DB-4E94-9460-A4FEC06893C8}" type="presOf" srcId="{3F4D62D9-FDDA-4941-B4A6-33F157EF181B}" destId="{257312FD-2204-42CB-A74D-1FF700E48A95}" srcOrd="0" destOrd="0" presId="urn:microsoft.com/office/officeart/2005/8/layout/chevron2"/>
    <dgm:cxn modelId="{2F0F6771-489C-492D-A29D-3EE78DDE59F8}" type="presOf" srcId="{5234192E-5CEC-4AB4-B110-F12511EF39C1}" destId="{A6E3E409-F94C-4127-BD00-E855999AEC80}" srcOrd="0" destOrd="0" presId="urn:microsoft.com/office/officeart/2005/8/layout/chevron2"/>
    <dgm:cxn modelId="{6D5FEA51-AF01-4118-BAEA-80E5FBA6C049}" type="presOf" srcId="{871C0995-C149-4DF8-BBD8-A11400D263AB}" destId="{BB776C10-7064-43BA-83E4-36B45304009D}" srcOrd="0" destOrd="0" presId="urn:microsoft.com/office/officeart/2005/8/layout/chevron2"/>
    <dgm:cxn modelId="{74BB297A-BEEA-4E65-AA06-30A4E28A88FC}" type="presOf" srcId="{51F55401-B616-45F9-B789-DCF445C5C525}" destId="{697B6FB6-1F16-407D-9C8C-A8356AC49DD7}" srcOrd="0" destOrd="0" presId="urn:microsoft.com/office/officeart/2005/8/layout/chevron2"/>
    <dgm:cxn modelId="{A2F885B5-5CB6-4712-865E-4315E915A86F}" srcId="{9063215A-B02B-4D5B-90FC-B83D6520C940}" destId="{871C0995-C149-4DF8-BBD8-A11400D263AB}" srcOrd="2" destOrd="0" parTransId="{D9A050DE-84B8-40EF-92E1-5A67F5C8E3B0}" sibTransId="{81654FD7-89E4-4676-B9ED-4D1DB6A18772}"/>
    <dgm:cxn modelId="{5A58BCC1-2EAF-4DFF-B4C3-90563A51B7EE}" type="presOf" srcId="{9063215A-B02B-4D5B-90FC-B83D6520C940}" destId="{C4453AF7-BBBD-42C9-B38C-773502C2556C}" srcOrd="0" destOrd="0" presId="urn:microsoft.com/office/officeart/2005/8/layout/chevron2"/>
    <dgm:cxn modelId="{3DA121DC-B3C8-40A7-95FE-EF1B21F168B3}" srcId="{51F55401-B616-45F9-B789-DCF445C5C525}" destId="{3F4D62D9-FDDA-4941-B4A6-33F157EF181B}" srcOrd="0" destOrd="0" parTransId="{6071E4CF-F127-4FFA-AF4E-C5045644A1C5}" sibTransId="{C6E90EC0-CC08-410A-B9FF-985B22BB7D90}"/>
    <dgm:cxn modelId="{573C9FF1-6322-4C35-8542-C22EC7E43E0F}" type="presOf" srcId="{8FC49608-4C9C-4643-B4A4-1639774B59B6}" destId="{F6E7DE65-8298-4022-A548-539107101E61}" srcOrd="0" destOrd="0" presId="urn:microsoft.com/office/officeart/2005/8/layout/chevron2"/>
    <dgm:cxn modelId="{8FF86FF9-9662-4CAD-94A4-F5806FD46C01}" type="presOf" srcId="{EDC18FA0-0053-4583-B762-194CE2E3AE93}" destId="{05A20DB6-C6FA-48B2-8523-5A18D9C128A7}" srcOrd="0" destOrd="0" presId="urn:microsoft.com/office/officeart/2005/8/layout/chevron2"/>
    <dgm:cxn modelId="{1815C95A-3D74-4F38-9FF7-DB4817DC8CFA}" type="presParOf" srcId="{C4453AF7-BBBD-42C9-B38C-773502C2556C}" destId="{99043052-89E0-4A9D-8CDF-17ECF1626DC2}" srcOrd="0" destOrd="0" presId="urn:microsoft.com/office/officeart/2005/8/layout/chevron2"/>
    <dgm:cxn modelId="{F4C9E21B-E161-4D6F-B887-6E4BB1F4460D}" type="presParOf" srcId="{99043052-89E0-4A9D-8CDF-17ECF1626DC2}" destId="{05A20DB6-C6FA-48B2-8523-5A18D9C128A7}" srcOrd="0" destOrd="0" presId="urn:microsoft.com/office/officeart/2005/8/layout/chevron2"/>
    <dgm:cxn modelId="{C206747A-6FD3-48A7-8259-7675D32B7840}" type="presParOf" srcId="{99043052-89E0-4A9D-8CDF-17ECF1626DC2}" destId="{F6E7DE65-8298-4022-A548-539107101E61}" srcOrd="1" destOrd="0" presId="urn:microsoft.com/office/officeart/2005/8/layout/chevron2"/>
    <dgm:cxn modelId="{C3C4255D-A365-4BC0-AC32-95F525E0B8AE}" type="presParOf" srcId="{C4453AF7-BBBD-42C9-B38C-773502C2556C}" destId="{139ED518-190C-4EFE-A2FC-90B4F334C34D}" srcOrd="1" destOrd="0" presId="urn:microsoft.com/office/officeart/2005/8/layout/chevron2"/>
    <dgm:cxn modelId="{6BD064FB-3FC0-498A-BFE6-B329679C79BE}" type="presParOf" srcId="{C4453AF7-BBBD-42C9-B38C-773502C2556C}" destId="{AED9603A-BBF7-40D2-AE8F-61257EFE175B}" srcOrd="2" destOrd="0" presId="urn:microsoft.com/office/officeart/2005/8/layout/chevron2"/>
    <dgm:cxn modelId="{E813DB14-B2D6-48A3-A484-9007EB5F5413}" type="presParOf" srcId="{AED9603A-BBF7-40D2-AE8F-61257EFE175B}" destId="{697B6FB6-1F16-407D-9C8C-A8356AC49DD7}" srcOrd="0" destOrd="0" presId="urn:microsoft.com/office/officeart/2005/8/layout/chevron2"/>
    <dgm:cxn modelId="{43C5B881-BBB7-4BF9-813C-37F569F67E08}" type="presParOf" srcId="{AED9603A-BBF7-40D2-AE8F-61257EFE175B}" destId="{257312FD-2204-42CB-A74D-1FF700E48A95}" srcOrd="1" destOrd="0" presId="urn:microsoft.com/office/officeart/2005/8/layout/chevron2"/>
    <dgm:cxn modelId="{68FFECD6-9B21-469C-857B-3DB1BA4EC951}" type="presParOf" srcId="{C4453AF7-BBBD-42C9-B38C-773502C2556C}" destId="{C8C11C29-7434-484A-B06B-6D49A7DB2E0D}" srcOrd="3" destOrd="0" presId="urn:microsoft.com/office/officeart/2005/8/layout/chevron2"/>
    <dgm:cxn modelId="{12E2ACB4-B58A-45F6-BC54-6873199EA75E}" type="presParOf" srcId="{C4453AF7-BBBD-42C9-B38C-773502C2556C}" destId="{52652ECC-1EDC-4965-8322-34F6FC91733B}" srcOrd="4" destOrd="0" presId="urn:microsoft.com/office/officeart/2005/8/layout/chevron2"/>
    <dgm:cxn modelId="{65457194-867C-4992-A233-D13CFDCCB5D6}" type="presParOf" srcId="{52652ECC-1EDC-4965-8322-34F6FC91733B}" destId="{BB776C10-7064-43BA-83E4-36B45304009D}" srcOrd="0" destOrd="0" presId="urn:microsoft.com/office/officeart/2005/8/layout/chevron2"/>
    <dgm:cxn modelId="{F376ED7E-4C48-406B-8809-B85C9D221D7B}" type="presParOf" srcId="{52652ECC-1EDC-4965-8322-34F6FC91733B}" destId="{A6E3E409-F94C-4127-BD00-E855999AE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6F121-C89C-4F0D-9C5C-DF3546713F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B30E38D4-36E3-4072-AEC2-2D9E473E1B89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Permasalahan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kesehatan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penyakit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kronik</a:t>
          </a:r>
          <a:endParaRPr lang="en-ID" b="1" dirty="0">
            <a:solidFill>
              <a:schemeClr val="tx1"/>
            </a:solidFill>
          </a:endParaRPr>
        </a:p>
      </dgm:t>
    </dgm:pt>
    <dgm:pt modelId="{AD12C859-509D-4A3E-B471-D87AC4CD81CD}" type="parTrans" cxnId="{3E7E894B-AAF9-44EF-9BC8-E455E55CC4A6}">
      <dgm:prSet/>
      <dgm:spPr/>
      <dgm:t>
        <a:bodyPr/>
        <a:lstStyle/>
        <a:p>
          <a:endParaRPr lang="en-ID"/>
        </a:p>
      </dgm:t>
    </dgm:pt>
    <dgm:pt modelId="{23DC9689-0637-4225-A1AF-A0EE07933586}" type="sibTrans" cxnId="{3E7E894B-AAF9-44EF-9BC8-E455E55CC4A6}">
      <dgm:prSet/>
      <dgm:spPr/>
      <dgm:t>
        <a:bodyPr/>
        <a:lstStyle/>
        <a:p>
          <a:endParaRPr lang="en-ID"/>
        </a:p>
      </dgm:t>
    </dgm:pt>
    <dgm:pt modelId="{9E14643B-7490-409C-B4D5-8CAFC456688D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Prevalensi </a:t>
          </a:r>
          <a:r>
            <a:rPr lang="en-US" b="1" dirty="0" err="1">
              <a:solidFill>
                <a:schemeClr val="tx1"/>
              </a:solidFill>
            </a:rPr>
            <a:t>penyakit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kronik</a:t>
          </a:r>
          <a:endParaRPr lang="en-ID" b="1" dirty="0">
            <a:solidFill>
              <a:schemeClr val="tx1"/>
            </a:solidFill>
          </a:endParaRPr>
        </a:p>
      </dgm:t>
    </dgm:pt>
    <dgm:pt modelId="{1DCC6E4F-FCC3-427C-831E-A9921F12092F}" type="parTrans" cxnId="{E74DAF8D-BAA5-45B8-8BED-2E3E073CDC8E}">
      <dgm:prSet/>
      <dgm:spPr/>
      <dgm:t>
        <a:bodyPr/>
        <a:lstStyle/>
        <a:p>
          <a:endParaRPr lang="en-ID"/>
        </a:p>
      </dgm:t>
    </dgm:pt>
    <dgm:pt modelId="{51F98FF8-CC04-4041-95FF-A5304295ACAB}" type="sibTrans" cxnId="{E74DAF8D-BAA5-45B8-8BED-2E3E073CDC8E}">
      <dgm:prSet/>
      <dgm:spPr/>
      <dgm:t>
        <a:bodyPr/>
        <a:lstStyle/>
        <a:p>
          <a:endParaRPr lang="en-ID"/>
        </a:p>
      </dgm:t>
    </dgm:pt>
    <dgm:pt modelId="{3F70BDC8-F6D7-45BC-B290-44B6520CC8D4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Strategi </a:t>
          </a:r>
          <a:r>
            <a:rPr lang="en-US" b="1" dirty="0" err="1">
              <a:solidFill>
                <a:schemeClr val="tx1"/>
              </a:solidFill>
            </a:rPr>
            <a:t>promosi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kesehatan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45BF363C-CBE9-4C00-BB66-BA5AE8CBE8A2}" type="parTrans" cxnId="{8CBA8522-2EC5-4662-8D46-15278A63A920}">
      <dgm:prSet/>
      <dgm:spPr/>
      <dgm:t>
        <a:bodyPr/>
        <a:lstStyle/>
        <a:p>
          <a:endParaRPr lang="en-ID"/>
        </a:p>
      </dgm:t>
    </dgm:pt>
    <dgm:pt modelId="{7397DC95-16FF-44FC-84D2-4CF8AE8B75D6}" type="sibTrans" cxnId="{8CBA8522-2EC5-4662-8D46-15278A63A920}">
      <dgm:prSet/>
      <dgm:spPr/>
      <dgm:t>
        <a:bodyPr/>
        <a:lstStyle/>
        <a:p>
          <a:endParaRPr lang="en-ID"/>
        </a:p>
      </dgm:t>
    </dgm:pt>
    <dgm:pt modelId="{9F88D4FF-D97C-4958-9599-2A005BA91E76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Tingkat </a:t>
          </a:r>
          <a:r>
            <a:rPr lang="en-US" b="1" dirty="0" err="1">
              <a:solidFill>
                <a:schemeClr val="tx1"/>
              </a:solidFill>
            </a:rPr>
            <a:t>pencegahan</a:t>
          </a:r>
          <a:r>
            <a:rPr lang="en-US" b="1" dirty="0">
              <a:solidFill>
                <a:schemeClr val="tx1"/>
              </a:solidFill>
            </a:rPr>
            <a:t> pada </a:t>
          </a:r>
          <a:r>
            <a:rPr lang="en-US" b="1" dirty="0" err="1">
              <a:solidFill>
                <a:schemeClr val="tx1"/>
              </a:solidFill>
            </a:rPr>
            <a:t>kesehatan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dewasa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pria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4D01C3B8-56D5-40D3-B0CB-1586AE9D723D}" type="parTrans" cxnId="{7D97EB05-6320-4CD8-A2CD-B75B2AAD50E6}">
      <dgm:prSet/>
      <dgm:spPr/>
      <dgm:t>
        <a:bodyPr/>
        <a:lstStyle/>
        <a:p>
          <a:endParaRPr lang="en-ID"/>
        </a:p>
      </dgm:t>
    </dgm:pt>
    <dgm:pt modelId="{BA4C51BE-8FFA-4AD1-B43D-6A4A5F5546AC}" type="sibTrans" cxnId="{7D97EB05-6320-4CD8-A2CD-B75B2AAD50E6}">
      <dgm:prSet/>
      <dgm:spPr/>
      <dgm:t>
        <a:bodyPr/>
        <a:lstStyle/>
        <a:p>
          <a:endParaRPr lang="en-ID"/>
        </a:p>
      </dgm:t>
    </dgm:pt>
    <dgm:pt modelId="{0A3F0C7C-C724-4A45-B219-F4048CF32DCD}">
      <dgm:prSet phldrT="[Text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Peran Perawat </a:t>
          </a:r>
          <a:r>
            <a:rPr lang="en-US" b="1" dirty="0" err="1">
              <a:solidFill>
                <a:schemeClr val="tx1"/>
              </a:solidFill>
            </a:rPr>
            <a:t>dlm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kesehatan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masyarakat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D9570E71-8593-44E3-A7B9-C521AA75A760}" type="parTrans" cxnId="{DFB1C0A7-8A20-4135-B1D7-2E728301AA38}">
      <dgm:prSet/>
      <dgm:spPr/>
      <dgm:t>
        <a:bodyPr/>
        <a:lstStyle/>
        <a:p>
          <a:endParaRPr lang="en-ID"/>
        </a:p>
      </dgm:t>
    </dgm:pt>
    <dgm:pt modelId="{F1389B37-5DAC-460B-9FD9-20102C43E668}" type="sibTrans" cxnId="{DFB1C0A7-8A20-4135-B1D7-2E728301AA38}">
      <dgm:prSet/>
      <dgm:spPr/>
      <dgm:t>
        <a:bodyPr/>
        <a:lstStyle/>
        <a:p>
          <a:endParaRPr lang="en-ID"/>
        </a:p>
      </dgm:t>
    </dgm:pt>
    <dgm:pt modelId="{06870773-075C-4B3E-A9C4-EE4AEBD1D14A}" type="pres">
      <dgm:prSet presAssocID="{AE66F121-C89C-4F0D-9C5C-DF3546713FDC}" presName="diagram" presStyleCnt="0">
        <dgm:presLayoutVars>
          <dgm:dir/>
          <dgm:resizeHandles val="exact"/>
        </dgm:presLayoutVars>
      </dgm:prSet>
      <dgm:spPr/>
    </dgm:pt>
    <dgm:pt modelId="{DED14584-90E7-4333-AB71-30E938C95215}" type="pres">
      <dgm:prSet presAssocID="{B30E38D4-36E3-4072-AEC2-2D9E473E1B89}" presName="node" presStyleLbl="node1" presStyleIdx="0" presStyleCnt="5">
        <dgm:presLayoutVars>
          <dgm:bulletEnabled val="1"/>
        </dgm:presLayoutVars>
      </dgm:prSet>
      <dgm:spPr/>
    </dgm:pt>
    <dgm:pt modelId="{C35D5600-A26B-4BFA-8A0C-4F5F8B06172B}" type="pres">
      <dgm:prSet presAssocID="{23DC9689-0637-4225-A1AF-A0EE07933586}" presName="sibTrans" presStyleCnt="0"/>
      <dgm:spPr/>
    </dgm:pt>
    <dgm:pt modelId="{2FE45951-7CFA-4CBB-917E-F947CE34F124}" type="pres">
      <dgm:prSet presAssocID="{9E14643B-7490-409C-B4D5-8CAFC456688D}" presName="node" presStyleLbl="node1" presStyleIdx="1" presStyleCnt="5">
        <dgm:presLayoutVars>
          <dgm:bulletEnabled val="1"/>
        </dgm:presLayoutVars>
      </dgm:prSet>
      <dgm:spPr/>
    </dgm:pt>
    <dgm:pt modelId="{C71DB8C5-1717-4072-8B25-0AE9EE125A28}" type="pres">
      <dgm:prSet presAssocID="{51F98FF8-CC04-4041-95FF-A5304295ACAB}" presName="sibTrans" presStyleCnt="0"/>
      <dgm:spPr/>
    </dgm:pt>
    <dgm:pt modelId="{96FD39F8-8967-4A1C-9072-FF78C9CEA6B2}" type="pres">
      <dgm:prSet presAssocID="{3F70BDC8-F6D7-45BC-B290-44B6520CC8D4}" presName="node" presStyleLbl="node1" presStyleIdx="2" presStyleCnt="5">
        <dgm:presLayoutVars>
          <dgm:bulletEnabled val="1"/>
        </dgm:presLayoutVars>
      </dgm:prSet>
      <dgm:spPr/>
    </dgm:pt>
    <dgm:pt modelId="{E8C9BB64-05F9-47A6-A9E1-75F333613E9C}" type="pres">
      <dgm:prSet presAssocID="{7397DC95-16FF-44FC-84D2-4CF8AE8B75D6}" presName="sibTrans" presStyleCnt="0"/>
      <dgm:spPr/>
    </dgm:pt>
    <dgm:pt modelId="{960FE8E0-A199-48B7-B539-033FA32C1A92}" type="pres">
      <dgm:prSet presAssocID="{9F88D4FF-D97C-4958-9599-2A005BA91E76}" presName="node" presStyleLbl="node1" presStyleIdx="3" presStyleCnt="5">
        <dgm:presLayoutVars>
          <dgm:bulletEnabled val="1"/>
        </dgm:presLayoutVars>
      </dgm:prSet>
      <dgm:spPr/>
    </dgm:pt>
    <dgm:pt modelId="{B1A86F07-4E10-4005-B06A-F198FC2449E5}" type="pres">
      <dgm:prSet presAssocID="{BA4C51BE-8FFA-4AD1-B43D-6A4A5F5546AC}" presName="sibTrans" presStyleCnt="0"/>
      <dgm:spPr/>
    </dgm:pt>
    <dgm:pt modelId="{19055CAA-EEB3-4ADA-A44B-593A6232B84C}" type="pres">
      <dgm:prSet presAssocID="{0A3F0C7C-C724-4A45-B219-F4048CF32DCD}" presName="node" presStyleLbl="node1" presStyleIdx="4" presStyleCnt="5">
        <dgm:presLayoutVars>
          <dgm:bulletEnabled val="1"/>
        </dgm:presLayoutVars>
      </dgm:prSet>
      <dgm:spPr/>
    </dgm:pt>
  </dgm:ptLst>
  <dgm:cxnLst>
    <dgm:cxn modelId="{7D97EB05-6320-4CD8-A2CD-B75B2AAD50E6}" srcId="{AE66F121-C89C-4F0D-9C5C-DF3546713FDC}" destId="{9F88D4FF-D97C-4958-9599-2A005BA91E76}" srcOrd="3" destOrd="0" parTransId="{4D01C3B8-56D5-40D3-B0CB-1586AE9D723D}" sibTransId="{BA4C51BE-8FFA-4AD1-B43D-6A4A5F5546AC}"/>
    <dgm:cxn modelId="{C2974816-3081-491C-A3B5-568149094A0E}" type="presOf" srcId="{3F70BDC8-F6D7-45BC-B290-44B6520CC8D4}" destId="{96FD39F8-8967-4A1C-9072-FF78C9CEA6B2}" srcOrd="0" destOrd="0" presId="urn:microsoft.com/office/officeart/2005/8/layout/default"/>
    <dgm:cxn modelId="{AB86CB1A-95D6-41A0-A94B-937409801964}" type="presOf" srcId="{9F88D4FF-D97C-4958-9599-2A005BA91E76}" destId="{960FE8E0-A199-48B7-B539-033FA32C1A92}" srcOrd="0" destOrd="0" presId="urn:microsoft.com/office/officeart/2005/8/layout/default"/>
    <dgm:cxn modelId="{8CBA8522-2EC5-4662-8D46-15278A63A920}" srcId="{AE66F121-C89C-4F0D-9C5C-DF3546713FDC}" destId="{3F70BDC8-F6D7-45BC-B290-44B6520CC8D4}" srcOrd="2" destOrd="0" parTransId="{45BF363C-CBE9-4C00-BB66-BA5AE8CBE8A2}" sibTransId="{7397DC95-16FF-44FC-84D2-4CF8AE8B75D6}"/>
    <dgm:cxn modelId="{3E7E894B-AAF9-44EF-9BC8-E455E55CC4A6}" srcId="{AE66F121-C89C-4F0D-9C5C-DF3546713FDC}" destId="{B30E38D4-36E3-4072-AEC2-2D9E473E1B89}" srcOrd="0" destOrd="0" parTransId="{AD12C859-509D-4A3E-B471-D87AC4CD81CD}" sibTransId="{23DC9689-0637-4225-A1AF-A0EE07933586}"/>
    <dgm:cxn modelId="{42538C70-59B6-43EA-AC7C-E613B1A94059}" type="presOf" srcId="{9E14643B-7490-409C-B4D5-8CAFC456688D}" destId="{2FE45951-7CFA-4CBB-917E-F947CE34F124}" srcOrd="0" destOrd="0" presId="urn:microsoft.com/office/officeart/2005/8/layout/default"/>
    <dgm:cxn modelId="{D14C5059-271E-45C7-9F38-910A8D646EE0}" type="presOf" srcId="{B30E38D4-36E3-4072-AEC2-2D9E473E1B89}" destId="{DED14584-90E7-4333-AB71-30E938C95215}" srcOrd="0" destOrd="0" presId="urn:microsoft.com/office/officeart/2005/8/layout/default"/>
    <dgm:cxn modelId="{E74DAF8D-BAA5-45B8-8BED-2E3E073CDC8E}" srcId="{AE66F121-C89C-4F0D-9C5C-DF3546713FDC}" destId="{9E14643B-7490-409C-B4D5-8CAFC456688D}" srcOrd="1" destOrd="0" parTransId="{1DCC6E4F-FCC3-427C-831E-A9921F12092F}" sibTransId="{51F98FF8-CC04-4041-95FF-A5304295ACAB}"/>
    <dgm:cxn modelId="{4EE4C697-52D3-4C9E-8CE9-EAEAD4D58330}" type="presOf" srcId="{0A3F0C7C-C724-4A45-B219-F4048CF32DCD}" destId="{19055CAA-EEB3-4ADA-A44B-593A6232B84C}" srcOrd="0" destOrd="0" presId="urn:microsoft.com/office/officeart/2005/8/layout/default"/>
    <dgm:cxn modelId="{DFB1C0A7-8A20-4135-B1D7-2E728301AA38}" srcId="{AE66F121-C89C-4F0D-9C5C-DF3546713FDC}" destId="{0A3F0C7C-C724-4A45-B219-F4048CF32DCD}" srcOrd="4" destOrd="0" parTransId="{D9570E71-8593-44E3-A7B9-C521AA75A760}" sibTransId="{F1389B37-5DAC-460B-9FD9-20102C43E668}"/>
    <dgm:cxn modelId="{2701D8EE-B9E9-4C5E-BD9E-513C758F5E86}" type="presOf" srcId="{AE66F121-C89C-4F0D-9C5C-DF3546713FDC}" destId="{06870773-075C-4B3E-A9C4-EE4AEBD1D14A}" srcOrd="0" destOrd="0" presId="urn:microsoft.com/office/officeart/2005/8/layout/default"/>
    <dgm:cxn modelId="{866F1249-1211-40B6-B419-DA1905E4A1FD}" type="presParOf" srcId="{06870773-075C-4B3E-A9C4-EE4AEBD1D14A}" destId="{DED14584-90E7-4333-AB71-30E938C95215}" srcOrd="0" destOrd="0" presId="urn:microsoft.com/office/officeart/2005/8/layout/default"/>
    <dgm:cxn modelId="{7200A4A0-7158-4F50-8A99-FECA883869B8}" type="presParOf" srcId="{06870773-075C-4B3E-A9C4-EE4AEBD1D14A}" destId="{C35D5600-A26B-4BFA-8A0C-4F5F8B06172B}" srcOrd="1" destOrd="0" presId="urn:microsoft.com/office/officeart/2005/8/layout/default"/>
    <dgm:cxn modelId="{C832A9EF-D7A6-40B1-8DC0-8D0B9DA183B7}" type="presParOf" srcId="{06870773-075C-4B3E-A9C4-EE4AEBD1D14A}" destId="{2FE45951-7CFA-4CBB-917E-F947CE34F124}" srcOrd="2" destOrd="0" presId="urn:microsoft.com/office/officeart/2005/8/layout/default"/>
    <dgm:cxn modelId="{27669414-EC9E-4C0D-837F-127495EC7447}" type="presParOf" srcId="{06870773-075C-4B3E-A9C4-EE4AEBD1D14A}" destId="{C71DB8C5-1717-4072-8B25-0AE9EE125A28}" srcOrd="3" destOrd="0" presId="urn:microsoft.com/office/officeart/2005/8/layout/default"/>
    <dgm:cxn modelId="{35FBF14C-EA00-49B8-8B68-53112088946C}" type="presParOf" srcId="{06870773-075C-4B3E-A9C4-EE4AEBD1D14A}" destId="{96FD39F8-8967-4A1C-9072-FF78C9CEA6B2}" srcOrd="4" destOrd="0" presId="urn:microsoft.com/office/officeart/2005/8/layout/default"/>
    <dgm:cxn modelId="{0A274F13-9081-41FC-8C5E-FBB1D95EB780}" type="presParOf" srcId="{06870773-075C-4B3E-A9C4-EE4AEBD1D14A}" destId="{E8C9BB64-05F9-47A6-A9E1-75F333613E9C}" srcOrd="5" destOrd="0" presId="urn:microsoft.com/office/officeart/2005/8/layout/default"/>
    <dgm:cxn modelId="{C14DC4D5-A8D1-4AC8-AD76-43A841D226C1}" type="presParOf" srcId="{06870773-075C-4B3E-A9C4-EE4AEBD1D14A}" destId="{960FE8E0-A199-48B7-B539-033FA32C1A92}" srcOrd="6" destOrd="0" presId="urn:microsoft.com/office/officeart/2005/8/layout/default"/>
    <dgm:cxn modelId="{D014CB3F-28FF-4E0C-B6AF-AEDD465678F7}" type="presParOf" srcId="{06870773-075C-4B3E-A9C4-EE4AEBD1D14A}" destId="{B1A86F07-4E10-4005-B06A-F198FC2449E5}" srcOrd="7" destOrd="0" presId="urn:microsoft.com/office/officeart/2005/8/layout/default"/>
    <dgm:cxn modelId="{47725FA0-895E-4FFC-9052-64E705B91197}" type="presParOf" srcId="{06870773-075C-4B3E-A9C4-EE4AEBD1D14A}" destId="{19055CAA-EEB3-4ADA-A44B-593A6232B84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110E7C5-2D86-49FB-B580-266083BE812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8ECA4F9-5DAB-4C15-8D6C-FAFBC47A318D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b="1" dirty="0" err="1"/>
            <a:t>Pencegahan</a:t>
          </a:r>
          <a:r>
            <a:rPr lang="en-US" b="1" dirty="0"/>
            <a:t> Primer </a:t>
          </a:r>
          <a:endParaRPr lang="en-ID" b="1" dirty="0"/>
        </a:p>
      </dgm:t>
    </dgm:pt>
    <dgm:pt modelId="{37EE6BF8-91A0-4CBF-B517-7111305F0DDD}" type="parTrans" cxnId="{62447809-7D22-473C-9223-2C59F32A35BC}">
      <dgm:prSet/>
      <dgm:spPr/>
      <dgm:t>
        <a:bodyPr/>
        <a:lstStyle/>
        <a:p>
          <a:endParaRPr lang="en-ID"/>
        </a:p>
      </dgm:t>
    </dgm:pt>
    <dgm:pt modelId="{965BBE82-D8C2-4948-9A28-F16E96099AE9}" type="sibTrans" cxnId="{62447809-7D22-473C-9223-2C59F32A35BC}">
      <dgm:prSet/>
      <dgm:spPr/>
      <dgm:t>
        <a:bodyPr/>
        <a:lstStyle/>
        <a:p>
          <a:endParaRPr lang="en-ID"/>
        </a:p>
      </dgm:t>
    </dgm:pt>
    <dgm:pt modelId="{C3FDFA95-CE32-4682-858A-8DF6D050276D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 err="1"/>
            <a:t>Pencegahan</a:t>
          </a:r>
          <a:r>
            <a:rPr lang="en-US" dirty="0"/>
            <a:t> </a:t>
          </a:r>
          <a:r>
            <a:rPr lang="en-US" dirty="0" err="1"/>
            <a:t>Sekunder</a:t>
          </a:r>
          <a:r>
            <a:rPr lang="en-US" dirty="0"/>
            <a:t> </a:t>
          </a:r>
          <a:endParaRPr lang="en-ID" dirty="0"/>
        </a:p>
      </dgm:t>
    </dgm:pt>
    <dgm:pt modelId="{020AF7AD-EC16-4DB1-AC58-BDADAF6E1E4F}" type="parTrans" cxnId="{B04217DF-8509-4327-8739-BCAF42ACA390}">
      <dgm:prSet/>
      <dgm:spPr/>
      <dgm:t>
        <a:bodyPr/>
        <a:lstStyle/>
        <a:p>
          <a:endParaRPr lang="en-ID"/>
        </a:p>
      </dgm:t>
    </dgm:pt>
    <dgm:pt modelId="{C0F7D9DB-D6B6-451B-800A-73EDD4BE19C1}" type="sibTrans" cxnId="{B04217DF-8509-4327-8739-BCAF42ACA390}">
      <dgm:prSet/>
      <dgm:spPr/>
      <dgm:t>
        <a:bodyPr/>
        <a:lstStyle/>
        <a:p>
          <a:endParaRPr lang="en-ID"/>
        </a:p>
      </dgm:t>
    </dgm:pt>
    <dgm:pt modelId="{C9B9A4A8-789E-4C98-9465-81EF867A82B9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b="1" dirty="0" err="1"/>
            <a:t>Pencegahan</a:t>
          </a:r>
          <a:r>
            <a:rPr lang="en-US" b="1" dirty="0"/>
            <a:t> </a:t>
          </a:r>
          <a:r>
            <a:rPr lang="en-US" b="1" dirty="0" err="1"/>
            <a:t>Tersier</a:t>
          </a:r>
          <a:r>
            <a:rPr lang="en-US" b="1" dirty="0"/>
            <a:t> </a:t>
          </a:r>
          <a:endParaRPr lang="en-ID" b="1" dirty="0"/>
        </a:p>
      </dgm:t>
    </dgm:pt>
    <dgm:pt modelId="{19276029-FFF5-45CA-9A87-621161D9B207}" type="parTrans" cxnId="{24D403BF-8B70-466C-832A-157FA8C3572C}">
      <dgm:prSet/>
      <dgm:spPr/>
      <dgm:t>
        <a:bodyPr/>
        <a:lstStyle/>
        <a:p>
          <a:endParaRPr lang="en-ID"/>
        </a:p>
      </dgm:t>
    </dgm:pt>
    <dgm:pt modelId="{140A3F3E-FB59-436F-929A-29CB9286C3BA}" type="sibTrans" cxnId="{24D403BF-8B70-466C-832A-157FA8C3572C}">
      <dgm:prSet/>
      <dgm:spPr/>
      <dgm:t>
        <a:bodyPr/>
        <a:lstStyle/>
        <a:p>
          <a:endParaRPr lang="en-ID"/>
        </a:p>
      </dgm:t>
    </dgm:pt>
    <dgm:pt modelId="{84EDAC59-F280-40A8-B743-5DD04D8A305D}" type="pres">
      <dgm:prSet presAssocID="{2110E7C5-2D86-49FB-B580-266083BE8125}" presName="compositeShape" presStyleCnt="0">
        <dgm:presLayoutVars>
          <dgm:dir/>
          <dgm:resizeHandles/>
        </dgm:presLayoutVars>
      </dgm:prSet>
      <dgm:spPr/>
    </dgm:pt>
    <dgm:pt modelId="{9DB52E8D-6A31-4773-AB94-9900210872AD}" type="pres">
      <dgm:prSet presAssocID="{2110E7C5-2D86-49FB-B580-266083BE8125}" presName="pyramid" presStyleLbl="node1" presStyleIdx="0" presStyleCnt="1"/>
      <dgm:spPr/>
    </dgm:pt>
    <dgm:pt modelId="{682E614F-268A-49A0-A140-98B9A12A4ACD}" type="pres">
      <dgm:prSet presAssocID="{2110E7C5-2D86-49FB-B580-266083BE8125}" presName="theList" presStyleCnt="0"/>
      <dgm:spPr/>
    </dgm:pt>
    <dgm:pt modelId="{45DA1BF3-320E-40FC-8482-60E879D66CFE}" type="pres">
      <dgm:prSet presAssocID="{38ECA4F9-5DAB-4C15-8D6C-FAFBC47A318D}" presName="aNode" presStyleLbl="fgAcc1" presStyleIdx="0" presStyleCnt="3" custScaleX="132578" custLinFactNeighborX="14962" custLinFactNeighborY="47136">
        <dgm:presLayoutVars>
          <dgm:bulletEnabled val="1"/>
        </dgm:presLayoutVars>
      </dgm:prSet>
      <dgm:spPr/>
    </dgm:pt>
    <dgm:pt modelId="{9D2A1DCF-6165-4ED3-BF2B-112CE7AB2DE7}" type="pres">
      <dgm:prSet presAssocID="{38ECA4F9-5DAB-4C15-8D6C-FAFBC47A318D}" presName="aSpace" presStyleCnt="0"/>
      <dgm:spPr/>
    </dgm:pt>
    <dgm:pt modelId="{DE9A2569-6E43-4969-BACF-70533DFAD3DE}" type="pres">
      <dgm:prSet presAssocID="{C3FDFA95-CE32-4682-858A-8DF6D050276D}" presName="aNode" presStyleLbl="fgAcc1" presStyleIdx="1" presStyleCnt="3" custScaleX="135567" custLinFactNeighborX="15378" custLinFactNeighborY="82170">
        <dgm:presLayoutVars>
          <dgm:bulletEnabled val="1"/>
        </dgm:presLayoutVars>
      </dgm:prSet>
      <dgm:spPr/>
    </dgm:pt>
    <dgm:pt modelId="{41329F96-6A4F-4FC9-A17E-965BB0F5FFD5}" type="pres">
      <dgm:prSet presAssocID="{C3FDFA95-CE32-4682-858A-8DF6D050276D}" presName="aSpace" presStyleCnt="0"/>
      <dgm:spPr/>
    </dgm:pt>
    <dgm:pt modelId="{8148BF29-F1E9-4C1F-84E5-1002549B07C4}" type="pres">
      <dgm:prSet presAssocID="{C9B9A4A8-789E-4C98-9465-81EF867A82B9}" presName="aNode" presStyleLbl="fgAcc1" presStyleIdx="2" presStyleCnt="3" custScaleX="139555" custLinFactNeighborX="15794" custLinFactNeighborY="36520">
        <dgm:presLayoutVars>
          <dgm:bulletEnabled val="1"/>
        </dgm:presLayoutVars>
      </dgm:prSet>
      <dgm:spPr/>
    </dgm:pt>
    <dgm:pt modelId="{851AE2EF-C3E6-44A7-B991-D2CB321076C0}" type="pres">
      <dgm:prSet presAssocID="{C9B9A4A8-789E-4C98-9465-81EF867A82B9}" presName="aSpace" presStyleCnt="0"/>
      <dgm:spPr/>
    </dgm:pt>
  </dgm:ptLst>
  <dgm:cxnLst>
    <dgm:cxn modelId="{62447809-7D22-473C-9223-2C59F32A35BC}" srcId="{2110E7C5-2D86-49FB-B580-266083BE8125}" destId="{38ECA4F9-5DAB-4C15-8D6C-FAFBC47A318D}" srcOrd="0" destOrd="0" parTransId="{37EE6BF8-91A0-4CBF-B517-7111305F0DDD}" sibTransId="{965BBE82-D8C2-4948-9A28-F16E96099AE9}"/>
    <dgm:cxn modelId="{54B4CAB0-031D-409D-A346-76C82DFE088B}" type="presOf" srcId="{38ECA4F9-5DAB-4C15-8D6C-FAFBC47A318D}" destId="{45DA1BF3-320E-40FC-8482-60E879D66CFE}" srcOrd="0" destOrd="0" presId="urn:microsoft.com/office/officeart/2005/8/layout/pyramid2"/>
    <dgm:cxn modelId="{014AB7B1-A2DB-4E3C-9468-ABF69AB4954E}" type="presOf" srcId="{C9B9A4A8-789E-4C98-9465-81EF867A82B9}" destId="{8148BF29-F1E9-4C1F-84E5-1002549B07C4}" srcOrd="0" destOrd="0" presId="urn:microsoft.com/office/officeart/2005/8/layout/pyramid2"/>
    <dgm:cxn modelId="{24D403BF-8B70-466C-832A-157FA8C3572C}" srcId="{2110E7C5-2D86-49FB-B580-266083BE8125}" destId="{C9B9A4A8-789E-4C98-9465-81EF867A82B9}" srcOrd="2" destOrd="0" parTransId="{19276029-FFF5-45CA-9A87-621161D9B207}" sibTransId="{140A3F3E-FB59-436F-929A-29CB9286C3BA}"/>
    <dgm:cxn modelId="{EAF2FDD5-E361-4483-B013-69B97252F7D1}" type="presOf" srcId="{C3FDFA95-CE32-4682-858A-8DF6D050276D}" destId="{DE9A2569-6E43-4969-BACF-70533DFAD3DE}" srcOrd="0" destOrd="0" presId="urn:microsoft.com/office/officeart/2005/8/layout/pyramid2"/>
    <dgm:cxn modelId="{A89538DE-A1D9-4B25-A430-1A3591995046}" type="presOf" srcId="{2110E7C5-2D86-49FB-B580-266083BE8125}" destId="{84EDAC59-F280-40A8-B743-5DD04D8A305D}" srcOrd="0" destOrd="0" presId="urn:microsoft.com/office/officeart/2005/8/layout/pyramid2"/>
    <dgm:cxn modelId="{B04217DF-8509-4327-8739-BCAF42ACA390}" srcId="{2110E7C5-2D86-49FB-B580-266083BE8125}" destId="{C3FDFA95-CE32-4682-858A-8DF6D050276D}" srcOrd="1" destOrd="0" parTransId="{020AF7AD-EC16-4DB1-AC58-BDADAF6E1E4F}" sibTransId="{C0F7D9DB-D6B6-451B-800A-73EDD4BE19C1}"/>
    <dgm:cxn modelId="{99FCBCCE-D534-427A-95A0-29B34B61C4CC}" type="presParOf" srcId="{84EDAC59-F280-40A8-B743-5DD04D8A305D}" destId="{9DB52E8D-6A31-4773-AB94-9900210872AD}" srcOrd="0" destOrd="0" presId="urn:microsoft.com/office/officeart/2005/8/layout/pyramid2"/>
    <dgm:cxn modelId="{4392FCF9-C65E-43F3-BBCA-D32631036433}" type="presParOf" srcId="{84EDAC59-F280-40A8-B743-5DD04D8A305D}" destId="{682E614F-268A-49A0-A140-98B9A12A4ACD}" srcOrd="1" destOrd="0" presId="urn:microsoft.com/office/officeart/2005/8/layout/pyramid2"/>
    <dgm:cxn modelId="{238E5D3B-01AF-4CF4-A26C-D6B84DC63A50}" type="presParOf" srcId="{682E614F-268A-49A0-A140-98B9A12A4ACD}" destId="{45DA1BF3-320E-40FC-8482-60E879D66CFE}" srcOrd="0" destOrd="0" presId="urn:microsoft.com/office/officeart/2005/8/layout/pyramid2"/>
    <dgm:cxn modelId="{144CB9B2-8FE6-4DE0-B1D9-AE136A92B1B6}" type="presParOf" srcId="{682E614F-268A-49A0-A140-98B9A12A4ACD}" destId="{9D2A1DCF-6165-4ED3-BF2B-112CE7AB2DE7}" srcOrd="1" destOrd="0" presId="urn:microsoft.com/office/officeart/2005/8/layout/pyramid2"/>
    <dgm:cxn modelId="{15EC1CBD-3983-4FBC-8C6C-E5451D6F28D5}" type="presParOf" srcId="{682E614F-268A-49A0-A140-98B9A12A4ACD}" destId="{DE9A2569-6E43-4969-BACF-70533DFAD3DE}" srcOrd="2" destOrd="0" presId="urn:microsoft.com/office/officeart/2005/8/layout/pyramid2"/>
    <dgm:cxn modelId="{27412208-BC23-427A-80BC-2B3AFF4B454D}" type="presParOf" srcId="{682E614F-268A-49A0-A140-98B9A12A4ACD}" destId="{41329F96-6A4F-4FC9-A17E-965BB0F5FFD5}" srcOrd="3" destOrd="0" presId="urn:microsoft.com/office/officeart/2005/8/layout/pyramid2"/>
    <dgm:cxn modelId="{C2C30A6C-8354-4238-922B-2AD9BE9CDF62}" type="presParOf" srcId="{682E614F-268A-49A0-A140-98B9A12A4ACD}" destId="{8148BF29-F1E9-4C1F-84E5-1002549B07C4}" srcOrd="4" destOrd="0" presId="urn:microsoft.com/office/officeart/2005/8/layout/pyramid2"/>
    <dgm:cxn modelId="{D33E7E15-E81E-4A96-9714-BDCB02DB7189}" type="presParOf" srcId="{682E614F-268A-49A0-A140-98B9A12A4ACD}" destId="{851AE2EF-C3E6-44A7-B991-D2CB321076C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72AB4AF-9D19-4C2B-A955-49CB0CF08DA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8EC6B5A-370D-429B-AF2E-BC76BFF8B529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Kesehatan </a:t>
          </a:r>
          <a:r>
            <a:rPr lang="en-US" b="1" dirty="0" err="1"/>
            <a:t>edukasi</a:t>
          </a:r>
          <a:r>
            <a:rPr lang="en-US" b="1" dirty="0"/>
            <a:t> </a:t>
          </a:r>
          <a:endParaRPr lang="en-ID" b="1" dirty="0"/>
        </a:p>
      </dgm:t>
    </dgm:pt>
    <dgm:pt modelId="{647261D8-FAA2-463E-8677-A70186BF5CB8}" type="parTrans" cxnId="{81503896-8BBF-4045-834F-22F8E981C3AA}">
      <dgm:prSet/>
      <dgm:spPr/>
      <dgm:t>
        <a:bodyPr/>
        <a:lstStyle/>
        <a:p>
          <a:endParaRPr lang="en-ID"/>
        </a:p>
      </dgm:t>
    </dgm:pt>
    <dgm:pt modelId="{5C935D8E-812B-4634-BC67-710EC612427B}" type="sibTrans" cxnId="{81503896-8BBF-4045-834F-22F8E981C3AA}">
      <dgm:prSet/>
      <dgm:spPr/>
      <dgm:t>
        <a:bodyPr/>
        <a:lstStyle/>
        <a:p>
          <a:endParaRPr lang="en-ID"/>
        </a:p>
      </dgm:t>
    </dgm:pt>
    <dgm:pt modelId="{32F3012F-0EA2-4E1E-AEA8-6876D3C04204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err="1"/>
            <a:t>Kelompok</a:t>
          </a:r>
          <a:r>
            <a:rPr lang="en-US" b="1" dirty="0"/>
            <a:t> </a:t>
          </a:r>
          <a:r>
            <a:rPr lang="en-US" b="1" dirty="0" err="1"/>
            <a:t>minat</a:t>
          </a:r>
          <a:r>
            <a:rPr lang="en-US" b="1" dirty="0"/>
            <a:t> </a:t>
          </a:r>
          <a:r>
            <a:rPr lang="en-US" b="1" dirty="0" err="1"/>
            <a:t>untuk</a:t>
          </a:r>
          <a:r>
            <a:rPr lang="en-US" b="1" dirty="0"/>
            <a:t> </a:t>
          </a:r>
          <a:r>
            <a:rPr lang="en-US" b="1" dirty="0" err="1"/>
            <a:t>kesehatan</a:t>
          </a:r>
          <a:r>
            <a:rPr lang="en-US" b="1" dirty="0"/>
            <a:t> </a:t>
          </a:r>
          <a:r>
            <a:rPr lang="en-US" b="1" dirty="0" err="1"/>
            <a:t>pria</a:t>
          </a:r>
          <a:r>
            <a:rPr lang="en-US" b="1" dirty="0"/>
            <a:t> </a:t>
          </a:r>
          <a:endParaRPr lang="en-ID" b="1" dirty="0"/>
        </a:p>
      </dgm:t>
    </dgm:pt>
    <dgm:pt modelId="{E1EF55C2-9171-4FF4-BF6D-EDE94DDA2760}" type="parTrans" cxnId="{C1E0BB34-F0B2-43C1-B729-2EBE73C964AA}">
      <dgm:prSet/>
      <dgm:spPr/>
      <dgm:t>
        <a:bodyPr/>
        <a:lstStyle/>
        <a:p>
          <a:endParaRPr lang="en-ID"/>
        </a:p>
      </dgm:t>
    </dgm:pt>
    <dgm:pt modelId="{5B4A6913-4898-44D8-B990-DBB5A6AFC365}" type="sibTrans" cxnId="{C1E0BB34-F0B2-43C1-B729-2EBE73C964AA}">
      <dgm:prSet/>
      <dgm:spPr/>
      <dgm:t>
        <a:bodyPr/>
        <a:lstStyle/>
        <a:p>
          <a:endParaRPr lang="en-ID"/>
        </a:p>
      </dgm:t>
    </dgm:pt>
    <dgm:pt modelId="{AECFC307-BDFF-411A-84A7-B05D58A26428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err="1"/>
            <a:t>Minat</a:t>
          </a:r>
          <a:r>
            <a:rPr lang="en-US" b="1" dirty="0"/>
            <a:t> </a:t>
          </a:r>
          <a:r>
            <a:rPr lang="en-US" b="1" dirty="0" err="1"/>
            <a:t>pria</a:t>
          </a:r>
          <a:r>
            <a:rPr lang="en-US" b="1" dirty="0"/>
            <a:t> </a:t>
          </a:r>
          <a:r>
            <a:rPr lang="en-US" b="1" dirty="0" err="1"/>
            <a:t>yg</a:t>
          </a:r>
          <a:r>
            <a:rPr lang="en-US" b="1" dirty="0"/>
            <a:t> </a:t>
          </a:r>
          <a:r>
            <a:rPr lang="en-US" b="1" dirty="0" err="1"/>
            <a:t>bertumbuh</a:t>
          </a:r>
          <a:r>
            <a:rPr lang="en-US" b="1" dirty="0"/>
            <a:t> pada </a:t>
          </a:r>
          <a:r>
            <a:rPr lang="en-US" b="1" dirty="0" err="1"/>
            <a:t>kebugaran</a:t>
          </a:r>
          <a:r>
            <a:rPr lang="en-US" b="1" dirty="0"/>
            <a:t> </a:t>
          </a:r>
          <a:r>
            <a:rPr lang="en-US" b="1" dirty="0" err="1"/>
            <a:t>jasmani</a:t>
          </a:r>
          <a:r>
            <a:rPr lang="en-US" b="1" dirty="0"/>
            <a:t> dan </a:t>
          </a:r>
          <a:r>
            <a:rPr lang="en-US" b="1" dirty="0" err="1"/>
            <a:t>gaya</a:t>
          </a:r>
          <a:r>
            <a:rPr lang="en-US" b="1" dirty="0"/>
            <a:t> </a:t>
          </a:r>
          <a:r>
            <a:rPr lang="en-US" b="1" dirty="0" err="1"/>
            <a:t>hidup</a:t>
          </a:r>
          <a:r>
            <a:rPr lang="en-US" b="1" dirty="0"/>
            <a:t> </a:t>
          </a:r>
          <a:endParaRPr lang="en-ID" b="1" dirty="0"/>
        </a:p>
      </dgm:t>
    </dgm:pt>
    <dgm:pt modelId="{C66F2067-6805-4256-93D0-442D5AC94285}" type="parTrans" cxnId="{08F26EF3-7BEF-4791-9A86-4380E38571ED}">
      <dgm:prSet/>
      <dgm:spPr/>
      <dgm:t>
        <a:bodyPr/>
        <a:lstStyle/>
        <a:p>
          <a:endParaRPr lang="en-ID"/>
        </a:p>
      </dgm:t>
    </dgm:pt>
    <dgm:pt modelId="{F9569489-A270-4A0B-949E-5EE311547FDC}" type="sibTrans" cxnId="{08F26EF3-7BEF-4791-9A86-4380E38571ED}">
      <dgm:prSet/>
      <dgm:spPr/>
      <dgm:t>
        <a:bodyPr/>
        <a:lstStyle/>
        <a:p>
          <a:endParaRPr lang="en-ID"/>
        </a:p>
      </dgm:t>
    </dgm:pt>
    <dgm:pt modelId="{7D7465B0-8B0C-4385-BB7E-8763D2B529C9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err="1"/>
            <a:t>Kebijakan</a:t>
          </a:r>
          <a:r>
            <a:rPr lang="en-US" b="1" dirty="0"/>
            <a:t> </a:t>
          </a:r>
          <a:r>
            <a:rPr lang="en-US" b="1" dirty="0" err="1"/>
            <a:t>terkait</a:t>
          </a:r>
          <a:r>
            <a:rPr lang="en-US" b="1" dirty="0"/>
            <a:t> </a:t>
          </a:r>
          <a:r>
            <a:rPr lang="en-US" b="1" dirty="0" err="1"/>
            <a:t>kesehatan</a:t>
          </a:r>
          <a:r>
            <a:rPr lang="en-US" b="1" dirty="0"/>
            <a:t> </a:t>
          </a:r>
          <a:r>
            <a:rPr lang="en-US" b="1" dirty="0" err="1"/>
            <a:t>pria</a:t>
          </a:r>
          <a:r>
            <a:rPr lang="en-US" b="1" dirty="0"/>
            <a:t> </a:t>
          </a:r>
          <a:endParaRPr lang="en-ID" b="1" dirty="0"/>
        </a:p>
      </dgm:t>
    </dgm:pt>
    <dgm:pt modelId="{1E1EE250-406C-4D9F-9360-027F1349093A}" type="parTrans" cxnId="{E3650AB7-F33F-4611-BA0C-C28C97EDFDBE}">
      <dgm:prSet/>
      <dgm:spPr/>
      <dgm:t>
        <a:bodyPr/>
        <a:lstStyle/>
        <a:p>
          <a:endParaRPr lang="en-ID"/>
        </a:p>
      </dgm:t>
    </dgm:pt>
    <dgm:pt modelId="{17894B83-05F2-4834-BCF4-B6C64E60FDD2}" type="sibTrans" cxnId="{E3650AB7-F33F-4611-BA0C-C28C97EDFDBE}">
      <dgm:prSet/>
      <dgm:spPr/>
      <dgm:t>
        <a:bodyPr/>
        <a:lstStyle/>
        <a:p>
          <a:endParaRPr lang="en-ID"/>
        </a:p>
      </dgm:t>
    </dgm:pt>
    <dgm:pt modelId="{6962B5F4-EF70-4046-955F-7B98023F94E3}" type="pres">
      <dgm:prSet presAssocID="{272AB4AF-9D19-4C2B-A955-49CB0CF08DA3}" presName="Name0" presStyleCnt="0">
        <dgm:presLayoutVars>
          <dgm:dir/>
          <dgm:resizeHandles val="exact"/>
        </dgm:presLayoutVars>
      </dgm:prSet>
      <dgm:spPr/>
    </dgm:pt>
    <dgm:pt modelId="{0C2583C3-682D-40EF-B9F3-3B7D639C74DC}" type="pres">
      <dgm:prSet presAssocID="{98EC6B5A-370D-429B-AF2E-BC76BFF8B529}" presName="compNode" presStyleCnt="0"/>
      <dgm:spPr/>
    </dgm:pt>
    <dgm:pt modelId="{F34FC64D-B773-46CF-8B81-4CFA5DFE14E4}" type="pres">
      <dgm:prSet presAssocID="{98EC6B5A-370D-429B-AF2E-BC76BFF8B529}" presName="pictRect" presStyleLbl="node1" presStyleIdx="0" presStyleCnt="4"/>
      <dgm:spPr/>
    </dgm:pt>
    <dgm:pt modelId="{4F4B2DD7-5FED-427B-AA0C-46E17585428F}" type="pres">
      <dgm:prSet presAssocID="{98EC6B5A-370D-429B-AF2E-BC76BFF8B529}" presName="textRect" presStyleLbl="revTx" presStyleIdx="0" presStyleCnt="4" custScaleY="98600">
        <dgm:presLayoutVars>
          <dgm:bulletEnabled val="1"/>
        </dgm:presLayoutVars>
      </dgm:prSet>
      <dgm:spPr/>
    </dgm:pt>
    <dgm:pt modelId="{83D900D5-CCDA-4C37-BFF0-31A14B7AC75F}" type="pres">
      <dgm:prSet presAssocID="{5C935D8E-812B-4634-BC67-710EC612427B}" presName="sibTrans" presStyleLbl="sibTrans2D1" presStyleIdx="0" presStyleCnt="0"/>
      <dgm:spPr/>
    </dgm:pt>
    <dgm:pt modelId="{5431084B-BF5A-4270-9010-BF111E881E3E}" type="pres">
      <dgm:prSet presAssocID="{32F3012F-0EA2-4E1E-AEA8-6876D3C04204}" presName="compNode" presStyleCnt="0"/>
      <dgm:spPr/>
    </dgm:pt>
    <dgm:pt modelId="{82C792B1-D870-47FD-BFEC-29ACF9A376C9}" type="pres">
      <dgm:prSet presAssocID="{32F3012F-0EA2-4E1E-AEA8-6876D3C04204}" presName="pictRect" presStyleLbl="node1" presStyleIdx="1" presStyleCnt="4"/>
      <dgm:spPr/>
    </dgm:pt>
    <dgm:pt modelId="{5F199B7F-78C2-4AFD-9742-8B8A10F3FEB0}" type="pres">
      <dgm:prSet presAssocID="{32F3012F-0EA2-4E1E-AEA8-6876D3C04204}" presName="textRect" presStyleLbl="revTx" presStyleIdx="1" presStyleCnt="4">
        <dgm:presLayoutVars>
          <dgm:bulletEnabled val="1"/>
        </dgm:presLayoutVars>
      </dgm:prSet>
      <dgm:spPr/>
    </dgm:pt>
    <dgm:pt modelId="{CD8ADC17-FC56-4FE3-A22F-6DC9AD4978C5}" type="pres">
      <dgm:prSet presAssocID="{5B4A6913-4898-44D8-B990-DBB5A6AFC365}" presName="sibTrans" presStyleLbl="sibTrans2D1" presStyleIdx="0" presStyleCnt="0"/>
      <dgm:spPr/>
    </dgm:pt>
    <dgm:pt modelId="{DA02E614-43F4-40A7-B9AB-DC328DC69ADB}" type="pres">
      <dgm:prSet presAssocID="{AECFC307-BDFF-411A-84A7-B05D58A26428}" presName="compNode" presStyleCnt="0"/>
      <dgm:spPr/>
    </dgm:pt>
    <dgm:pt modelId="{65C227E8-C290-439E-823E-D31B0FEAFE4E}" type="pres">
      <dgm:prSet presAssocID="{AECFC307-BDFF-411A-84A7-B05D58A26428}" presName="pictRect" presStyleLbl="node1" presStyleIdx="2" presStyleCnt="4"/>
      <dgm:spPr/>
    </dgm:pt>
    <dgm:pt modelId="{5750A79B-4C31-4453-A887-C5A8AF6D7842}" type="pres">
      <dgm:prSet presAssocID="{AECFC307-BDFF-411A-84A7-B05D58A26428}" presName="textRect" presStyleLbl="revTx" presStyleIdx="2" presStyleCnt="4">
        <dgm:presLayoutVars>
          <dgm:bulletEnabled val="1"/>
        </dgm:presLayoutVars>
      </dgm:prSet>
      <dgm:spPr/>
    </dgm:pt>
    <dgm:pt modelId="{BEE6581B-B654-426E-A978-5AA3E9B951A5}" type="pres">
      <dgm:prSet presAssocID="{F9569489-A270-4A0B-949E-5EE311547FDC}" presName="sibTrans" presStyleLbl="sibTrans2D1" presStyleIdx="0" presStyleCnt="0"/>
      <dgm:spPr/>
    </dgm:pt>
    <dgm:pt modelId="{3F0DF619-4D6D-41D5-B533-D5966ABE1CAA}" type="pres">
      <dgm:prSet presAssocID="{7D7465B0-8B0C-4385-BB7E-8763D2B529C9}" presName="compNode" presStyleCnt="0"/>
      <dgm:spPr/>
    </dgm:pt>
    <dgm:pt modelId="{46F21996-B306-49AA-B4BE-96E7E5BAD457}" type="pres">
      <dgm:prSet presAssocID="{7D7465B0-8B0C-4385-BB7E-8763D2B529C9}" presName="pictRect" presStyleLbl="node1" presStyleIdx="3" presStyleCnt="4"/>
      <dgm:spPr/>
    </dgm:pt>
    <dgm:pt modelId="{845EA9CE-8C7A-4326-B632-0D803CDC0252}" type="pres">
      <dgm:prSet presAssocID="{7D7465B0-8B0C-4385-BB7E-8763D2B529C9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80FB4A2B-0EA2-47AE-B114-960B643986CF}" type="presOf" srcId="{32F3012F-0EA2-4E1E-AEA8-6876D3C04204}" destId="{5F199B7F-78C2-4AFD-9742-8B8A10F3FEB0}" srcOrd="0" destOrd="0" presId="urn:microsoft.com/office/officeart/2005/8/layout/pList1"/>
    <dgm:cxn modelId="{7B74AD2F-8A89-4373-9188-9466D8C49E26}" type="presOf" srcId="{98EC6B5A-370D-429B-AF2E-BC76BFF8B529}" destId="{4F4B2DD7-5FED-427B-AA0C-46E17585428F}" srcOrd="0" destOrd="0" presId="urn:microsoft.com/office/officeart/2005/8/layout/pList1"/>
    <dgm:cxn modelId="{C1E0BB34-F0B2-43C1-B729-2EBE73C964AA}" srcId="{272AB4AF-9D19-4C2B-A955-49CB0CF08DA3}" destId="{32F3012F-0EA2-4E1E-AEA8-6876D3C04204}" srcOrd="1" destOrd="0" parTransId="{E1EF55C2-9171-4FF4-BF6D-EDE94DDA2760}" sibTransId="{5B4A6913-4898-44D8-B990-DBB5A6AFC365}"/>
    <dgm:cxn modelId="{5AB04662-F30A-4EC9-BD2A-0E4A0C8C1070}" type="presOf" srcId="{F9569489-A270-4A0B-949E-5EE311547FDC}" destId="{BEE6581B-B654-426E-A978-5AA3E9B951A5}" srcOrd="0" destOrd="0" presId="urn:microsoft.com/office/officeart/2005/8/layout/pList1"/>
    <dgm:cxn modelId="{4963ED6F-C80A-47D5-A8FA-7D43B6449616}" type="presOf" srcId="{AECFC307-BDFF-411A-84A7-B05D58A26428}" destId="{5750A79B-4C31-4453-A887-C5A8AF6D7842}" srcOrd="0" destOrd="0" presId="urn:microsoft.com/office/officeart/2005/8/layout/pList1"/>
    <dgm:cxn modelId="{DD72B257-6DC8-4C5B-AE0D-C913CCEDFA1A}" type="presOf" srcId="{5C935D8E-812B-4634-BC67-710EC612427B}" destId="{83D900D5-CCDA-4C37-BFF0-31A14B7AC75F}" srcOrd="0" destOrd="0" presId="urn:microsoft.com/office/officeart/2005/8/layout/pList1"/>
    <dgm:cxn modelId="{5BFCE98C-E56E-4146-8D2B-F7094A954B89}" type="presOf" srcId="{5B4A6913-4898-44D8-B990-DBB5A6AFC365}" destId="{CD8ADC17-FC56-4FE3-A22F-6DC9AD4978C5}" srcOrd="0" destOrd="0" presId="urn:microsoft.com/office/officeart/2005/8/layout/pList1"/>
    <dgm:cxn modelId="{81503896-8BBF-4045-834F-22F8E981C3AA}" srcId="{272AB4AF-9D19-4C2B-A955-49CB0CF08DA3}" destId="{98EC6B5A-370D-429B-AF2E-BC76BFF8B529}" srcOrd="0" destOrd="0" parTransId="{647261D8-FAA2-463E-8677-A70186BF5CB8}" sibTransId="{5C935D8E-812B-4634-BC67-710EC612427B}"/>
    <dgm:cxn modelId="{4D21F7AE-A156-4D5C-B288-7FFF9BC5C9CF}" type="presOf" srcId="{7D7465B0-8B0C-4385-BB7E-8763D2B529C9}" destId="{845EA9CE-8C7A-4326-B632-0D803CDC0252}" srcOrd="0" destOrd="0" presId="urn:microsoft.com/office/officeart/2005/8/layout/pList1"/>
    <dgm:cxn modelId="{E3650AB7-F33F-4611-BA0C-C28C97EDFDBE}" srcId="{272AB4AF-9D19-4C2B-A955-49CB0CF08DA3}" destId="{7D7465B0-8B0C-4385-BB7E-8763D2B529C9}" srcOrd="3" destOrd="0" parTransId="{1E1EE250-406C-4D9F-9360-027F1349093A}" sibTransId="{17894B83-05F2-4834-BCF4-B6C64E60FDD2}"/>
    <dgm:cxn modelId="{9951CEF0-C8EC-4258-8A90-CB6F396F7B3F}" type="presOf" srcId="{272AB4AF-9D19-4C2B-A955-49CB0CF08DA3}" destId="{6962B5F4-EF70-4046-955F-7B98023F94E3}" srcOrd="0" destOrd="0" presId="urn:microsoft.com/office/officeart/2005/8/layout/pList1"/>
    <dgm:cxn modelId="{08F26EF3-7BEF-4791-9A86-4380E38571ED}" srcId="{272AB4AF-9D19-4C2B-A955-49CB0CF08DA3}" destId="{AECFC307-BDFF-411A-84A7-B05D58A26428}" srcOrd="2" destOrd="0" parTransId="{C66F2067-6805-4256-93D0-442D5AC94285}" sibTransId="{F9569489-A270-4A0B-949E-5EE311547FDC}"/>
    <dgm:cxn modelId="{91B1713A-72B5-433A-B409-E00724D72005}" type="presParOf" srcId="{6962B5F4-EF70-4046-955F-7B98023F94E3}" destId="{0C2583C3-682D-40EF-B9F3-3B7D639C74DC}" srcOrd="0" destOrd="0" presId="urn:microsoft.com/office/officeart/2005/8/layout/pList1"/>
    <dgm:cxn modelId="{2B381BE4-6601-47D6-A29A-E1B7329E07A9}" type="presParOf" srcId="{0C2583C3-682D-40EF-B9F3-3B7D639C74DC}" destId="{F34FC64D-B773-46CF-8B81-4CFA5DFE14E4}" srcOrd="0" destOrd="0" presId="urn:microsoft.com/office/officeart/2005/8/layout/pList1"/>
    <dgm:cxn modelId="{C7E52BE9-BF44-485B-83F1-C7F8647E4ECA}" type="presParOf" srcId="{0C2583C3-682D-40EF-B9F3-3B7D639C74DC}" destId="{4F4B2DD7-5FED-427B-AA0C-46E17585428F}" srcOrd="1" destOrd="0" presId="urn:microsoft.com/office/officeart/2005/8/layout/pList1"/>
    <dgm:cxn modelId="{65D0E130-BC8A-402A-8B03-D116FC3BE2B4}" type="presParOf" srcId="{6962B5F4-EF70-4046-955F-7B98023F94E3}" destId="{83D900D5-CCDA-4C37-BFF0-31A14B7AC75F}" srcOrd="1" destOrd="0" presId="urn:microsoft.com/office/officeart/2005/8/layout/pList1"/>
    <dgm:cxn modelId="{E73C440B-84CA-4AF4-A40C-C71E870A69AE}" type="presParOf" srcId="{6962B5F4-EF70-4046-955F-7B98023F94E3}" destId="{5431084B-BF5A-4270-9010-BF111E881E3E}" srcOrd="2" destOrd="0" presId="urn:microsoft.com/office/officeart/2005/8/layout/pList1"/>
    <dgm:cxn modelId="{F024B57C-EE20-4D8E-8F3E-2A4134E93831}" type="presParOf" srcId="{5431084B-BF5A-4270-9010-BF111E881E3E}" destId="{82C792B1-D870-47FD-BFEC-29ACF9A376C9}" srcOrd="0" destOrd="0" presId="urn:microsoft.com/office/officeart/2005/8/layout/pList1"/>
    <dgm:cxn modelId="{15C3EB09-7D0F-4E57-8478-F3876E762965}" type="presParOf" srcId="{5431084B-BF5A-4270-9010-BF111E881E3E}" destId="{5F199B7F-78C2-4AFD-9742-8B8A10F3FEB0}" srcOrd="1" destOrd="0" presId="urn:microsoft.com/office/officeart/2005/8/layout/pList1"/>
    <dgm:cxn modelId="{944533CA-3251-4C9E-AE70-3A0C45A8DF4E}" type="presParOf" srcId="{6962B5F4-EF70-4046-955F-7B98023F94E3}" destId="{CD8ADC17-FC56-4FE3-A22F-6DC9AD4978C5}" srcOrd="3" destOrd="0" presId="urn:microsoft.com/office/officeart/2005/8/layout/pList1"/>
    <dgm:cxn modelId="{FE55D08E-B550-451E-820B-1009EA2FFC95}" type="presParOf" srcId="{6962B5F4-EF70-4046-955F-7B98023F94E3}" destId="{DA02E614-43F4-40A7-B9AB-DC328DC69ADB}" srcOrd="4" destOrd="0" presId="urn:microsoft.com/office/officeart/2005/8/layout/pList1"/>
    <dgm:cxn modelId="{CE23D787-8F00-46F7-AB12-2677104F3849}" type="presParOf" srcId="{DA02E614-43F4-40A7-B9AB-DC328DC69ADB}" destId="{65C227E8-C290-439E-823E-D31B0FEAFE4E}" srcOrd="0" destOrd="0" presId="urn:microsoft.com/office/officeart/2005/8/layout/pList1"/>
    <dgm:cxn modelId="{50487A88-D773-4056-B4C7-6BD068B2314B}" type="presParOf" srcId="{DA02E614-43F4-40A7-B9AB-DC328DC69ADB}" destId="{5750A79B-4C31-4453-A887-C5A8AF6D7842}" srcOrd="1" destOrd="0" presId="urn:microsoft.com/office/officeart/2005/8/layout/pList1"/>
    <dgm:cxn modelId="{83EA9FF7-28C6-4DA8-8658-980814A8DA14}" type="presParOf" srcId="{6962B5F4-EF70-4046-955F-7B98023F94E3}" destId="{BEE6581B-B654-426E-A978-5AA3E9B951A5}" srcOrd="5" destOrd="0" presId="urn:microsoft.com/office/officeart/2005/8/layout/pList1"/>
    <dgm:cxn modelId="{235DF098-032F-4F70-A3BB-041538C9E77F}" type="presParOf" srcId="{6962B5F4-EF70-4046-955F-7B98023F94E3}" destId="{3F0DF619-4D6D-41D5-B533-D5966ABE1CAA}" srcOrd="6" destOrd="0" presId="urn:microsoft.com/office/officeart/2005/8/layout/pList1"/>
    <dgm:cxn modelId="{EC964F35-0A1D-4B35-B713-939D191D9E37}" type="presParOf" srcId="{3F0DF619-4D6D-41D5-B533-D5966ABE1CAA}" destId="{46F21996-B306-49AA-B4BE-96E7E5BAD457}" srcOrd="0" destOrd="0" presId="urn:microsoft.com/office/officeart/2005/8/layout/pList1"/>
    <dgm:cxn modelId="{5E5F59B5-E4F9-4EBB-B800-B43AA61489D9}" type="presParOf" srcId="{3F0DF619-4D6D-41D5-B533-D5966ABE1CAA}" destId="{845EA9CE-8C7A-4326-B632-0D803CDC025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C8AF07D-35D0-4201-91BE-2744A57CAA7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B87E88EA-8F68-4002-B78C-69606043F1DC}">
      <dgm:prSet phldrT="[Text]" phldr="1"/>
      <dgm:spPr>
        <a:solidFill>
          <a:srgbClr val="FFFF00"/>
        </a:solidFill>
      </dgm:spPr>
      <dgm:t>
        <a:bodyPr/>
        <a:lstStyle/>
        <a:p>
          <a:endParaRPr lang="en-ID"/>
        </a:p>
      </dgm:t>
    </dgm:pt>
    <dgm:pt modelId="{7E034E43-E672-4D53-AAA6-3ED490F10158}" type="parTrans" cxnId="{D8445D5C-9ADE-4001-835E-44D761DA64BA}">
      <dgm:prSet/>
      <dgm:spPr/>
      <dgm:t>
        <a:bodyPr/>
        <a:lstStyle/>
        <a:p>
          <a:endParaRPr lang="en-ID"/>
        </a:p>
      </dgm:t>
    </dgm:pt>
    <dgm:pt modelId="{746D58B8-A606-4679-8BB4-7CF07E58F728}" type="sibTrans" cxnId="{D8445D5C-9ADE-4001-835E-44D761DA64BA}">
      <dgm:prSet/>
      <dgm:spPr/>
      <dgm:t>
        <a:bodyPr/>
        <a:lstStyle/>
        <a:p>
          <a:endParaRPr lang="en-ID"/>
        </a:p>
      </dgm:t>
    </dgm:pt>
    <dgm:pt modelId="{158D4024-AE12-4876-9FC8-D6A3B59A716F}">
      <dgm:prSet phldrT="[Text]"/>
      <dgm:spPr/>
      <dgm:t>
        <a:bodyPr/>
        <a:lstStyle/>
        <a:p>
          <a:r>
            <a:rPr lang="en-US" dirty="0" err="1"/>
            <a:t>Layanan</a:t>
          </a:r>
          <a:r>
            <a:rPr lang="en-US" dirty="0"/>
            <a:t> </a:t>
          </a:r>
          <a:r>
            <a:rPr lang="en-US" dirty="0" err="1"/>
            <a:t>kesehatan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pria</a:t>
          </a:r>
          <a:endParaRPr lang="en-ID" dirty="0"/>
        </a:p>
      </dgm:t>
    </dgm:pt>
    <dgm:pt modelId="{C7821B4A-BCB6-4B4A-9771-5B724690014F}" type="parTrans" cxnId="{4D954B0C-89FA-4AA1-8A36-3AF8235D419A}">
      <dgm:prSet/>
      <dgm:spPr/>
      <dgm:t>
        <a:bodyPr/>
        <a:lstStyle/>
        <a:p>
          <a:endParaRPr lang="en-ID"/>
        </a:p>
      </dgm:t>
    </dgm:pt>
    <dgm:pt modelId="{43B9F4FC-A450-4631-BA71-784E46C1E696}" type="sibTrans" cxnId="{4D954B0C-89FA-4AA1-8A36-3AF8235D419A}">
      <dgm:prSet/>
      <dgm:spPr/>
      <dgm:t>
        <a:bodyPr/>
        <a:lstStyle/>
        <a:p>
          <a:endParaRPr lang="en-ID"/>
        </a:p>
      </dgm:t>
    </dgm:pt>
    <dgm:pt modelId="{F17516D8-6B8B-4516-A5D3-C6866A36B499}">
      <dgm:prSet phldrT="[Text]" phldr="1"/>
      <dgm:spPr>
        <a:solidFill>
          <a:srgbClr val="92D050"/>
        </a:solidFill>
      </dgm:spPr>
      <dgm:t>
        <a:bodyPr/>
        <a:lstStyle/>
        <a:p>
          <a:endParaRPr lang="en-ID"/>
        </a:p>
      </dgm:t>
    </dgm:pt>
    <dgm:pt modelId="{B4B09FED-7A8A-4F2B-AC67-A8B2FC111E85}" type="parTrans" cxnId="{31AF6B8A-E828-42C6-8170-B1C3E6AD6234}">
      <dgm:prSet/>
      <dgm:spPr/>
      <dgm:t>
        <a:bodyPr/>
        <a:lstStyle/>
        <a:p>
          <a:endParaRPr lang="en-ID"/>
        </a:p>
      </dgm:t>
    </dgm:pt>
    <dgm:pt modelId="{18E4ADCC-033C-4850-8169-DBF9B387AF60}" type="sibTrans" cxnId="{31AF6B8A-E828-42C6-8170-B1C3E6AD6234}">
      <dgm:prSet/>
      <dgm:spPr/>
      <dgm:t>
        <a:bodyPr/>
        <a:lstStyle/>
        <a:p>
          <a:endParaRPr lang="en-ID"/>
        </a:p>
      </dgm:t>
    </dgm:pt>
    <dgm:pt modelId="{00F8E38B-E83B-4648-835F-794BE5D8735B}">
      <dgm:prSet phldrT="[Text]"/>
      <dgm:spPr/>
      <dgm:t>
        <a:bodyPr/>
        <a:lstStyle/>
        <a:p>
          <a:r>
            <a:rPr lang="en-US" dirty="0" err="1"/>
            <a:t>Layanan</a:t>
          </a:r>
          <a:r>
            <a:rPr lang="en-US" dirty="0"/>
            <a:t> screening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laki-laki</a:t>
          </a:r>
          <a:r>
            <a:rPr lang="en-US" dirty="0"/>
            <a:t> </a:t>
          </a:r>
          <a:endParaRPr lang="en-ID" dirty="0"/>
        </a:p>
      </dgm:t>
    </dgm:pt>
    <dgm:pt modelId="{0CC339F6-4511-4D13-9C9E-AAD693C08DD5}" type="parTrans" cxnId="{0A9261DD-82A0-4E6A-B80B-01AA78178C60}">
      <dgm:prSet/>
      <dgm:spPr/>
      <dgm:t>
        <a:bodyPr/>
        <a:lstStyle/>
        <a:p>
          <a:endParaRPr lang="en-ID"/>
        </a:p>
      </dgm:t>
    </dgm:pt>
    <dgm:pt modelId="{060E7D4B-A436-405B-833A-0451B5817301}" type="sibTrans" cxnId="{0A9261DD-82A0-4E6A-B80B-01AA78178C60}">
      <dgm:prSet/>
      <dgm:spPr/>
      <dgm:t>
        <a:bodyPr/>
        <a:lstStyle/>
        <a:p>
          <a:endParaRPr lang="en-ID"/>
        </a:p>
      </dgm:t>
    </dgm:pt>
    <dgm:pt modelId="{4603F59E-8222-447E-9297-F082D4F14AEF}" type="pres">
      <dgm:prSet presAssocID="{DC8AF07D-35D0-4201-91BE-2744A57CAA76}" presName="Name0" presStyleCnt="0">
        <dgm:presLayoutVars>
          <dgm:dir/>
          <dgm:animLvl val="lvl"/>
          <dgm:resizeHandles/>
        </dgm:presLayoutVars>
      </dgm:prSet>
      <dgm:spPr/>
    </dgm:pt>
    <dgm:pt modelId="{633E022A-D236-4A14-90B6-CFF8EBB77FB1}" type="pres">
      <dgm:prSet presAssocID="{B87E88EA-8F68-4002-B78C-69606043F1DC}" presName="linNode" presStyleCnt="0"/>
      <dgm:spPr/>
    </dgm:pt>
    <dgm:pt modelId="{7EA3E7D2-BA5C-44B6-B0EA-F37BFF548094}" type="pres">
      <dgm:prSet presAssocID="{B87E88EA-8F68-4002-B78C-69606043F1DC}" presName="parentShp" presStyleLbl="node1" presStyleIdx="0" presStyleCnt="2">
        <dgm:presLayoutVars>
          <dgm:bulletEnabled val="1"/>
        </dgm:presLayoutVars>
      </dgm:prSet>
      <dgm:spPr/>
    </dgm:pt>
    <dgm:pt modelId="{948F8881-3780-470E-B38B-C15391C66438}" type="pres">
      <dgm:prSet presAssocID="{B87E88EA-8F68-4002-B78C-69606043F1DC}" presName="childShp" presStyleLbl="bgAccFollowNode1" presStyleIdx="0" presStyleCnt="2">
        <dgm:presLayoutVars>
          <dgm:bulletEnabled val="1"/>
        </dgm:presLayoutVars>
      </dgm:prSet>
      <dgm:spPr/>
    </dgm:pt>
    <dgm:pt modelId="{905CE5FE-097E-4AA1-B952-1EC3FD49619F}" type="pres">
      <dgm:prSet presAssocID="{746D58B8-A606-4679-8BB4-7CF07E58F728}" presName="spacing" presStyleCnt="0"/>
      <dgm:spPr/>
    </dgm:pt>
    <dgm:pt modelId="{42D43C41-9B4E-4411-866E-775E777F271A}" type="pres">
      <dgm:prSet presAssocID="{F17516D8-6B8B-4516-A5D3-C6866A36B499}" presName="linNode" presStyleCnt="0"/>
      <dgm:spPr/>
    </dgm:pt>
    <dgm:pt modelId="{48BBBE5B-B7D7-4270-8658-B7B42FDB9192}" type="pres">
      <dgm:prSet presAssocID="{F17516D8-6B8B-4516-A5D3-C6866A36B499}" presName="parentShp" presStyleLbl="node1" presStyleIdx="1" presStyleCnt="2">
        <dgm:presLayoutVars>
          <dgm:bulletEnabled val="1"/>
        </dgm:presLayoutVars>
      </dgm:prSet>
      <dgm:spPr/>
    </dgm:pt>
    <dgm:pt modelId="{1E415F80-D98C-4DBC-989E-C43D6FDBBBA6}" type="pres">
      <dgm:prSet presAssocID="{F17516D8-6B8B-4516-A5D3-C6866A36B499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1B58AB09-3636-4F2D-A3EC-86099D117D60}" type="presOf" srcId="{00F8E38B-E83B-4648-835F-794BE5D8735B}" destId="{1E415F80-D98C-4DBC-989E-C43D6FDBBBA6}" srcOrd="0" destOrd="0" presId="urn:microsoft.com/office/officeart/2005/8/layout/vList6"/>
    <dgm:cxn modelId="{4D954B0C-89FA-4AA1-8A36-3AF8235D419A}" srcId="{B87E88EA-8F68-4002-B78C-69606043F1DC}" destId="{158D4024-AE12-4876-9FC8-D6A3B59A716F}" srcOrd="0" destOrd="0" parTransId="{C7821B4A-BCB6-4B4A-9771-5B724690014F}" sibTransId="{43B9F4FC-A450-4631-BA71-784E46C1E696}"/>
    <dgm:cxn modelId="{D8445D5C-9ADE-4001-835E-44D761DA64BA}" srcId="{DC8AF07D-35D0-4201-91BE-2744A57CAA76}" destId="{B87E88EA-8F68-4002-B78C-69606043F1DC}" srcOrd="0" destOrd="0" parTransId="{7E034E43-E672-4D53-AAA6-3ED490F10158}" sibTransId="{746D58B8-A606-4679-8BB4-7CF07E58F728}"/>
    <dgm:cxn modelId="{7B7AAD60-0748-49CC-B3E8-3A37C278BFEA}" type="presOf" srcId="{DC8AF07D-35D0-4201-91BE-2744A57CAA76}" destId="{4603F59E-8222-447E-9297-F082D4F14AEF}" srcOrd="0" destOrd="0" presId="urn:microsoft.com/office/officeart/2005/8/layout/vList6"/>
    <dgm:cxn modelId="{89E6C064-8B25-491A-98CE-2DB3C78321B7}" type="presOf" srcId="{B87E88EA-8F68-4002-B78C-69606043F1DC}" destId="{7EA3E7D2-BA5C-44B6-B0EA-F37BFF548094}" srcOrd="0" destOrd="0" presId="urn:microsoft.com/office/officeart/2005/8/layout/vList6"/>
    <dgm:cxn modelId="{31AF6B8A-E828-42C6-8170-B1C3E6AD6234}" srcId="{DC8AF07D-35D0-4201-91BE-2744A57CAA76}" destId="{F17516D8-6B8B-4516-A5D3-C6866A36B499}" srcOrd="1" destOrd="0" parTransId="{B4B09FED-7A8A-4F2B-AC67-A8B2FC111E85}" sibTransId="{18E4ADCC-033C-4850-8169-DBF9B387AF60}"/>
    <dgm:cxn modelId="{0A9261DD-82A0-4E6A-B80B-01AA78178C60}" srcId="{F17516D8-6B8B-4516-A5D3-C6866A36B499}" destId="{00F8E38B-E83B-4648-835F-794BE5D8735B}" srcOrd="0" destOrd="0" parTransId="{0CC339F6-4511-4D13-9C9E-AAD693C08DD5}" sibTransId="{060E7D4B-A436-405B-833A-0451B5817301}"/>
    <dgm:cxn modelId="{3A88C5DE-FEB4-48D4-A6DC-09DB37222121}" type="presOf" srcId="{F17516D8-6B8B-4516-A5D3-C6866A36B499}" destId="{48BBBE5B-B7D7-4270-8658-B7B42FDB9192}" srcOrd="0" destOrd="0" presId="urn:microsoft.com/office/officeart/2005/8/layout/vList6"/>
    <dgm:cxn modelId="{27342BF1-C009-40B6-AC37-57B1CE8EC80A}" type="presOf" srcId="{158D4024-AE12-4876-9FC8-D6A3B59A716F}" destId="{948F8881-3780-470E-B38B-C15391C66438}" srcOrd="0" destOrd="0" presId="urn:microsoft.com/office/officeart/2005/8/layout/vList6"/>
    <dgm:cxn modelId="{36C93C57-9327-4218-8584-C005AFA3E544}" type="presParOf" srcId="{4603F59E-8222-447E-9297-F082D4F14AEF}" destId="{633E022A-D236-4A14-90B6-CFF8EBB77FB1}" srcOrd="0" destOrd="0" presId="urn:microsoft.com/office/officeart/2005/8/layout/vList6"/>
    <dgm:cxn modelId="{894784D9-DFF5-4D07-86EE-FAC1B5CADEA7}" type="presParOf" srcId="{633E022A-D236-4A14-90B6-CFF8EBB77FB1}" destId="{7EA3E7D2-BA5C-44B6-B0EA-F37BFF548094}" srcOrd="0" destOrd="0" presId="urn:microsoft.com/office/officeart/2005/8/layout/vList6"/>
    <dgm:cxn modelId="{CC5854E1-024C-44DF-A3B6-0D9C9E4DEA3A}" type="presParOf" srcId="{633E022A-D236-4A14-90B6-CFF8EBB77FB1}" destId="{948F8881-3780-470E-B38B-C15391C66438}" srcOrd="1" destOrd="0" presId="urn:microsoft.com/office/officeart/2005/8/layout/vList6"/>
    <dgm:cxn modelId="{D4C5A3EF-87AF-45B0-99F9-550A0865B3A2}" type="presParOf" srcId="{4603F59E-8222-447E-9297-F082D4F14AEF}" destId="{905CE5FE-097E-4AA1-B952-1EC3FD49619F}" srcOrd="1" destOrd="0" presId="urn:microsoft.com/office/officeart/2005/8/layout/vList6"/>
    <dgm:cxn modelId="{B37A4105-8BE6-491D-AB4E-5E44A0550357}" type="presParOf" srcId="{4603F59E-8222-447E-9297-F082D4F14AEF}" destId="{42D43C41-9B4E-4411-866E-775E777F271A}" srcOrd="2" destOrd="0" presId="urn:microsoft.com/office/officeart/2005/8/layout/vList6"/>
    <dgm:cxn modelId="{04C8690B-B961-4319-B794-FA0A4F30D3CC}" type="presParOf" srcId="{42D43C41-9B4E-4411-866E-775E777F271A}" destId="{48BBBE5B-B7D7-4270-8658-B7B42FDB9192}" srcOrd="0" destOrd="0" presId="urn:microsoft.com/office/officeart/2005/8/layout/vList6"/>
    <dgm:cxn modelId="{9E4AC9F6-DAA9-4C01-B5AE-CD1E8D57B263}" type="presParOf" srcId="{42D43C41-9B4E-4411-866E-775E777F271A}" destId="{1E415F80-D98C-4DBC-989E-C43D6FDBBBA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262A2DE-4D1B-4A57-8C60-2199DB05367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AAF14B6F-76E7-408F-AC81-BD06F93D9BF3}">
      <dgm:prSet phldrT="[Text]" phldr="1"/>
      <dgm:spPr>
        <a:solidFill>
          <a:srgbClr val="92D050"/>
        </a:solidFill>
      </dgm:spPr>
      <dgm:t>
        <a:bodyPr/>
        <a:lstStyle/>
        <a:p>
          <a:endParaRPr lang="en-ID"/>
        </a:p>
      </dgm:t>
    </dgm:pt>
    <dgm:pt modelId="{9FF6CFDD-159D-45F6-B765-BCBEAE27F50E}" type="parTrans" cxnId="{807066A4-A426-4693-9825-5FEF5BD17CB1}">
      <dgm:prSet/>
      <dgm:spPr/>
      <dgm:t>
        <a:bodyPr/>
        <a:lstStyle/>
        <a:p>
          <a:endParaRPr lang="en-ID"/>
        </a:p>
      </dgm:t>
    </dgm:pt>
    <dgm:pt modelId="{DAC06666-396D-4071-9F33-A5A3407529FE}" type="sibTrans" cxnId="{807066A4-A426-4693-9825-5FEF5BD17CB1}">
      <dgm:prSet/>
      <dgm:spPr/>
      <dgm:t>
        <a:bodyPr/>
        <a:lstStyle/>
        <a:p>
          <a:endParaRPr lang="en-ID"/>
        </a:p>
      </dgm:t>
    </dgm:pt>
    <dgm:pt modelId="{6E233F6B-B437-42CD-8809-5C581B6FF23C}">
      <dgm:prSet phldrT="[Text]"/>
      <dgm:spPr/>
      <dgm:t>
        <a:bodyPr/>
        <a:lstStyle/>
        <a:p>
          <a:r>
            <a:rPr lang="en-US" dirty="0"/>
            <a:t>Sex – Role and Life Style Rehabilitation (</a:t>
          </a:r>
          <a:r>
            <a:rPr lang="en-US" dirty="0" err="1"/>
            <a:t>Rehabilitasi</a:t>
          </a:r>
          <a:r>
            <a:rPr lang="en-US" dirty="0"/>
            <a:t> </a:t>
          </a:r>
          <a:r>
            <a:rPr lang="en-US" dirty="0" err="1"/>
            <a:t>peran</a:t>
          </a:r>
          <a:r>
            <a:rPr lang="en-US" dirty="0"/>
            <a:t> </a:t>
          </a:r>
          <a:r>
            <a:rPr lang="en-US" dirty="0" err="1"/>
            <a:t>seks</a:t>
          </a:r>
          <a:r>
            <a:rPr lang="en-US" dirty="0"/>
            <a:t> dan </a:t>
          </a:r>
          <a:r>
            <a:rPr lang="en-US" dirty="0" err="1"/>
            <a:t>gaya</a:t>
          </a:r>
          <a:r>
            <a:rPr lang="en-US" dirty="0"/>
            <a:t> </a:t>
          </a:r>
          <a:r>
            <a:rPr lang="en-US" dirty="0" err="1"/>
            <a:t>hidup</a:t>
          </a:r>
          <a:r>
            <a:rPr lang="en-US" dirty="0"/>
            <a:t>)</a:t>
          </a:r>
          <a:endParaRPr lang="en-ID" dirty="0"/>
        </a:p>
      </dgm:t>
    </dgm:pt>
    <dgm:pt modelId="{55721202-E049-4AB3-A1B3-ED2B7E74BD1C}" type="parTrans" cxnId="{A7DADA01-E91D-4E86-91B0-BACF908CF469}">
      <dgm:prSet/>
      <dgm:spPr/>
      <dgm:t>
        <a:bodyPr/>
        <a:lstStyle/>
        <a:p>
          <a:endParaRPr lang="en-ID"/>
        </a:p>
      </dgm:t>
    </dgm:pt>
    <dgm:pt modelId="{40AEFC57-14EF-481D-8C90-B03738BB1EC4}" type="sibTrans" cxnId="{A7DADA01-E91D-4E86-91B0-BACF908CF469}">
      <dgm:prSet/>
      <dgm:spPr/>
      <dgm:t>
        <a:bodyPr/>
        <a:lstStyle/>
        <a:p>
          <a:endParaRPr lang="en-ID"/>
        </a:p>
      </dgm:t>
    </dgm:pt>
    <dgm:pt modelId="{99055B1B-0CA8-4F82-892B-42B0702DAB8F}">
      <dgm:prSet phldrT="[Text]" phldr="1"/>
      <dgm:spPr>
        <a:solidFill>
          <a:srgbClr val="FFFF00"/>
        </a:solidFill>
      </dgm:spPr>
      <dgm:t>
        <a:bodyPr/>
        <a:lstStyle/>
        <a:p>
          <a:endParaRPr lang="en-ID"/>
        </a:p>
      </dgm:t>
    </dgm:pt>
    <dgm:pt modelId="{EA213367-679C-46A4-8E42-614597A38A84}" type="parTrans" cxnId="{8DA5F33F-60DA-486A-A693-57527F99487F}">
      <dgm:prSet/>
      <dgm:spPr/>
      <dgm:t>
        <a:bodyPr/>
        <a:lstStyle/>
        <a:p>
          <a:endParaRPr lang="en-ID"/>
        </a:p>
      </dgm:t>
    </dgm:pt>
    <dgm:pt modelId="{0B7667B6-2F9E-4F98-B8F3-1800A3A37C04}" type="sibTrans" cxnId="{8DA5F33F-60DA-486A-A693-57527F99487F}">
      <dgm:prSet/>
      <dgm:spPr/>
      <dgm:t>
        <a:bodyPr/>
        <a:lstStyle/>
        <a:p>
          <a:endParaRPr lang="en-ID"/>
        </a:p>
      </dgm:t>
    </dgm:pt>
    <dgm:pt modelId="{5C5E5DF3-6CAB-49FA-A381-F19146FD9262}">
      <dgm:prSet phldrT="[Text]"/>
      <dgm:spPr/>
      <dgm:t>
        <a:bodyPr/>
        <a:lstStyle/>
        <a:p>
          <a:r>
            <a:rPr lang="en-US" dirty="0" err="1"/>
            <a:t>Konsep</a:t>
          </a:r>
          <a:r>
            <a:rPr lang="en-US" dirty="0"/>
            <a:t> </a:t>
          </a:r>
          <a:r>
            <a:rPr lang="en-US" dirty="0" err="1"/>
            <a:t>Baru</a:t>
          </a:r>
          <a:r>
            <a:rPr lang="en-US" dirty="0"/>
            <a:t> </a:t>
          </a:r>
          <a:r>
            <a:rPr lang="en-US" dirty="0" err="1"/>
            <a:t>Peduli</a:t>
          </a:r>
          <a:r>
            <a:rPr lang="en-US" dirty="0"/>
            <a:t> </a:t>
          </a:r>
          <a:r>
            <a:rPr lang="en-US" dirty="0" err="1"/>
            <a:t>Komunitas</a:t>
          </a:r>
          <a:r>
            <a:rPr lang="en-US" dirty="0"/>
            <a:t>)</a:t>
          </a:r>
          <a:endParaRPr lang="en-ID" dirty="0"/>
        </a:p>
      </dgm:t>
    </dgm:pt>
    <dgm:pt modelId="{6F54FF46-501A-4C15-B137-539432C821FC}" type="parTrans" cxnId="{73D600A0-5560-4A8B-AC50-D4B2E11E8450}">
      <dgm:prSet/>
      <dgm:spPr/>
      <dgm:t>
        <a:bodyPr/>
        <a:lstStyle/>
        <a:p>
          <a:endParaRPr lang="en-ID"/>
        </a:p>
      </dgm:t>
    </dgm:pt>
    <dgm:pt modelId="{24A48D19-ABEC-47EA-AC52-DC0A847B8D69}" type="sibTrans" cxnId="{73D600A0-5560-4A8B-AC50-D4B2E11E8450}">
      <dgm:prSet/>
      <dgm:spPr/>
      <dgm:t>
        <a:bodyPr/>
        <a:lstStyle/>
        <a:p>
          <a:endParaRPr lang="en-ID"/>
        </a:p>
      </dgm:t>
    </dgm:pt>
    <dgm:pt modelId="{BF5E31C7-E481-48F5-84E5-11388D02E5F4}" type="pres">
      <dgm:prSet presAssocID="{3262A2DE-4D1B-4A57-8C60-2199DB053673}" presName="Name0" presStyleCnt="0">
        <dgm:presLayoutVars>
          <dgm:dir/>
          <dgm:animLvl val="lvl"/>
          <dgm:resizeHandles/>
        </dgm:presLayoutVars>
      </dgm:prSet>
      <dgm:spPr/>
    </dgm:pt>
    <dgm:pt modelId="{88FE0051-8787-479D-B0AF-01D542143E78}" type="pres">
      <dgm:prSet presAssocID="{AAF14B6F-76E7-408F-AC81-BD06F93D9BF3}" presName="linNode" presStyleCnt="0"/>
      <dgm:spPr/>
    </dgm:pt>
    <dgm:pt modelId="{4202548F-7CDC-4954-A409-2D648917F52A}" type="pres">
      <dgm:prSet presAssocID="{AAF14B6F-76E7-408F-AC81-BD06F93D9BF3}" presName="parentShp" presStyleLbl="node1" presStyleIdx="0" presStyleCnt="2">
        <dgm:presLayoutVars>
          <dgm:bulletEnabled val="1"/>
        </dgm:presLayoutVars>
      </dgm:prSet>
      <dgm:spPr/>
    </dgm:pt>
    <dgm:pt modelId="{0F7149D7-7F1A-4800-AE16-6FE3EE3E05FF}" type="pres">
      <dgm:prSet presAssocID="{AAF14B6F-76E7-408F-AC81-BD06F93D9BF3}" presName="childShp" presStyleLbl="bgAccFollowNode1" presStyleIdx="0" presStyleCnt="2">
        <dgm:presLayoutVars>
          <dgm:bulletEnabled val="1"/>
        </dgm:presLayoutVars>
      </dgm:prSet>
      <dgm:spPr/>
    </dgm:pt>
    <dgm:pt modelId="{47C27458-800E-4AD2-9949-F07E2D245B9D}" type="pres">
      <dgm:prSet presAssocID="{DAC06666-396D-4071-9F33-A5A3407529FE}" presName="spacing" presStyleCnt="0"/>
      <dgm:spPr/>
    </dgm:pt>
    <dgm:pt modelId="{713D7342-AD3E-4697-B71B-E4186D05F335}" type="pres">
      <dgm:prSet presAssocID="{99055B1B-0CA8-4F82-892B-42B0702DAB8F}" presName="linNode" presStyleCnt="0"/>
      <dgm:spPr/>
    </dgm:pt>
    <dgm:pt modelId="{4AFFAF9B-11D5-49A1-8DC1-A349520EFD42}" type="pres">
      <dgm:prSet presAssocID="{99055B1B-0CA8-4F82-892B-42B0702DAB8F}" presName="parentShp" presStyleLbl="node1" presStyleIdx="1" presStyleCnt="2">
        <dgm:presLayoutVars>
          <dgm:bulletEnabled val="1"/>
        </dgm:presLayoutVars>
      </dgm:prSet>
      <dgm:spPr/>
    </dgm:pt>
    <dgm:pt modelId="{0225E091-BD6D-46DD-9F98-7F990FB300C9}" type="pres">
      <dgm:prSet presAssocID="{99055B1B-0CA8-4F82-892B-42B0702DAB8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2608201-5645-4A00-802E-D2D38605A414}" type="presOf" srcId="{99055B1B-0CA8-4F82-892B-42B0702DAB8F}" destId="{4AFFAF9B-11D5-49A1-8DC1-A349520EFD42}" srcOrd="0" destOrd="0" presId="urn:microsoft.com/office/officeart/2005/8/layout/vList6"/>
    <dgm:cxn modelId="{A7DADA01-E91D-4E86-91B0-BACF908CF469}" srcId="{AAF14B6F-76E7-408F-AC81-BD06F93D9BF3}" destId="{6E233F6B-B437-42CD-8809-5C581B6FF23C}" srcOrd="0" destOrd="0" parTransId="{55721202-E049-4AB3-A1B3-ED2B7E74BD1C}" sibTransId="{40AEFC57-14EF-481D-8C90-B03738BB1EC4}"/>
    <dgm:cxn modelId="{8DA5F33F-60DA-486A-A693-57527F99487F}" srcId="{3262A2DE-4D1B-4A57-8C60-2199DB053673}" destId="{99055B1B-0CA8-4F82-892B-42B0702DAB8F}" srcOrd="1" destOrd="0" parTransId="{EA213367-679C-46A4-8E42-614597A38A84}" sibTransId="{0B7667B6-2F9E-4F98-B8F3-1800A3A37C04}"/>
    <dgm:cxn modelId="{505B718C-B9A2-4481-A412-8DD68591ABB3}" type="presOf" srcId="{3262A2DE-4D1B-4A57-8C60-2199DB053673}" destId="{BF5E31C7-E481-48F5-84E5-11388D02E5F4}" srcOrd="0" destOrd="0" presId="urn:microsoft.com/office/officeart/2005/8/layout/vList6"/>
    <dgm:cxn modelId="{73D600A0-5560-4A8B-AC50-D4B2E11E8450}" srcId="{99055B1B-0CA8-4F82-892B-42B0702DAB8F}" destId="{5C5E5DF3-6CAB-49FA-A381-F19146FD9262}" srcOrd="0" destOrd="0" parTransId="{6F54FF46-501A-4C15-B137-539432C821FC}" sibTransId="{24A48D19-ABEC-47EA-AC52-DC0A847B8D69}"/>
    <dgm:cxn modelId="{C5EE1AA2-C679-4061-B665-36F88CBB7BF4}" type="presOf" srcId="{5C5E5DF3-6CAB-49FA-A381-F19146FD9262}" destId="{0225E091-BD6D-46DD-9F98-7F990FB300C9}" srcOrd="0" destOrd="0" presId="urn:microsoft.com/office/officeart/2005/8/layout/vList6"/>
    <dgm:cxn modelId="{807066A4-A426-4693-9825-5FEF5BD17CB1}" srcId="{3262A2DE-4D1B-4A57-8C60-2199DB053673}" destId="{AAF14B6F-76E7-408F-AC81-BD06F93D9BF3}" srcOrd="0" destOrd="0" parTransId="{9FF6CFDD-159D-45F6-B765-BCBEAE27F50E}" sibTransId="{DAC06666-396D-4071-9F33-A5A3407529FE}"/>
    <dgm:cxn modelId="{45A692DA-B1D8-4B33-ABBC-BC7590FE32AD}" type="presOf" srcId="{AAF14B6F-76E7-408F-AC81-BD06F93D9BF3}" destId="{4202548F-7CDC-4954-A409-2D648917F52A}" srcOrd="0" destOrd="0" presId="urn:microsoft.com/office/officeart/2005/8/layout/vList6"/>
    <dgm:cxn modelId="{FD6673FC-61C6-42F3-9C46-04DD77DAF826}" type="presOf" srcId="{6E233F6B-B437-42CD-8809-5C581B6FF23C}" destId="{0F7149D7-7F1A-4800-AE16-6FE3EE3E05FF}" srcOrd="0" destOrd="0" presId="urn:microsoft.com/office/officeart/2005/8/layout/vList6"/>
    <dgm:cxn modelId="{B39490C3-0028-4048-A282-04695BD7E113}" type="presParOf" srcId="{BF5E31C7-E481-48F5-84E5-11388D02E5F4}" destId="{88FE0051-8787-479D-B0AF-01D542143E78}" srcOrd="0" destOrd="0" presId="urn:microsoft.com/office/officeart/2005/8/layout/vList6"/>
    <dgm:cxn modelId="{A03749D6-1C80-4677-ABA5-FCB0B3B1342F}" type="presParOf" srcId="{88FE0051-8787-479D-B0AF-01D542143E78}" destId="{4202548F-7CDC-4954-A409-2D648917F52A}" srcOrd="0" destOrd="0" presId="urn:microsoft.com/office/officeart/2005/8/layout/vList6"/>
    <dgm:cxn modelId="{ECDC1ECF-22E3-47C9-B33E-299263ED3C3E}" type="presParOf" srcId="{88FE0051-8787-479D-B0AF-01D542143E78}" destId="{0F7149D7-7F1A-4800-AE16-6FE3EE3E05FF}" srcOrd="1" destOrd="0" presId="urn:microsoft.com/office/officeart/2005/8/layout/vList6"/>
    <dgm:cxn modelId="{B6C93A22-3ACC-4273-AA66-8A829AF2FE88}" type="presParOf" srcId="{BF5E31C7-E481-48F5-84E5-11388D02E5F4}" destId="{47C27458-800E-4AD2-9949-F07E2D245B9D}" srcOrd="1" destOrd="0" presId="urn:microsoft.com/office/officeart/2005/8/layout/vList6"/>
    <dgm:cxn modelId="{E45488C2-CABF-4926-99AA-C3BDA4B022FC}" type="presParOf" srcId="{BF5E31C7-E481-48F5-84E5-11388D02E5F4}" destId="{713D7342-AD3E-4697-B71B-E4186D05F335}" srcOrd="2" destOrd="0" presId="urn:microsoft.com/office/officeart/2005/8/layout/vList6"/>
    <dgm:cxn modelId="{31A88334-BAA0-40FF-B682-6D8F295A96B6}" type="presParOf" srcId="{713D7342-AD3E-4697-B71B-E4186D05F335}" destId="{4AFFAF9B-11D5-49A1-8DC1-A349520EFD42}" srcOrd="0" destOrd="0" presId="urn:microsoft.com/office/officeart/2005/8/layout/vList6"/>
    <dgm:cxn modelId="{86771B2E-B212-4589-95D9-82A8D4A93488}" type="presParOf" srcId="{713D7342-AD3E-4697-B71B-E4186D05F335}" destId="{0225E091-BD6D-46DD-9F98-7F990FB300C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3101B0-19D0-448D-BA57-D2F3C6507D5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B0038FE-2577-417E-9BC3-1FE9AE9D05B1}">
      <dgm:prSet phldrT="[Text]" phldr="1"/>
      <dgm:spPr>
        <a:solidFill>
          <a:srgbClr val="FFFF00"/>
        </a:solidFill>
      </dgm:spPr>
      <dgm:t>
        <a:bodyPr/>
        <a:lstStyle/>
        <a:p>
          <a:endParaRPr lang="en-ID"/>
        </a:p>
      </dgm:t>
    </dgm:pt>
    <dgm:pt modelId="{0A61BB4B-0955-44C2-9DC3-C2755A716F61}" type="parTrans" cxnId="{87B4269C-4FD5-447A-872F-81051C236ABA}">
      <dgm:prSet/>
      <dgm:spPr/>
      <dgm:t>
        <a:bodyPr/>
        <a:lstStyle/>
        <a:p>
          <a:endParaRPr lang="en-ID"/>
        </a:p>
      </dgm:t>
    </dgm:pt>
    <dgm:pt modelId="{51007DF1-6568-44E8-9AC9-584DE9667D57}" type="sibTrans" cxnId="{87B4269C-4FD5-447A-872F-81051C236ABA}">
      <dgm:prSet/>
      <dgm:spPr/>
      <dgm:t>
        <a:bodyPr/>
        <a:lstStyle/>
        <a:p>
          <a:endParaRPr lang="en-ID"/>
        </a:p>
      </dgm:t>
    </dgm:pt>
    <dgm:pt modelId="{7FF388C9-3183-49B5-A754-87C06E79F0A5}">
      <dgm:prSet phldrT="[Text]"/>
      <dgm:spPr/>
      <dgm:t>
        <a:bodyPr/>
        <a:lstStyle/>
        <a:p>
          <a:r>
            <a:rPr lang="en-US" dirty="0"/>
            <a:t>Sisi </a:t>
          </a:r>
          <a:r>
            <a:rPr lang="en-US" dirty="0" err="1"/>
            <a:t>Biologis</a:t>
          </a:r>
          <a:r>
            <a:rPr lang="en-US" dirty="0"/>
            <a:t> </a:t>
          </a:r>
          <a:endParaRPr lang="en-ID" dirty="0"/>
        </a:p>
      </dgm:t>
    </dgm:pt>
    <dgm:pt modelId="{9B21D5E6-8CEF-4D79-B119-9D344B511C3D}" type="parTrans" cxnId="{84557EF4-CF69-4396-B706-D7F3F90B242C}">
      <dgm:prSet/>
      <dgm:spPr/>
      <dgm:t>
        <a:bodyPr/>
        <a:lstStyle/>
        <a:p>
          <a:endParaRPr lang="en-ID"/>
        </a:p>
      </dgm:t>
    </dgm:pt>
    <dgm:pt modelId="{CD4D9ABC-2090-40B3-BCD1-6399652C2178}" type="sibTrans" cxnId="{84557EF4-CF69-4396-B706-D7F3F90B242C}">
      <dgm:prSet/>
      <dgm:spPr/>
      <dgm:t>
        <a:bodyPr/>
        <a:lstStyle/>
        <a:p>
          <a:endParaRPr lang="en-ID"/>
        </a:p>
      </dgm:t>
    </dgm:pt>
    <dgm:pt modelId="{BC8F9286-D667-467C-BC1F-3D3669B9DE38}">
      <dgm:prSet phldrT="[Text]" phldr="1"/>
      <dgm:spPr>
        <a:solidFill>
          <a:srgbClr val="92D050"/>
        </a:solidFill>
      </dgm:spPr>
      <dgm:t>
        <a:bodyPr/>
        <a:lstStyle/>
        <a:p>
          <a:endParaRPr lang="en-ID"/>
        </a:p>
      </dgm:t>
    </dgm:pt>
    <dgm:pt modelId="{170A4C3B-869A-47C7-B28A-5A13C0058470}" type="parTrans" cxnId="{90C9D631-88C0-4365-97B0-BF1A16407E85}">
      <dgm:prSet/>
      <dgm:spPr/>
      <dgm:t>
        <a:bodyPr/>
        <a:lstStyle/>
        <a:p>
          <a:endParaRPr lang="en-ID"/>
        </a:p>
      </dgm:t>
    </dgm:pt>
    <dgm:pt modelId="{8D4CC323-6AAF-4D2A-B92B-F7A2D074DB5E}" type="sibTrans" cxnId="{90C9D631-88C0-4365-97B0-BF1A16407E85}">
      <dgm:prSet/>
      <dgm:spPr/>
      <dgm:t>
        <a:bodyPr/>
        <a:lstStyle/>
        <a:p>
          <a:endParaRPr lang="en-ID"/>
        </a:p>
      </dgm:t>
    </dgm:pt>
    <dgm:pt modelId="{107FA8D6-423A-45A1-B471-721D0BD21F50}">
      <dgm:prSet phldrT="[Text]"/>
      <dgm:spPr/>
      <dgm:t>
        <a:bodyPr/>
        <a:lstStyle/>
        <a:p>
          <a:r>
            <a:rPr lang="en-US" dirty="0"/>
            <a:t>Sisi </a:t>
          </a:r>
          <a:r>
            <a:rPr lang="en-US" dirty="0" err="1"/>
            <a:t>Psikologis</a:t>
          </a:r>
          <a:r>
            <a:rPr lang="en-US" dirty="0"/>
            <a:t> </a:t>
          </a:r>
          <a:endParaRPr lang="en-ID" dirty="0"/>
        </a:p>
      </dgm:t>
    </dgm:pt>
    <dgm:pt modelId="{05B75D8D-B870-47EC-BAC2-49F646A3BA35}" type="parTrans" cxnId="{4D013FFF-AAFE-435B-81E1-38C54CAFCED9}">
      <dgm:prSet/>
      <dgm:spPr/>
      <dgm:t>
        <a:bodyPr/>
        <a:lstStyle/>
        <a:p>
          <a:endParaRPr lang="en-ID"/>
        </a:p>
      </dgm:t>
    </dgm:pt>
    <dgm:pt modelId="{CDDB3F1A-A496-43C5-8363-ED52395B38F0}" type="sibTrans" cxnId="{4D013FFF-AAFE-435B-81E1-38C54CAFCED9}">
      <dgm:prSet/>
      <dgm:spPr/>
      <dgm:t>
        <a:bodyPr/>
        <a:lstStyle/>
        <a:p>
          <a:endParaRPr lang="en-ID"/>
        </a:p>
      </dgm:t>
    </dgm:pt>
    <dgm:pt modelId="{6A407DDB-6AB3-4799-B3A1-D1ECBF2B8111}" type="pres">
      <dgm:prSet presAssocID="{683101B0-19D0-448D-BA57-D2F3C6507D55}" presName="Name0" presStyleCnt="0">
        <dgm:presLayoutVars>
          <dgm:dir/>
          <dgm:animLvl val="lvl"/>
          <dgm:resizeHandles/>
        </dgm:presLayoutVars>
      </dgm:prSet>
      <dgm:spPr/>
    </dgm:pt>
    <dgm:pt modelId="{B95A255C-A572-49DC-B44F-999217A20AD4}" type="pres">
      <dgm:prSet presAssocID="{EB0038FE-2577-417E-9BC3-1FE9AE9D05B1}" presName="linNode" presStyleCnt="0"/>
      <dgm:spPr/>
    </dgm:pt>
    <dgm:pt modelId="{74BD609A-B9A0-4A4B-8ABB-A5C7B6EA4A18}" type="pres">
      <dgm:prSet presAssocID="{EB0038FE-2577-417E-9BC3-1FE9AE9D05B1}" presName="parentShp" presStyleLbl="node1" presStyleIdx="0" presStyleCnt="2">
        <dgm:presLayoutVars>
          <dgm:bulletEnabled val="1"/>
        </dgm:presLayoutVars>
      </dgm:prSet>
      <dgm:spPr/>
    </dgm:pt>
    <dgm:pt modelId="{CF689A5C-926E-4EDA-A472-0674EE1C063A}" type="pres">
      <dgm:prSet presAssocID="{EB0038FE-2577-417E-9BC3-1FE9AE9D05B1}" presName="childShp" presStyleLbl="bgAccFollowNode1" presStyleIdx="0" presStyleCnt="2">
        <dgm:presLayoutVars>
          <dgm:bulletEnabled val="1"/>
        </dgm:presLayoutVars>
      </dgm:prSet>
      <dgm:spPr/>
    </dgm:pt>
    <dgm:pt modelId="{1241C714-7F91-4F08-B28D-7351607E8808}" type="pres">
      <dgm:prSet presAssocID="{51007DF1-6568-44E8-9AC9-584DE9667D57}" presName="spacing" presStyleCnt="0"/>
      <dgm:spPr/>
    </dgm:pt>
    <dgm:pt modelId="{CEAF6382-190E-4FBC-A0FC-D7F4A4F6C3FB}" type="pres">
      <dgm:prSet presAssocID="{BC8F9286-D667-467C-BC1F-3D3669B9DE38}" presName="linNode" presStyleCnt="0"/>
      <dgm:spPr/>
    </dgm:pt>
    <dgm:pt modelId="{A9EBE56A-84C0-49F9-A2B5-529FA8BE747E}" type="pres">
      <dgm:prSet presAssocID="{BC8F9286-D667-467C-BC1F-3D3669B9DE38}" presName="parentShp" presStyleLbl="node1" presStyleIdx="1" presStyleCnt="2">
        <dgm:presLayoutVars>
          <dgm:bulletEnabled val="1"/>
        </dgm:presLayoutVars>
      </dgm:prSet>
      <dgm:spPr/>
    </dgm:pt>
    <dgm:pt modelId="{60511DB0-F29B-4AC7-9729-37E14187CA29}" type="pres">
      <dgm:prSet presAssocID="{BC8F9286-D667-467C-BC1F-3D3669B9DE38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0C9D631-88C0-4365-97B0-BF1A16407E85}" srcId="{683101B0-19D0-448D-BA57-D2F3C6507D55}" destId="{BC8F9286-D667-467C-BC1F-3D3669B9DE38}" srcOrd="1" destOrd="0" parTransId="{170A4C3B-869A-47C7-B28A-5A13C0058470}" sibTransId="{8D4CC323-6AAF-4D2A-B92B-F7A2D074DB5E}"/>
    <dgm:cxn modelId="{F18EE53A-A8A9-4E40-AFCA-C0FA92D5235E}" type="presOf" srcId="{7FF388C9-3183-49B5-A754-87C06E79F0A5}" destId="{CF689A5C-926E-4EDA-A472-0674EE1C063A}" srcOrd="0" destOrd="0" presId="urn:microsoft.com/office/officeart/2005/8/layout/vList6"/>
    <dgm:cxn modelId="{FB57354D-569A-4FD1-A975-5255E87E89D0}" type="presOf" srcId="{107FA8D6-423A-45A1-B471-721D0BD21F50}" destId="{60511DB0-F29B-4AC7-9729-37E14187CA29}" srcOrd="0" destOrd="0" presId="urn:microsoft.com/office/officeart/2005/8/layout/vList6"/>
    <dgm:cxn modelId="{1ADA0372-939A-408C-BC58-473C4611BA80}" type="presOf" srcId="{BC8F9286-D667-467C-BC1F-3D3669B9DE38}" destId="{A9EBE56A-84C0-49F9-A2B5-529FA8BE747E}" srcOrd="0" destOrd="0" presId="urn:microsoft.com/office/officeart/2005/8/layout/vList6"/>
    <dgm:cxn modelId="{D2AEF296-C76C-4772-A4A9-417564695CA3}" type="presOf" srcId="{EB0038FE-2577-417E-9BC3-1FE9AE9D05B1}" destId="{74BD609A-B9A0-4A4B-8ABB-A5C7B6EA4A18}" srcOrd="0" destOrd="0" presId="urn:microsoft.com/office/officeart/2005/8/layout/vList6"/>
    <dgm:cxn modelId="{87B4269C-4FD5-447A-872F-81051C236ABA}" srcId="{683101B0-19D0-448D-BA57-D2F3C6507D55}" destId="{EB0038FE-2577-417E-9BC3-1FE9AE9D05B1}" srcOrd="0" destOrd="0" parTransId="{0A61BB4B-0955-44C2-9DC3-C2755A716F61}" sibTransId="{51007DF1-6568-44E8-9AC9-584DE9667D57}"/>
    <dgm:cxn modelId="{ADC502D7-F146-45BE-911B-56B4D1288450}" type="presOf" srcId="{683101B0-19D0-448D-BA57-D2F3C6507D55}" destId="{6A407DDB-6AB3-4799-B3A1-D1ECBF2B8111}" srcOrd="0" destOrd="0" presId="urn:microsoft.com/office/officeart/2005/8/layout/vList6"/>
    <dgm:cxn modelId="{84557EF4-CF69-4396-B706-D7F3F90B242C}" srcId="{EB0038FE-2577-417E-9BC3-1FE9AE9D05B1}" destId="{7FF388C9-3183-49B5-A754-87C06E79F0A5}" srcOrd="0" destOrd="0" parTransId="{9B21D5E6-8CEF-4D79-B119-9D344B511C3D}" sibTransId="{CD4D9ABC-2090-40B3-BCD1-6399652C2178}"/>
    <dgm:cxn modelId="{4D013FFF-AAFE-435B-81E1-38C54CAFCED9}" srcId="{BC8F9286-D667-467C-BC1F-3D3669B9DE38}" destId="{107FA8D6-423A-45A1-B471-721D0BD21F50}" srcOrd="0" destOrd="0" parTransId="{05B75D8D-B870-47EC-BAC2-49F646A3BA35}" sibTransId="{CDDB3F1A-A496-43C5-8363-ED52395B38F0}"/>
    <dgm:cxn modelId="{D3F9ED43-F48D-4F36-B0F4-6124477881E3}" type="presParOf" srcId="{6A407DDB-6AB3-4799-B3A1-D1ECBF2B8111}" destId="{B95A255C-A572-49DC-B44F-999217A20AD4}" srcOrd="0" destOrd="0" presId="urn:microsoft.com/office/officeart/2005/8/layout/vList6"/>
    <dgm:cxn modelId="{C435387C-796A-4814-93D8-1127C94CB032}" type="presParOf" srcId="{B95A255C-A572-49DC-B44F-999217A20AD4}" destId="{74BD609A-B9A0-4A4B-8ABB-A5C7B6EA4A18}" srcOrd="0" destOrd="0" presId="urn:microsoft.com/office/officeart/2005/8/layout/vList6"/>
    <dgm:cxn modelId="{2A9516B8-8E55-4ED7-A429-E1D655BF3B0A}" type="presParOf" srcId="{B95A255C-A572-49DC-B44F-999217A20AD4}" destId="{CF689A5C-926E-4EDA-A472-0674EE1C063A}" srcOrd="1" destOrd="0" presId="urn:microsoft.com/office/officeart/2005/8/layout/vList6"/>
    <dgm:cxn modelId="{A2B4B4F3-5063-4D3B-8A3A-A720E79166E9}" type="presParOf" srcId="{6A407DDB-6AB3-4799-B3A1-D1ECBF2B8111}" destId="{1241C714-7F91-4F08-B28D-7351607E8808}" srcOrd="1" destOrd="0" presId="urn:microsoft.com/office/officeart/2005/8/layout/vList6"/>
    <dgm:cxn modelId="{7C92B2BD-5234-4137-8F2A-0C10D457881B}" type="presParOf" srcId="{6A407DDB-6AB3-4799-B3A1-D1ECBF2B8111}" destId="{CEAF6382-190E-4FBC-A0FC-D7F4A4F6C3FB}" srcOrd="2" destOrd="0" presId="urn:microsoft.com/office/officeart/2005/8/layout/vList6"/>
    <dgm:cxn modelId="{D6EE3995-846D-4E4F-8E79-A27D4FDA7B38}" type="presParOf" srcId="{CEAF6382-190E-4FBC-A0FC-D7F4A4F6C3FB}" destId="{A9EBE56A-84C0-49F9-A2B5-529FA8BE747E}" srcOrd="0" destOrd="0" presId="urn:microsoft.com/office/officeart/2005/8/layout/vList6"/>
    <dgm:cxn modelId="{2EACF58B-10C2-40DE-B599-D585C9CDC2C6}" type="presParOf" srcId="{CEAF6382-190E-4FBC-A0FC-D7F4A4F6C3FB}" destId="{60511DB0-F29B-4AC7-9729-37E14187CA2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DB3EAD-F3F0-42C0-8AA4-B1E577DD742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CA63117E-A6F0-4013-8AEC-BDF35AE75F5D}">
      <dgm:prSet phldrT="[Text]" phldr="1"/>
      <dgm:spPr/>
      <dgm:t>
        <a:bodyPr/>
        <a:lstStyle/>
        <a:p>
          <a:endParaRPr lang="en-ID"/>
        </a:p>
      </dgm:t>
    </dgm:pt>
    <dgm:pt modelId="{011F0EBB-9C0F-41BB-A8E4-A6B7073C8F12}" type="parTrans" cxnId="{0A27EE2C-A0B3-4C57-B7F7-86F225EFA1E0}">
      <dgm:prSet/>
      <dgm:spPr/>
      <dgm:t>
        <a:bodyPr/>
        <a:lstStyle/>
        <a:p>
          <a:endParaRPr lang="en-ID"/>
        </a:p>
      </dgm:t>
    </dgm:pt>
    <dgm:pt modelId="{061C3B5B-2681-41F8-8DBF-D30EEBC59889}" type="sibTrans" cxnId="{0A27EE2C-A0B3-4C57-B7F7-86F225EFA1E0}">
      <dgm:prSet/>
      <dgm:spPr/>
      <dgm:t>
        <a:bodyPr/>
        <a:lstStyle/>
        <a:p>
          <a:endParaRPr lang="en-ID"/>
        </a:p>
      </dgm:t>
    </dgm:pt>
    <dgm:pt modelId="{5A47E7A0-7588-412E-8D9F-3D6C41043551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err="1"/>
            <a:t>Umur</a:t>
          </a:r>
          <a:r>
            <a:rPr lang="en-US" b="1" dirty="0"/>
            <a:t> Panjang </a:t>
          </a:r>
          <a:endParaRPr lang="en-ID" b="1" dirty="0"/>
        </a:p>
      </dgm:t>
    </dgm:pt>
    <dgm:pt modelId="{7E5820F0-1653-4ADB-A990-C729B7D1F498}" type="parTrans" cxnId="{8AD76FD5-8406-41C7-9BA9-530AD0C82868}">
      <dgm:prSet/>
      <dgm:spPr/>
      <dgm:t>
        <a:bodyPr/>
        <a:lstStyle/>
        <a:p>
          <a:endParaRPr lang="en-ID"/>
        </a:p>
      </dgm:t>
    </dgm:pt>
    <dgm:pt modelId="{BE063399-F248-419F-B742-FB26D26FD125}" type="sibTrans" cxnId="{8AD76FD5-8406-41C7-9BA9-530AD0C82868}">
      <dgm:prSet/>
      <dgm:spPr/>
      <dgm:t>
        <a:bodyPr/>
        <a:lstStyle/>
        <a:p>
          <a:endParaRPr lang="en-ID"/>
        </a:p>
      </dgm:t>
    </dgm:pt>
    <dgm:pt modelId="{3EFCE301-4B75-42F4-89D6-84857C1BF0F1}">
      <dgm:prSet phldrT="[Text]" phldr="1"/>
      <dgm:spPr/>
      <dgm:t>
        <a:bodyPr/>
        <a:lstStyle/>
        <a:p>
          <a:endParaRPr lang="en-ID"/>
        </a:p>
      </dgm:t>
    </dgm:pt>
    <dgm:pt modelId="{9EBB8C0A-CB90-4302-A79F-F78E663B0496}" type="parTrans" cxnId="{3435EC7E-C1AD-413B-B0C6-AC2456968836}">
      <dgm:prSet/>
      <dgm:spPr/>
      <dgm:t>
        <a:bodyPr/>
        <a:lstStyle/>
        <a:p>
          <a:endParaRPr lang="en-ID"/>
        </a:p>
      </dgm:t>
    </dgm:pt>
    <dgm:pt modelId="{51CBC110-B4F8-4EC7-BE5C-76DF4FA68F48}" type="sibTrans" cxnId="{3435EC7E-C1AD-413B-B0C6-AC2456968836}">
      <dgm:prSet/>
      <dgm:spPr/>
      <dgm:t>
        <a:bodyPr/>
        <a:lstStyle/>
        <a:p>
          <a:endParaRPr lang="en-ID"/>
        </a:p>
      </dgm:t>
    </dgm:pt>
    <dgm:pt modelId="{B1344603-4328-44C0-A692-C0B8C014D50A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err="1"/>
            <a:t>Morbiditas</a:t>
          </a:r>
          <a:r>
            <a:rPr lang="en-US" b="1" dirty="0"/>
            <a:t> </a:t>
          </a:r>
          <a:endParaRPr lang="en-ID" b="1" dirty="0"/>
        </a:p>
      </dgm:t>
    </dgm:pt>
    <dgm:pt modelId="{B43443AA-46BB-4281-A60A-EDB1F9CC7C5A}" type="parTrans" cxnId="{AA5ABA5D-B37B-4A9A-B122-61C4C1220EA6}">
      <dgm:prSet/>
      <dgm:spPr/>
      <dgm:t>
        <a:bodyPr/>
        <a:lstStyle/>
        <a:p>
          <a:endParaRPr lang="en-ID"/>
        </a:p>
      </dgm:t>
    </dgm:pt>
    <dgm:pt modelId="{5A765BE3-4354-4654-94E1-BBFE0740DE05}" type="sibTrans" cxnId="{AA5ABA5D-B37B-4A9A-B122-61C4C1220EA6}">
      <dgm:prSet/>
      <dgm:spPr/>
      <dgm:t>
        <a:bodyPr/>
        <a:lstStyle/>
        <a:p>
          <a:endParaRPr lang="en-ID"/>
        </a:p>
      </dgm:t>
    </dgm:pt>
    <dgm:pt modelId="{70C91057-25F4-46A4-BD8D-8A98EB248EA6}">
      <dgm:prSet phldrT="[Text]" phldr="1"/>
      <dgm:spPr/>
      <dgm:t>
        <a:bodyPr/>
        <a:lstStyle/>
        <a:p>
          <a:endParaRPr lang="en-ID"/>
        </a:p>
      </dgm:t>
    </dgm:pt>
    <dgm:pt modelId="{BC20EAAE-F75D-4416-A21E-E0AF644D2009}" type="parTrans" cxnId="{723034E8-F096-41E4-ADF8-9A8DE52D7903}">
      <dgm:prSet/>
      <dgm:spPr/>
      <dgm:t>
        <a:bodyPr/>
        <a:lstStyle/>
        <a:p>
          <a:endParaRPr lang="en-ID"/>
        </a:p>
      </dgm:t>
    </dgm:pt>
    <dgm:pt modelId="{27461534-4D74-45F5-8509-4A8CBC47E611}" type="sibTrans" cxnId="{723034E8-F096-41E4-ADF8-9A8DE52D7903}">
      <dgm:prSet/>
      <dgm:spPr/>
      <dgm:t>
        <a:bodyPr/>
        <a:lstStyle/>
        <a:p>
          <a:endParaRPr lang="en-ID"/>
        </a:p>
      </dgm:t>
    </dgm:pt>
    <dgm:pt modelId="{BEBEA9B3-9218-4A9A-BF4F-309FA010C931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err="1"/>
            <a:t>Kematian</a:t>
          </a:r>
          <a:r>
            <a:rPr lang="en-US" dirty="0"/>
            <a:t> </a:t>
          </a:r>
          <a:endParaRPr lang="en-ID" dirty="0"/>
        </a:p>
      </dgm:t>
    </dgm:pt>
    <dgm:pt modelId="{66C6B58A-37E9-4DB3-980A-B31B2F1D794B}" type="parTrans" cxnId="{DD74212E-F3DD-49F4-A257-53087FB4BDB8}">
      <dgm:prSet/>
      <dgm:spPr/>
      <dgm:t>
        <a:bodyPr/>
        <a:lstStyle/>
        <a:p>
          <a:endParaRPr lang="en-ID"/>
        </a:p>
      </dgm:t>
    </dgm:pt>
    <dgm:pt modelId="{998350F8-1D4C-48B5-9FB3-D7BD258B37F6}" type="sibTrans" cxnId="{DD74212E-F3DD-49F4-A257-53087FB4BDB8}">
      <dgm:prSet/>
      <dgm:spPr/>
      <dgm:t>
        <a:bodyPr/>
        <a:lstStyle/>
        <a:p>
          <a:endParaRPr lang="en-ID"/>
        </a:p>
      </dgm:t>
    </dgm:pt>
    <dgm:pt modelId="{BEF13896-5855-4F21-A5F6-D5A9F91C45EE}" type="pres">
      <dgm:prSet presAssocID="{F6DB3EAD-F3F0-42C0-8AA4-B1E577DD7423}" presName="Name0" presStyleCnt="0">
        <dgm:presLayoutVars>
          <dgm:chMax/>
          <dgm:chPref/>
          <dgm:dir/>
        </dgm:presLayoutVars>
      </dgm:prSet>
      <dgm:spPr/>
    </dgm:pt>
    <dgm:pt modelId="{26018C08-F20F-4C30-B026-9970CED9D19D}" type="pres">
      <dgm:prSet presAssocID="{CA63117E-A6F0-4013-8AEC-BDF35AE75F5D}" presName="parenttextcomposite" presStyleCnt="0"/>
      <dgm:spPr/>
    </dgm:pt>
    <dgm:pt modelId="{D594F8FD-6522-43BF-85AF-647F3C1D0424}" type="pres">
      <dgm:prSet presAssocID="{CA63117E-A6F0-4013-8AEC-BDF35AE75F5D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257A7ECE-E619-41F9-8AA7-B25FD77D29B3}" type="pres">
      <dgm:prSet presAssocID="{CA63117E-A6F0-4013-8AEC-BDF35AE75F5D}" presName="composite" presStyleCnt="0"/>
      <dgm:spPr/>
    </dgm:pt>
    <dgm:pt modelId="{092CB49E-7B61-4414-8F98-C3A6BD812DF3}" type="pres">
      <dgm:prSet presAssocID="{CA63117E-A6F0-4013-8AEC-BDF35AE75F5D}" presName="chevron1" presStyleLbl="alignNode1" presStyleIdx="0" presStyleCnt="21"/>
      <dgm:spPr/>
    </dgm:pt>
    <dgm:pt modelId="{BD657017-1031-40A2-A12D-16800D60C94B}" type="pres">
      <dgm:prSet presAssocID="{CA63117E-A6F0-4013-8AEC-BDF35AE75F5D}" presName="chevron2" presStyleLbl="alignNode1" presStyleIdx="1" presStyleCnt="21"/>
      <dgm:spPr/>
    </dgm:pt>
    <dgm:pt modelId="{17192462-F1B0-4124-BD51-F92B4C45E8E9}" type="pres">
      <dgm:prSet presAssocID="{CA63117E-A6F0-4013-8AEC-BDF35AE75F5D}" presName="chevron3" presStyleLbl="alignNode1" presStyleIdx="2" presStyleCnt="21"/>
      <dgm:spPr/>
    </dgm:pt>
    <dgm:pt modelId="{2549AED2-3746-4CF2-BB4D-704B62E04DE0}" type="pres">
      <dgm:prSet presAssocID="{CA63117E-A6F0-4013-8AEC-BDF35AE75F5D}" presName="chevron4" presStyleLbl="alignNode1" presStyleIdx="3" presStyleCnt="21"/>
      <dgm:spPr/>
    </dgm:pt>
    <dgm:pt modelId="{461EAFC8-1BC3-477F-9663-A2F832F1DD5C}" type="pres">
      <dgm:prSet presAssocID="{CA63117E-A6F0-4013-8AEC-BDF35AE75F5D}" presName="chevron5" presStyleLbl="alignNode1" presStyleIdx="4" presStyleCnt="21"/>
      <dgm:spPr/>
    </dgm:pt>
    <dgm:pt modelId="{13BBFF49-7B50-482E-8776-2DEF13AEF289}" type="pres">
      <dgm:prSet presAssocID="{CA63117E-A6F0-4013-8AEC-BDF35AE75F5D}" presName="chevron6" presStyleLbl="alignNode1" presStyleIdx="5" presStyleCnt="21"/>
      <dgm:spPr/>
    </dgm:pt>
    <dgm:pt modelId="{B7CE768A-4971-4CF5-817C-7D39780FD481}" type="pres">
      <dgm:prSet presAssocID="{CA63117E-A6F0-4013-8AEC-BDF35AE75F5D}" presName="chevron7" presStyleLbl="alignNode1" presStyleIdx="6" presStyleCnt="21"/>
      <dgm:spPr/>
    </dgm:pt>
    <dgm:pt modelId="{61157FBA-373D-438A-BA90-FB0772558A6A}" type="pres">
      <dgm:prSet presAssocID="{CA63117E-A6F0-4013-8AEC-BDF35AE75F5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AC24A40-C62B-4C25-BBD0-DCE314BDBEAD}" type="pres">
      <dgm:prSet presAssocID="{061C3B5B-2681-41F8-8DBF-D30EEBC59889}" presName="sibTrans" presStyleCnt="0"/>
      <dgm:spPr/>
    </dgm:pt>
    <dgm:pt modelId="{D859BBD0-5A97-4518-A015-1EEE7C02B917}" type="pres">
      <dgm:prSet presAssocID="{3EFCE301-4B75-42F4-89D6-84857C1BF0F1}" presName="parenttextcomposite" presStyleCnt="0"/>
      <dgm:spPr/>
    </dgm:pt>
    <dgm:pt modelId="{0DDAF9BB-A0D7-4490-BC66-89A926C3A085}" type="pres">
      <dgm:prSet presAssocID="{3EFCE301-4B75-42F4-89D6-84857C1BF0F1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E81DFF19-3BF3-47F8-A300-6CCCF1BF2D4D}" type="pres">
      <dgm:prSet presAssocID="{3EFCE301-4B75-42F4-89D6-84857C1BF0F1}" presName="composite" presStyleCnt="0"/>
      <dgm:spPr/>
    </dgm:pt>
    <dgm:pt modelId="{121D1C39-DB1E-406F-86BC-62DC4272BAB1}" type="pres">
      <dgm:prSet presAssocID="{3EFCE301-4B75-42F4-89D6-84857C1BF0F1}" presName="chevron1" presStyleLbl="alignNode1" presStyleIdx="7" presStyleCnt="21"/>
      <dgm:spPr/>
    </dgm:pt>
    <dgm:pt modelId="{D82D5A91-5047-46E5-86E7-1FC42E0A3ECC}" type="pres">
      <dgm:prSet presAssocID="{3EFCE301-4B75-42F4-89D6-84857C1BF0F1}" presName="chevron2" presStyleLbl="alignNode1" presStyleIdx="8" presStyleCnt="21"/>
      <dgm:spPr/>
    </dgm:pt>
    <dgm:pt modelId="{EB970E27-B8B3-4B93-BDC6-36DC341FDFAB}" type="pres">
      <dgm:prSet presAssocID="{3EFCE301-4B75-42F4-89D6-84857C1BF0F1}" presName="chevron3" presStyleLbl="alignNode1" presStyleIdx="9" presStyleCnt="21"/>
      <dgm:spPr/>
    </dgm:pt>
    <dgm:pt modelId="{6F8F6A39-209D-4D21-9F3D-17AB1845E240}" type="pres">
      <dgm:prSet presAssocID="{3EFCE301-4B75-42F4-89D6-84857C1BF0F1}" presName="chevron4" presStyleLbl="alignNode1" presStyleIdx="10" presStyleCnt="21"/>
      <dgm:spPr/>
    </dgm:pt>
    <dgm:pt modelId="{E120722C-82B5-4BC1-87EC-423DC22EF463}" type="pres">
      <dgm:prSet presAssocID="{3EFCE301-4B75-42F4-89D6-84857C1BF0F1}" presName="chevron5" presStyleLbl="alignNode1" presStyleIdx="11" presStyleCnt="21"/>
      <dgm:spPr/>
    </dgm:pt>
    <dgm:pt modelId="{4674BD8A-77C0-437C-8DB1-5840FCEAD2C4}" type="pres">
      <dgm:prSet presAssocID="{3EFCE301-4B75-42F4-89D6-84857C1BF0F1}" presName="chevron6" presStyleLbl="alignNode1" presStyleIdx="12" presStyleCnt="21"/>
      <dgm:spPr/>
    </dgm:pt>
    <dgm:pt modelId="{679C17FB-9BBA-423A-B7BC-DD4E9CCCC1E9}" type="pres">
      <dgm:prSet presAssocID="{3EFCE301-4B75-42F4-89D6-84857C1BF0F1}" presName="chevron7" presStyleLbl="alignNode1" presStyleIdx="13" presStyleCnt="21"/>
      <dgm:spPr/>
    </dgm:pt>
    <dgm:pt modelId="{CC76CDD1-510D-434F-8A39-A6F0BB99B77E}" type="pres">
      <dgm:prSet presAssocID="{3EFCE301-4B75-42F4-89D6-84857C1BF0F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C135D5-DE09-4EDD-BC01-9762150E4097}" type="pres">
      <dgm:prSet presAssocID="{51CBC110-B4F8-4EC7-BE5C-76DF4FA68F48}" presName="sibTrans" presStyleCnt="0"/>
      <dgm:spPr/>
    </dgm:pt>
    <dgm:pt modelId="{29AE5346-C847-425A-81E4-EBBB7ED46787}" type="pres">
      <dgm:prSet presAssocID="{70C91057-25F4-46A4-BD8D-8A98EB248EA6}" presName="parenttextcomposite" presStyleCnt="0"/>
      <dgm:spPr/>
    </dgm:pt>
    <dgm:pt modelId="{0C17CDAA-D812-4518-B452-5992D2E4FB52}" type="pres">
      <dgm:prSet presAssocID="{70C91057-25F4-46A4-BD8D-8A98EB248EA6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ACE62682-72A5-48AA-821B-DB0E39D8E1D8}" type="pres">
      <dgm:prSet presAssocID="{70C91057-25F4-46A4-BD8D-8A98EB248EA6}" presName="composite" presStyleCnt="0"/>
      <dgm:spPr/>
    </dgm:pt>
    <dgm:pt modelId="{A124B985-EF9B-475C-AD46-3F93F278082A}" type="pres">
      <dgm:prSet presAssocID="{70C91057-25F4-46A4-BD8D-8A98EB248EA6}" presName="chevron1" presStyleLbl="alignNode1" presStyleIdx="14" presStyleCnt="21"/>
      <dgm:spPr/>
    </dgm:pt>
    <dgm:pt modelId="{4FDC1FF4-107B-49A7-831F-D67B992E987B}" type="pres">
      <dgm:prSet presAssocID="{70C91057-25F4-46A4-BD8D-8A98EB248EA6}" presName="chevron2" presStyleLbl="alignNode1" presStyleIdx="15" presStyleCnt="21"/>
      <dgm:spPr/>
    </dgm:pt>
    <dgm:pt modelId="{F4E66954-95AB-460D-A3A7-838498011666}" type="pres">
      <dgm:prSet presAssocID="{70C91057-25F4-46A4-BD8D-8A98EB248EA6}" presName="chevron3" presStyleLbl="alignNode1" presStyleIdx="16" presStyleCnt="21"/>
      <dgm:spPr/>
    </dgm:pt>
    <dgm:pt modelId="{BE157FC2-2523-464C-B5AE-E867862C4481}" type="pres">
      <dgm:prSet presAssocID="{70C91057-25F4-46A4-BD8D-8A98EB248EA6}" presName="chevron4" presStyleLbl="alignNode1" presStyleIdx="17" presStyleCnt="21"/>
      <dgm:spPr/>
    </dgm:pt>
    <dgm:pt modelId="{01C2F540-1733-4E7C-84C1-0513FE15A85D}" type="pres">
      <dgm:prSet presAssocID="{70C91057-25F4-46A4-BD8D-8A98EB248EA6}" presName="chevron5" presStyleLbl="alignNode1" presStyleIdx="18" presStyleCnt="21"/>
      <dgm:spPr/>
    </dgm:pt>
    <dgm:pt modelId="{87DD0AA2-2E49-464D-A582-FC9F3F58DE3F}" type="pres">
      <dgm:prSet presAssocID="{70C91057-25F4-46A4-BD8D-8A98EB248EA6}" presName="chevron6" presStyleLbl="alignNode1" presStyleIdx="19" presStyleCnt="21"/>
      <dgm:spPr/>
    </dgm:pt>
    <dgm:pt modelId="{7352A80F-5E61-4294-B644-6C648EBB8A7B}" type="pres">
      <dgm:prSet presAssocID="{70C91057-25F4-46A4-BD8D-8A98EB248EA6}" presName="chevron7" presStyleLbl="alignNode1" presStyleIdx="20" presStyleCnt="21"/>
      <dgm:spPr/>
    </dgm:pt>
    <dgm:pt modelId="{EA36EE42-C817-4964-B50E-4F9A6E71B2BC}" type="pres">
      <dgm:prSet presAssocID="{70C91057-25F4-46A4-BD8D-8A98EB248EA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0A27EE2C-A0B3-4C57-B7F7-86F225EFA1E0}" srcId="{F6DB3EAD-F3F0-42C0-8AA4-B1E577DD7423}" destId="{CA63117E-A6F0-4013-8AEC-BDF35AE75F5D}" srcOrd="0" destOrd="0" parTransId="{011F0EBB-9C0F-41BB-A8E4-A6B7073C8F12}" sibTransId="{061C3B5B-2681-41F8-8DBF-D30EEBC59889}"/>
    <dgm:cxn modelId="{DD74212E-F3DD-49F4-A257-53087FB4BDB8}" srcId="{70C91057-25F4-46A4-BD8D-8A98EB248EA6}" destId="{BEBEA9B3-9218-4A9A-BF4F-309FA010C931}" srcOrd="0" destOrd="0" parTransId="{66C6B58A-37E9-4DB3-980A-B31B2F1D794B}" sibTransId="{998350F8-1D4C-48B5-9FB3-D7BD258B37F6}"/>
    <dgm:cxn modelId="{F74EB53A-3FFE-4177-B41B-6EE7E78DC385}" type="presOf" srcId="{CA63117E-A6F0-4013-8AEC-BDF35AE75F5D}" destId="{D594F8FD-6522-43BF-85AF-647F3C1D0424}" srcOrd="0" destOrd="0" presId="urn:microsoft.com/office/officeart/2008/layout/VerticalAccentList"/>
    <dgm:cxn modelId="{AA5ABA5D-B37B-4A9A-B122-61C4C1220EA6}" srcId="{3EFCE301-4B75-42F4-89D6-84857C1BF0F1}" destId="{B1344603-4328-44C0-A692-C0B8C014D50A}" srcOrd="0" destOrd="0" parTransId="{B43443AA-46BB-4281-A60A-EDB1F9CC7C5A}" sibTransId="{5A765BE3-4354-4654-94E1-BBFE0740DE05}"/>
    <dgm:cxn modelId="{34A81A4A-84A9-432C-90F8-FE5FF4964DE2}" type="presOf" srcId="{3EFCE301-4B75-42F4-89D6-84857C1BF0F1}" destId="{0DDAF9BB-A0D7-4490-BC66-89A926C3A085}" srcOrd="0" destOrd="0" presId="urn:microsoft.com/office/officeart/2008/layout/VerticalAccentList"/>
    <dgm:cxn modelId="{3435EC7E-C1AD-413B-B0C6-AC2456968836}" srcId="{F6DB3EAD-F3F0-42C0-8AA4-B1E577DD7423}" destId="{3EFCE301-4B75-42F4-89D6-84857C1BF0F1}" srcOrd="1" destOrd="0" parTransId="{9EBB8C0A-CB90-4302-A79F-F78E663B0496}" sibTransId="{51CBC110-B4F8-4EC7-BE5C-76DF4FA68F48}"/>
    <dgm:cxn modelId="{4AC18C9D-D29E-4AF4-BD62-98ABA357C8BE}" type="presOf" srcId="{BEBEA9B3-9218-4A9A-BF4F-309FA010C931}" destId="{EA36EE42-C817-4964-B50E-4F9A6E71B2BC}" srcOrd="0" destOrd="0" presId="urn:microsoft.com/office/officeart/2008/layout/VerticalAccentList"/>
    <dgm:cxn modelId="{4C874BCE-5FBB-4FF0-83D7-F2DDDB5FB059}" type="presOf" srcId="{F6DB3EAD-F3F0-42C0-8AA4-B1E577DD7423}" destId="{BEF13896-5855-4F21-A5F6-D5A9F91C45EE}" srcOrd="0" destOrd="0" presId="urn:microsoft.com/office/officeart/2008/layout/VerticalAccentList"/>
    <dgm:cxn modelId="{8AD76FD5-8406-41C7-9BA9-530AD0C82868}" srcId="{CA63117E-A6F0-4013-8AEC-BDF35AE75F5D}" destId="{5A47E7A0-7588-412E-8D9F-3D6C41043551}" srcOrd="0" destOrd="0" parTransId="{7E5820F0-1653-4ADB-A990-C729B7D1F498}" sibTransId="{BE063399-F248-419F-B742-FB26D26FD125}"/>
    <dgm:cxn modelId="{4E4779D9-588B-41FA-A0A4-D2BE44FF5889}" type="presOf" srcId="{70C91057-25F4-46A4-BD8D-8A98EB248EA6}" destId="{0C17CDAA-D812-4518-B452-5992D2E4FB52}" srcOrd="0" destOrd="0" presId="urn:microsoft.com/office/officeart/2008/layout/VerticalAccentList"/>
    <dgm:cxn modelId="{723034E8-F096-41E4-ADF8-9A8DE52D7903}" srcId="{F6DB3EAD-F3F0-42C0-8AA4-B1E577DD7423}" destId="{70C91057-25F4-46A4-BD8D-8A98EB248EA6}" srcOrd="2" destOrd="0" parTransId="{BC20EAAE-F75D-4416-A21E-E0AF644D2009}" sibTransId="{27461534-4D74-45F5-8509-4A8CBC47E611}"/>
    <dgm:cxn modelId="{B98305F2-A3D6-4CE4-BE2A-AE09DEC8EF96}" type="presOf" srcId="{B1344603-4328-44C0-A692-C0B8C014D50A}" destId="{CC76CDD1-510D-434F-8A39-A6F0BB99B77E}" srcOrd="0" destOrd="0" presId="urn:microsoft.com/office/officeart/2008/layout/VerticalAccentList"/>
    <dgm:cxn modelId="{74802DFF-5003-48E8-9499-BF7106E3257B}" type="presOf" srcId="{5A47E7A0-7588-412E-8D9F-3D6C41043551}" destId="{61157FBA-373D-438A-BA90-FB0772558A6A}" srcOrd="0" destOrd="0" presId="urn:microsoft.com/office/officeart/2008/layout/VerticalAccentList"/>
    <dgm:cxn modelId="{D56BC3FD-4756-49F7-9FA0-3FB2C2324C1D}" type="presParOf" srcId="{BEF13896-5855-4F21-A5F6-D5A9F91C45EE}" destId="{26018C08-F20F-4C30-B026-9970CED9D19D}" srcOrd="0" destOrd="0" presId="urn:microsoft.com/office/officeart/2008/layout/VerticalAccentList"/>
    <dgm:cxn modelId="{47BC2B8D-511F-4C20-8094-5E7FE94AFFD8}" type="presParOf" srcId="{26018C08-F20F-4C30-B026-9970CED9D19D}" destId="{D594F8FD-6522-43BF-85AF-647F3C1D0424}" srcOrd="0" destOrd="0" presId="urn:microsoft.com/office/officeart/2008/layout/VerticalAccentList"/>
    <dgm:cxn modelId="{AF9E97BD-685B-4E99-840B-B4837FBB38CD}" type="presParOf" srcId="{BEF13896-5855-4F21-A5F6-D5A9F91C45EE}" destId="{257A7ECE-E619-41F9-8AA7-B25FD77D29B3}" srcOrd="1" destOrd="0" presId="urn:microsoft.com/office/officeart/2008/layout/VerticalAccentList"/>
    <dgm:cxn modelId="{338D9411-B33C-4009-8A76-3535AA1CC5A5}" type="presParOf" srcId="{257A7ECE-E619-41F9-8AA7-B25FD77D29B3}" destId="{092CB49E-7B61-4414-8F98-C3A6BD812DF3}" srcOrd="0" destOrd="0" presId="urn:microsoft.com/office/officeart/2008/layout/VerticalAccentList"/>
    <dgm:cxn modelId="{AFB6FB75-02F4-4902-B3B3-FF83280E35FB}" type="presParOf" srcId="{257A7ECE-E619-41F9-8AA7-B25FD77D29B3}" destId="{BD657017-1031-40A2-A12D-16800D60C94B}" srcOrd="1" destOrd="0" presId="urn:microsoft.com/office/officeart/2008/layout/VerticalAccentList"/>
    <dgm:cxn modelId="{66AEF6E9-2A8E-4092-B32C-943FC2E7A401}" type="presParOf" srcId="{257A7ECE-E619-41F9-8AA7-B25FD77D29B3}" destId="{17192462-F1B0-4124-BD51-F92B4C45E8E9}" srcOrd="2" destOrd="0" presId="urn:microsoft.com/office/officeart/2008/layout/VerticalAccentList"/>
    <dgm:cxn modelId="{0EDFDA5C-359D-4352-8A4B-A65AB5901D09}" type="presParOf" srcId="{257A7ECE-E619-41F9-8AA7-B25FD77D29B3}" destId="{2549AED2-3746-4CF2-BB4D-704B62E04DE0}" srcOrd="3" destOrd="0" presId="urn:microsoft.com/office/officeart/2008/layout/VerticalAccentList"/>
    <dgm:cxn modelId="{75FCFFD3-0E55-4B40-8B1F-9C626557ADD7}" type="presParOf" srcId="{257A7ECE-E619-41F9-8AA7-B25FD77D29B3}" destId="{461EAFC8-1BC3-477F-9663-A2F832F1DD5C}" srcOrd="4" destOrd="0" presId="urn:microsoft.com/office/officeart/2008/layout/VerticalAccentList"/>
    <dgm:cxn modelId="{1122FCB7-450C-4645-90D6-87A43711D5F7}" type="presParOf" srcId="{257A7ECE-E619-41F9-8AA7-B25FD77D29B3}" destId="{13BBFF49-7B50-482E-8776-2DEF13AEF289}" srcOrd="5" destOrd="0" presId="urn:microsoft.com/office/officeart/2008/layout/VerticalAccentList"/>
    <dgm:cxn modelId="{979F921F-D542-49F0-A7A8-B477E56F6E95}" type="presParOf" srcId="{257A7ECE-E619-41F9-8AA7-B25FD77D29B3}" destId="{B7CE768A-4971-4CF5-817C-7D39780FD481}" srcOrd="6" destOrd="0" presId="urn:microsoft.com/office/officeart/2008/layout/VerticalAccentList"/>
    <dgm:cxn modelId="{033C899F-8AFE-4FB1-A1A8-2608CCBDD2C2}" type="presParOf" srcId="{257A7ECE-E619-41F9-8AA7-B25FD77D29B3}" destId="{61157FBA-373D-438A-BA90-FB0772558A6A}" srcOrd="7" destOrd="0" presId="urn:microsoft.com/office/officeart/2008/layout/VerticalAccentList"/>
    <dgm:cxn modelId="{796DA780-5355-424F-8092-98D22D9E4269}" type="presParOf" srcId="{BEF13896-5855-4F21-A5F6-D5A9F91C45EE}" destId="{4AC24A40-C62B-4C25-BBD0-DCE314BDBEAD}" srcOrd="2" destOrd="0" presId="urn:microsoft.com/office/officeart/2008/layout/VerticalAccentList"/>
    <dgm:cxn modelId="{90635E17-B2C8-40E3-BD15-7A48F4F17F0D}" type="presParOf" srcId="{BEF13896-5855-4F21-A5F6-D5A9F91C45EE}" destId="{D859BBD0-5A97-4518-A015-1EEE7C02B917}" srcOrd="3" destOrd="0" presId="urn:microsoft.com/office/officeart/2008/layout/VerticalAccentList"/>
    <dgm:cxn modelId="{F23FB172-EB93-4F1A-9197-E25C2F9EBACB}" type="presParOf" srcId="{D859BBD0-5A97-4518-A015-1EEE7C02B917}" destId="{0DDAF9BB-A0D7-4490-BC66-89A926C3A085}" srcOrd="0" destOrd="0" presId="urn:microsoft.com/office/officeart/2008/layout/VerticalAccentList"/>
    <dgm:cxn modelId="{E703A835-D358-416A-8005-7B4D3758D65E}" type="presParOf" srcId="{BEF13896-5855-4F21-A5F6-D5A9F91C45EE}" destId="{E81DFF19-3BF3-47F8-A300-6CCCF1BF2D4D}" srcOrd="4" destOrd="0" presId="urn:microsoft.com/office/officeart/2008/layout/VerticalAccentList"/>
    <dgm:cxn modelId="{34ABBE65-681D-483C-90D9-889AFEF9356E}" type="presParOf" srcId="{E81DFF19-3BF3-47F8-A300-6CCCF1BF2D4D}" destId="{121D1C39-DB1E-406F-86BC-62DC4272BAB1}" srcOrd="0" destOrd="0" presId="urn:microsoft.com/office/officeart/2008/layout/VerticalAccentList"/>
    <dgm:cxn modelId="{B5539242-6F70-49AE-A5BB-7934E1D8B129}" type="presParOf" srcId="{E81DFF19-3BF3-47F8-A300-6CCCF1BF2D4D}" destId="{D82D5A91-5047-46E5-86E7-1FC42E0A3ECC}" srcOrd="1" destOrd="0" presId="urn:microsoft.com/office/officeart/2008/layout/VerticalAccentList"/>
    <dgm:cxn modelId="{07A62ECE-6F2A-4322-B8EE-C26A0D8B6DC2}" type="presParOf" srcId="{E81DFF19-3BF3-47F8-A300-6CCCF1BF2D4D}" destId="{EB970E27-B8B3-4B93-BDC6-36DC341FDFAB}" srcOrd="2" destOrd="0" presId="urn:microsoft.com/office/officeart/2008/layout/VerticalAccentList"/>
    <dgm:cxn modelId="{90968A19-8F0F-43EE-896C-75CC592B30C0}" type="presParOf" srcId="{E81DFF19-3BF3-47F8-A300-6CCCF1BF2D4D}" destId="{6F8F6A39-209D-4D21-9F3D-17AB1845E240}" srcOrd="3" destOrd="0" presId="urn:microsoft.com/office/officeart/2008/layout/VerticalAccentList"/>
    <dgm:cxn modelId="{4DB76C2F-4A33-4CA6-A2FC-C65E4B631B96}" type="presParOf" srcId="{E81DFF19-3BF3-47F8-A300-6CCCF1BF2D4D}" destId="{E120722C-82B5-4BC1-87EC-423DC22EF463}" srcOrd="4" destOrd="0" presId="urn:microsoft.com/office/officeart/2008/layout/VerticalAccentList"/>
    <dgm:cxn modelId="{66ED8E9B-F45C-47D1-965C-1F6D941B0C5B}" type="presParOf" srcId="{E81DFF19-3BF3-47F8-A300-6CCCF1BF2D4D}" destId="{4674BD8A-77C0-437C-8DB1-5840FCEAD2C4}" srcOrd="5" destOrd="0" presId="urn:microsoft.com/office/officeart/2008/layout/VerticalAccentList"/>
    <dgm:cxn modelId="{BD42E6B5-2AB6-466E-9AD4-1D114537DA9B}" type="presParOf" srcId="{E81DFF19-3BF3-47F8-A300-6CCCF1BF2D4D}" destId="{679C17FB-9BBA-423A-B7BC-DD4E9CCCC1E9}" srcOrd="6" destOrd="0" presId="urn:microsoft.com/office/officeart/2008/layout/VerticalAccentList"/>
    <dgm:cxn modelId="{DEEF2BA6-0FD3-4024-AA06-058730C5D7AA}" type="presParOf" srcId="{E81DFF19-3BF3-47F8-A300-6CCCF1BF2D4D}" destId="{CC76CDD1-510D-434F-8A39-A6F0BB99B77E}" srcOrd="7" destOrd="0" presId="urn:microsoft.com/office/officeart/2008/layout/VerticalAccentList"/>
    <dgm:cxn modelId="{172626B1-C16F-4433-AA8E-725F05050E82}" type="presParOf" srcId="{BEF13896-5855-4F21-A5F6-D5A9F91C45EE}" destId="{BEC135D5-DE09-4EDD-BC01-9762150E4097}" srcOrd="5" destOrd="0" presId="urn:microsoft.com/office/officeart/2008/layout/VerticalAccentList"/>
    <dgm:cxn modelId="{70EA30A5-10E0-4780-BCC2-04C42D2ABACD}" type="presParOf" srcId="{BEF13896-5855-4F21-A5F6-D5A9F91C45EE}" destId="{29AE5346-C847-425A-81E4-EBBB7ED46787}" srcOrd="6" destOrd="0" presId="urn:microsoft.com/office/officeart/2008/layout/VerticalAccentList"/>
    <dgm:cxn modelId="{BB959759-E996-455A-904C-0F8D34336360}" type="presParOf" srcId="{29AE5346-C847-425A-81E4-EBBB7ED46787}" destId="{0C17CDAA-D812-4518-B452-5992D2E4FB52}" srcOrd="0" destOrd="0" presId="urn:microsoft.com/office/officeart/2008/layout/VerticalAccentList"/>
    <dgm:cxn modelId="{9C95145D-6552-4EF8-89CE-ADBE59ECC66B}" type="presParOf" srcId="{BEF13896-5855-4F21-A5F6-D5A9F91C45EE}" destId="{ACE62682-72A5-48AA-821B-DB0E39D8E1D8}" srcOrd="7" destOrd="0" presId="urn:microsoft.com/office/officeart/2008/layout/VerticalAccentList"/>
    <dgm:cxn modelId="{D5D1C691-A694-4139-A7C5-7D7F07F5B093}" type="presParOf" srcId="{ACE62682-72A5-48AA-821B-DB0E39D8E1D8}" destId="{A124B985-EF9B-475C-AD46-3F93F278082A}" srcOrd="0" destOrd="0" presId="urn:microsoft.com/office/officeart/2008/layout/VerticalAccentList"/>
    <dgm:cxn modelId="{72CDC33D-C8AA-40C3-8E5A-137ACE5CD9E9}" type="presParOf" srcId="{ACE62682-72A5-48AA-821B-DB0E39D8E1D8}" destId="{4FDC1FF4-107B-49A7-831F-D67B992E987B}" srcOrd="1" destOrd="0" presId="urn:microsoft.com/office/officeart/2008/layout/VerticalAccentList"/>
    <dgm:cxn modelId="{EA170B32-0518-469F-9110-5D339DB7B315}" type="presParOf" srcId="{ACE62682-72A5-48AA-821B-DB0E39D8E1D8}" destId="{F4E66954-95AB-460D-A3A7-838498011666}" srcOrd="2" destOrd="0" presId="urn:microsoft.com/office/officeart/2008/layout/VerticalAccentList"/>
    <dgm:cxn modelId="{F368F5A7-F39A-474E-A0EA-438616E00890}" type="presParOf" srcId="{ACE62682-72A5-48AA-821B-DB0E39D8E1D8}" destId="{BE157FC2-2523-464C-B5AE-E867862C4481}" srcOrd="3" destOrd="0" presId="urn:microsoft.com/office/officeart/2008/layout/VerticalAccentList"/>
    <dgm:cxn modelId="{C6D95757-E7BA-46E3-B8D3-40CD585069D6}" type="presParOf" srcId="{ACE62682-72A5-48AA-821B-DB0E39D8E1D8}" destId="{01C2F540-1733-4E7C-84C1-0513FE15A85D}" srcOrd="4" destOrd="0" presId="urn:microsoft.com/office/officeart/2008/layout/VerticalAccentList"/>
    <dgm:cxn modelId="{FA0CAD83-D2A8-4CA1-B105-F770032D5157}" type="presParOf" srcId="{ACE62682-72A5-48AA-821B-DB0E39D8E1D8}" destId="{87DD0AA2-2E49-464D-A582-FC9F3F58DE3F}" srcOrd="5" destOrd="0" presId="urn:microsoft.com/office/officeart/2008/layout/VerticalAccentList"/>
    <dgm:cxn modelId="{FBC31715-E18D-489B-AF27-73B034CB14AF}" type="presParOf" srcId="{ACE62682-72A5-48AA-821B-DB0E39D8E1D8}" destId="{7352A80F-5E61-4294-B644-6C648EBB8A7B}" srcOrd="6" destOrd="0" presId="urn:microsoft.com/office/officeart/2008/layout/VerticalAccentList"/>
    <dgm:cxn modelId="{9D596680-46A0-4632-B58B-1668D2DE6240}" type="presParOf" srcId="{ACE62682-72A5-48AA-821B-DB0E39D8E1D8}" destId="{EA36EE42-C817-4964-B50E-4F9A6E71B2B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A4417F-5174-4099-8EBD-CB17DA01F72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B9369142-EEE7-4022-ACDB-E30588224396}">
      <dgm:prSet phldrT="[Text]" phldr="1"/>
      <dgm:spPr>
        <a:solidFill>
          <a:schemeClr val="tx1"/>
        </a:solidFill>
      </dgm:spPr>
      <dgm:t>
        <a:bodyPr/>
        <a:lstStyle/>
        <a:p>
          <a:endParaRPr lang="en-ID"/>
        </a:p>
      </dgm:t>
    </dgm:pt>
    <dgm:pt modelId="{A7D3A180-EA0A-4FF0-9B07-8B28D5D64B08}" type="parTrans" cxnId="{6910FCFE-6547-4DC7-995D-FE85798EB038}">
      <dgm:prSet/>
      <dgm:spPr/>
      <dgm:t>
        <a:bodyPr/>
        <a:lstStyle/>
        <a:p>
          <a:endParaRPr lang="en-ID"/>
        </a:p>
      </dgm:t>
    </dgm:pt>
    <dgm:pt modelId="{70A0B1A9-9916-4B3F-A29B-3D5179265D05}" type="sibTrans" cxnId="{6910FCFE-6547-4DC7-995D-FE85798EB038}">
      <dgm:prSet/>
      <dgm:spPr/>
      <dgm:t>
        <a:bodyPr/>
        <a:lstStyle/>
        <a:p>
          <a:endParaRPr lang="en-ID"/>
        </a:p>
      </dgm:t>
    </dgm:pt>
    <dgm:pt modelId="{A5965775-3758-49FB-8590-5AB504FB2658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/>
            <a:t>Pendidikan </a:t>
          </a:r>
          <a:endParaRPr lang="en-ID" dirty="0"/>
        </a:p>
      </dgm:t>
    </dgm:pt>
    <dgm:pt modelId="{D3B6DC67-9FD9-4C8F-93CB-C5E7580D8A07}" type="parTrans" cxnId="{99F82026-3F78-485B-8B72-F6016C9137CE}">
      <dgm:prSet/>
      <dgm:spPr/>
      <dgm:t>
        <a:bodyPr/>
        <a:lstStyle/>
        <a:p>
          <a:endParaRPr lang="en-ID"/>
        </a:p>
      </dgm:t>
    </dgm:pt>
    <dgm:pt modelId="{8B2E6BED-B527-43F8-A442-59ED3F0AC9AD}" type="sibTrans" cxnId="{99F82026-3F78-485B-8B72-F6016C9137CE}">
      <dgm:prSet/>
      <dgm:spPr/>
      <dgm:t>
        <a:bodyPr/>
        <a:lstStyle/>
        <a:p>
          <a:endParaRPr lang="en-ID"/>
        </a:p>
      </dgm:t>
    </dgm:pt>
    <dgm:pt modelId="{2BBE45C5-3DA2-4AFD-8555-EF467A28D931}">
      <dgm:prSet phldrT="[Text]" phldr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ID"/>
        </a:p>
      </dgm:t>
    </dgm:pt>
    <dgm:pt modelId="{37CA5949-6C27-4231-B3C5-D59CCCE4703D}" type="parTrans" cxnId="{9B0BE2A3-730F-4284-B643-BDAB5239490A}">
      <dgm:prSet/>
      <dgm:spPr/>
      <dgm:t>
        <a:bodyPr/>
        <a:lstStyle/>
        <a:p>
          <a:endParaRPr lang="en-ID"/>
        </a:p>
      </dgm:t>
    </dgm:pt>
    <dgm:pt modelId="{F1B2319C-20DC-4FE6-93F2-87F8CEE386AA}" type="sibTrans" cxnId="{9B0BE2A3-730F-4284-B643-BDAB5239490A}">
      <dgm:prSet/>
      <dgm:spPr/>
      <dgm:t>
        <a:bodyPr/>
        <a:lstStyle/>
        <a:p>
          <a:endParaRPr lang="en-ID"/>
        </a:p>
      </dgm:t>
    </dgm:pt>
    <dgm:pt modelId="{F5706AC4-D7DE-44E9-A05A-EB8FD6F69C54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 err="1"/>
            <a:t>Penghasilan</a:t>
          </a:r>
          <a:r>
            <a:rPr lang="en-US" dirty="0"/>
            <a:t> </a:t>
          </a:r>
          <a:endParaRPr lang="en-ID" dirty="0"/>
        </a:p>
      </dgm:t>
    </dgm:pt>
    <dgm:pt modelId="{F81C7100-16DD-4A76-81F3-6589B9C4AAAE}" type="parTrans" cxnId="{97D2A59C-A750-4AE9-990D-5D4C95AB98DF}">
      <dgm:prSet/>
      <dgm:spPr/>
      <dgm:t>
        <a:bodyPr/>
        <a:lstStyle/>
        <a:p>
          <a:endParaRPr lang="en-ID"/>
        </a:p>
      </dgm:t>
    </dgm:pt>
    <dgm:pt modelId="{D88EAB49-7578-4D25-993B-9C62FDB8EE88}" type="sibTrans" cxnId="{97D2A59C-A750-4AE9-990D-5D4C95AB98DF}">
      <dgm:prSet/>
      <dgm:spPr/>
      <dgm:t>
        <a:bodyPr/>
        <a:lstStyle/>
        <a:p>
          <a:endParaRPr lang="en-ID"/>
        </a:p>
      </dgm:t>
    </dgm:pt>
    <dgm:pt modelId="{20069C94-6D5E-468C-A4F8-52D5B8910FD5}" type="pres">
      <dgm:prSet presAssocID="{C3A4417F-5174-4099-8EBD-CB17DA01F727}" presName="Name0" presStyleCnt="0">
        <dgm:presLayoutVars>
          <dgm:dir/>
          <dgm:animLvl val="lvl"/>
          <dgm:resizeHandles/>
        </dgm:presLayoutVars>
      </dgm:prSet>
      <dgm:spPr/>
    </dgm:pt>
    <dgm:pt modelId="{C093A4CE-9958-427A-AE49-03F7E499924E}" type="pres">
      <dgm:prSet presAssocID="{B9369142-EEE7-4022-ACDB-E30588224396}" presName="linNode" presStyleCnt="0"/>
      <dgm:spPr/>
    </dgm:pt>
    <dgm:pt modelId="{5E326888-190C-4F1A-94AD-EFFF847F2742}" type="pres">
      <dgm:prSet presAssocID="{B9369142-EEE7-4022-ACDB-E30588224396}" presName="parentShp" presStyleLbl="node1" presStyleIdx="0" presStyleCnt="2">
        <dgm:presLayoutVars>
          <dgm:bulletEnabled val="1"/>
        </dgm:presLayoutVars>
      </dgm:prSet>
      <dgm:spPr/>
    </dgm:pt>
    <dgm:pt modelId="{D26764D7-6A20-4FDC-9013-783AC6489D02}" type="pres">
      <dgm:prSet presAssocID="{B9369142-EEE7-4022-ACDB-E30588224396}" presName="childShp" presStyleLbl="bgAccFollowNode1" presStyleIdx="0" presStyleCnt="2">
        <dgm:presLayoutVars>
          <dgm:bulletEnabled val="1"/>
        </dgm:presLayoutVars>
      </dgm:prSet>
      <dgm:spPr/>
    </dgm:pt>
    <dgm:pt modelId="{96D6C6F8-CCE9-41EF-808B-426128CF80C2}" type="pres">
      <dgm:prSet presAssocID="{70A0B1A9-9916-4B3F-A29B-3D5179265D05}" presName="spacing" presStyleCnt="0"/>
      <dgm:spPr/>
    </dgm:pt>
    <dgm:pt modelId="{FF0E12CA-45E4-47F0-BEC9-E7134BA84D3D}" type="pres">
      <dgm:prSet presAssocID="{2BBE45C5-3DA2-4AFD-8555-EF467A28D931}" presName="linNode" presStyleCnt="0"/>
      <dgm:spPr/>
    </dgm:pt>
    <dgm:pt modelId="{14DD7518-DA16-4E72-989D-6F8E7D5BE2ED}" type="pres">
      <dgm:prSet presAssocID="{2BBE45C5-3DA2-4AFD-8555-EF467A28D931}" presName="parentShp" presStyleLbl="node1" presStyleIdx="1" presStyleCnt="2">
        <dgm:presLayoutVars>
          <dgm:bulletEnabled val="1"/>
        </dgm:presLayoutVars>
      </dgm:prSet>
      <dgm:spPr/>
    </dgm:pt>
    <dgm:pt modelId="{00484395-AB3B-464B-A7DC-C272405D6808}" type="pres">
      <dgm:prSet presAssocID="{2BBE45C5-3DA2-4AFD-8555-EF467A28D93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9F82026-3F78-485B-8B72-F6016C9137CE}" srcId="{B9369142-EEE7-4022-ACDB-E30588224396}" destId="{A5965775-3758-49FB-8590-5AB504FB2658}" srcOrd="0" destOrd="0" parTransId="{D3B6DC67-9FD9-4C8F-93CB-C5E7580D8A07}" sibTransId="{8B2E6BED-B527-43F8-A442-59ED3F0AC9AD}"/>
    <dgm:cxn modelId="{0B58802D-D874-47DE-8DAC-BE1476CBA889}" type="presOf" srcId="{F5706AC4-D7DE-44E9-A05A-EB8FD6F69C54}" destId="{00484395-AB3B-464B-A7DC-C272405D6808}" srcOrd="0" destOrd="0" presId="urn:microsoft.com/office/officeart/2005/8/layout/vList6"/>
    <dgm:cxn modelId="{9BB44132-99ED-4191-8742-F892C8042C85}" type="presOf" srcId="{C3A4417F-5174-4099-8EBD-CB17DA01F727}" destId="{20069C94-6D5E-468C-A4F8-52D5B8910FD5}" srcOrd="0" destOrd="0" presId="urn:microsoft.com/office/officeart/2005/8/layout/vList6"/>
    <dgm:cxn modelId="{01D57956-0CA6-4581-A028-A961C79A9F9F}" type="presOf" srcId="{2BBE45C5-3DA2-4AFD-8555-EF467A28D931}" destId="{14DD7518-DA16-4E72-989D-6F8E7D5BE2ED}" srcOrd="0" destOrd="0" presId="urn:microsoft.com/office/officeart/2005/8/layout/vList6"/>
    <dgm:cxn modelId="{97D2A59C-A750-4AE9-990D-5D4C95AB98DF}" srcId="{2BBE45C5-3DA2-4AFD-8555-EF467A28D931}" destId="{F5706AC4-D7DE-44E9-A05A-EB8FD6F69C54}" srcOrd="0" destOrd="0" parTransId="{F81C7100-16DD-4A76-81F3-6589B9C4AAAE}" sibTransId="{D88EAB49-7578-4D25-993B-9C62FDB8EE88}"/>
    <dgm:cxn modelId="{9B0BE2A3-730F-4284-B643-BDAB5239490A}" srcId="{C3A4417F-5174-4099-8EBD-CB17DA01F727}" destId="{2BBE45C5-3DA2-4AFD-8555-EF467A28D931}" srcOrd="1" destOrd="0" parTransId="{37CA5949-6C27-4231-B3C5-D59CCCE4703D}" sibTransId="{F1B2319C-20DC-4FE6-93F2-87F8CEE386AA}"/>
    <dgm:cxn modelId="{D2571BBA-A561-4083-8B50-C21DFCF6DE94}" type="presOf" srcId="{B9369142-EEE7-4022-ACDB-E30588224396}" destId="{5E326888-190C-4F1A-94AD-EFFF847F2742}" srcOrd="0" destOrd="0" presId="urn:microsoft.com/office/officeart/2005/8/layout/vList6"/>
    <dgm:cxn modelId="{F3B2DFC0-785D-45FF-9B46-FDAC82E47956}" type="presOf" srcId="{A5965775-3758-49FB-8590-5AB504FB2658}" destId="{D26764D7-6A20-4FDC-9013-783AC6489D02}" srcOrd="0" destOrd="0" presId="urn:microsoft.com/office/officeart/2005/8/layout/vList6"/>
    <dgm:cxn modelId="{6910FCFE-6547-4DC7-995D-FE85798EB038}" srcId="{C3A4417F-5174-4099-8EBD-CB17DA01F727}" destId="{B9369142-EEE7-4022-ACDB-E30588224396}" srcOrd="0" destOrd="0" parTransId="{A7D3A180-EA0A-4FF0-9B07-8B28D5D64B08}" sibTransId="{70A0B1A9-9916-4B3F-A29B-3D5179265D05}"/>
    <dgm:cxn modelId="{FCA97AED-810E-4642-8A7F-1940039FEBC2}" type="presParOf" srcId="{20069C94-6D5E-468C-A4F8-52D5B8910FD5}" destId="{C093A4CE-9958-427A-AE49-03F7E499924E}" srcOrd="0" destOrd="0" presId="urn:microsoft.com/office/officeart/2005/8/layout/vList6"/>
    <dgm:cxn modelId="{9B8665E9-E5B8-452A-BFAC-3767D3288D70}" type="presParOf" srcId="{C093A4CE-9958-427A-AE49-03F7E499924E}" destId="{5E326888-190C-4F1A-94AD-EFFF847F2742}" srcOrd="0" destOrd="0" presId="urn:microsoft.com/office/officeart/2005/8/layout/vList6"/>
    <dgm:cxn modelId="{39210A4C-2B11-4DBE-9374-1FF8D298C62D}" type="presParOf" srcId="{C093A4CE-9958-427A-AE49-03F7E499924E}" destId="{D26764D7-6A20-4FDC-9013-783AC6489D02}" srcOrd="1" destOrd="0" presId="urn:microsoft.com/office/officeart/2005/8/layout/vList6"/>
    <dgm:cxn modelId="{9B853BDD-58FE-44F3-8CA2-5F734F82481D}" type="presParOf" srcId="{20069C94-6D5E-468C-A4F8-52D5B8910FD5}" destId="{96D6C6F8-CCE9-41EF-808B-426128CF80C2}" srcOrd="1" destOrd="0" presId="urn:microsoft.com/office/officeart/2005/8/layout/vList6"/>
    <dgm:cxn modelId="{D383E114-F681-49F5-8A03-C07943506C63}" type="presParOf" srcId="{20069C94-6D5E-468C-A4F8-52D5B8910FD5}" destId="{FF0E12CA-45E4-47F0-BEC9-E7134BA84D3D}" srcOrd="2" destOrd="0" presId="urn:microsoft.com/office/officeart/2005/8/layout/vList6"/>
    <dgm:cxn modelId="{333D1CE1-8E4F-4BD2-B379-E74BEFCC1A44}" type="presParOf" srcId="{FF0E12CA-45E4-47F0-BEC9-E7134BA84D3D}" destId="{14DD7518-DA16-4E72-989D-6F8E7D5BE2ED}" srcOrd="0" destOrd="0" presId="urn:microsoft.com/office/officeart/2005/8/layout/vList6"/>
    <dgm:cxn modelId="{742F3292-EB38-46E9-9A79-7F376D98316B}" type="presParOf" srcId="{FF0E12CA-45E4-47F0-BEC9-E7134BA84D3D}" destId="{00484395-AB3B-464B-A7DC-C272405D680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DCB970-16B7-448E-B2F2-5F952F60430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FDCD564-A9B6-4FBA-820C-C625516CA99A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Medical Care Pattern (</a:t>
          </a:r>
          <a:r>
            <a:rPr lang="en-US" b="1" dirty="0" err="1">
              <a:solidFill>
                <a:schemeClr val="tx1"/>
              </a:solidFill>
            </a:rPr>
            <a:t>Perawatan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Medis</a:t>
          </a:r>
          <a:r>
            <a:rPr lang="en-US" b="1" dirty="0">
              <a:solidFill>
                <a:schemeClr val="tx1"/>
              </a:solidFill>
            </a:rPr>
            <a:t>)</a:t>
          </a:r>
          <a:endParaRPr lang="en-ID" b="1" dirty="0">
            <a:solidFill>
              <a:schemeClr val="tx1"/>
            </a:solidFill>
          </a:endParaRPr>
        </a:p>
      </dgm:t>
    </dgm:pt>
    <dgm:pt modelId="{8E38DF6C-B771-4E18-BD35-AA32D37D08D6}" type="parTrans" cxnId="{44EA6706-289C-4160-99E9-353B6797C72B}">
      <dgm:prSet/>
      <dgm:spPr/>
      <dgm:t>
        <a:bodyPr/>
        <a:lstStyle/>
        <a:p>
          <a:endParaRPr lang="en-ID"/>
        </a:p>
      </dgm:t>
    </dgm:pt>
    <dgm:pt modelId="{EB2B60B2-75DE-44C6-89B3-7643644EB824}" type="sibTrans" cxnId="{44EA6706-289C-4160-99E9-353B6797C72B}">
      <dgm:prSet/>
      <dgm:spPr/>
      <dgm:t>
        <a:bodyPr/>
        <a:lstStyle/>
        <a:p>
          <a:endParaRPr lang="en-ID"/>
        </a:p>
      </dgm:t>
    </dgm:pt>
    <dgm:pt modelId="{5D9EA63A-D249-4FEF-B268-E6DC595404A9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Access to Care </a:t>
          </a:r>
        </a:p>
        <a:p>
          <a:r>
            <a:rPr lang="en-US" b="1" dirty="0">
              <a:solidFill>
                <a:schemeClr val="tx1"/>
              </a:solidFill>
            </a:rPr>
            <a:t>(</a:t>
          </a:r>
          <a:r>
            <a:rPr lang="en-US" b="1" dirty="0" err="1">
              <a:solidFill>
                <a:schemeClr val="tx1"/>
              </a:solidFill>
            </a:rPr>
            <a:t>Akses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Keperawatan</a:t>
          </a:r>
          <a:r>
            <a:rPr lang="en-US" b="1" dirty="0">
              <a:solidFill>
                <a:schemeClr val="tx1"/>
              </a:solidFill>
            </a:rPr>
            <a:t>)</a:t>
          </a:r>
          <a:endParaRPr lang="en-ID" b="1" dirty="0">
            <a:solidFill>
              <a:schemeClr val="tx1"/>
            </a:solidFill>
          </a:endParaRPr>
        </a:p>
      </dgm:t>
    </dgm:pt>
    <dgm:pt modelId="{57B730D2-64E6-4741-9AE3-C01D79550949}" type="parTrans" cxnId="{FF7D2AC9-10A8-4352-8E90-D7A2E2E0005D}">
      <dgm:prSet/>
      <dgm:spPr/>
      <dgm:t>
        <a:bodyPr/>
        <a:lstStyle/>
        <a:p>
          <a:endParaRPr lang="en-ID"/>
        </a:p>
      </dgm:t>
    </dgm:pt>
    <dgm:pt modelId="{3E20F0F2-FA59-4B05-82C8-004C5B84B920}" type="sibTrans" cxnId="{FF7D2AC9-10A8-4352-8E90-D7A2E2E0005D}">
      <dgm:prSet/>
      <dgm:spPr/>
      <dgm:t>
        <a:bodyPr/>
        <a:lstStyle/>
        <a:p>
          <a:endParaRPr lang="en-ID"/>
        </a:p>
      </dgm:t>
    </dgm:pt>
    <dgm:pt modelId="{C2BCEC6F-2A80-4B12-A550-53B59A4384C4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Kurangnya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Promosi</a:t>
          </a:r>
          <a:r>
            <a:rPr lang="en-US" b="1" dirty="0">
              <a:solidFill>
                <a:schemeClr val="tx1"/>
              </a:solidFill>
            </a:rPr>
            <a:t> Kesehatan </a:t>
          </a:r>
          <a:endParaRPr lang="en-ID" b="1" dirty="0">
            <a:solidFill>
              <a:schemeClr val="tx1"/>
            </a:solidFill>
          </a:endParaRPr>
        </a:p>
      </dgm:t>
    </dgm:pt>
    <dgm:pt modelId="{D52501DA-AE97-4A46-BE34-9E42BF3E4196}" type="parTrans" cxnId="{A73CE69D-9DCF-41BB-A11D-5817D4AF0ED1}">
      <dgm:prSet/>
      <dgm:spPr/>
      <dgm:t>
        <a:bodyPr/>
        <a:lstStyle/>
        <a:p>
          <a:endParaRPr lang="en-ID"/>
        </a:p>
      </dgm:t>
    </dgm:pt>
    <dgm:pt modelId="{0E30B782-F407-4F05-A194-50063A1FB4E4}" type="sibTrans" cxnId="{A73CE69D-9DCF-41BB-A11D-5817D4AF0ED1}">
      <dgm:prSet/>
      <dgm:spPr/>
      <dgm:t>
        <a:bodyPr/>
        <a:lstStyle/>
        <a:p>
          <a:endParaRPr lang="en-ID"/>
        </a:p>
      </dgm:t>
    </dgm:pt>
    <dgm:pt modelId="{B2C7FFCF-0968-4BF9-9F5E-A0F0637A8CC1}" type="pres">
      <dgm:prSet presAssocID="{FBDCB970-16B7-448E-B2F2-5F952F604301}" presName="Name0" presStyleCnt="0">
        <dgm:presLayoutVars>
          <dgm:dir/>
          <dgm:resizeHandles val="exact"/>
        </dgm:presLayoutVars>
      </dgm:prSet>
      <dgm:spPr/>
    </dgm:pt>
    <dgm:pt modelId="{B24ED86D-4AD5-4BF4-98E0-60FA7DC9A527}" type="pres">
      <dgm:prSet presAssocID="{FBDCB970-16B7-448E-B2F2-5F952F604301}" presName="bkgdShp" presStyleLbl="alignAccFollowNode1" presStyleIdx="0" presStyleCnt="1"/>
      <dgm:spPr/>
    </dgm:pt>
    <dgm:pt modelId="{001773A5-8AC4-451A-B467-C8391D358770}" type="pres">
      <dgm:prSet presAssocID="{FBDCB970-16B7-448E-B2F2-5F952F604301}" presName="linComp" presStyleCnt="0"/>
      <dgm:spPr/>
    </dgm:pt>
    <dgm:pt modelId="{96592261-B9B8-4D7D-942B-41F0545AB69F}" type="pres">
      <dgm:prSet presAssocID="{1FDCD564-A9B6-4FBA-820C-C625516CA99A}" presName="compNode" presStyleCnt="0"/>
      <dgm:spPr/>
    </dgm:pt>
    <dgm:pt modelId="{DD22EFA0-B400-4289-91B9-A2C2F9F00E11}" type="pres">
      <dgm:prSet presAssocID="{1FDCD564-A9B6-4FBA-820C-C625516CA99A}" presName="node" presStyleLbl="node1" presStyleIdx="0" presStyleCnt="3">
        <dgm:presLayoutVars>
          <dgm:bulletEnabled val="1"/>
        </dgm:presLayoutVars>
      </dgm:prSet>
      <dgm:spPr/>
    </dgm:pt>
    <dgm:pt modelId="{A7A6538D-6E18-4988-B060-7C52D03530FA}" type="pres">
      <dgm:prSet presAssocID="{1FDCD564-A9B6-4FBA-820C-C625516CA99A}" presName="invisiNode" presStyleLbl="node1" presStyleIdx="0" presStyleCnt="3"/>
      <dgm:spPr/>
    </dgm:pt>
    <dgm:pt modelId="{9AFA56E8-BAE4-4417-A4CE-6DC575B3842E}" type="pres">
      <dgm:prSet presAssocID="{1FDCD564-A9B6-4FBA-820C-C625516CA99A}" presName="imagNode" presStyleLbl="fgImgPlace1" presStyleIdx="0" presStyleCnt="3"/>
      <dgm:spPr/>
    </dgm:pt>
    <dgm:pt modelId="{BE4CB649-5164-4573-8BAC-147F2B6A52CB}" type="pres">
      <dgm:prSet presAssocID="{EB2B60B2-75DE-44C6-89B3-7643644EB824}" presName="sibTrans" presStyleLbl="sibTrans2D1" presStyleIdx="0" presStyleCnt="0"/>
      <dgm:spPr/>
    </dgm:pt>
    <dgm:pt modelId="{6061736E-6D74-4B11-BFF4-1A4FB0E6E9BF}" type="pres">
      <dgm:prSet presAssocID="{5D9EA63A-D249-4FEF-B268-E6DC595404A9}" presName="compNode" presStyleCnt="0"/>
      <dgm:spPr/>
    </dgm:pt>
    <dgm:pt modelId="{EF9C26AA-A48F-4151-8330-DFCC7635B8AA}" type="pres">
      <dgm:prSet presAssocID="{5D9EA63A-D249-4FEF-B268-E6DC595404A9}" presName="node" presStyleLbl="node1" presStyleIdx="1" presStyleCnt="3">
        <dgm:presLayoutVars>
          <dgm:bulletEnabled val="1"/>
        </dgm:presLayoutVars>
      </dgm:prSet>
      <dgm:spPr/>
    </dgm:pt>
    <dgm:pt modelId="{DDCB8476-072C-43B7-BD05-AE0408A13865}" type="pres">
      <dgm:prSet presAssocID="{5D9EA63A-D249-4FEF-B268-E6DC595404A9}" presName="invisiNode" presStyleLbl="node1" presStyleIdx="1" presStyleCnt="3"/>
      <dgm:spPr/>
    </dgm:pt>
    <dgm:pt modelId="{80D6E089-12A8-4121-9E63-757C0FC211DE}" type="pres">
      <dgm:prSet presAssocID="{5D9EA63A-D249-4FEF-B268-E6DC595404A9}" presName="imagNode" presStyleLbl="fgImgPlace1" presStyleIdx="1" presStyleCnt="3"/>
      <dgm:spPr/>
    </dgm:pt>
    <dgm:pt modelId="{08A0A052-544F-4CB6-966A-33CF2749236E}" type="pres">
      <dgm:prSet presAssocID="{3E20F0F2-FA59-4B05-82C8-004C5B84B920}" presName="sibTrans" presStyleLbl="sibTrans2D1" presStyleIdx="0" presStyleCnt="0"/>
      <dgm:spPr/>
    </dgm:pt>
    <dgm:pt modelId="{9B3648DB-94CB-41B0-BA00-D974A8473810}" type="pres">
      <dgm:prSet presAssocID="{C2BCEC6F-2A80-4B12-A550-53B59A4384C4}" presName="compNode" presStyleCnt="0"/>
      <dgm:spPr/>
    </dgm:pt>
    <dgm:pt modelId="{062DC9B3-5DB9-49FD-A328-254ABFBC323C}" type="pres">
      <dgm:prSet presAssocID="{C2BCEC6F-2A80-4B12-A550-53B59A4384C4}" presName="node" presStyleLbl="node1" presStyleIdx="2" presStyleCnt="3">
        <dgm:presLayoutVars>
          <dgm:bulletEnabled val="1"/>
        </dgm:presLayoutVars>
      </dgm:prSet>
      <dgm:spPr/>
    </dgm:pt>
    <dgm:pt modelId="{D2B5B923-5A20-43AB-B0D0-38B3676B0556}" type="pres">
      <dgm:prSet presAssocID="{C2BCEC6F-2A80-4B12-A550-53B59A4384C4}" presName="invisiNode" presStyleLbl="node1" presStyleIdx="2" presStyleCnt="3"/>
      <dgm:spPr/>
    </dgm:pt>
    <dgm:pt modelId="{EBACC46A-B5C3-467A-B3C0-D84D7C7B223E}" type="pres">
      <dgm:prSet presAssocID="{C2BCEC6F-2A80-4B12-A550-53B59A4384C4}" presName="imagNode" presStyleLbl="fgImgPlace1" presStyleIdx="2" presStyleCnt="3"/>
      <dgm:spPr/>
    </dgm:pt>
  </dgm:ptLst>
  <dgm:cxnLst>
    <dgm:cxn modelId="{44EA6706-289C-4160-99E9-353B6797C72B}" srcId="{FBDCB970-16B7-448E-B2F2-5F952F604301}" destId="{1FDCD564-A9B6-4FBA-820C-C625516CA99A}" srcOrd="0" destOrd="0" parTransId="{8E38DF6C-B771-4E18-BD35-AA32D37D08D6}" sibTransId="{EB2B60B2-75DE-44C6-89B3-7643644EB824}"/>
    <dgm:cxn modelId="{5D7D6370-1627-478E-8D24-D21CC62B2FC8}" type="presOf" srcId="{FBDCB970-16B7-448E-B2F2-5F952F604301}" destId="{B2C7FFCF-0968-4BF9-9F5E-A0F0637A8CC1}" srcOrd="0" destOrd="0" presId="urn:microsoft.com/office/officeart/2005/8/layout/pList2"/>
    <dgm:cxn modelId="{49FBD270-B6B7-45E3-A5DB-66043875F4E5}" type="presOf" srcId="{EB2B60B2-75DE-44C6-89B3-7643644EB824}" destId="{BE4CB649-5164-4573-8BAC-147F2B6A52CB}" srcOrd="0" destOrd="0" presId="urn:microsoft.com/office/officeart/2005/8/layout/pList2"/>
    <dgm:cxn modelId="{90AB2D93-7CBF-406E-B160-28763B42CCAE}" type="presOf" srcId="{3E20F0F2-FA59-4B05-82C8-004C5B84B920}" destId="{08A0A052-544F-4CB6-966A-33CF2749236E}" srcOrd="0" destOrd="0" presId="urn:microsoft.com/office/officeart/2005/8/layout/pList2"/>
    <dgm:cxn modelId="{A73CE69D-9DCF-41BB-A11D-5817D4AF0ED1}" srcId="{FBDCB970-16B7-448E-B2F2-5F952F604301}" destId="{C2BCEC6F-2A80-4B12-A550-53B59A4384C4}" srcOrd="2" destOrd="0" parTransId="{D52501DA-AE97-4A46-BE34-9E42BF3E4196}" sibTransId="{0E30B782-F407-4F05-A194-50063A1FB4E4}"/>
    <dgm:cxn modelId="{BE4395AB-6B00-4054-B5B6-946039B76BBF}" type="presOf" srcId="{1FDCD564-A9B6-4FBA-820C-C625516CA99A}" destId="{DD22EFA0-B400-4289-91B9-A2C2F9F00E11}" srcOrd="0" destOrd="0" presId="urn:microsoft.com/office/officeart/2005/8/layout/pList2"/>
    <dgm:cxn modelId="{FF7D2AC9-10A8-4352-8E90-D7A2E2E0005D}" srcId="{FBDCB970-16B7-448E-B2F2-5F952F604301}" destId="{5D9EA63A-D249-4FEF-B268-E6DC595404A9}" srcOrd="1" destOrd="0" parTransId="{57B730D2-64E6-4741-9AE3-C01D79550949}" sibTransId="{3E20F0F2-FA59-4B05-82C8-004C5B84B920}"/>
    <dgm:cxn modelId="{BA3DBFCF-2BAC-4D23-9E89-0C903D33B879}" type="presOf" srcId="{C2BCEC6F-2A80-4B12-A550-53B59A4384C4}" destId="{062DC9B3-5DB9-49FD-A328-254ABFBC323C}" srcOrd="0" destOrd="0" presId="urn:microsoft.com/office/officeart/2005/8/layout/pList2"/>
    <dgm:cxn modelId="{F36AE4DB-E22D-421E-B928-4FB5E4F849C0}" type="presOf" srcId="{5D9EA63A-D249-4FEF-B268-E6DC595404A9}" destId="{EF9C26AA-A48F-4151-8330-DFCC7635B8AA}" srcOrd="0" destOrd="0" presId="urn:microsoft.com/office/officeart/2005/8/layout/pList2"/>
    <dgm:cxn modelId="{F6320F70-BCC7-4964-BE67-16E1493396F6}" type="presParOf" srcId="{B2C7FFCF-0968-4BF9-9F5E-A0F0637A8CC1}" destId="{B24ED86D-4AD5-4BF4-98E0-60FA7DC9A527}" srcOrd="0" destOrd="0" presId="urn:microsoft.com/office/officeart/2005/8/layout/pList2"/>
    <dgm:cxn modelId="{90C95F24-B71E-4F31-A7F1-EF0748A76788}" type="presParOf" srcId="{B2C7FFCF-0968-4BF9-9F5E-A0F0637A8CC1}" destId="{001773A5-8AC4-451A-B467-C8391D358770}" srcOrd="1" destOrd="0" presId="urn:microsoft.com/office/officeart/2005/8/layout/pList2"/>
    <dgm:cxn modelId="{3AAC3475-7002-4683-A6FD-DE0A595CEDAF}" type="presParOf" srcId="{001773A5-8AC4-451A-B467-C8391D358770}" destId="{96592261-B9B8-4D7D-942B-41F0545AB69F}" srcOrd="0" destOrd="0" presId="urn:microsoft.com/office/officeart/2005/8/layout/pList2"/>
    <dgm:cxn modelId="{C974D5D5-5A22-4F4D-986B-B4EBB46A9627}" type="presParOf" srcId="{96592261-B9B8-4D7D-942B-41F0545AB69F}" destId="{DD22EFA0-B400-4289-91B9-A2C2F9F00E11}" srcOrd="0" destOrd="0" presId="urn:microsoft.com/office/officeart/2005/8/layout/pList2"/>
    <dgm:cxn modelId="{41FEA300-C89B-453F-A519-37F9E54EFD92}" type="presParOf" srcId="{96592261-B9B8-4D7D-942B-41F0545AB69F}" destId="{A7A6538D-6E18-4988-B060-7C52D03530FA}" srcOrd="1" destOrd="0" presId="urn:microsoft.com/office/officeart/2005/8/layout/pList2"/>
    <dgm:cxn modelId="{87553E8F-A4F8-4530-AC27-716A0CC5309B}" type="presParOf" srcId="{96592261-B9B8-4D7D-942B-41F0545AB69F}" destId="{9AFA56E8-BAE4-4417-A4CE-6DC575B3842E}" srcOrd="2" destOrd="0" presId="urn:microsoft.com/office/officeart/2005/8/layout/pList2"/>
    <dgm:cxn modelId="{6899CD47-EA95-4030-A0FF-F4BCFC961634}" type="presParOf" srcId="{001773A5-8AC4-451A-B467-C8391D358770}" destId="{BE4CB649-5164-4573-8BAC-147F2B6A52CB}" srcOrd="1" destOrd="0" presId="urn:microsoft.com/office/officeart/2005/8/layout/pList2"/>
    <dgm:cxn modelId="{23E59867-EA61-4D82-BD04-918AE66002BF}" type="presParOf" srcId="{001773A5-8AC4-451A-B467-C8391D358770}" destId="{6061736E-6D74-4B11-BFF4-1A4FB0E6E9BF}" srcOrd="2" destOrd="0" presId="urn:microsoft.com/office/officeart/2005/8/layout/pList2"/>
    <dgm:cxn modelId="{725E60C4-1EA2-401C-8CEC-1D37111C18FA}" type="presParOf" srcId="{6061736E-6D74-4B11-BFF4-1A4FB0E6E9BF}" destId="{EF9C26AA-A48F-4151-8330-DFCC7635B8AA}" srcOrd="0" destOrd="0" presId="urn:microsoft.com/office/officeart/2005/8/layout/pList2"/>
    <dgm:cxn modelId="{7110FBCE-6765-4073-B132-C56EE2A738F0}" type="presParOf" srcId="{6061736E-6D74-4B11-BFF4-1A4FB0E6E9BF}" destId="{DDCB8476-072C-43B7-BD05-AE0408A13865}" srcOrd="1" destOrd="0" presId="urn:microsoft.com/office/officeart/2005/8/layout/pList2"/>
    <dgm:cxn modelId="{4C7B2E85-9594-4426-8FD1-4413EB3AEDCC}" type="presParOf" srcId="{6061736E-6D74-4B11-BFF4-1A4FB0E6E9BF}" destId="{80D6E089-12A8-4121-9E63-757C0FC211DE}" srcOrd="2" destOrd="0" presId="urn:microsoft.com/office/officeart/2005/8/layout/pList2"/>
    <dgm:cxn modelId="{27DA9A2B-458E-48E5-838D-23BC70056D1A}" type="presParOf" srcId="{001773A5-8AC4-451A-B467-C8391D358770}" destId="{08A0A052-544F-4CB6-966A-33CF2749236E}" srcOrd="3" destOrd="0" presId="urn:microsoft.com/office/officeart/2005/8/layout/pList2"/>
    <dgm:cxn modelId="{5BF8F360-EA8F-436B-9421-8CFD9324DF8C}" type="presParOf" srcId="{001773A5-8AC4-451A-B467-C8391D358770}" destId="{9B3648DB-94CB-41B0-BA00-D974A8473810}" srcOrd="4" destOrd="0" presId="urn:microsoft.com/office/officeart/2005/8/layout/pList2"/>
    <dgm:cxn modelId="{DAAA1E77-8189-4130-A484-0DF333FDF7D8}" type="presParOf" srcId="{9B3648DB-94CB-41B0-BA00-D974A8473810}" destId="{062DC9B3-5DB9-49FD-A328-254ABFBC323C}" srcOrd="0" destOrd="0" presId="urn:microsoft.com/office/officeart/2005/8/layout/pList2"/>
    <dgm:cxn modelId="{A19841C0-CD8D-4D83-B073-BE0EE0E31414}" type="presParOf" srcId="{9B3648DB-94CB-41B0-BA00-D974A8473810}" destId="{D2B5B923-5A20-43AB-B0D0-38B3676B0556}" srcOrd="1" destOrd="0" presId="urn:microsoft.com/office/officeart/2005/8/layout/pList2"/>
    <dgm:cxn modelId="{D3EFAADA-DD3C-44EC-8422-19DC72E096FD}" type="presParOf" srcId="{9B3648DB-94CB-41B0-BA00-D974A8473810}" destId="{EBACC46A-B5C3-467A-B3C0-D84D7C7B223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895C90-5BFD-45AA-A2A3-678830E4D09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A17F49D-0818-43A5-9C3C-B037E237DC8A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Health Behavior</a:t>
          </a:r>
          <a:endParaRPr lang="en-ID" dirty="0"/>
        </a:p>
      </dgm:t>
    </dgm:pt>
    <dgm:pt modelId="{BCD1E035-3186-44BF-B0E0-A41F72418882}" type="parTrans" cxnId="{71EE8FAA-CBE0-4A9A-947E-19F1AF927B91}">
      <dgm:prSet/>
      <dgm:spPr/>
      <dgm:t>
        <a:bodyPr/>
        <a:lstStyle/>
        <a:p>
          <a:endParaRPr lang="en-ID"/>
        </a:p>
      </dgm:t>
    </dgm:pt>
    <dgm:pt modelId="{F28641A9-6B3B-493D-A93C-658740931102}" type="sibTrans" cxnId="{71EE8FAA-CBE0-4A9A-947E-19F1AF927B91}">
      <dgm:prSet/>
      <dgm:spPr/>
      <dgm:t>
        <a:bodyPr/>
        <a:lstStyle/>
        <a:p>
          <a:endParaRPr lang="en-ID"/>
        </a:p>
      </dgm:t>
    </dgm:pt>
    <dgm:pt modelId="{22A4BD1E-0DAF-4704-B776-0252AAA40192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err="1"/>
            <a:t>Illnes</a:t>
          </a:r>
          <a:r>
            <a:rPr lang="en-US" dirty="0"/>
            <a:t> Behavior</a:t>
          </a:r>
          <a:endParaRPr lang="en-ID" dirty="0"/>
        </a:p>
      </dgm:t>
    </dgm:pt>
    <dgm:pt modelId="{60F68831-F6CD-4199-8651-F8A8E8D12407}" type="parTrans" cxnId="{0B7BD8B3-3E95-4D1A-8BA1-36E23F934494}">
      <dgm:prSet/>
      <dgm:spPr/>
      <dgm:t>
        <a:bodyPr/>
        <a:lstStyle/>
        <a:p>
          <a:endParaRPr lang="en-ID"/>
        </a:p>
      </dgm:t>
    </dgm:pt>
    <dgm:pt modelId="{0A3F8053-6647-46C4-B18B-7AE94A667629}" type="sibTrans" cxnId="{0B7BD8B3-3E95-4D1A-8BA1-36E23F934494}">
      <dgm:prSet/>
      <dgm:spPr/>
      <dgm:t>
        <a:bodyPr/>
        <a:lstStyle/>
        <a:p>
          <a:endParaRPr lang="en-ID"/>
        </a:p>
      </dgm:t>
    </dgm:pt>
    <dgm:pt modelId="{C8B1250C-F607-4F72-976D-E8C54ABB57D2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/>
            <a:t>Sick Role Behavior </a:t>
          </a:r>
          <a:endParaRPr lang="en-ID" dirty="0"/>
        </a:p>
      </dgm:t>
    </dgm:pt>
    <dgm:pt modelId="{01BAB3F3-D09A-4F74-8AC7-6E7B608C5323}" type="parTrans" cxnId="{922A48F0-20CD-4A29-B179-085212586B54}">
      <dgm:prSet/>
      <dgm:spPr/>
      <dgm:t>
        <a:bodyPr/>
        <a:lstStyle/>
        <a:p>
          <a:endParaRPr lang="en-ID"/>
        </a:p>
      </dgm:t>
    </dgm:pt>
    <dgm:pt modelId="{791C19CD-52CD-462A-9C16-B9BE1E8554CA}" type="sibTrans" cxnId="{922A48F0-20CD-4A29-B179-085212586B54}">
      <dgm:prSet/>
      <dgm:spPr/>
      <dgm:t>
        <a:bodyPr/>
        <a:lstStyle/>
        <a:p>
          <a:endParaRPr lang="en-ID"/>
        </a:p>
      </dgm:t>
    </dgm:pt>
    <dgm:pt modelId="{D56FEF77-F535-4B38-BEA8-8501F3907F01}" type="pres">
      <dgm:prSet presAssocID="{F7895C90-5BFD-45AA-A2A3-678830E4D096}" presName="compositeShape" presStyleCnt="0">
        <dgm:presLayoutVars>
          <dgm:dir/>
          <dgm:resizeHandles/>
        </dgm:presLayoutVars>
      </dgm:prSet>
      <dgm:spPr/>
    </dgm:pt>
    <dgm:pt modelId="{7A29CFB0-7352-44A5-831E-141D6F522C32}" type="pres">
      <dgm:prSet presAssocID="{F7895C90-5BFD-45AA-A2A3-678830E4D096}" presName="pyramid" presStyleLbl="node1" presStyleIdx="0" presStyleCnt="1"/>
      <dgm:spPr>
        <a:solidFill>
          <a:srgbClr val="7030A0"/>
        </a:solidFill>
      </dgm:spPr>
    </dgm:pt>
    <dgm:pt modelId="{C88DEF15-C718-4AFF-B2DB-FE70F01F78D6}" type="pres">
      <dgm:prSet presAssocID="{F7895C90-5BFD-45AA-A2A3-678830E4D096}" presName="theList" presStyleCnt="0"/>
      <dgm:spPr/>
    </dgm:pt>
    <dgm:pt modelId="{196ADE25-ED17-4C9C-843C-31E3031513F4}" type="pres">
      <dgm:prSet presAssocID="{3A17F49D-0818-43A5-9C3C-B037E237DC8A}" presName="aNode" presStyleLbl="fgAcc1" presStyleIdx="0" presStyleCnt="3">
        <dgm:presLayoutVars>
          <dgm:bulletEnabled val="1"/>
        </dgm:presLayoutVars>
      </dgm:prSet>
      <dgm:spPr/>
    </dgm:pt>
    <dgm:pt modelId="{07B54A60-0AF3-4DCD-9D4A-D4FDE9DD2627}" type="pres">
      <dgm:prSet presAssocID="{3A17F49D-0818-43A5-9C3C-B037E237DC8A}" presName="aSpace" presStyleCnt="0"/>
      <dgm:spPr/>
    </dgm:pt>
    <dgm:pt modelId="{32C69589-3402-4180-A053-A32922AB1693}" type="pres">
      <dgm:prSet presAssocID="{22A4BD1E-0DAF-4704-B776-0252AAA40192}" presName="aNode" presStyleLbl="fgAcc1" presStyleIdx="1" presStyleCnt="3">
        <dgm:presLayoutVars>
          <dgm:bulletEnabled val="1"/>
        </dgm:presLayoutVars>
      </dgm:prSet>
      <dgm:spPr/>
    </dgm:pt>
    <dgm:pt modelId="{9408E343-6F4A-4627-910D-DEC7E199E331}" type="pres">
      <dgm:prSet presAssocID="{22A4BD1E-0DAF-4704-B776-0252AAA40192}" presName="aSpace" presStyleCnt="0"/>
      <dgm:spPr/>
    </dgm:pt>
    <dgm:pt modelId="{4081A2C5-D535-4C2A-8F4C-C46928B5B374}" type="pres">
      <dgm:prSet presAssocID="{C8B1250C-F607-4F72-976D-E8C54ABB57D2}" presName="aNode" presStyleLbl="fgAcc1" presStyleIdx="2" presStyleCnt="3" custScaleX="134240">
        <dgm:presLayoutVars>
          <dgm:bulletEnabled val="1"/>
        </dgm:presLayoutVars>
      </dgm:prSet>
      <dgm:spPr/>
    </dgm:pt>
    <dgm:pt modelId="{D28E82B9-A671-4D85-8BFB-EAFFD79D2B27}" type="pres">
      <dgm:prSet presAssocID="{C8B1250C-F607-4F72-976D-E8C54ABB57D2}" presName="aSpace" presStyleCnt="0"/>
      <dgm:spPr/>
    </dgm:pt>
  </dgm:ptLst>
  <dgm:cxnLst>
    <dgm:cxn modelId="{E6A79048-3262-4445-88E7-C56238410F4D}" type="presOf" srcId="{C8B1250C-F607-4F72-976D-E8C54ABB57D2}" destId="{4081A2C5-D535-4C2A-8F4C-C46928B5B374}" srcOrd="0" destOrd="0" presId="urn:microsoft.com/office/officeart/2005/8/layout/pyramid2"/>
    <dgm:cxn modelId="{69BEB277-0FEA-498A-A477-B1BA4C94DA67}" type="presOf" srcId="{3A17F49D-0818-43A5-9C3C-B037E237DC8A}" destId="{196ADE25-ED17-4C9C-843C-31E3031513F4}" srcOrd="0" destOrd="0" presId="urn:microsoft.com/office/officeart/2005/8/layout/pyramid2"/>
    <dgm:cxn modelId="{B6B1FD9D-ADEF-42BF-B1A8-EC118A09D8CA}" type="presOf" srcId="{22A4BD1E-0DAF-4704-B776-0252AAA40192}" destId="{32C69589-3402-4180-A053-A32922AB1693}" srcOrd="0" destOrd="0" presId="urn:microsoft.com/office/officeart/2005/8/layout/pyramid2"/>
    <dgm:cxn modelId="{71EE8FAA-CBE0-4A9A-947E-19F1AF927B91}" srcId="{F7895C90-5BFD-45AA-A2A3-678830E4D096}" destId="{3A17F49D-0818-43A5-9C3C-B037E237DC8A}" srcOrd="0" destOrd="0" parTransId="{BCD1E035-3186-44BF-B0E0-A41F72418882}" sibTransId="{F28641A9-6B3B-493D-A93C-658740931102}"/>
    <dgm:cxn modelId="{9C0CD1AF-6D9D-4B44-9AFE-9DD1B860118E}" type="presOf" srcId="{F7895C90-5BFD-45AA-A2A3-678830E4D096}" destId="{D56FEF77-F535-4B38-BEA8-8501F3907F01}" srcOrd="0" destOrd="0" presId="urn:microsoft.com/office/officeart/2005/8/layout/pyramid2"/>
    <dgm:cxn modelId="{0B7BD8B3-3E95-4D1A-8BA1-36E23F934494}" srcId="{F7895C90-5BFD-45AA-A2A3-678830E4D096}" destId="{22A4BD1E-0DAF-4704-B776-0252AAA40192}" srcOrd="1" destOrd="0" parTransId="{60F68831-F6CD-4199-8651-F8A8E8D12407}" sibTransId="{0A3F8053-6647-46C4-B18B-7AE94A667629}"/>
    <dgm:cxn modelId="{922A48F0-20CD-4A29-B179-085212586B54}" srcId="{F7895C90-5BFD-45AA-A2A3-678830E4D096}" destId="{C8B1250C-F607-4F72-976D-E8C54ABB57D2}" srcOrd="2" destOrd="0" parTransId="{01BAB3F3-D09A-4F74-8AC7-6E7B608C5323}" sibTransId="{791C19CD-52CD-462A-9C16-B9BE1E8554CA}"/>
    <dgm:cxn modelId="{1C9053BF-9309-4CE6-BD59-506B6C7A4262}" type="presParOf" srcId="{D56FEF77-F535-4B38-BEA8-8501F3907F01}" destId="{7A29CFB0-7352-44A5-831E-141D6F522C32}" srcOrd="0" destOrd="0" presId="urn:microsoft.com/office/officeart/2005/8/layout/pyramid2"/>
    <dgm:cxn modelId="{76E9E582-850D-456D-B730-5266BCF7A200}" type="presParOf" srcId="{D56FEF77-F535-4B38-BEA8-8501F3907F01}" destId="{C88DEF15-C718-4AFF-B2DB-FE70F01F78D6}" srcOrd="1" destOrd="0" presId="urn:microsoft.com/office/officeart/2005/8/layout/pyramid2"/>
    <dgm:cxn modelId="{F2ED312A-3B48-4D08-AC24-56801BDB6612}" type="presParOf" srcId="{C88DEF15-C718-4AFF-B2DB-FE70F01F78D6}" destId="{196ADE25-ED17-4C9C-843C-31E3031513F4}" srcOrd="0" destOrd="0" presId="urn:microsoft.com/office/officeart/2005/8/layout/pyramid2"/>
    <dgm:cxn modelId="{F0D614FD-84D4-4791-89B0-61E8659F4066}" type="presParOf" srcId="{C88DEF15-C718-4AFF-B2DB-FE70F01F78D6}" destId="{07B54A60-0AF3-4DCD-9D4A-D4FDE9DD2627}" srcOrd="1" destOrd="0" presId="urn:microsoft.com/office/officeart/2005/8/layout/pyramid2"/>
    <dgm:cxn modelId="{BA1C2158-5A07-47C5-A07F-E072D199867D}" type="presParOf" srcId="{C88DEF15-C718-4AFF-B2DB-FE70F01F78D6}" destId="{32C69589-3402-4180-A053-A32922AB1693}" srcOrd="2" destOrd="0" presId="urn:microsoft.com/office/officeart/2005/8/layout/pyramid2"/>
    <dgm:cxn modelId="{80C68E37-DD1B-44E0-B5AC-9EDD471B4D4C}" type="presParOf" srcId="{C88DEF15-C718-4AFF-B2DB-FE70F01F78D6}" destId="{9408E343-6F4A-4627-910D-DEC7E199E331}" srcOrd="3" destOrd="0" presId="urn:microsoft.com/office/officeart/2005/8/layout/pyramid2"/>
    <dgm:cxn modelId="{6E74EDA3-7BAB-4425-8D8E-D89AF682F09E}" type="presParOf" srcId="{C88DEF15-C718-4AFF-B2DB-FE70F01F78D6}" destId="{4081A2C5-D535-4C2A-8F4C-C46928B5B374}" srcOrd="4" destOrd="0" presId="urn:microsoft.com/office/officeart/2005/8/layout/pyramid2"/>
    <dgm:cxn modelId="{E9CB07E3-5520-401B-B93B-D98BB55E2DC3}" type="presParOf" srcId="{C88DEF15-C718-4AFF-B2DB-FE70F01F78D6}" destId="{D28E82B9-A671-4D85-8BFB-EAFFD79D2B2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0887FB-9BC8-4E96-8AC2-D6497238B5F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0A1115D-3122-4D82-8D07-EC493031DA0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4000" b="1" dirty="0">
              <a:solidFill>
                <a:schemeClr val="tx1"/>
              </a:solidFill>
            </a:rPr>
            <a:t>C</a:t>
          </a:r>
          <a:endParaRPr lang="en-ID" sz="4000" b="1" dirty="0">
            <a:solidFill>
              <a:schemeClr val="tx1"/>
            </a:solidFill>
          </a:endParaRPr>
        </a:p>
      </dgm:t>
    </dgm:pt>
    <dgm:pt modelId="{068F18C9-C772-4AAC-8D75-0CBB7ECAF96E}" type="parTrans" cxnId="{644A5479-BEB2-412F-A24B-65D2AC7E09BE}">
      <dgm:prSet/>
      <dgm:spPr/>
      <dgm:t>
        <a:bodyPr/>
        <a:lstStyle/>
        <a:p>
          <a:endParaRPr lang="en-ID"/>
        </a:p>
      </dgm:t>
    </dgm:pt>
    <dgm:pt modelId="{164D9BD3-5D8B-4056-A88A-3099B273BD0F}" type="sibTrans" cxnId="{644A5479-BEB2-412F-A24B-65D2AC7E09BE}">
      <dgm:prSet/>
      <dgm:spPr/>
      <dgm:t>
        <a:bodyPr/>
        <a:lstStyle/>
        <a:p>
          <a:endParaRPr lang="en-ID"/>
        </a:p>
      </dgm:t>
    </dgm:pt>
    <dgm:pt modelId="{A93274D2-0BBE-482D-8FA4-9E482AA46FB8}">
      <dgm:prSet phldrT="[Text]"/>
      <dgm:spPr/>
      <dgm:t>
        <a:bodyPr/>
        <a:lstStyle/>
        <a:p>
          <a:r>
            <a:rPr lang="en-US" dirty="0"/>
            <a:t>Cek Kesehatan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Berkala</a:t>
          </a:r>
          <a:r>
            <a:rPr lang="en-US" dirty="0"/>
            <a:t> </a:t>
          </a:r>
          <a:endParaRPr lang="en-ID" dirty="0"/>
        </a:p>
      </dgm:t>
    </dgm:pt>
    <dgm:pt modelId="{802F97DA-4797-4023-A849-AF9EFFD6BBC4}" type="parTrans" cxnId="{38A8A5EC-51B9-434E-8778-B4203F7D268D}">
      <dgm:prSet/>
      <dgm:spPr/>
      <dgm:t>
        <a:bodyPr/>
        <a:lstStyle/>
        <a:p>
          <a:endParaRPr lang="en-ID"/>
        </a:p>
      </dgm:t>
    </dgm:pt>
    <dgm:pt modelId="{462BAACA-827C-4844-A9B3-54A9F81013E2}" type="sibTrans" cxnId="{38A8A5EC-51B9-434E-8778-B4203F7D268D}">
      <dgm:prSet/>
      <dgm:spPr/>
      <dgm:t>
        <a:bodyPr/>
        <a:lstStyle/>
        <a:p>
          <a:endParaRPr lang="en-ID"/>
        </a:p>
      </dgm:t>
    </dgm:pt>
    <dgm:pt modelId="{41857BA2-D613-4499-BE5D-0FFB6768346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4000" b="1" dirty="0">
              <a:solidFill>
                <a:schemeClr val="tx1"/>
              </a:solidFill>
            </a:rPr>
            <a:t>E</a:t>
          </a:r>
          <a:endParaRPr lang="en-ID" sz="4000" b="1" dirty="0">
            <a:solidFill>
              <a:schemeClr val="tx1"/>
            </a:solidFill>
          </a:endParaRPr>
        </a:p>
      </dgm:t>
    </dgm:pt>
    <dgm:pt modelId="{672684F6-1C4C-4A04-8B2D-0CCC4E415CB3}" type="parTrans" cxnId="{89F16E87-36EC-4823-85C2-EFDADE3452D2}">
      <dgm:prSet/>
      <dgm:spPr/>
      <dgm:t>
        <a:bodyPr/>
        <a:lstStyle/>
        <a:p>
          <a:endParaRPr lang="en-ID"/>
        </a:p>
      </dgm:t>
    </dgm:pt>
    <dgm:pt modelId="{E1C607C8-029E-43D5-BE49-34371E29E527}" type="sibTrans" cxnId="{89F16E87-36EC-4823-85C2-EFDADE3452D2}">
      <dgm:prSet/>
      <dgm:spPr/>
      <dgm:t>
        <a:bodyPr/>
        <a:lstStyle/>
        <a:p>
          <a:endParaRPr lang="en-ID"/>
        </a:p>
      </dgm:t>
    </dgm:pt>
    <dgm:pt modelId="{1349D01C-F6B5-4297-8A39-BEDC5FEF514E}">
      <dgm:prSet phldrT="[Text]"/>
      <dgm:spPr/>
      <dgm:t>
        <a:bodyPr/>
        <a:lstStyle/>
        <a:p>
          <a:r>
            <a:rPr lang="en-US" dirty="0" err="1"/>
            <a:t>Enyahkan</a:t>
          </a:r>
          <a:r>
            <a:rPr lang="en-US" dirty="0"/>
            <a:t> Asap </a:t>
          </a:r>
          <a:r>
            <a:rPr lang="en-US" dirty="0" err="1"/>
            <a:t>Rokok</a:t>
          </a:r>
          <a:r>
            <a:rPr lang="en-US" dirty="0"/>
            <a:t> </a:t>
          </a:r>
          <a:endParaRPr lang="en-ID" dirty="0"/>
        </a:p>
      </dgm:t>
    </dgm:pt>
    <dgm:pt modelId="{A8DB49EC-DE2E-45D7-BBAD-B9A79003586D}" type="parTrans" cxnId="{D670023D-68E5-4580-9477-E515F294C946}">
      <dgm:prSet/>
      <dgm:spPr/>
      <dgm:t>
        <a:bodyPr/>
        <a:lstStyle/>
        <a:p>
          <a:endParaRPr lang="en-ID"/>
        </a:p>
      </dgm:t>
    </dgm:pt>
    <dgm:pt modelId="{03D9A7B2-D8CE-49B6-AD43-74E9A7ACC9E1}" type="sibTrans" cxnId="{D670023D-68E5-4580-9477-E515F294C946}">
      <dgm:prSet/>
      <dgm:spPr/>
      <dgm:t>
        <a:bodyPr/>
        <a:lstStyle/>
        <a:p>
          <a:endParaRPr lang="en-ID"/>
        </a:p>
      </dgm:t>
    </dgm:pt>
    <dgm:pt modelId="{EEF189F5-DA72-435D-AF24-B4C62C2ECA4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4000" b="1" dirty="0">
              <a:solidFill>
                <a:schemeClr val="tx1"/>
              </a:solidFill>
            </a:rPr>
            <a:t>R</a:t>
          </a:r>
          <a:endParaRPr lang="en-ID" sz="4000" b="1" dirty="0">
            <a:solidFill>
              <a:schemeClr val="tx1"/>
            </a:solidFill>
          </a:endParaRPr>
        </a:p>
      </dgm:t>
    </dgm:pt>
    <dgm:pt modelId="{2E0A3B3E-3489-44F0-BAE5-80DC9B736A61}" type="parTrans" cxnId="{FFE09B76-C6C2-4DE1-B811-8CF8F8F0DD2C}">
      <dgm:prSet/>
      <dgm:spPr/>
      <dgm:t>
        <a:bodyPr/>
        <a:lstStyle/>
        <a:p>
          <a:endParaRPr lang="en-ID"/>
        </a:p>
      </dgm:t>
    </dgm:pt>
    <dgm:pt modelId="{F41F7353-A2B2-4902-8376-3A35CFD1FC00}" type="sibTrans" cxnId="{FFE09B76-C6C2-4DE1-B811-8CF8F8F0DD2C}">
      <dgm:prSet/>
      <dgm:spPr/>
      <dgm:t>
        <a:bodyPr/>
        <a:lstStyle/>
        <a:p>
          <a:endParaRPr lang="en-ID"/>
        </a:p>
      </dgm:t>
    </dgm:pt>
    <dgm:pt modelId="{FBEFAF96-57EC-45F0-A696-0C2F162C0137}">
      <dgm:prSet phldrT="[Text]"/>
      <dgm:spPr/>
      <dgm:t>
        <a:bodyPr/>
        <a:lstStyle/>
        <a:p>
          <a:r>
            <a:rPr lang="en-US" dirty="0" err="1"/>
            <a:t>Rajin</a:t>
          </a:r>
          <a:r>
            <a:rPr lang="en-US" dirty="0"/>
            <a:t> </a:t>
          </a:r>
          <a:r>
            <a:rPr lang="en-US" dirty="0" err="1"/>
            <a:t>Aktivitas</a:t>
          </a:r>
          <a:r>
            <a:rPr lang="en-US" dirty="0"/>
            <a:t> </a:t>
          </a:r>
          <a:r>
            <a:rPr lang="en-US" dirty="0" err="1"/>
            <a:t>Fisik</a:t>
          </a:r>
          <a:r>
            <a:rPr lang="en-US" dirty="0"/>
            <a:t> </a:t>
          </a:r>
          <a:endParaRPr lang="en-ID" dirty="0"/>
        </a:p>
      </dgm:t>
    </dgm:pt>
    <dgm:pt modelId="{53925AC5-965F-4D14-9C3E-CAC2B82C6DC2}" type="parTrans" cxnId="{011066BC-4169-406E-88E5-56F21DD88298}">
      <dgm:prSet/>
      <dgm:spPr/>
      <dgm:t>
        <a:bodyPr/>
        <a:lstStyle/>
        <a:p>
          <a:endParaRPr lang="en-ID"/>
        </a:p>
      </dgm:t>
    </dgm:pt>
    <dgm:pt modelId="{64CE1563-E93B-49EA-8252-4EC9FEC3F275}" type="sibTrans" cxnId="{011066BC-4169-406E-88E5-56F21DD88298}">
      <dgm:prSet/>
      <dgm:spPr/>
      <dgm:t>
        <a:bodyPr/>
        <a:lstStyle/>
        <a:p>
          <a:endParaRPr lang="en-ID"/>
        </a:p>
      </dgm:t>
    </dgm:pt>
    <dgm:pt modelId="{2936E1DB-EACA-4207-8CFE-2E32D25B3BF8}" type="pres">
      <dgm:prSet presAssocID="{5C0887FB-9BC8-4E96-8AC2-D6497238B5F3}" presName="linearFlow" presStyleCnt="0">
        <dgm:presLayoutVars>
          <dgm:dir/>
          <dgm:animLvl val="lvl"/>
          <dgm:resizeHandles val="exact"/>
        </dgm:presLayoutVars>
      </dgm:prSet>
      <dgm:spPr/>
    </dgm:pt>
    <dgm:pt modelId="{653F63B2-1181-4CE4-A076-A5188002E15E}" type="pres">
      <dgm:prSet presAssocID="{F0A1115D-3122-4D82-8D07-EC493031DA01}" presName="composite" presStyleCnt="0"/>
      <dgm:spPr/>
    </dgm:pt>
    <dgm:pt modelId="{1E759130-BE27-4F3C-9AA9-9E39C37F37F0}" type="pres">
      <dgm:prSet presAssocID="{F0A1115D-3122-4D82-8D07-EC493031DA0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B2CC1DC-4DF2-4CB4-A4BF-B33EACD80B1B}" type="pres">
      <dgm:prSet presAssocID="{F0A1115D-3122-4D82-8D07-EC493031DA01}" presName="descendantText" presStyleLbl="alignAcc1" presStyleIdx="0" presStyleCnt="3">
        <dgm:presLayoutVars>
          <dgm:bulletEnabled val="1"/>
        </dgm:presLayoutVars>
      </dgm:prSet>
      <dgm:spPr/>
    </dgm:pt>
    <dgm:pt modelId="{7EE63830-3B47-4444-AEC0-F2F1AB994051}" type="pres">
      <dgm:prSet presAssocID="{164D9BD3-5D8B-4056-A88A-3099B273BD0F}" presName="sp" presStyleCnt="0"/>
      <dgm:spPr/>
    </dgm:pt>
    <dgm:pt modelId="{8DE329D3-379C-4F01-92A2-FCDFE7832955}" type="pres">
      <dgm:prSet presAssocID="{41857BA2-D613-4499-BE5D-0FFB67683460}" presName="composite" presStyleCnt="0"/>
      <dgm:spPr/>
    </dgm:pt>
    <dgm:pt modelId="{945DC03C-C444-480A-BDCE-219BB72DB369}" type="pres">
      <dgm:prSet presAssocID="{41857BA2-D613-4499-BE5D-0FFB6768346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D2444F7-5A4B-4454-B345-E76273CE6E77}" type="pres">
      <dgm:prSet presAssocID="{41857BA2-D613-4499-BE5D-0FFB67683460}" presName="descendantText" presStyleLbl="alignAcc1" presStyleIdx="1" presStyleCnt="3">
        <dgm:presLayoutVars>
          <dgm:bulletEnabled val="1"/>
        </dgm:presLayoutVars>
      </dgm:prSet>
      <dgm:spPr/>
    </dgm:pt>
    <dgm:pt modelId="{301C35F3-46C9-4660-A671-CCEDCC3DC23A}" type="pres">
      <dgm:prSet presAssocID="{E1C607C8-029E-43D5-BE49-34371E29E527}" presName="sp" presStyleCnt="0"/>
      <dgm:spPr/>
    </dgm:pt>
    <dgm:pt modelId="{7CEC70E5-EE34-450E-8412-9E3B8F289CC5}" type="pres">
      <dgm:prSet presAssocID="{EEF189F5-DA72-435D-AF24-B4C62C2ECA40}" presName="composite" presStyleCnt="0"/>
      <dgm:spPr/>
    </dgm:pt>
    <dgm:pt modelId="{83D7FC02-C0C2-4E59-BEEA-13162EE267D3}" type="pres">
      <dgm:prSet presAssocID="{EEF189F5-DA72-435D-AF24-B4C62C2ECA4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FD0E317-6A16-403C-A5DC-AFACA46E6D02}" type="pres">
      <dgm:prSet presAssocID="{EEF189F5-DA72-435D-AF24-B4C62C2ECA4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8D9BC1A-2A88-48F7-BD81-27D5DE2BC3CA}" type="presOf" srcId="{F0A1115D-3122-4D82-8D07-EC493031DA01}" destId="{1E759130-BE27-4F3C-9AA9-9E39C37F37F0}" srcOrd="0" destOrd="0" presId="urn:microsoft.com/office/officeart/2005/8/layout/chevron2"/>
    <dgm:cxn modelId="{85548D1F-02EC-43F5-8720-4E12F66A121F}" type="presOf" srcId="{FBEFAF96-57EC-45F0-A696-0C2F162C0137}" destId="{CFD0E317-6A16-403C-A5DC-AFACA46E6D02}" srcOrd="0" destOrd="0" presId="urn:microsoft.com/office/officeart/2005/8/layout/chevron2"/>
    <dgm:cxn modelId="{D670023D-68E5-4580-9477-E515F294C946}" srcId="{41857BA2-D613-4499-BE5D-0FFB67683460}" destId="{1349D01C-F6B5-4297-8A39-BEDC5FEF514E}" srcOrd="0" destOrd="0" parTransId="{A8DB49EC-DE2E-45D7-BBAD-B9A79003586D}" sibTransId="{03D9A7B2-D8CE-49B6-AD43-74E9A7ACC9E1}"/>
    <dgm:cxn modelId="{FFE09B76-C6C2-4DE1-B811-8CF8F8F0DD2C}" srcId="{5C0887FB-9BC8-4E96-8AC2-D6497238B5F3}" destId="{EEF189F5-DA72-435D-AF24-B4C62C2ECA40}" srcOrd="2" destOrd="0" parTransId="{2E0A3B3E-3489-44F0-BAE5-80DC9B736A61}" sibTransId="{F41F7353-A2B2-4902-8376-3A35CFD1FC00}"/>
    <dgm:cxn modelId="{644A5479-BEB2-412F-A24B-65D2AC7E09BE}" srcId="{5C0887FB-9BC8-4E96-8AC2-D6497238B5F3}" destId="{F0A1115D-3122-4D82-8D07-EC493031DA01}" srcOrd="0" destOrd="0" parTransId="{068F18C9-C772-4AAC-8D75-0CBB7ECAF96E}" sibTransId="{164D9BD3-5D8B-4056-A88A-3099B273BD0F}"/>
    <dgm:cxn modelId="{89F16E87-36EC-4823-85C2-EFDADE3452D2}" srcId="{5C0887FB-9BC8-4E96-8AC2-D6497238B5F3}" destId="{41857BA2-D613-4499-BE5D-0FFB67683460}" srcOrd="1" destOrd="0" parTransId="{672684F6-1C4C-4A04-8B2D-0CCC4E415CB3}" sibTransId="{E1C607C8-029E-43D5-BE49-34371E29E527}"/>
    <dgm:cxn modelId="{7241139F-7141-4731-88BC-095536BFE77A}" type="presOf" srcId="{5C0887FB-9BC8-4E96-8AC2-D6497238B5F3}" destId="{2936E1DB-EACA-4207-8CFE-2E32D25B3BF8}" srcOrd="0" destOrd="0" presId="urn:microsoft.com/office/officeart/2005/8/layout/chevron2"/>
    <dgm:cxn modelId="{011066BC-4169-406E-88E5-56F21DD88298}" srcId="{EEF189F5-DA72-435D-AF24-B4C62C2ECA40}" destId="{FBEFAF96-57EC-45F0-A696-0C2F162C0137}" srcOrd="0" destOrd="0" parTransId="{53925AC5-965F-4D14-9C3E-CAC2B82C6DC2}" sibTransId="{64CE1563-E93B-49EA-8252-4EC9FEC3F275}"/>
    <dgm:cxn modelId="{CF3423C5-CB6A-4D26-89FA-DDA9A54F0F47}" type="presOf" srcId="{41857BA2-D613-4499-BE5D-0FFB67683460}" destId="{945DC03C-C444-480A-BDCE-219BB72DB369}" srcOrd="0" destOrd="0" presId="urn:microsoft.com/office/officeart/2005/8/layout/chevron2"/>
    <dgm:cxn modelId="{4AC591D0-A8D5-482C-9A48-4378C1F38EA6}" type="presOf" srcId="{EEF189F5-DA72-435D-AF24-B4C62C2ECA40}" destId="{83D7FC02-C0C2-4E59-BEEA-13162EE267D3}" srcOrd="0" destOrd="0" presId="urn:microsoft.com/office/officeart/2005/8/layout/chevron2"/>
    <dgm:cxn modelId="{DAA34ADC-27BD-463F-A7E5-03B2E505F3B7}" type="presOf" srcId="{1349D01C-F6B5-4297-8A39-BEDC5FEF514E}" destId="{CD2444F7-5A4B-4454-B345-E76273CE6E77}" srcOrd="0" destOrd="0" presId="urn:microsoft.com/office/officeart/2005/8/layout/chevron2"/>
    <dgm:cxn modelId="{94A59BE0-6668-471B-A8D7-038967B3A659}" type="presOf" srcId="{A93274D2-0BBE-482D-8FA4-9E482AA46FB8}" destId="{DB2CC1DC-4DF2-4CB4-A4BF-B33EACD80B1B}" srcOrd="0" destOrd="0" presId="urn:microsoft.com/office/officeart/2005/8/layout/chevron2"/>
    <dgm:cxn modelId="{38A8A5EC-51B9-434E-8778-B4203F7D268D}" srcId="{F0A1115D-3122-4D82-8D07-EC493031DA01}" destId="{A93274D2-0BBE-482D-8FA4-9E482AA46FB8}" srcOrd="0" destOrd="0" parTransId="{802F97DA-4797-4023-A849-AF9EFFD6BBC4}" sibTransId="{462BAACA-827C-4844-A9B3-54A9F81013E2}"/>
    <dgm:cxn modelId="{E448806E-8D0B-4DED-955A-E7036EC77FF9}" type="presParOf" srcId="{2936E1DB-EACA-4207-8CFE-2E32D25B3BF8}" destId="{653F63B2-1181-4CE4-A076-A5188002E15E}" srcOrd="0" destOrd="0" presId="urn:microsoft.com/office/officeart/2005/8/layout/chevron2"/>
    <dgm:cxn modelId="{9C7F581C-A081-4D3C-A69D-0D470308F598}" type="presParOf" srcId="{653F63B2-1181-4CE4-A076-A5188002E15E}" destId="{1E759130-BE27-4F3C-9AA9-9E39C37F37F0}" srcOrd="0" destOrd="0" presId="urn:microsoft.com/office/officeart/2005/8/layout/chevron2"/>
    <dgm:cxn modelId="{3D8A0A02-A2FB-4065-A981-F7B125D747E6}" type="presParOf" srcId="{653F63B2-1181-4CE4-A076-A5188002E15E}" destId="{DB2CC1DC-4DF2-4CB4-A4BF-B33EACD80B1B}" srcOrd="1" destOrd="0" presId="urn:microsoft.com/office/officeart/2005/8/layout/chevron2"/>
    <dgm:cxn modelId="{DAF317FE-0229-40CB-956F-FF64F4AB9834}" type="presParOf" srcId="{2936E1DB-EACA-4207-8CFE-2E32D25B3BF8}" destId="{7EE63830-3B47-4444-AEC0-F2F1AB994051}" srcOrd="1" destOrd="0" presId="urn:microsoft.com/office/officeart/2005/8/layout/chevron2"/>
    <dgm:cxn modelId="{693247B9-EF2F-48EA-821D-BEBEBAB0BC1B}" type="presParOf" srcId="{2936E1DB-EACA-4207-8CFE-2E32D25B3BF8}" destId="{8DE329D3-379C-4F01-92A2-FCDFE7832955}" srcOrd="2" destOrd="0" presId="urn:microsoft.com/office/officeart/2005/8/layout/chevron2"/>
    <dgm:cxn modelId="{D0A7E0A4-30BD-4CF9-A557-5E8A6392726E}" type="presParOf" srcId="{8DE329D3-379C-4F01-92A2-FCDFE7832955}" destId="{945DC03C-C444-480A-BDCE-219BB72DB369}" srcOrd="0" destOrd="0" presId="urn:microsoft.com/office/officeart/2005/8/layout/chevron2"/>
    <dgm:cxn modelId="{B0FEABC9-E4BB-47FE-86FF-2EEDFB6951CB}" type="presParOf" srcId="{8DE329D3-379C-4F01-92A2-FCDFE7832955}" destId="{CD2444F7-5A4B-4454-B345-E76273CE6E77}" srcOrd="1" destOrd="0" presId="urn:microsoft.com/office/officeart/2005/8/layout/chevron2"/>
    <dgm:cxn modelId="{E9803240-26ED-4BD0-BA71-A454008E86A2}" type="presParOf" srcId="{2936E1DB-EACA-4207-8CFE-2E32D25B3BF8}" destId="{301C35F3-46C9-4660-A671-CCEDCC3DC23A}" srcOrd="3" destOrd="0" presId="urn:microsoft.com/office/officeart/2005/8/layout/chevron2"/>
    <dgm:cxn modelId="{5CC96449-0CEE-487F-93EA-9C9724F55AE6}" type="presParOf" srcId="{2936E1DB-EACA-4207-8CFE-2E32D25B3BF8}" destId="{7CEC70E5-EE34-450E-8412-9E3B8F289CC5}" srcOrd="4" destOrd="0" presId="urn:microsoft.com/office/officeart/2005/8/layout/chevron2"/>
    <dgm:cxn modelId="{CB92C124-F57E-468C-9E90-8A6CE603438B}" type="presParOf" srcId="{7CEC70E5-EE34-450E-8412-9E3B8F289CC5}" destId="{83D7FC02-C0C2-4E59-BEEA-13162EE267D3}" srcOrd="0" destOrd="0" presId="urn:microsoft.com/office/officeart/2005/8/layout/chevron2"/>
    <dgm:cxn modelId="{177022E8-61EA-4EEE-A54E-D5A9CDA4F4A4}" type="presParOf" srcId="{7CEC70E5-EE34-450E-8412-9E3B8F289CC5}" destId="{CFD0E317-6A16-403C-A5DC-AFACA46E6D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833A17-A136-4434-B69F-0EC451CA6C1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5F9897A-491A-42AE-B16A-B72FAA2E0967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4000" b="1" dirty="0">
              <a:solidFill>
                <a:schemeClr val="tx1"/>
              </a:solidFill>
            </a:rPr>
            <a:t>D</a:t>
          </a:r>
          <a:endParaRPr lang="en-ID" sz="4000" b="1" dirty="0">
            <a:solidFill>
              <a:schemeClr val="tx1"/>
            </a:solidFill>
          </a:endParaRPr>
        </a:p>
      </dgm:t>
    </dgm:pt>
    <dgm:pt modelId="{D0F08DE9-6149-4FA1-8F13-0FA8BCB350ED}" type="parTrans" cxnId="{BE03D0B7-5561-40FD-BA1E-59611E38CADF}">
      <dgm:prSet/>
      <dgm:spPr/>
      <dgm:t>
        <a:bodyPr/>
        <a:lstStyle/>
        <a:p>
          <a:endParaRPr lang="en-ID"/>
        </a:p>
      </dgm:t>
    </dgm:pt>
    <dgm:pt modelId="{E8F97CEC-7010-4698-A37C-7EBCCB17EB4C}" type="sibTrans" cxnId="{BE03D0B7-5561-40FD-BA1E-59611E38CADF}">
      <dgm:prSet/>
      <dgm:spPr/>
      <dgm:t>
        <a:bodyPr/>
        <a:lstStyle/>
        <a:p>
          <a:endParaRPr lang="en-ID"/>
        </a:p>
      </dgm:t>
    </dgm:pt>
    <dgm:pt modelId="{70FF5E15-04B0-4D40-A0D9-AAB46C41F96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4000" dirty="0">
              <a:solidFill>
                <a:schemeClr val="tx1"/>
              </a:solidFill>
            </a:rPr>
            <a:t>I</a:t>
          </a:r>
          <a:endParaRPr lang="en-ID" sz="4000" dirty="0">
            <a:solidFill>
              <a:schemeClr val="tx1"/>
            </a:solidFill>
          </a:endParaRPr>
        </a:p>
      </dgm:t>
    </dgm:pt>
    <dgm:pt modelId="{7CD5C8D3-E619-4AF5-A0EC-ACCAFF56B99E}" type="parTrans" cxnId="{84BDCAB8-047D-4235-921A-63E3E9CDBC97}">
      <dgm:prSet/>
      <dgm:spPr/>
      <dgm:t>
        <a:bodyPr/>
        <a:lstStyle/>
        <a:p>
          <a:endParaRPr lang="en-ID"/>
        </a:p>
      </dgm:t>
    </dgm:pt>
    <dgm:pt modelId="{E6D53654-68C3-4DFF-ACC8-9BC56FE26E57}" type="sibTrans" cxnId="{84BDCAB8-047D-4235-921A-63E3E9CDBC97}">
      <dgm:prSet/>
      <dgm:spPr/>
      <dgm:t>
        <a:bodyPr/>
        <a:lstStyle/>
        <a:p>
          <a:endParaRPr lang="en-ID"/>
        </a:p>
      </dgm:t>
    </dgm:pt>
    <dgm:pt modelId="{08BE81FD-C90C-4054-9228-CBC0AB61603D}">
      <dgm:prSet phldrT="[Text]"/>
      <dgm:spPr/>
      <dgm:t>
        <a:bodyPr/>
        <a:lstStyle/>
        <a:p>
          <a:r>
            <a:rPr lang="en-US" dirty="0" err="1"/>
            <a:t>Istirahat</a:t>
          </a:r>
          <a:r>
            <a:rPr lang="en-US" dirty="0"/>
            <a:t> yang </a:t>
          </a:r>
          <a:r>
            <a:rPr lang="en-US" dirty="0" err="1"/>
            <a:t>cukup</a:t>
          </a:r>
          <a:endParaRPr lang="en-ID" dirty="0"/>
        </a:p>
      </dgm:t>
    </dgm:pt>
    <dgm:pt modelId="{F06EC248-36A0-4032-B253-613D53C9EC61}" type="parTrans" cxnId="{B2D2C940-EA57-4EC7-8379-87482459EB87}">
      <dgm:prSet/>
      <dgm:spPr/>
      <dgm:t>
        <a:bodyPr/>
        <a:lstStyle/>
        <a:p>
          <a:endParaRPr lang="en-ID"/>
        </a:p>
      </dgm:t>
    </dgm:pt>
    <dgm:pt modelId="{08386ADB-6C71-49BD-8E0E-E556F1C02937}" type="sibTrans" cxnId="{B2D2C940-EA57-4EC7-8379-87482459EB87}">
      <dgm:prSet/>
      <dgm:spPr/>
      <dgm:t>
        <a:bodyPr/>
        <a:lstStyle/>
        <a:p>
          <a:endParaRPr lang="en-ID"/>
        </a:p>
      </dgm:t>
    </dgm:pt>
    <dgm:pt modelId="{2451149E-FB88-4948-A979-678094579F2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4000" b="1" dirty="0">
              <a:solidFill>
                <a:schemeClr val="tx1"/>
              </a:solidFill>
            </a:rPr>
            <a:t>K</a:t>
          </a:r>
          <a:endParaRPr lang="en-ID" sz="4000" b="1" dirty="0">
            <a:solidFill>
              <a:schemeClr val="tx1"/>
            </a:solidFill>
          </a:endParaRPr>
        </a:p>
      </dgm:t>
    </dgm:pt>
    <dgm:pt modelId="{874A6A58-C239-4097-8113-E49AA4618317}" type="parTrans" cxnId="{6CBA14A3-ECAB-44F9-89EC-F76B2F6651D2}">
      <dgm:prSet/>
      <dgm:spPr/>
      <dgm:t>
        <a:bodyPr/>
        <a:lstStyle/>
        <a:p>
          <a:endParaRPr lang="en-ID"/>
        </a:p>
      </dgm:t>
    </dgm:pt>
    <dgm:pt modelId="{267461F3-A8A9-4B8B-AEDC-2ABC925DA637}" type="sibTrans" cxnId="{6CBA14A3-ECAB-44F9-89EC-F76B2F6651D2}">
      <dgm:prSet/>
      <dgm:spPr/>
      <dgm:t>
        <a:bodyPr/>
        <a:lstStyle/>
        <a:p>
          <a:endParaRPr lang="en-ID"/>
        </a:p>
      </dgm:t>
    </dgm:pt>
    <dgm:pt modelId="{4C126663-519F-4ADC-B3C7-EA083B0A017A}">
      <dgm:prSet phldrT="[Text]"/>
      <dgm:spPr/>
      <dgm:t>
        <a:bodyPr/>
        <a:lstStyle/>
        <a:p>
          <a:r>
            <a:rPr lang="en-US" dirty="0"/>
            <a:t>Kelola </a:t>
          </a:r>
          <a:r>
            <a:rPr lang="en-US" dirty="0" err="1"/>
            <a:t>Stres</a:t>
          </a:r>
          <a:r>
            <a:rPr lang="en-US" dirty="0"/>
            <a:t> </a:t>
          </a:r>
          <a:endParaRPr lang="en-ID" dirty="0"/>
        </a:p>
      </dgm:t>
    </dgm:pt>
    <dgm:pt modelId="{C924C0C8-2D4F-4459-83B8-9037020D4E24}" type="parTrans" cxnId="{105A465B-B390-4BF3-9E1C-FE19C7D24729}">
      <dgm:prSet/>
      <dgm:spPr/>
      <dgm:t>
        <a:bodyPr/>
        <a:lstStyle/>
        <a:p>
          <a:endParaRPr lang="en-ID"/>
        </a:p>
      </dgm:t>
    </dgm:pt>
    <dgm:pt modelId="{D3F0EF2B-CC48-43A7-B896-302DB63B7BAB}" type="sibTrans" cxnId="{105A465B-B390-4BF3-9E1C-FE19C7D24729}">
      <dgm:prSet/>
      <dgm:spPr/>
      <dgm:t>
        <a:bodyPr/>
        <a:lstStyle/>
        <a:p>
          <a:endParaRPr lang="en-ID"/>
        </a:p>
      </dgm:t>
    </dgm:pt>
    <dgm:pt modelId="{744E1532-450D-4A8B-8D17-0BE6A0138DC9}">
      <dgm:prSet phldrT="[Text]"/>
      <dgm:spPr/>
      <dgm:t>
        <a:bodyPr/>
        <a:lstStyle/>
        <a:p>
          <a:r>
            <a:rPr lang="en-US" dirty="0"/>
            <a:t>Diet </a:t>
          </a:r>
          <a:r>
            <a:rPr lang="en-US" dirty="0" err="1"/>
            <a:t>Sehat</a:t>
          </a:r>
          <a:r>
            <a:rPr lang="en-US" dirty="0"/>
            <a:t> dan </a:t>
          </a:r>
          <a:r>
            <a:rPr lang="en-US" dirty="0" err="1"/>
            <a:t>Seimbang</a:t>
          </a:r>
          <a:r>
            <a:rPr lang="en-US" dirty="0"/>
            <a:t> </a:t>
          </a:r>
          <a:endParaRPr lang="en-ID" dirty="0"/>
        </a:p>
      </dgm:t>
    </dgm:pt>
    <dgm:pt modelId="{6E19F086-78F2-4DB6-9F70-65180F5305A0}" type="sibTrans" cxnId="{8CF9E1B3-2D29-47FD-A090-3133359AC44F}">
      <dgm:prSet/>
      <dgm:spPr/>
      <dgm:t>
        <a:bodyPr/>
        <a:lstStyle/>
        <a:p>
          <a:endParaRPr lang="en-ID"/>
        </a:p>
      </dgm:t>
    </dgm:pt>
    <dgm:pt modelId="{C3AC5B03-1703-4995-9736-EB33F3F68639}" type="parTrans" cxnId="{8CF9E1B3-2D29-47FD-A090-3133359AC44F}">
      <dgm:prSet/>
      <dgm:spPr/>
      <dgm:t>
        <a:bodyPr/>
        <a:lstStyle/>
        <a:p>
          <a:endParaRPr lang="en-ID"/>
        </a:p>
      </dgm:t>
    </dgm:pt>
    <dgm:pt modelId="{9D41784B-3EBF-4287-ADB9-CB8E4E78FC02}" type="pres">
      <dgm:prSet presAssocID="{CF833A17-A136-4434-B69F-0EC451CA6C1F}" presName="linearFlow" presStyleCnt="0">
        <dgm:presLayoutVars>
          <dgm:dir/>
          <dgm:animLvl val="lvl"/>
          <dgm:resizeHandles val="exact"/>
        </dgm:presLayoutVars>
      </dgm:prSet>
      <dgm:spPr/>
    </dgm:pt>
    <dgm:pt modelId="{96AFC882-39CB-4EBA-BCF5-9C13883FBF0D}" type="pres">
      <dgm:prSet presAssocID="{15F9897A-491A-42AE-B16A-B72FAA2E0967}" presName="composite" presStyleCnt="0"/>
      <dgm:spPr/>
    </dgm:pt>
    <dgm:pt modelId="{FA2FEF2A-18F8-43E4-8CA7-42175C8E0E86}" type="pres">
      <dgm:prSet presAssocID="{15F9897A-491A-42AE-B16A-B72FAA2E096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B1B8B46-658E-4ACB-AA05-132A6BA17EDB}" type="pres">
      <dgm:prSet presAssocID="{15F9897A-491A-42AE-B16A-B72FAA2E0967}" presName="descendantText" presStyleLbl="alignAcc1" presStyleIdx="0" presStyleCnt="3">
        <dgm:presLayoutVars>
          <dgm:bulletEnabled val="1"/>
        </dgm:presLayoutVars>
      </dgm:prSet>
      <dgm:spPr/>
    </dgm:pt>
    <dgm:pt modelId="{D75516A9-B657-4395-81EA-5AB0CF7BD17B}" type="pres">
      <dgm:prSet presAssocID="{E8F97CEC-7010-4698-A37C-7EBCCB17EB4C}" presName="sp" presStyleCnt="0"/>
      <dgm:spPr/>
    </dgm:pt>
    <dgm:pt modelId="{8BAD8011-A785-40C6-AD20-768233E0C35C}" type="pres">
      <dgm:prSet presAssocID="{70FF5E15-04B0-4D40-A0D9-AAB46C41F96C}" presName="composite" presStyleCnt="0"/>
      <dgm:spPr/>
    </dgm:pt>
    <dgm:pt modelId="{169C2411-9A1D-4621-870C-4F98448E6FC2}" type="pres">
      <dgm:prSet presAssocID="{70FF5E15-04B0-4D40-A0D9-AAB46C41F96C}" presName="parentText" presStyleLbl="alignNode1" presStyleIdx="1" presStyleCnt="3" custLinFactNeighborX="33" custLinFactNeighborY="1593">
        <dgm:presLayoutVars>
          <dgm:chMax val="1"/>
          <dgm:bulletEnabled val="1"/>
        </dgm:presLayoutVars>
      </dgm:prSet>
      <dgm:spPr/>
    </dgm:pt>
    <dgm:pt modelId="{D1CE30C8-B677-4FFE-95C1-99536F97F74B}" type="pres">
      <dgm:prSet presAssocID="{70FF5E15-04B0-4D40-A0D9-AAB46C41F96C}" presName="descendantText" presStyleLbl="alignAcc1" presStyleIdx="1" presStyleCnt="3" custLinFactNeighborX="0">
        <dgm:presLayoutVars>
          <dgm:bulletEnabled val="1"/>
        </dgm:presLayoutVars>
      </dgm:prSet>
      <dgm:spPr/>
    </dgm:pt>
    <dgm:pt modelId="{64BA8617-5DE7-4D01-8DE2-B2FD89B58BCA}" type="pres">
      <dgm:prSet presAssocID="{E6D53654-68C3-4DFF-ACC8-9BC56FE26E57}" presName="sp" presStyleCnt="0"/>
      <dgm:spPr/>
    </dgm:pt>
    <dgm:pt modelId="{FF70F6A2-E119-4520-9C2F-62123F5B1C91}" type="pres">
      <dgm:prSet presAssocID="{2451149E-FB88-4948-A979-678094579F2B}" presName="composite" presStyleCnt="0"/>
      <dgm:spPr/>
    </dgm:pt>
    <dgm:pt modelId="{BE04408E-B01C-4628-97D3-5414982D502F}" type="pres">
      <dgm:prSet presAssocID="{2451149E-FB88-4948-A979-678094579F2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31F7C81-2EB8-4327-AC89-31073D8B8D4B}" type="pres">
      <dgm:prSet presAssocID="{2451149E-FB88-4948-A979-678094579F2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2D2C940-EA57-4EC7-8379-87482459EB87}" srcId="{70FF5E15-04B0-4D40-A0D9-AAB46C41F96C}" destId="{08BE81FD-C90C-4054-9228-CBC0AB61603D}" srcOrd="0" destOrd="0" parTransId="{F06EC248-36A0-4032-B253-613D53C9EC61}" sibTransId="{08386ADB-6C71-49BD-8E0E-E556F1C02937}"/>
    <dgm:cxn modelId="{105A465B-B390-4BF3-9E1C-FE19C7D24729}" srcId="{2451149E-FB88-4948-A979-678094579F2B}" destId="{4C126663-519F-4ADC-B3C7-EA083B0A017A}" srcOrd="0" destOrd="0" parTransId="{C924C0C8-2D4F-4459-83B8-9037020D4E24}" sibTransId="{D3F0EF2B-CC48-43A7-B896-302DB63B7BAB}"/>
    <dgm:cxn modelId="{5C4AF464-FABE-436E-A98A-CBB746199C1B}" type="presOf" srcId="{4C126663-519F-4ADC-B3C7-EA083B0A017A}" destId="{A31F7C81-2EB8-4327-AC89-31073D8B8D4B}" srcOrd="0" destOrd="0" presId="urn:microsoft.com/office/officeart/2005/8/layout/chevron2"/>
    <dgm:cxn modelId="{94836770-30A3-40D3-B800-0674FE3784FD}" type="presOf" srcId="{08BE81FD-C90C-4054-9228-CBC0AB61603D}" destId="{D1CE30C8-B677-4FFE-95C1-99536F97F74B}" srcOrd="0" destOrd="0" presId="urn:microsoft.com/office/officeart/2005/8/layout/chevron2"/>
    <dgm:cxn modelId="{9D67DA57-366A-4167-9764-057192BAAD3C}" type="presOf" srcId="{70FF5E15-04B0-4D40-A0D9-AAB46C41F96C}" destId="{169C2411-9A1D-4621-870C-4F98448E6FC2}" srcOrd="0" destOrd="0" presId="urn:microsoft.com/office/officeart/2005/8/layout/chevron2"/>
    <dgm:cxn modelId="{4AB21583-ECBC-4DFD-8A6E-EEB16AA72ACA}" type="presOf" srcId="{15F9897A-491A-42AE-B16A-B72FAA2E0967}" destId="{FA2FEF2A-18F8-43E4-8CA7-42175C8E0E86}" srcOrd="0" destOrd="0" presId="urn:microsoft.com/office/officeart/2005/8/layout/chevron2"/>
    <dgm:cxn modelId="{6CBA14A3-ECAB-44F9-89EC-F76B2F6651D2}" srcId="{CF833A17-A136-4434-B69F-0EC451CA6C1F}" destId="{2451149E-FB88-4948-A979-678094579F2B}" srcOrd="2" destOrd="0" parTransId="{874A6A58-C239-4097-8113-E49AA4618317}" sibTransId="{267461F3-A8A9-4B8B-AEDC-2ABC925DA637}"/>
    <dgm:cxn modelId="{FFAC61B1-560C-4B60-BB41-0529D641DAFE}" type="presOf" srcId="{CF833A17-A136-4434-B69F-0EC451CA6C1F}" destId="{9D41784B-3EBF-4287-ADB9-CB8E4E78FC02}" srcOrd="0" destOrd="0" presId="urn:microsoft.com/office/officeart/2005/8/layout/chevron2"/>
    <dgm:cxn modelId="{8CF9E1B3-2D29-47FD-A090-3133359AC44F}" srcId="{15F9897A-491A-42AE-B16A-B72FAA2E0967}" destId="{744E1532-450D-4A8B-8D17-0BE6A0138DC9}" srcOrd="0" destOrd="0" parTransId="{C3AC5B03-1703-4995-9736-EB33F3F68639}" sibTransId="{6E19F086-78F2-4DB6-9F70-65180F5305A0}"/>
    <dgm:cxn modelId="{BE03D0B7-5561-40FD-BA1E-59611E38CADF}" srcId="{CF833A17-A136-4434-B69F-0EC451CA6C1F}" destId="{15F9897A-491A-42AE-B16A-B72FAA2E0967}" srcOrd="0" destOrd="0" parTransId="{D0F08DE9-6149-4FA1-8F13-0FA8BCB350ED}" sibTransId="{E8F97CEC-7010-4698-A37C-7EBCCB17EB4C}"/>
    <dgm:cxn modelId="{84BDCAB8-047D-4235-921A-63E3E9CDBC97}" srcId="{CF833A17-A136-4434-B69F-0EC451CA6C1F}" destId="{70FF5E15-04B0-4D40-A0D9-AAB46C41F96C}" srcOrd="1" destOrd="0" parTransId="{7CD5C8D3-E619-4AF5-A0EC-ACCAFF56B99E}" sibTransId="{E6D53654-68C3-4DFF-ACC8-9BC56FE26E57}"/>
    <dgm:cxn modelId="{B168F6D4-E3F1-470C-B40F-2033412B188A}" type="presOf" srcId="{744E1532-450D-4A8B-8D17-0BE6A0138DC9}" destId="{6B1B8B46-658E-4ACB-AA05-132A6BA17EDB}" srcOrd="0" destOrd="0" presId="urn:microsoft.com/office/officeart/2005/8/layout/chevron2"/>
    <dgm:cxn modelId="{80381BE0-B3EC-45A0-A191-700A1F4BF4F4}" type="presOf" srcId="{2451149E-FB88-4948-A979-678094579F2B}" destId="{BE04408E-B01C-4628-97D3-5414982D502F}" srcOrd="0" destOrd="0" presId="urn:microsoft.com/office/officeart/2005/8/layout/chevron2"/>
    <dgm:cxn modelId="{7F3D6325-FEFD-4138-BEB2-E249D4DB2A93}" type="presParOf" srcId="{9D41784B-3EBF-4287-ADB9-CB8E4E78FC02}" destId="{96AFC882-39CB-4EBA-BCF5-9C13883FBF0D}" srcOrd="0" destOrd="0" presId="urn:microsoft.com/office/officeart/2005/8/layout/chevron2"/>
    <dgm:cxn modelId="{0FBBA40A-B8EC-42B2-956A-1609FD43E389}" type="presParOf" srcId="{96AFC882-39CB-4EBA-BCF5-9C13883FBF0D}" destId="{FA2FEF2A-18F8-43E4-8CA7-42175C8E0E86}" srcOrd="0" destOrd="0" presId="urn:microsoft.com/office/officeart/2005/8/layout/chevron2"/>
    <dgm:cxn modelId="{AE931B2B-EF0A-42F2-96C8-FCABB2B5B183}" type="presParOf" srcId="{96AFC882-39CB-4EBA-BCF5-9C13883FBF0D}" destId="{6B1B8B46-658E-4ACB-AA05-132A6BA17EDB}" srcOrd="1" destOrd="0" presId="urn:microsoft.com/office/officeart/2005/8/layout/chevron2"/>
    <dgm:cxn modelId="{598542DB-592B-408D-81D7-E0A49C8C5BED}" type="presParOf" srcId="{9D41784B-3EBF-4287-ADB9-CB8E4E78FC02}" destId="{D75516A9-B657-4395-81EA-5AB0CF7BD17B}" srcOrd="1" destOrd="0" presId="urn:microsoft.com/office/officeart/2005/8/layout/chevron2"/>
    <dgm:cxn modelId="{43191209-7F1B-4116-A13C-D5976D21028E}" type="presParOf" srcId="{9D41784B-3EBF-4287-ADB9-CB8E4E78FC02}" destId="{8BAD8011-A785-40C6-AD20-768233E0C35C}" srcOrd="2" destOrd="0" presId="urn:microsoft.com/office/officeart/2005/8/layout/chevron2"/>
    <dgm:cxn modelId="{C495A05E-9258-4D9F-8386-038472457A41}" type="presParOf" srcId="{8BAD8011-A785-40C6-AD20-768233E0C35C}" destId="{169C2411-9A1D-4621-870C-4F98448E6FC2}" srcOrd="0" destOrd="0" presId="urn:microsoft.com/office/officeart/2005/8/layout/chevron2"/>
    <dgm:cxn modelId="{A8E557E5-2FF4-45A0-A80A-5E3A754C6543}" type="presParOf" srcId="{8BAD8011-A785-40C6-AD20-768233E0C35C}" destId="{D1CE30C8-B677-4FFE-95C1-99536F97F74B}" srcOrd="1" destOrd="0" presId="urn:microsoft.com/office/officeart/2005/8/layout/chevron2"/>
    <dgm:cxn modelId="{CFC566AB-28BF-4C32-B50F-95DFB0BAE851}" type="presParOf" srcId="{9D41784B-3EBF-4287-ADB9-CB8E4E78FC02}" destId="{64BA8617-5DE7-4D01-8DE2-B2FD89B58BCA}" srcOrd="3" destOrd="0" presId="urn:microsoft.com/office/officeart/2005/8/layout/chevron2"/>
    <dgm:cxn modelId="{FD86CEA9-6C1E-4FDE-BD2E-FE4A1A0C91E4}" type="presParOf" srcId="{9D41784B-3EBF-4287-ADB9-CB8E4E78FC02}" destId="{FF70F6A2-E119-4520-9C2F-62123F5B1C91}" srcOrd="4" destOrd="0" presId="urn:microsoft.com/office/officeart/2005/8/layout/chevron2"/>
    <dgm:cxn modelId="{115BF4A0-5D0F-4E3D-ACCD-2515B68428AF}" type="presParOf" srcId="{FF70F6A2-E119-4520-9C2F-62123F5B1C91}" destId="{BE04408E-B01C-4628-97D3-5414982D502F}" srcOrd="0" destOrd="0" presId="urn:microsoft.com/office/officeart/2005/8/layout/chevron2"/>
    <dgm:cxn modelId="{F3DE42BE-885B-4F0D-8632-CA2727BFCC3F}" type="presParOf" srcId="{FF70F6A2-E119-4520-9C2F-62123F5B1C91}" destId="{A31F7C81-2EB8-4327-AC89-31073D8B8D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FED76-73E5-4B76-B3F3-0B748B817500}">
      <dsp:nvSpPr>
        <dsp:cNvPr id="0" name=""/>
        <dsp:cNvSpPr/>
      </dsp:nvSpPr>
      <dsp:spPr>
        <a:xfrm>
          <a:off x="400764" y="92"/>
          <a:ext cx="2892772" cy="173566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</a:rPr>
            <a:t>Latar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belakang</a:t>
          </a:r>
          <a:endParaRPr lang="en-ID" sz="2900" b="1" kern="1200" dirty="0">
            <a:solidFill>
              <a:schemeClr val="tx1"/>
            </a:solidFill>
          </a:endParaRPr>
        </a:p>
      </dsp:txBody>
      <dsp:txXfrm>
        <a:off x="400764" y="92"/>
        <a:ext cx="2892772" cy="1735663"/>
      </dsp:txXfrm>
    </dsp:sp>
    <dsp:sp modelId="{C7BA2803-D1B0-48C9-BAC3-087889DF5C3E}">
      <dsp:nvSpPr>
        <dsp:cNvPr id="0" name=""/>
        <dsp:cNvSpPr/>
      </dsp:nvSpPr>
      <dsp:spPr>
        <a:xfrm>
          <a:off x="3582813" y="92"/>
          <a:ext cx="2892772" cy="1735663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</a:rPr>
            <a:t>Tumbang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Dewasa</a:t>
          </a:r>
          <a:endParaRPr lang="en-ID" sz="2900" b="1" kern="1200" dirty="0">
            <a:solidFill>
              <a:schemeClr val="tx1"/>
            </a:solidFill>
          </a:endParaRPr>
        </a:p>
      </dsp:txBody>
      <dsp:txXfrm>
        <a:off x="3582813" y="92"/>
        <a:ext cx="2892772" cy="1735663"/>
      </dsp:txXfrm>
    </dsp:sp>
    <dsp:sp modelId="{B32B1D67-BCEC-4677-B6A8-3AFE544FC3DD}">
      <dsp:nvSpPr>
        <dsp:cNvPr id="0" name=""/>
        <dsp:cNvSpPr/>
      </dsp:nvSpPr>
      <dsp:spPr>
        <a:xfrm>
          <a:off x="6764863" y="20416"/>
          <a:ext cx="2892772" cy="1735663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</a:rPr>
            <a:t>Indikator</a:t>
          </a:r>
          <a:r>
            <a:rPr lang="en-US" sz="2900" b="1" kern="1200" dirty="0">
              <a:solidFill>
                <a:schemeClr val="tx1"/>
              </a:solidFill>
            </a:rPr>
            <a:t> Utama Kesehatan </a:t>
          </a:r>
          <a:r>
            <a:rPr lang="en-US" sz="2900" b="1" kern="1200" dirty="0" err="1">
              <a:solidFill>
                <a:schemeClr val="tx1"/>
              </a:solidFill>
            </a:rPr>
            <a:t>Usia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Dewasa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Pria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endParaRPr lang="en-ID" sz="2900" b="1" kern="1200" dirty="0">
            <a:solidFill>
              <a:schemeClr val="tx1"/>
            </a:solidFill>
          </a:endParaRPr>
        </a:p>
      </dsp:txBody>
      <dsp:txXfrm>
        <a:off x="6764863" y="20416"/>
        <a:ext cx="2892772" cy="1735663"/>
      </dsp:txXfrm>
    </dsp:sp>
    <dsp:sp modelId="{37DA31DC-BB8F-45F4-B101-547AD67449C5}">
      <dsp:nvSpPr>
        <dsp:cNvPr id="0" name=""/>
        <dsp:cNvSpPr/>
      </dsp:nvSpPr>
      <dsp:spPr>
        <a:xfrm>
          <a:off x="1991789" y="2025032"/>
          <a:ext cx="2892772" cy="173566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</a:rPr>
            <a:t>Faktor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yg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menghambat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kesehatan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laki-laki</a:t>
          </a:r>
          <a:endParaRPr lang="en-ID" sz="2900" b="1" kern="1200" dirty="0">
            <a:solidFill>
              <a:schemeClr val="tx1"/>
            </a:solidFill>
          </a:endParaRPr>
        </a:p>
      </dsp:txBody>
      <dsp:txXfrm>
        <a:off x="1991789" y="2025032"/>
        <a:ext cx="2892772" cy="1735663"/>
      </dsp:txXfrm>
    </dsp:sp>
    <dsp:sp modelId="{080A1ACB-1722-42BA-82A7-D10A72129F2A}">
      <dsp:nvSpPr>
        <dsp:cNvPr id="0" name=""/>
        <dsp:cNvSpPr/>
      </dsp:nvSpPr>
      <dsp:spPr>
        <a:xfrm>
          <a:off x="5173838" y="2025032"/>
          <a:ext cx="2892772" cy="1735663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</a:rPr>
            <a:t>Upaya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Individu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utk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mengatasi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penyakit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endParaRPr lang="en-ID" sz="2900" b="1" kern="1200" dirty="0">
            <a:solidFill>
              <a:schemeClr val="tx1"/>
            </a:solidFill>
          </a:endParaRPr>
        </a:p>
      </dsp:txBody>
      <dsp:txXfrm>
        <a:off x="5173838" y="2025032"/>
        <a:ext cx="2892772" cy="17356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B64E9-0D67-4981-8837-758257F35BED}">
      <dsp:nvSpPr>
        <dsp:cNvPr id="0" name=""/>
        <dsp:cNvSpPr/>
      </dsp:nvSpPr>
      <dsp:spPr>
        <a:xfrm>
          <a:off x="3167466" y="-23543"/>
          <a:ext cx="3723466" cy="3723466"/>
        </a:xfrm>
        <a:prstGeom prst="circularArrow">
          <a:avLst>
            <a:gd name="adj1" fmla="val 5544"/>
            <a:gd name="adj2" fmla="val 330680"/>
            <a:gd name="adj3" fmla="val 13739962"/>
            <a:gd name="adj4" fmla="val 1740789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8C42C-BCE5-41F8-8334-E018CFC11184}">
      <dsp:nvSpPr>
        <dsp:cNvPr id="0" name=""/>
        <dsp:cNvSpPr/>
      </dsp:nvSpPr>
      <dsp:spPr>
        <a:xfrm>
          <a:off x="4143933" y="1552"/>
          <a:ext cx="1770533" cy="885266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</a:rPr>
            <a:t>Kanker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r>
            <a:rPr lang="en-US" sz="2300" b="1" kern="1200" dirty="0" err="1">
              <a:solidFill>
                <a:schemeClr val="tx1"/>
              </a:solidFill>
            </a:rPr>
            <a:t>payudara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endParaRPr lang="en-ID" sz="2300" b="1" kern="1200" dirty="0">
            <a:solidFill>
              <a:schemeClr val="tx1"/>
            </a:solidFill>
          </a:endParaRPr>
        </a:p>
      </dsp:txBody>
      <dsp:txXfrm>
        <a:off x="4187148" y="44767"/>
        <a:ext cx="1684103" cy="798836"/>
      </dsp:txXfrm>
    </dsp:sp>
    <dsp:sp modelId="{8D08DD75-BA3F-4DE8-8108-1A2D464468B4}">
      <dsp:nvSpPr>
        <dsp:cNvPr id="0" name=""/>
        <dsp:cNvSpPr/>
      </dsp:nvSpPr>
      <dsp:spPr>
        <a:xfrm>
          <a:off x="5654051" y="1098717"/>
          <a:ext cx="1770533" cy="885266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</a:rPr>
            <a:t>Kanker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r>
            <a:rPr lang="en-US" sz="2300" b="1" kern="1200" dirty="0" err="1">
              <a:solidFill>
                <a:schemeClr val="tx1"/>
              </a:solidFill>
            </a:rPr>
            <a:t>serviks</a:t>
          </a:r>
          <a:endParaRPr lang="en-ID" sz="2300" b="1" kern="1200" dirty="0">
            <a:solidFill>
              <a:schemeClr val="tx1"/>
            </a:solidFill>
          </a:endParaRPr>
        </a:p>
      </dsp:txBody>
      <dsp:txXfrm>
        <a:off x="5697266" y="1141932"/>
        <a:ext cx="1684103" cy="798836"/>
      </dsp:txXfrm>
    </dsp:sp>
    <dsp:sp modelId="{5D4C7053-9C76-4E60-9966-CDDE05D24025}">
      <dsp:nvSpPr>
        <dsp:cNvPr id="0" name=""/>
        <dsp:cNvSpPr/>
      </dsp:nvSpPr>
      <dsp:spPr>
        <a:xfrm>
          <a:off x="5077237" y="2873968"/>
          <a:ext cx="1770533" cy="885266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</a:rPr>
            <a:t>Kanker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r>
            <a:rPr lang="en-US" sz="2300" b="1" kern="1200" dirty="0" err="1">
              <a:solidFill>
                <a:schemeClr val="tx1"/>
              </a:solidFill>
            </a:rPr>
            <a:t>hati</a:t>
          </a:r>
          <a:endParaRPr lang="en-ID" sz="2300" b="1" kern="1200" dirty="0">
            <a:solidFill>
              <a:schemeClr val="tx1"/>
            </a:solidFill>
          </a:endParaRPr>
        </a:p>
      </dsp:txBody>
      <dsp:txXfrm>
        <a:off x="5120452" y="2917183"/>
        <a:ext cx="1684103" cy="798836"/>
      </dsp:txXfrm>
    </dsp:sp>
    <dsp:sp modelId="{009A5983-5223-417D-A492-D268FCC8F60D}">
      <dsp:nvSpPr>
        <dsp:cNvPr id="0" name=""/>
        <dsp:cNvSpPr/>
      </dsp:nvSpPr>
      <dsp:spPr>
        <a:xfrm>
          <a:off x="3210628" y="2873968"/>
          <a:ext cx="1770533" cy="88526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Leukemia </a:t>
          </a:r>
          <a:endParaRPr lang="en-ID" sz="2300" b="1" kern="1200" dirty="0">
            <a:solidFill>
              <a:schemeClr val="tx1"/>
            </a:solidFill>
          </a:endParaRPr>
        </a:p>
      </dsp:txBody>
      <dsp:txXfrm>
        <a:off x="3253843" y="2917183"/>
        <a:ext cx="1684103" cy="798836"/>
      </dsp:txXfrm>
    </dsp:sp>
    <dsp:sp modelId="{0FA7F574-C785-4C12-8D20-CA0F1C56626B}">
      <dsp:nvSpPr>
        <dsp:cNvPr id="0" name=""/>
        <dsp:cNvSpPr/>
      </dsp:nvSpPr>
      <dsp:spPr>
        <a:xfrm>
          <a:off x="2633815" y="1098717"/>
          <a:ext cx="1770533" cy="88526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</a:rPr>
            <a:t>Kanker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r>
            <a:rPr lang="en-US" sz="2300" b="1" kern="1200" dirty="0" err="1">
              <a:solidFill>
                <a:schemeClr val="tx1"/>
              </a:solidFill>
            </a:rPr>
            <a:t>paru-paru</a:t>
          </a:r>
          <a:endParaRPr lang="en-ID" sz="2300" b="1" kern="1200" dirty="0">
            <a:solidFill>
              <a:schemeClr val="tx1"/>
            </a:solidFill>
          </a:endParaRPr>
        </a:p>
      </dsp:txBody>
      <dsp:txXfrm>
        <a:off x="2677030" y="1141932"/>
        <a:ext cx="1684103" cy="7988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645C1-0DD3-476C-B4EA-8AEDA8B6D4AB}">
      <dsp:nvSpPr>
        <dsp:cNvPr id="0" name=""/>
        <dsp:cNvSpPr/>
      </dsp:nvSpPr>
      <dsp:spPr>
        <a:xfrm>
          <a:off x="4023360" y="459"/>
          <a:ext cx="6035040" cy="1790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1,6 </a:t>
          </a:r>
          <a:r>
            <a:rPr lang="en-US" sz="3300" kern="1200" dirty="0" err="1"/>
            <a:t>miliar</a:t>
          </a:r>
          <a:r>
            <a:rPr lang="en-US" sz="3300" kern="1200" dirty="0"/>
            <a:t> org </a:t>
          </a:r>
          <a:r>
            <a:rPr lang="en-US" sz="3300" kern="1200" dirty="0" err="1"/>
            <a:t>dewasa</a:t>
          </a:r>
          <a:r>
            <a:rPr lang="en-US" sz="3300" kern="1200" dirty="0"/>
            <a:t> </a:t>
          </a:r>
          <a:r>
            <a:rPr lang="en-US" sz="3300" kern="1200" dirty="0" err="1"/>
            <a:t>mengalami</a:t>
          </a:r>
          <a:r>
            <a:rPr lang="en-US" sz="3300" kern="1200" dirty="0"/>
            <a:t> </a:t>
          </a:r>
          <a:r>
            <a:rPr lang="en-US" sz="3300" kern="1200" dirty="0" err="1"/>
            <a:t>kelebihan</a:t>
          </a:r>
          <a:r>
            <a:rPr lang="en-US" sz="3300" kern="1200" dirty="0"/>
            <a:t> </a:t>
          </a:r>
          <a:r>
            <a:rPr lang="en-US" sz="3300" kern="1200" dirty="0" err="1"/>
            <a:t>berat</a:t>
          </a:r>
          <a:r>
            <a:rPr lang="en-US" sz="3300" kern="1200" dirty="0"/>
            <a:t> badan </a:t>
          </a:r>
          <a:endParaRPr lang="en-ID" sz="3300" kern="1200" dirty="0"/>
        </a:p>
      </dsp:txBody>
      <dsp:txXfrm>
        <a:off x="4023360" y="224261"/>
        <a:ext cx="5363635" cy="1342810"/>
      </dsp:txXfrm>
    </dsp:sp>
    <dsp:sp modelId="{3F89E503-7FE1-4E61-B7AF-34B633B5F1DC}">
      <dsp:nvSpPr>
        <dsp:cNvPr id="0" name=""/>
        <dsp:cNvSpPr/>
      </dsp:nvSpPr>
      <dsp:spPr>
        <a:xfrm>
          <a:off x="0" y="459"/>
          <a:ext cx="4023360" cy="1790414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 err="1">
              <a:solidFill>
                <a:schemeClr val="tx1"/>
              </a:solidFill>
            </a:rPr>
            <a:t>Berat</a:t>
          </a:r>
          <a:r>
            <a:rPr lang="en-US" sz="5400" b="1" kern="1200" dirty="0">
              <a:solidFill>
                <a:schemeClr val="tx1"/>
              </a:solidFill>
            </a:rPr>
            <a:t> badan</a:t>
          </a:r>
          <a:endParaRPr lang="en-ID" sz="5400" b="1" kern="1200" dirty="0">
            <a:solidFill>
              <a:schemeClr val="tx1"/>
            </a:solidFill>
          </a:endParaRPr>
        </a:p>
      </dsp:txBody>
      <dsp:txXfrm>
        <a:off x="87401" y="87860"/>
        <a:ext cx="3848558" cy="1615612"/>
      </dsp:txXfrm>
    </dsp:sp>
    <dsp:sp modelId="{5FC7B887-3BF2-43F8-BD54-113248822EB4}">
      <dsp:nvSpPr>
        <dsp:cNvPr id="0" name=""/>
        <dsp:cNvSpPr/>
      </dsp:nvSpPr>
      <dsp:spPr>
        <a:xfrm>
          <a:off x="4023360" y="1969914"/>
          <a:ext cx="6035040" cy="1790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400 </a:t>
          </a:r>
          <a:r>
            <a:rPr lang="en-US" sz="3300" kern="1200" dirty="0" err="1"/>
            <a:t>juta</a:t>
          </a:r>
          <a:r>
            <a:rPr lang="en-US" sz="3300" kern="1200" dirty="0"/>
            <a:t> orang </a:t>
          </a:r>
          <a:r>
            <a:rPr lang="en-US" sz="3300" kern="1200" dirty="0" err="1"/>
            <a:t>mengalami</a:t>
          </a:r>
          <a:r>
            <a:rPr lang="en-US" sz="3300" kern="1200" dirty="0"/>
            <a:t> Obesitas </a:t>
          </a:r>
          <a:endParaRPr lang="en-ID" sz="3300" kern="1200" dirty="0"/>
        </a:p>
      </dsp:txBody>
      <dsp:txXfrm>
        <a:off x="4023360" y="2193716"/>
        <a:ext cx="5363635" cy="1342810"/>
      </dsp:txXfrm>
    </dsp:sp>
    <dsp:sp modelId="{217C641A-9C80-4488-AF7F-126D6ADC7FA9}">
      <dsp:nvSpPr>
        <dsp:cNvPr id="0" name=""/>
        <dsp:cNvSpPr/>
      </dsp:nvSpPr>
      <dsp:spPr>
        <a:xfrm>
          <a:off x="0" y="1969914"/>
          <a:ext cx="4023360" cy="1790414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solidFill>
                <a:schemeClr val="tx1"/>
              </a:solidFill>
            </a:rPr>
            <a:t>Obesitas</a:t>
          </a:r>
          <a:r>
            <a:rPr lang="en-US" sz="5400" kern="1200" dirty="0"/>
            <a:t> </a:t>
          </a:r>
          <a:endParaRPr lang="en-ID" sz="5400" kern="1200" dirty="0"/>
        </a:p>
      </dsp:txBody>
      <dsp:txXfrm>
        <a:off x="87401" y="2057315"/>
        <a:ext cx="3848558" cy="16156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35A88-B978-4CBE-AB91-0D68435A1B95}">
      <dsp:nvSpPr>
        <dsp:cNvPr id="0" name=""/>
        <dsp:cNvSpPr/>
      </dsp:nvSpPr>
      <dsp:spPr>
        <a:xfrm>
          <a:off x="4023360" y="459"/>
          <a:ext cx="6035040" cy="1790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 dirty="0"/>
            <a:t>2,3 </a:t>
          </a:r>
          <a:r>
            <a:rPr lang="en-US" sz="4100" kern="1200" dirty="0" err="1"/>
            <a:t>Miliar</a:t>
          </a:r>
          <a:r>
            <a:rPr lang="en-US" sz="4100" kern="1200" dirty="0"/>
            <a:t> orang </a:t>
          </a:r>
          <a:r>
            <a:rPr lang="en-US" sz="4100" kern="1200" dirty="0" err="1"/>
            <a:t>dgn</a:t>
          </a:r>
          <a:r>
            <a:rPr lang="en-US" sz="4100" kern="1200" dirty="0"/>
            <a:t> </a:t>
          </a:r>
          <a:r>
            <a:rPr lang="en-US" sz="4100" kern="1200" dirty="0" err="1"/>
            <a:t>kelebihan</a:t>
          </a:r>
          <a:r>
            <a:rPr lang="en-US" sz="4100" kern="1200" dirty="0"/>
            <a:t> </a:t>
          </a:r>
          <a:r>
            <a:rPr lang="en-US" sz="4100" kern="1200" dirty="0" err="1"/>
            <a:t>berat</a:t>
          </a:r>
          <a:r>
            <a:rPr lang="en-US" sz="4100" kern="1200" dirty="0"/>
            <a:t> badan </a:t>
          </a:r>
          <a:endParaRPr lang="en-ID" sz="4100" kern="1200" dirty="0"/>
        </a:p>
      </dsp:txBody>
      <dsp:txXfrm>
        <a:off x="4023360" y="224261"/>
        <a:ext cx="5363635" cy="1342810"/>
      </dsp:txXfrm>
    </dsp:sp>
    <dsp:sp modelId="{7A75DF90-620A-4D1B-9224-D123F8542B90}">
      <dsp:nvSpPr>
        <dsp:cNvPr id="0" name=""/>
        <dsp:cNvSpPr/>
      </dsp:nvSpPr>
      <dsp:spPr>
        <a:xfrm>
          <a:off x="0" y="459"/>
          <a:ext cx="4023360" cy="1790414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 err="1">
              <a:solidFill>
                <a:schemeClr val="tx1"/>
              </a:solidFill>
            </a:rPr>
            <a:t>Berat</a:t>
          </a:r>
          <a:r>
            <a:rPr lang="en-US" sz="5400" b="1" kern="1200" dirty="0">
              <a:solidFill>
                <a:schemeClr val="tx1"/>
              </a:solidFill>
            </a:rPr>
            <a:t> Badan</a:t>
          </a:r>
          <a:endParaRPr lang="en-ID" sz="5400" b="1" kern="1200" dirty="0">
            <a:solidFill>
              <a:schemeClr val="tx1"/>
            </a:solidFill>
          </a:endParaRPr>
        </a:p>
      </dsp:txBody>
      <dsp:txXfrm>
        <a:off x="87401" y="87860"/>
        <a:ext cx="3848558" cy="1615612"/>
      </dsp:txXfrm>
    </dsp:sp>
    <dsp:sp modelId="{45330B9F-2BB7-4BFD-97C0-55AD235395EF}">
      <dsp:nvSpPr>
        <dsp:cNvPr id="0" name=""/>
        <dsp:cNvSpPr/>
      </dsp:nvSpPr>
      <dsp:spPr>
        <a:xfrm>
          <a:off x="4023360" y="1969914"/>
          <a:ext cx="6035040" cy="1790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kern="1200" dirty="0"/>
            <a:t>700 </a:t>
          </a:r>
          <a:r>
            <a:rPr lang="en-US" sz="4100" kern="1200" dirty="0" err="1"/>
            <a:t>juta</a:t>
          </a:r>
          <a:r>
            <a:rPr lang="en-US" sz="4100" kern="1200" dirty="0"/>
            <a:t> orang </a:t>
          </a:r>
          <a:r>
            <a:rPr lang="en-US" sz="4100" kern="1200" dirty="0" err="1"/>
            <a:t>mengalami</a:t>
          </a:r>
          <a:r>
            <a:rPr lang="en-US" sz="4100" kern="1200" dirty="0"/>
            <a:t> Obesitas  </a:t>
          </a:r>
          <a:endParaRPr lang="en-ID" sz="4100" kern="1200" dirty="0"/>
        </a:p>
      </dsp:txBody>
      <dsp:txXfrm>
        <a:off x="4023360" y="2193716"/>
        <a:ext cx="5363635" cy="1342810"/>
      </dsp:txXfrm>
    </dsp:sp>
    <dsp:sp modelId="{AC42680A-C19F-4F47-B389-026D82511636}">
      <dsp:nvSpPr>
        <dsp:cNvPr id="0" name=""/>
        <dsp:cNvSpPr/>
      </dsp:nvSpPr>
      <dsp:spPr>
        <a:xfrm>
          <a:off x="0" y="1969914"/>
          <a:ext cx="4023360" cy="1790414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solidFill>
                <a:schemeClr val="tx1"/>
              </a:solidFill>
            </a:rPr>
            <a:t>Obesitas</a:t>
          </a:r>
          <a:r>
            <a:rPr lang="en-US" sz="5400" kern="1200" dirty="0"/>
            <a:t> </a:t>
          </a:r>
          <a:endParaRPr lang="en-ID" sz="5400" kern="1200" dirty="0"/>
        </a:p>
      </dsp:txBody>
      <dsp:txXfrm>
        <a:off x="87401" y="2057315"/>
        <a:ext cx="3848558" cy="16156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EC4FB-04DF-4794-9E13-5F1B9C1D8EFD}">
      <dsp:nvSpPr>
        <dsp:cNvPr id="0" name=""/>
        <dsp:cNvSpPr/>
      </dsp:nvSpPr>
      <dsp:spPr>
        <a:xfrm>
          <a:off x="6392563" y="808945"/>
          <a:ext cx="2142876" cy="2143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B5CFF-24E7-4B5D-86A0-2FD607748746}">
      <dsp:nvSpPr>
        <dsp:cNvPr id="0" name=""/>
        <dsp:cNvSpPr/>
      </dsp:nvSpPr>
      <dsp:spPr>
        <a:xfrm>
          <a:off x="6463713" y="880400"/>
          <a:ext cx="2000576" cy="2000363"/>
        </a:xfrm>
        <a:prstGeom prst="ellipse">
          <a:avLst/>
        </a:prstGeom>
        <a:solidFill>
          <a:srgbClr val="92D05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Masyarakat</a:t>
          </a:r>
          <a:endParaRPr lang="en-ID" sz="2100" b="1" kern="1200" dirty="0"/>
        </a:p>
      </dsp:txBody>
      <dsp:txXfrm>
        <a:off x="6749709" y="1166220"/>
        <a:ext cx="1428584" cy="1428723"/>
      </dsp:txXfrm>
    </dsp:sp>
    <dsp:sp modelId="{8D896F1C-C228-4AE2-9B89-DFF0FB0F6EFF}">
      <dsp:nvSpPr>
        <dsp:cNvPr id="0" name=""/>
        <dsp:cNvSpPr/>
      </dsp:nvSpPr>
      <dsp:spPr>
        <a:xfrm rot="2700000">
          <a:off x="4180419" y="811536"/>
          <a:ext cx="2137715" cy="213771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B76DA-D2F1-46E0-A6C3-EBB7F6EAA5A1}">
      <dsp:nvSpPr>
        <dsp:cNvPr id="0" name=""/>
        <dsp:cNvSpPr/>
      </dsp:nvSpPr>
      <dsp:spPr>
        <a:xfrm>
          <a:off x="4269315" y="880400"/>
          <a:ext cx="2000576" cy="2000363"/>
        </a:xfrm>
        <a:prstGeom prst="ellipse">
          <a:avLst/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LSM</a:t>
          </a:r>
          <a:endParaRPr lang="en-ID" sz="2100" b="1" kern="1200" dirty="0"/>
        </a:p>
      </dsp:txBody>
      <dsp:txXfrm>
        <a:off x="4555310" y="1166220"/>
        <a:ext cx="1428584" cy="1428723"/>
      </dsp:txXfrm>
    </dsp:sp>
    <dsp:sp modelId="{381DA97C-2A1E-4F1F-819D-55A0D9F6877C}">
      <dsp:nvSpPr>
        <dsp:cNvPr id="0" name=""/>
        <dsp:cNvSpPr/>
      </dsp:nvSpPr>
      <dsp:spPr>
        <a:xfrm rot="2700000">
          <a:off x="1965695" y="811536"/>
          <a:ext cx="2137715" cy="213771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AF4EA-BD97-4C27-869A-09CE4D4E2F18}">
      <dsp:nvSpPr>
        <dsp:cNvPr id="0" name=""/>
        <dsp:cNvSpPr/>
      </dsp:nvSpPr>
      <dsp:spPr>
        <a:xfrm>
          <a:off x="2034264" y="880400"/>
          <a:ext cx="2000576" cy="2000363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Pemerintah</a:t>
          </a:r>
          <a:endParaRPr lang="en-ID" sz="2100" b="1" kern="1200" dirty="0"/>
        </a:p>
      </dsp:txBody>
      <dsp:txXfrm>
        <a:off x="2320260" y="1166220"/>
        <a:ext cx="1428584" cy="14287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18C88-929D-4E4B-91E2-FB557B88E1DA}">
      <dsp:nvSpPr>
        <dsp:cNvPr id="0" name=""/>
        <dsp:cNvSpPr/>
      </dsp:nvSpPr>
      <dsp:spPr>
        <a:xfrm>
          <a:off x="0" y="464153"/>
          <a:ext cx="1005839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C76C5-9DA9-45D8-B6F7-6CBF4E24B53F}">
      <dsp:nvSpPr>
        <dsp:cNvPr id="0" name=""/>
        <dsp:cNvSpPr/>
      </dsp:nvSpPr>
      <dsp:spPr>
        <a:xfrm>
          <a:off x="502920" y="50873"/>
          <a:ext cx="7040880" cy="826560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chemeClr val="tx1"/>
              </a:solidFill>
            </a:rPr>
            <a:t>Usia</a:t>
          </a:r>
          <a:r>
            <a:rPr lang="en-US" sz="4000" b="1" kern="1200" dirty="0">
              <a:solidFill>
                <a:schemeClr val="tx1"/>
              </a:solidFill>
            </a:rPr>
            <a:t> </a:t>
          </a:r>
          <a:endParaRPr lang="en-ID" sz="4000" b="1" kern="1200" dirty="0">
            <a:solidFill>
              <a:schemeClr val="tx1"/>
            </a:solidFill>
          </a:endParaRPr>
        </a:p>
      </dsp:txBody>
      <dsp:txXfrm>
        <a:off x="543269" y="91222"/>
        <a:ext cx="6960182" cy="745862"/>
      </dsp:txXfrm>
    </dsp:sp>
    <dsp:sp modelId="{D51284C6-EC21-44E0-B231-9BB24AA3570F}">
      <dsp:nvSpPr>
        <dsp:cNvPr id="0" name=""/>
        <dsp:cNvSpPr/>
      </dsp:nvSpPr>
      <dsp:spPr>
        <a:xfrm>
          <a:off x="0" y="1734234"/>
          <a:ext cx="1005839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4DA63-B2FE-4438-9E30-AC001B407E99}">
      <dsp:nvSpPr>
        <dsp:cNvPr id="0" name=""/>
        <dsp:cNvSpPr/>
      </dsp:nvSpPr>
      <dsp:spPr>
        <a:xfrm>
          <a:off x="502920" y="1320953"/>
          <a:ext cx="7040880" cy="826560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Obesitas </a:t>
          </a:r>
          <a:endParaRPr lang="en-ID" sz="3600" b="1" kern="1200" dirty="0">
            <a:solidFill>
              <a:schemeClr val="tx1"/>
            </a:solidFill>
          </a:endParaRPr>
        </a:p>
      </dsp:txBody>
      <dsp:txXfrm>
        <a:off x="543269" y="1361302"/>
        <a:ext cx="6960182" cy="745862"/>
      </dsp:txXfrm>
    </dsp:sp>
    <dsp:sp modelId="{58410C0E-D751-4035-9401-22826A07561A}">
      <dsp:nvSpPr>
        <dsp:cNvPr id="0" name=""/>
        <dsp:cNvSpPr/>
      </dsp:nvSpPr>
      <dsp:spPr>
        <a:xfrm>
          <a:off x="0" y="3004314"/>
          <a:ext cx="1005839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6B041-5CC6-482D-ABBF-996BB68D249B}">
      <dsp:nvSpPr>
        <dsp:cNvPr id="0" name=""/>
        <dsp:cNvSpPr/>
      </dsp:nvSpPr>
      <dsp:spPr>
        <a:xfrm>
          <a:off x="502920" y="2591034"/>
          <a:ext cx="7040880" cy="826560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Riwayat Kesehatan Keluarga</a:t>
          </a:r>
          <a:endParaRPr lang="en-ID" sz="3600" b="1" kern="1200" dirty="0">
            <a:solidFill>
              <a:schemeClr val="tx1"/>
            </a:solidFill>
          </a:endParaRPr>
        </a:p>
      </dsp:txBody>
      <dsp:txXfrm>
        <a:off x="543269" y="2631383"/>
        <a:ext cx="6960182" cy="7458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54266-643C-4DB7-932C-21BD09D60C9F}">
      <dsp:nvSpPr>
        <dsp:cNvPr id="0" name=""/>
        <dsp:cNvSpPr/>
      </dsp:nvSpPr>
      <dsp:spPr>
        <a:xfrm>
          <a:off x="0" y="0"/>
          <a:ext cx="3760788" cy="37607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4154C-9826-444B-9F4E-41D7B697E0F0}">
      <dsp:nvSpPr>
        <dsp:cNvPr id="0" name=""/>
        <dsp:cNvSpPr/>
      </dsp:nvSpPr>
      <dsp:spPr>
        <a:xfrm>
          <a:off x="1880394" y="0"/>
          <a:ext cx="8178005" cy="3760788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Pola </a:t>
          </a:r>
          <a:r>
            <a:rPr lang="en-US" sz="5300" kern="1200" dirty="0" err="1"/>
            <a:t>makan</a:t>
          </a:r>
          <a:r>
            <a:rPr lang="en-US" sz="5300" kern="1200" dirty="0"/>
            <a:t> </a:t>
          </a:r>
          <a:endParaRPr lang="en-ID" sz="5300" kern="1200" dirty="0"/>
        </a:p>
      </dsp:txBody>
      <dsp:txXfrm>
        <a:off x="1880394" y="0"/>
        <a:ext cx="8178005" cy="1128238"/>
      </dsp:txXfrm>
    </dsp:sp>
    <dsp:sp modelId="{4FC6BBAA-1C92-49C0-8CDD-701B3E716A44}">
      <dsp:nvSpPr>
        <dsp:cNvPr id="0" name=""/>
        <dsp:cNvSpPr/>
      </dsp:nvSpPr>
      <dsp:spPr>
        <a:xfrm>
          <a:off x="658139" y="1128238"/>
          <a:ext cx="2444509" cy="24445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37999-9180-46EA-BCA2-D11922975811}">
      <dsp:nvSpPr>
        <dsp:cNvPr id="0" name=""/>
        <dsp:cNvSpPr/>
      </dsp:nvSpPr>
      <dsp:spPr>
        <a:xfrm>
          <a:off x="1880394" y="1128238"/>
          <a:ext cx="8178005" cy="2444509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 err="1"/>
            <a:t>Paparan</a:t>
          </a:r>
          <a:r>
            <a:rPr lang="en-US" sz="5300" kern="1200" dirty="0"/>
            <a:t> </a:t>
          </a:r>
          <a:r>
            <a:rPr lang="en-US" sz="5300" kern="1200" dirty="0" err="1"/>
            <a:t>bahan</a:t>
          </a:r>
          <a:r>
            <a:rPr lang="en-US" sz="5300" kern="1200" dirty="0"/>
            <a:t> </a:t>
          </a:r>
          <a:r>
            <a:rPr lang="en-US" sz="5300" kern="1200" dirty="0" err="1"/>
            <a:t>kimia</a:t>
          </a:r>
          <a:r>
            <a:rPr lang="en-US" sz="5300" kern="1200" dirty="0"/>
            <a:t> </a:t>
          </a:r>
          <a:endParaRPr lang="en-ID" sz="5300" kern="1200" dirty="0"/>
        </a:p>
      </dsp:txBody>
      <dsp:txXfrm>
        <a:off x="1880394" y="1128238"/>
        <a:ext cx="8178005" cy="1128235"/>
      </dsp:txXfrm>
    </dsp:sp>
    <dsp:sp modelId="{74F11212-FCB0-4265-ADF5-2D7E74ECE2A6}">
      <dsp:nvSpPr>
        <dsp:cNvPr id="0" name=""/>
        <dsp:cNvSpPr/>
      </dsp:nvSpPr>
      <dsp:spPr>
        <a:xfrm>
          <a:off x="1316276" y="2256473"/>
          <a:ext cx="1128235" cy="112823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4CA78-6618-4902-A7D6-B82EDBE8C2E4}">
      <dsp:nvSpPr>
        <dsp:cNvPr id="0" name=""/>
        <dsp:cNvSpPr/>
      </dsp:nvSpPr>
      <dsp:spPr>
        <a:xfrm>
          <a:off x="1880394" y="2256473"/>
          <a:ext cx="8178005" cy="1128235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 err="1"/>
            <a:t>Penyakit</a:t>
          </a:r>
          <a:r>
            <a:rPr lang="en-US" sz="5300" kern="1200" dirty="0"/>
            <a:t> </a:t>
          </a:r>
          <a:r>
            <a:rPr lang="en-US" sz="5300" kern="1200" dirty="0" err="1"/>
            <a:t>menular</a:t>
          </a:r>
          <a:r>
            <a:rPr lang="en-US" sz="5300" kern="1200" dirty="0"/>
            <a:t> </a:t>
          </a:r>
          <a:r>
            <a:rPr lang="en-US" sz="5300" kern="1200" dirty="0" err="1"/>
            <a:t>seksual</a:t>
          </a:r>
          <a:r>
            <a:rPr lang="en-US" sz="5300" kern="1200" dirty="0"/>
            <a:t> </a:t>
          </a:r>
          <a:endParaRPr lang="en-ID" sz="5300" kern="1200" dirty="0"/>
        </a:p>
      </dsp:txBody>
      <dsp:txXfrm>
        <a:off x="1880394" y="2256473"/>
        <a:ext cx="8178005" cy="11282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09632-BBEC-43CD-BF62-040F6686F108}">
      <dsp:nvSpPr>
        <dsp:cNvPr id="0" name=""/>
        <dsp:cNvSpPr/>
      </dsp:nvSpPr>
      <dsp:spPr>
        <a:xfrm rot="5400000">
          <a:off x="-207688" y="208419"/>
          <a:ext cx="1384586" cy="969210"/>
        </a:xfrm>
        <a:prstGeom prst="chevron">
          <a:avLst/>
        </a:prstGeom>
        <a:solidFill>
          <a:srgbClr val="00B0F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900" kern="1200" dirty="0"/>
        </a:p>
      </dsp:txBody>
      <dsp:txXfrm rot="-5400000">
        <a:off x="0" y="485336"/>
        <a:ext cx="969210" cy="415376"/>
      </dsp:txXfrm>
    </dsp:sp>
    <dsp:sp modelId="{5AB371C5-689C-464E-8958-182F555BB33F}">
      <dsp:nvSpPr>
        <dsp:cNvPr id="0" name=""/>
        <dsp:cNvSpPr/>
      </dsp:nvSpPr>
      <dsp:spPr>
        <a:xfrm rot="5400000">
          <a:off x="5063814" y="-4093872"/>
          <a:ext cx="899981" cy="90891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600" kern="1200" dirty="0"/>
            <a:t>Testis </a:t>
          </a:r>
          <a:r>
            <a:rPr lang="en-US" sz="4600" kern="1200" dirty="0" err="1"/>
            <a:t>tidak</a:t>
          </a:r>
          <a:r>
            <a:rPr lang="en-US" sz="4600" kern="1200" dirty="0"/>
            <a:t> </a:t>
          </a:r>
          <a:r>
            <a:rPr lang="en-US" sz="4600" kern="1200" dirty="0" err="1"/>
            <a:t>turun</a:t>
          </a:r>
          <a:r>
            <a:rPr lang="en-US" sz="4600" kern="1200" dirty="0"/>
            <a:t> (</a:t>
          </a:r>
          <a:r>
            <a:rPr lang="en-US" sz="4600" kern="1200" dirty="0" err="1"/>
            <a:t>Kriptorkismus</a:t>
          </a:r>
          <a:r>
            <a:rPr lang="en-US" sz="4600" kern="1200" dirty="0"/>
            <a:t>) </a:t>
          </a:r>
          <a:endParaRPr lang="en-ID" sz="4600" kern="1200" dirty="0"/>
        </a:p>
      </dsp:txBody>
      <dsp:txXfrm rot="-5400000">
        <a:off x="969211" y="44664"/>
        <a:ext cx="9045256" cy="812115"/>
      </dsp:txXfrm>
    </dsp:sp>
    <dsp:sp modelId="{4D987CE2-2412-4DC3-A1CA-30C868ED069D}">
      <dsp:nvSpPr>
        <dsp:cNvPr id="0" name=""/>
        <dsp:cNvSpPr/>
      </dsp:nvSpPr>
      <dsp:spPr>
        <a:xfrm rot="5400000">
          <a:off x="-207688" y="1395788"/>
          <a:ext cx="1384586" cy="969210"/>
        </a:xfrm>
        <a:prstGeom prst="chevron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900" kern="1200" dirty="0"/>
        </a:p>
      </dsp:txBody>
      <dsp:txXfrm rot="-5400000">
        <a:off x="0" y="1672705"/>
        <a:ext cx="969210" cy="415376"/>
      </dsp:txXfrm>
    </dsp:sp>
    <dsp:sp modelId="{7C39652D-9B6A-4DA9-A064-760D518B554D}">
      <dsp:nvSpPr>
        <dsp:cNvPr id="0" name=""/>
        <dsp:cNvSpPr/>
      </dsp:nvSpPr>
      <dsp:spPr>
        <a:xfrm rot="5400000">
          <a:off x="5063814" y="-2906503"/>
          <a:ext cx="899981" cy="90891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600" kern="1200" dirty="0" err="1"/>
            <a:t>Pernah</a:t>
          </a:r>
          <a:r>
            <a:rPr lang="en-US" sz="4600" kern="1200" dirty="0"/>
            <a:t> </a:t>
          </a:r>
          <a:r>
            <a:rPr lang="en-US" sz="4600" kern="1200" dirty="0" err="1"/>
            <a:t>menderita</a:t>
          </a:r>
          <a:r>
            <a:rPr lang="en-US" sz="4600" kern="1200" dirty="0"/>
            <a:t> </a:t>
          </a:r>
          <a:r>
            <a:rPr lang="en-US" sz="4600" kern="1200" dirty="0" err="1"/>
            <a:t>kanker</a:t>
          </a:r>
          <a:r>
            <a:rPr lang="en-US" sz="4600" kern="1200" dirty="0"/>
            <a:t> testis </a:t>
          </a:r>
          <a:endParaRPr lang="en-ID" sz="4600" kern="1200" dirty="0"/>
        </a:p>
      </dsp:txBody>
      <dsp:txXfrm rot="-5400000">
        <a:off x="969211" y="1232033"/>
        <a:ext cx="9045256" cy="812115"/>
      </dsp:txXfrm>
    </dsp:sp>
    <dsp:sp modelId="{1382621A-2980-4B60-9DDA-EADFCAEF959A}">
      <dsp:nvSpPr>
        <dsp:cNvPr id="0" name=""/>
        <dsp:cNvSpPr/>
      </dsp:nvSpPr>
      <dsp:spPr>
        <a:xfrm rot="5400000">
          <a:off x="-207688" y="2583157"/>
          <a:ext cx="1384586" cy="969210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900" kern="1200" dirty="0"/>
        </a:p>
      </dsp:txBody>
      <dsp:txXfrm rot="-5400000">
        <a:off x="0" y="2860074"/>
        <a:ext cx="969210" cy="415376"/>
      </dsp:txXfrm>
    </dsp:sp>
    <dsp:sp modelId="{EDD0FCBB-2A44-4C95-8C01-A571E82645A9}">
      <dsp:nvSpPr>
        <dsp:cNvPr id="0" name=""/>
        <dsp:cNvSpPr/>
      </dsp:nvSpPr>
      <dsp:spPr>
        <a:xfrm rot="5400000">
          <a:off x="5063814" y="-1719134"/>
          <a:ext cx="899981" cy="90891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600" kern="1200" dirty="0"/>
            <a:t>Riwayat </a:t>
          </a:r>
          <a:r>
            <a:rPr lang="en-US" sz="4600" kern="1200" dirty="0" err="1"/>
            <a:t>kesehatan</a:t>
          </a:r>
          <a:r>
            <a:rPr lang="en-US" sz="4600" kern="1200" dirty="0"/>
            <a:t> </a:t>
          </a:r>
          <a:r>
            <a:rPr lang="en-US" sz="4600" kern="1200" dirty="0" err="1"/>
            <a:t>keluarga</a:t>
          </a:r>
          <a:r>
            <a:rPr lang="en-US" sz="4600" kern="1200" dirty="0"/>
            <a:t> </a:t>
          </a:r>
          <a:endParaRPr lang="en-ID" sz="4600" kern="1200" dirty="0"/>
        </a:p>
      </dsp:txBody>
      <dsp:txXfrm rot="-5400000">
        <a:off x="969211" y="2419402"/>
        <a:ext cx="9045256" cy="8121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1A06B-936E-429D-9AF9-222ACF5A7CBD}">
      <dsp:nvSpPr>
        <dsp:cNvPr id="0" name=""/>
        <dsp:cNvSpPr/>
      </dsp:nvSpPr>
      <dsp:spPr>
        <a:xfrm>
          <a:off x="1727699" y="0"/>
          <a:ext cx="3958908" cy="3958908"/>
        </a:xfrm>
        <a:prstGeom prst="triangle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1BE11-7420-45D0-BD01-ABC0849F0E35}">
      <dsp:nvSpPr>
        <dsp:cNvPr id="0" name=""/>
        <dsp:cNvSpPr/>
      </dsp:nvSpPr>
      <dsp:spPr>
        <a:xfrm>
          <a:off x="3707153" y="398017"/>
          <a:ext cx="2573290" cy="937147"/>
        </a:xfrm>
        <a:prstGeom prst="roundRect">
          <a:avLst/>
        </a:prstGeom>
        <a:solidFill>
          <a:srgbClr val="00B0F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Usia</a:t>
          </a:r>
          <a:r>
            <a:rPr lang="en-US" sz="3600" b="1" kern="1200" dirty="0"/>
            <a:t> </a:t>
          </a:r>
          <a:endParaRPr lang="en-ID" sz="3600" b="1" kern="1200" dirty="0"/>
        </a:p>
      </dsp:txBody>
      <dsp:txXfrm>
        <a:off x="3752901" y="443765"/>
        <a:ext cx="2481794" cy="845651"/>
      </dsp:txXfrm>
    </dsp:sp>
    <dsp:sp modelId="{CCF66B34-1A92-4865-8AF2-E5C0651D5A76}">
      <dsp:nvSpPr>
        <dsp:cNvPr id="0" name=""/>
        <dsp:cNvSpPr/>
      </dsp:nvSpPr>
      <dsp:spPr>
        <a:xfrm>
          <a:off x="3487600" y="1452308"/>
          <a:ext cx="3012396" cy="937147"/>
        </a:xfrm>
        <a:prstGeom prst="roundRect">
          <a:avLst/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Tinggi Badan </a:t>
          </a:r>
          <a:endParaRPr lang="en-ID" sz="3600" b="1" kern="1200" dirty="0"/>
        </a:p>
      </dsp:txBody>
      <dsp:txXfrm>
        <a:off x="3533348" y="1498056"/>
        <a:ext cx="2920900" cy="845651"/>
      </dsp:txXfrm>
    </dsp:sp>
    <dsp:sp modelId="{2B159FB2-EC4D-4F33-9DCE-594BB2953357}">
      <dsp:nvSpPr>
        <dsp:cNvPr id="0" name=""/>
        <dsp:cNvSpPr/>
      </dsp:nvSpPr>
      <dsp:spPr>
        <a:xfrm>
          <a:off x="2593736" y="2537157"/>
          <a:ext cx="7393860" cy="937147"/>
        </a:xfrm>
        <a:prstGeom prst="roundRect">
          <a:avLst/>
        </a:prstGeom>
        <a:solidFill>
          <a:srgbClr val="92D05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Pertumbuhan</a:t>
          </a:r>
          <a:r>
            <a:rPr lang="en-US" sz="3600" kern="1200" dirty="0"/>
            <a:t> testis yang abnormal </a:t>
          </a:r>
          <a:endParaRPr lang="en-ID" sz="3600" kern="1200" dirty="0"/>
        </a:p>
      </dsp:txBody>
      <dsp:txXfrm>
        <a:off x="2639484" y="2582905"/>
        <a:ext cx="7302364" cy="84565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4633F-504A-43DF-8906-2D9E7BFAE042}">
      <dsp:nvSpPr>
        <dsp:cNvPr id="0" name=""/>
        <dsp:cNvSpPr/>
      </dsp:nvSpPr>
      <dsp:spPr>
        <a:xfrm>
          <a:off x="0" y="464153"/>
          <a:ext cx="1005839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92980-0E40-4176-8927-5EFE490F6A1A}">
      <dsp:nvSpPr>
        <dsp:cNvPr id="0" name=""/>
        <dsp:cNvSpPr/>
      </dsp:nvSpPr>
      <dsp:spPr>
        <a:xfrm>
          <a:off x="492761" y="40715"/>
          <a:ext cx="7040880" cy="826560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Advocacy (</a:t>
          </a:r>
          <a:r>
            <a:rPr lang="en-US" sz="2800" b="1" kern="1200" dirty="0" err="1">
              <a:solidFill>
                <a:schemeClr val="tx1"/>
              </a:solidFill>
            </a:rPr>
            <a:t>Advokasi</a:t>
          </a:r>
          <a:r>
            <a:rPr lang="en-US" sz="2800" b="1" kern="1200" dirty="0">
              <a:solidFill>
                <a:schemeClr val="tx1"/>
              </a:solidFill>
            </a:rPr>
            <a:t>)</a:t>
          </a:r>
          <a:endParaRPr lang="en-ID" sz="2800" b="1" kern="1200" dirty="0">
            <a:solidFill>
              <a:schemeClr val="tx1"/>
            </a:solidFill>
          </a:endParaRPr>
        </a:p>
      </dsp:txBody>
      <dsp:txXfrm>
        <a:off x="533110" y="81064"/>
        <a:ext cx="6960182" cy="745862"/>
      </dsp:txXfrm>
    </dsp:sp>
    <dsp:sp modelId="{AAAEBEA0-94C0-464A-AF31-2639A357398A}">
      <dsp:nvSpPr>
        <dsp:cNvPr id="0" name=""/>
        <dsp:cNvSpPr/>
      </dsp:nvSpPr>
      <dsp:spPr>
        <a:xfrm>
          <a:off x="0" y="1734234"/>
          <a:ext cx="1005839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E2585-60D6-4BFD-BDA4-2362272FA370}">
      <dsp:nvSpPr>
        <dsp:cNvPr id="0" name=""/>
        <dsp:cNvSpPr/>
      </dsp:nvSpPr>
      <dsp:spPr>
        <a:xfrm>
          <a:off x="502920" y="1320953"/>
          <a:ext cx="7040880" cy="826560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Social Support (</a:t>
          </a:r>
          <a:r>
            <a:rPr lang="en-US" sz="2800" b="1" kern="1200" dirty="0" err="1">
              <a:solidFill>
                <a:schemeClr val="tx1"/>
              </a:solidFill>
            </a:rPr>
            <a:t>Dukungan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Sosial</a:t>
          </a:r>
          <a:r>
            <a:rPr lang="en-US" sz="2800" b="1" kern="1200" dirty="0">
              <a:solidFill>
                <a:schemeClr val="tx1"/>
              </a:solidFill>
            </a:rPr>
            <a:t>)</a:t>
          </a:r>
          <a:endParaRPr lang="en-ID" sz="2800" b="1" kern="1200" dirty="0">
            <a:solidFill>
              <a:schemeClr val="tx1"/>
            </a:solidFill>
          </a:endParaRPr>
        </a:p>
      </dsp:txBody>
      <dsp:txXfrm>
        <a:off x="543269" y="1361302"/>
        <a:ext cx="6960182" cy="745862"/>
      </dsp:txXfrm>
    </dsp:sp>
    <dsp:sp modelId="{CC72AFA9-3525-4483-8310-492FB4AD4B75}">
      <dsp:nvSpPr>
        <dsp:cNvPr id="0" name=""/>
        <dsp:cNvSpPr/>
      </dsp:nvSpPr>
      <dsp:spPr>
        <a:xfrm>
          <a:off x="0" y="3004314"/>
          <a:ext cx="1005839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CD2C8-FD5C-4DC1-9FD6-E172FC459ABD}">
      <dsp:nvSpPr>
        <dsp:cNvPr id="0" name=""/>
        <dsp:cNvSpPr/>
      </dsp:nvSpPr>
      <dsp:spPr>
        <a:xfrm>
          <a:off x="502920" y="2591034"/>
          <a:ext cx="7040880" cy="826560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Empowerment (</a:t>
          </a:r>
          <a:r>
            <a:rPr lang="en-US" sz="2800" b="1" kern="1200" dirty="0" err="1">
              <a:solidFill>
                <a:schemeClr val="tx1"/>
              </a:solidFill>
            </a:rPr>
            <a:t>Pemberdayaan</a:t>
          </a:r>
          <a:r>
            <a:rPr lang="en-US" sz="2800" b="1" kern="1200" dirty="0">
              <a:solidFill>
                <a:schemeClr val="tx1"/>
              </a:solidFill>
            </a:rPr>
            <a:t> Masyarakat)</a:t>
          </a:r>
          <a:endParaRPr lang="en-ID" sz="2800" b="1" kern="1200" dirty="0">
            <a:solidFill>
              <a:schemeClr val="tx1"/>
            </a:solidFill>
          </a:endParaRPr>
        </a:p>
      </dsp:txBody>
      <dsp:txXfrm>
        <a:off x="543269" y="2631383"/>
        <a:ext cx="6960182" cy="7458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20DB6-C6FA-48B2-8523-5A18D9C128A7}">
      <dsp:nvSpPr>
        <dsp:cNvPr id="0" name=""/>
        <dsp:cNvSpPr/>
      </dsp:nvSpPr>
      <dsp:spPr>
        <a:xfrm rot="5400000">
          <a:off x="-207688" y="208419"/>
          <a:ext cx="1384586" cy="969210"/>
        </a:xfrm>
        <a:prstGeom prst="chevron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900" kern="1200" dirty="0"/>
        </a:p>
      </dsp:txBody>
      <dsp:txXfrm rot="-5400000">
        <a:off x="0" y="485336"/>
        <a:ext cx="969210" cy="415376"/>
      </dsp:txXfrm>
    </dsp:sp>
    <dsp:sp modelId="{F6E7DE65-8298-4022-A548-539107101E61}">
      <dsp:nvSpPr>
        <dsp:cNvPr id="0" name=""/>
        <dsp:cNvSpPr/>
      </dsp:nvSpPr>
      <dsp:spPr>
        <a:xfrm rot="5400000">
          <a:off x="5063814" y="-4093872"/>
          <a:ext cx="899981" cy="90891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160" tIns="34925" rIns="34925" bIns="34925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500" kern="1200" dirty="0" err="1"/>
            <a:t>Advokasi</a:t>
          </a:r>
          <a:endParaRPr lang="en-ID" sz="5500" kern="1200" dirty="0"/>
        </a:p>
      </dsp:txBody>
      <dsp:txXfrm rot="-5400000">
        <a:off x="969211" y="44664"/>
        <a:ext cx="9045256" cy="812115"/>
      </dsp:txXfrm>
    </dsp:sp>
    <dsp:sp modelId="{697B6FB6-1F16-407D-9C8C-A8356AC49DD7}">
      <dsp:nvSpPr>
        <dsp:cNvPr id="0" name=""/>
        <dsp:cNvSpPr/>
      </dsp:nvSpPr>
      <dsp:spPr>
        <a:xfrm rot="5400000">
          <a:off x="-207688" y="1395788"/>
          <a:ext cx="1384586" cy="969210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900" kern="1200" dirty="0"/>
        </a:p>
      </dsp:txBody>
      <dsp:txXfrm rot="-5400000">
        <a:off x="0" y="1672705"/>
        <a:ext cx="969210" cy="415376"/>
      </dsp:txXfrm>
    </dsp:sp>
    <dsp:sp modelId="{257312FD-2204-42CB-A74D-1FF700E48A95}">
      <dsp:nvSpPr>
        <dsp:cNvPr id="0" name=""/>
        <dsp:cNvSpPr/>
      </dsp:nvSpPr>
      <dsp:spPr>
        <a:xfrm rot="5400000">
          <a:off x="5063814" y="-2906503"/>
          <a:ext cx="899981" cy="90891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160" tIns="34925" rIns="34925" bIns="34925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500" kern="1200" dirty="0"/>
            <a:t>Bina </a:t>
          </a:r>
          <a:r>
            <a:rPr lang="en-US" sz="5500" kern="1200" dirty="0" err="1"/>
            <a:t>Suasana</a:t>
          </a:r>
          <a:endParaRPr lang="en-ID" sz="5500" kern="1200" dirty="0"/>
        </a:p>
      </dsp:txBody>
      <dsp:txXfrm rot="-5400000">
        <a:off x="969211" y="1232033"/>
        <a:ext cx="9045256" cy="812115"/>
      </dsp:txXfrm>
    </dsp:sp>
    <dsp:sp modelId="{BB776C10-7064-43BA-83E4-36B45304009D}">
      <dsp:nvSpPr>
        <dsp:cNvPr id="0" name=""/>
        <dsp:cNvSpPr/>
      </dsp:nvSpPr>
      <dsp:spPr>
        <a:xfrm rot="5400000">
          <a:off x="-207688" y="2583157"/>
          <a:ext cx="1384586" cy="969210"/>
        </a:xfrm>
        <a:prstGeom prst="chevron">
          <a:avLst/>
        </a:prstGeom>
        <a:solidFill>
          <a:srgbClr val="00B0F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900" kern="1200" dirty="0"/>
        </a:p>
      </dsp:txBody>
      <dsp:txXfrm rot="-5400000">
        <a:off x="0" y="2860074"/>
        <a:ext cx="969210" cy="415376"/>
      </dsp:txXfrm>
    </dsp:sp>
    <dsp:sp modelId="{A6E3E409-F94C-4127-BD00-E855999AEC80}">
      <dsp:nvSpPr>
        <dsp:cNvPr id="0" name=""/>
        <dsp:cNvSpPr/>
      </dsp:nvSpPr>
      <dsp:spPr>
        <a:xfrm rot="5400000">
          <a:off x="5063814" y="-1719134"/>
          <a:ext cx="899981" cy="90891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160" tIns="34925" rIns="34925" bIns="34925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500" kern="1200" dirty="0" err="1"/>
            <a:t>Pemberdayaan</a:t>
          </a:r>
          <a:r>
            <a:rPr lang="en-US" sz="5500" kern="1200" dirty="0"/>
            <a:t> Masyarakat </a:t>
          </a:r>
          <a:endParaRPr lang="en-ID" sz="5500" kern="1200" dirty="0"/>
        </a:p>
      </dsp:txBody>
      <dsp:txXfrm rot="-5400000">
        <a:off x="969211" y="2419402"/>
        <a:ext cx="9045256" cy="812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14584-90E7-4333-AB71-30E938C95215}">
      <dsp:nvSpPr>
        <dsp:cNvPr id="0" name=""/>
        <dsp:cNvSpPr/>
      </dsp:nvSpPr>
      <dsp:spPr>
        <a:xfrm>
          <a:off x="400764" y="92"/>
          <a:ext cx="2892772" cy="173566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</a:rPr>
            <a:t>Permasalahan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kesehatan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penyakit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kronik</a:t>
          </a:r>
          <a:endParaRPr lang="en-ID" sz="2900" b="1" kern="1200" dirty="0">
            <a:solidFill>
              <a:schemeClr val="tx1"/>
            </a:solidFill>
          </a:endParaRPr>
        </a:p>
      </dsp:txBody>
      <dsp:txXfrm>
        <a:off x="400764" y="92"/>
        <a:ext cx="2892772" cy="1735663"/>
      </dsp:txXfrm>
    </dsp:sp>
    <dsp:sp modelId="{2FE45951-7CFA-4CBB-917E-F947CE34F124}">
      <dsp:nvSpPr>
        <dsp:cNvPr id="0" name=""/>
        <dsp:cNvSpPr/>
      </dsp:nvSpPr>
      <dsp:spPr>
        <a:xfrm>
          <a:off x="3582813" y="92"/>
          <a:ext cx="2892772" cy="1735663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</a:rPr>
            <a:t>Prevalensi </a:t>
          </a:r>
          <a:r>
            <a:rPr lang="en-US" sz="2900" b="1" kern="1200" dirty="0" err="1">
              <a:solidFill>
                <a:schemeClr val="tx1"/>
              </a:solidFill>
            </a:rPr>
            <a:t>penyakit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kronik</a:t>
          </a:r>
          <a:endParaRPr lang="en-ID" sz="2900" b="1" kern="1200" dirty="0">
            <a:solidFill>
              <a:schemeClr val="tx1"/>
            </a:solidFill>
          </a:endParaRPr>
        </a:p>
      </dsp:txBody>
      <dsp:txXfrm>
        <a:off x="3582813" y="92"/>
        <a:ext cx="2892772" cy="1735663"/>
      </dsp:txXfrm>
    </dsp:sp>
    <dsp:sp modelId="{96FD39F8-8967-4A1C-9072-FF78C9CEA6B2}">
      <dsp:nvSpPr>
        <dsp:cNvPr id="0" name=""/>
        <dsp:cNvSpPr/>
      </dsp:nvSpPr>
      <dsp:spPr>
        <a:xfrm>
          <a:off x="6764863" y="92"/>
          <a:ext cx="2892772" cy="1735663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</a:rPr>
            <a:t>Strategi </a:t>
          </a:r>
          <a:r>
            <a:rPr lang="en-US" sz="2900" b="1" kern="1200" dirty="0" err="1">
              <a:solidFill>
                <a:schemeClr val="tx1"/>
              </a:solidFill>
            </a:rPr>
            <a:t>promosi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kesehatan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endParaRPr lang="en-ID" sz="2900" b="1" kern="1200" dirty="0">
            <a:solidFill>
              <a:schemeClr val="tx1"/>
            </a:solidFill>
          </a:endParaRPr>
        </a:p>
      </dsp:txBody>
      <dsp:txXfrm>
        <a:off x="6764863" y="92"/>
        <a:ext cx="2892772" cy="1735663"/>
      </dsp:txXfrm>
    </dsp:sp>
    <dsp:sp modelId="{960FE8E0-A199-48B7-B539-033FA32C1A92}">
      <dsp:nvSpPr>
        <dsp:cNvPr id="0" name=""/>
        <dsp:cNvSpPr/>
      </dsp:nvSpPr>
      <dsp:spPr>
        <a:xfrm>
          <a:off x="1991789" y="2025032"/>
          <a:ext cx="2892772" cy="173566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</a:rPr>
            <a:t>Tingkat </a:t>
          </a:r>
          <a:r>
            <a:rPr lang="en-US" sz="2900" b="1" kern="1200" dirty="0" err="1">
              <a:solidFill>
                <a:schemeClr val="tx1"/>
              </a:solidFill>
            </a:rPr>
            <a:t>pencegahan</a:t>
          </a:r>
          <a:r>
            <a:rPr lang="en-US" sz="2900" b="1" kern="1200" dirty="0">
              <a:solidFill>
                <a:schemeClr val="tx1"/>
              </a:solidFill>
            </a:rPr>
            <a:t> pada </a:t>
          </a:r>
          <a:r>
            <a:rPr lang="en-US" sz="2900" b="1" kern="1200" dirty="0" err="1">
              <a:solidFill>
                <a:schemeClr val="tx1"/>
              </a:solidFill>
            </a:rPr>
            <a:t>kesehatan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dewasa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pria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endParaRPr lang="en-ID" sz="2900" b="1" kern="1200" dirty="0">
            <a:solidFill>
              <a:schemeClr val="tx1"/>
            </a:solidFill>
          </a:endParaRPr>
        </a:p>
      </dsp:txBody>
      <dsp:txXfrm>
        <a:off x="1991789" y="2025032"/>
        <a:ext cx="2892772" cy="1735663"/>
      </dsp:txXfrm>
    </dsp:sp>
    <dsp:sp modelId="{19055CAA-EEB3-4ADA-A44B-593A6232B84C}">
      <dsp:nvSpPr>
        <dsp:cNvPr id="0" name=""/>
        <dsp:cNvSpPr/>
      </dsp:nvSpPr>
      <dsp:spPr>
        <a:xfrm>
          <a:off x="5173838" y="2025032"/>
          <a:ext cx="2892772" cy="1735663"/>
        </a:xfrm>
        <a:prstGeom prst="rect">
          <a:avLst/>
        </a:prstGeom>
        <a:solidFill>
          <a:schemeClr val="tx2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</a:rPr>
            <a:t>Peran Perawat </a:t>
          </a:r>
          <a:r>
            <a:rPr lang="en-US" sz="2900" b="1" kern="1200" dirty="0" err="1">
              <a:solidFill>
                <a:schemeClr val="tx1"/>
              </a:solidFill>
            </a:rPr>
            <a:t>dlm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kesehatan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masyarakat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endParaRPr lang="en-ID" sz="2900" b="1" kern="1200" dirty="0">
            <a:solidFill>
              <a:schemeClr val="tx1"/>
            </a:solidFill>
          </a:endParaRPr>
        </a:p>
      </dsp:txBody>
      <dsp:txXfrm>
        <a:off x="5173838" y="2025032"/>
        <a:ext cx="2892772" cy="173566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52E8D-6A31-4773-AB94-9900210872AD}">
      <dsp:nvSpPr>
        <dsp:cNvPr id="0" name=""/>
        <dsp:cNvSpPr/>
      </dsp:nvSpPr>
      <dsp:spPr>
        <a:xfrm>
          <a:off x="2625173" y="0"/>
          <a:ext cx="3760788" cy="37607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A1BF3-320E-40FC-8482-60E879D66CFE}">
      <dsp:nvSpPr>
        <dsp:cNvPr id="0" name=""/>
        <dsp:cNvSpPr/>
      </dsp:nvSpPr>
      <dsp:spPr>
        <a:xfrm>
          <a:off x="4473129" y="430552"/>
          <a:ext cx="3240885" cy="890249"/>
        </a:xfrm>
        <a:prstGeom prst="roundRect">
          <a:avLst/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Pencegahan</a:t>
          </a:r>
          <a:r>
            <a:rPr lang="en-US" sz="2400" b="1" kern="1200" dirty="0"/>
            <a:t> Primer </a:t>
          </a:r>
          <a:endParaRPr lang="en-ID" sz="2400" b="1" kern="1200" dirty="0"/>
        </a:p>
      </dsp:txBody>
      <dsp:txXfrm>
        <a:off x="4516587" y="474010"/>
        <a:ext cx="3153969" cy="803333"/>
      </dsp:txXfrm>
    </dsp:sp>
    <dsp:sp modelId="{DE9A2569-6E43-4969-BACF-70533DFAD3DE}">
      <dsp:nvSpPr>
        <dsp:cNvPr id="0" name=""/>
        <dsp:cNvSpPr/>
      </dsp:nvSpPr>
      <dsp:spPr>
        <a:xfrm>
          <a:off x="4446764" y="1471068"/>
          <a:ext cx="3313951" cy="890249"/>
        </a:xfrm>
        <a:prstGeom prst="roundRect">
          <a:avLst/>
        </a:prstGeom>
        <a:solidFill>
          <a:srgbClr val="92D05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Pencegahan</a:t>
          </a:r>
          <a:r>
            <a:rPr lang="en-US" sz="2300" kern="1200" dirty="0"/>
            <a:t> </a:t>
          </a:r>
          <a:r>
            <a:rPr lang="en-US" sz="2300" kern="1200" dirty="0" err="1"/>
            <a:t>Sekunder</a:t>
          </a:r>
          <a:r>
            <a:rPr lang="en-US" sz="2300" kern="1200" dirty="0"/>
            <a:t> </a:t>
          </a:r>
          <a:endParaRPr lang="en-ID" sz="2300" kern="1200" dirty="0"/>
        </a:p>
      </dsp:txBody>
      <dsp:txXfrm>
        <a:off x="4490222" y="1514526"/>
        <a:ext cx="3227035" cy="803333"/>
      </dsp:txXfrm>
    </dsp:sp>
    <dsp:sp modelId="{8148BF29-F1E9-4C1F-84E5-1002549B07C4}">
      <dsp:nvSpPr>
        <dsp:cNvPr id="0" name=""/>
        <dsp:cNvSpPr/>
      </dsp:nvSpPr>
      <dsp:spPr>
        <a:xfrm>
          <a:off x="4408190" y="2421798"/>
          <a:ext cx="3411439" cy="890249"/>
        </a:xfrm>
        <a:prstGeom prst="roundRect">
          <a:avLst/>
        </a:prstGeom>
        <a:solidFill>
          <a:srgbClr val="00B0F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/>
            <a:t>Pencegahan</a:t>
          </a:r>
          <a:r>
            <a:rPr lang="en-US" sz="2300" b="1" kern="1200" dirty="0"/>
            <a:t> </a:t>
          </a:r>
          <a:r>
            <a:rPr lang="en-US" sz="2300" b="1" kern="1200" dirty="0" err="1"/>
            <a:t>Tersier</a:t>
          </a:r>
          <a:r>
            <a:rPr lang="en-US" sz="2300" b="1" kern="1200" dirty="0"/>
            <a:t> </a:t>
          </a:r>
          <a:endParaRPr lang="en-ID" sz="2300" b="1" kern="1200" dirty="0"/>
        </a:p>
      </dsp:txBody>
      <dsp:txXfrm>
        <a:off x="4451648" y="2465256"/>
        <a:ext cx="3324523" cy="80333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FC64D-B773-46CF-8B81-4CFA5DFE14E4}">
      <dsp:nvSpPr>
        <dsp:cNvPr id="0" name=""/>
        <dsp:cNvSpPr/>
      </dsp:nvSpPr>
      <dsp:spPr>
        <a:xfrm>
          <a:off x="5595" y="358401"/>
          <a:ext cx="2662547" cy="1834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B2DD7-5FED-427B-AA0C-46E17585428F}">
      <dsp:nvSpPr>
        <dsp:cNvPr id="0" name=""/>
        <dsp:cNvSpPr/>
      </dsp:nvSpPr>
      <dsp:spPr>
        <a:xfrm>
          <a:off x="5595" y="2199811"/>
          <a:ext cx="2662547" cy="97397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Kesehatan </a:t>
          </a:r>
          <a:r>
            <a:rPr lang="en-US" sz="1800" b="1" kern="1200" dirty="0" err="1"/>
            <a:t>edukasi</a:t>
          </a:r>
          <a:r>
            <a:rPr lang="en-US" sz="1800" b="1" kern="1200" dirty="0"/>
            <a:t> </a:t>
          </a:r>
          <a:endParaRPr lang="en-ID" sz="1800" b="1" kern="1200" dirty="0"/>
        </a:p>
      </dsp:txBody>
      <dsp:txXfrm>
        <a:off x="5595" y="2199811"/>
        <a:ext cx="2662547" cy="973975"/>
      </dsp:txXfrm>
    </dsp:sp>
    <dsp:sp modelId="{82C792B1-D870-47FD-BFEC-29ACF9A376C9}">
      <dsp:nvSpPr>
        <dsp:cNvPr id="0" name=""/>
        <dsp:cNvSpPr/>
      </dsp:nvSpPr>
      <dsp:spPr>
        <a:xfrm>
          <a:off x="2934509" y="354943"/>
          <a:ext cx="2662547" cy="1834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99B7F-78C2-4AFD-9742-8B8A10F3FEB0}">
      <dsp:nvSpPr>
        <dsp:cNvPr id="0" name=""/>
        <dsp:cNvSpPr/>
      </dsp:nvSpPr>
      <dsp:spPr>
        <a:xfrm>
          <a:off x="2934509" y="2189439"/>
          <a:ext cx="2662547" cy="987805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Kelompok</a:t>
          </a:r>
          <a:r>
            <a:rPr lang="en-US" sz="1800" b="1" kern="1200" dirty="0"/>
            <a:t> </a:t>
          </a:r>
          <a:r>
            <a:rPr lang="en-US" sz="1800" b="1" kern="1200" dirty="0" err="1"/>
            <a:t>minat</a:t>
          </a:r>
          <a:r>
            <a:rPr lang="en-US" sz="1800" b="1" kern="1200" dirty="0"/>
            <a:t> </a:t>
          </a:r>
          <a:r>
            <a:rPr lang="en-US" sz="1800" b="1" kern="1200" dirty="0" err="1"/>
            <a:t>untuk</a:t>
          </a:r>
          <a:r>
            <a:rPr lang="en-US" sz="1800" b="1" kern="1200" dirty="0"/>
            <a:t> </a:t>
          </a:r>
          <a:r>
            <a:rPr lang="en-US" sz="1800" b="1" kern="1200" dirty="0" err="1"/>
            <a:t>kesehatan</a:t>
          </a:r>
          <a:r>
            <a:rPr lang="en-US" sz="1800" b="1" kern="1200" dirty="0"/>
            <a:t> </a:t>
          </a:r>
          <a:r>
            <a:rPr lang="en-US" sz="1800" b="1" kern="1200" dirty="0" err="1"/>
            <a:t>pria</a:t>
          </a:r>
          <a:r>
            <a:rPr lang="en-US" sz="1800" b="1" kern="1200" dirty="0"/>
            <a:t> </a:t>
          </a:r>
          <a:endParaRPr lang="en-ID" sz="1800" b="1" kern="1200" dirty="0"/>
        </a:p>
      </dsp:txBody>
      <dsp:txXfrm>
        <a:off x="2934509" y="2189439"/>
        <a:ext cx="2662547" cy="987805"/>
      </dsp:txXfrm>
    </dsp:sp>
    <dsp:sp modelId="{65C227E8-C290-439E-823E-D31B0FEAFE4E}">
      <dsp:nvSpPr>
        <dsp:cNvPr id="0" name=""/>
        <dsp:cNvSpPr/>
      </dsp:nvSpPr>
      <dsp:spPr>
        <a:xfrm>
          <a:off x="5863423" y="354943"/>
          <a:ext cx="2662547" cy="1834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0A79B-4C31-4453-A887-C5A8AF6D7842}">
      <dsp:nvSpPr>
        <dsp:cNvPr id="0" name=""/>
        <dsp:cNvSpPr/>
      </dsp:nvSpPr>
      <dsp:spPr>
        <a:xfrm>
          <a:off x="5863423" y="2189439"/>
          <a:ext cx="2662547" cy="987805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Minat</a:t>
          </a:r>
          <a:r>
            <a:rPr lang="en-US" sz="1800" b="1" kern="1200" dirty="0"/>
            <a:t> </a:t>
          </a:r>
          <a:r>
            <a:rPr lang="en-US" sz="1800" b="1" kern="1200" dirty="0" err="1"/>
            <a:t>pria</a:t>
          </a:r>
          <a:r>
            <a:rPr lang="en-US" sz="1800" b="1" kern="1200" dirty="0"/>
            <a:t> </a:t>
          </a:r>
          <a:r>
            <a:rPr lang="en-US" sz="1800" b="1" kern="1200" dirty="0" err="1"/>
            <a:t>yg</a:t>
          </a:r>
          <a:r>
            <a:rPr lang="en-US" sz="1800" b="1" kern="1200" dirty="0"/>
            <a:t> </a:t>
          </a:r>
          <a:r>
            <a:rPr lang="en-US" sz="1800" b="1" kern="1200" dirty="0" err="1"/>
            <a:t>bertumbuh</a:t>
          </a:r>
          <a:r>
            <a:rPr lang="en-US" sz="1800" b="1" kern="1200" dirty="0"/>
            <a:t> pada </a:t>
          </a:r>
          <a:r>
            <a:rPr lang="en-US" sz="1800" b="1" kern="1200" dirty="0" err="1"/>
            <a:t>kebugaran</a:t>
          </a:r>
          <a:r>
            <a:rPr lang="en-US" sz="1800" b="1" kern="1200" dirty="0"/>
            <a:t> </a:t>
          </a:r>
          <a:r>
            <a:rPr lang="en-US" sz="1800" b="1" kern="1200" dirty="0" err="1"/>
            <a:t>jasmani</a:t>
          </a:r>
          <a:r>
            <a:rPr lang="en-US" sz="1800" b="1" kern="1200" dirty="0"/>
            <a:t> dan </a:t>
          </a:r>
          <a:r>
            <a:rPr lang="en-US" sz="1800" b="1" kern="1200" dirty="0" err="1"/>
            <a:t>gaya</a:t>
          </a:r>
          <a:r>
            <a:rPr lang="en-US" sz="1800" b="1" kern="1200" dirty="0"/>
            <a:t> </a:t>
          </a:r>
          <a:r>
            <a:rPr lang="en-US" sz="1800" b="1" kern="1200" dirty="0" err="1"/>
            <a:t>hidup</a:t>
          </a:r>
          <a:r>
            <a:rPr lang="en-US" sz="1800" b="1" kern="1200" dirty="0"/>
            <a:t> </a:t>
          </a:r>
          <a:endParaRPr lang="en-ID" sz="1800" b="1" kern="1200" dirty="0"/>
        </a:p>
      </dsp:txBody>
      <dsp:txXfrm>
        <a:off x="5863423" y="2189439"/>
        <a:ext cx="2662547" cy="987805"/>
      </dsp:txXfrm>
    </dsp:sp>
    <dsp:sp modelId="{46F21996-B306-49AA-B4BE-96E7E5BAD457}">
      <dsp:nvSpPr>
        <dsp:cNvPr id="0" name=""/>
        <dsp:cNvSpPr/>
      </dsp:nvSpPr>
      <dsp:spPr>
        <a:xfrm>
          <a:off x="8792337" y="354943"/>
          <a:ext cx="2662547" cy="1834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EA9CE-8C7A-4326-B632-0D803CDC0252}">
      <dsp:nvSpPr>
        <dsp:cNvPr id="0" name=""/>
        <dsp:cNvSpPr/>
      </dsp:nvSpPr>
      <dsp:spPr>
        <a:xfrm>
          <a:off x="8792337" y="2189439"/>
          <a:ext cx="2662547" cy="987805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Kebijakan</a:t>
          </a:r>
          <a:r>
            <a:rPr lang="en-US" sz="1800" b="1" kern="1200" dirty="0"/>
            <a:t> </a:t>
          </a:r>
          <a:r>
            <a:rPr lang="en-US" sz="1800" b="1" kern="1200" dirty="0" err="1"/>
            <a:t>terkait</a:t>
          </a:r>
          <a:r>
            <a:rPr lang="en-US" sz="1800" b="1" kern="1200" dirty="0"/>
            <a:t> </a:t>
          </a:r>
          <a:r>
            <a:rPr lang="en-US" sz="1800" b="1" kern="1200" dirty="0" err="1"/>
            <a:t>kesehatan</a:t>
          </a:r>
          <a:r>
            <a:rPr lang="en-US" sz="1800" b="1" kern="1200" dirty="0"/>
            <a:t> </a:t>
          </a:r>
          <a:r>
            <a:rPr lang="en-US" sz="1800" b="1" kern="1200" dirty="0" err="1"/>
            <a:t>pria</a:t>
          </a:r>
          <a:r>
            <a:rPr lang="en-US" sz="1800" b="1" kern="1200" dirty="0"/>
            <a:t> </a:t>
          </a:r>
          <a:endParaRPr lang="en-ID" sz="1800" b="1" kern="1200" dirty="0"/>
        </a:p>
      </dsp:txBody>
      <dsp:txXfrm>
        <a:off x="8792337" y="2189439"/>
        <a:ext cx="2662547" cy="98780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F8881-3780-470E-B38B-C15391C66438}">
      <dsp:nvSpPr>
        <dsp:cNvPr id="0" name=""/>
        <dsp:cNvSpPr/>
      </dsp:nvSpPr>
      <dsp:spPr>
        <a:xfrm>
          <a:off x="4023360" y="459"/>
          <a:ext cx="6035040" cy="1790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600" kern="1200" dirty="0" err="1"/>
            <a:t>Layanan</a:t>
          </a:r>
          <a:r>
            <a:rPr lang="en-US" sz="4600" kern="1200" dirty="0"/>
            <a:t> </a:t>
          </a:r>
          <a:r>
            <a:rPr lang="en-US" sz="4600" kern="1200" dirty="0" err="1"/>
            <a:t>kesehatan</a:t>
          </a:r>
          <a:r>
            <a:rPr lang="en-US" sz="4600" kern="1200" dirty="0"/>
            <a:t> </a:t>
          </a:r>
          <a:r>
            <a:rPr lang="en-US" sz="4600" kern="1200" dirty="0" err="1"/>
            <a:t>untuk</a:t>
          </a:r>
          <a:r>
            <a:rPr lang="en-US" sz="4600" kern="1200" dirty="0"/>
            <a:t> </a:t>
          </a:r>
          <a:r>
            <a:rPr lang="en-US" sz="4600" kern="1200" dirty="0" err="1"/>
            <a:t>pria</a:t>
          </a:r>
          <a:endParaRPr lang="en-ID" sz="4600" kern="1200" dirty="0"/>
        </a:p>
      </dsp:txBody>
      <dsp:txXfrm>
        <a:off x="4023360" y="224261"/>
        <a:ext cx="5363635" cy="1342810"/>
      </dsp:txXfrm>
    </dsp:sp>
    <dsp:sp modelId="{7EA3E7D2-BA5C-44B6-B0EA-F37BFF548094}">
      <dsp:nvSpPr>
        <dsp:cNvPr id="0" name=""/>
        <dsp:cNvSpPr/>
      </dsp:nvSpPr>
      <dsp:spPr>
        <a:xfrm>
          <a:off x="0" y="459"/>
          <a:ext cx="4023360" cy="1790414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500" kern="1200"/>
        </a:p>
      </dsp:txBody>
      <dsp:txXfrm>
        <a:off x="87401" y="87860"/>
        <a:ext cx="3848558" cy="1615612"/>
      </dsp:txXfrm>
    </dsp:sp>
    <dsp:sp modelId="{1E415F80-D98C-4DBC-989E-C43D6FDBBBA6}">
      <dsp:nvSpPr>
        <dsp:cNvPr id="0" name=""/>
        <dsp:cNvSpPr/>
      </dsp:nvSpPr>
      <dsp:spPr>
        <a:xfrm>
          <a:off x="4023360" y="1969914"/>
          <a:ext cx="6035040" cy="1790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600" kern="1200" dirty="0" err="1"/>
            <a:t>Layanan</a:t>
          </a:r>
          <a:r>
            <a:rPr lang="en-US" sz="4600" kern="1200" dirty="0"/>
            <a:t> screening </a:t>
          </a:r>
          <a:r>
            <a:rPr lang="en-US" sz="4600" kern="1200" dirty="0" err="1"/>
            <a:t>untuk</a:t>
          </a:r>
          <a:r>
            <a:rPr lang="en-US" sz="4600" kern="1200" dirty="0"/>
            <a:t> </a:t>
          </a:r>
          <a:r>
            <a:rPr lang="en-US" sz="4600" kern="1200" dirty="0" err="1"/>
            <a:t>laki-laki</a:t>
          </a:r>
          <a:r>
            <a:rPr lang="en-US" sz="4600" kern="1200" dirty="0"/>
            <a:t> </a:t>
          </a:r>
          <a:endParaRPr lang="en-ID" sz="4600" kern="1200" dirty="0"/>
        </a:p>
      </dsp:txBody>
      <dsp:txXfrm>
        <a:off x="4023360" y="2193716"/>
        <a:ext cx="5363635" cy="1342810"/>
      </dsp:txXfrm>
    </dsp:sp>
    <dsp:sp modelId="{48BBBE5B-B7D7-4270-8658-B7B42FDB9192}">
      <dsp:nvSpPr>
        <dsp:cNvPr id="0" name=""/>
        <dsp:cNvSpPr/>
      </dsp:nvSpPr>
      <dsp:spPr>
        <a:xfrm>
          <a:off x="0" y="1969914"/>
          <a:ext cx="4023360" cy="1790414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500" kern="1200"/>
        </a:p>
      </dsp:txBody>
      <dsp:txXfrm>
        <a:off x="87401" y="2057315"/>
        <a:ext cx="3848558" cy="161561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149D7-7F1A-4800-AE16-6FE3EE3E05FF}">
      <dsp:nvSpPr>
        <dsp:cNvPr id="0" name=""/>
        <dsp:cNvSpPr/>
      </dsp:nvSpPr>
      <dsp:spPr>
        <a:xfrm>
          <a:off x="4023360" y="459"/>
          <a:ext cx="6035040" cy="1790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Sex – Role and Life Style Rehabilitation (</a:t>
          </a:r>
          <a:r>
            <a:rPr lang="en-US" sz="3300" kern="1200" dirty="0" err="1"/>
            <a:t>Rehabilitasi</a:t>
          </a:r>
          <a:r>
            <a:rPr lang="en-US" sz="3300" kern="1200" dirty="0"/>
            <a:t> </a:t>
          </a:r>
          <a:r>
            <a:rPr lang="en-US" sz="3300" kern="1200" dirty="0" err="1"/>
            <a:t>peran</a:t>
          </a:r>
          <a:r>
            <a:rPr lang="en-US" sz="3300" kern="1200" dirty="0"/>
            <a:t> </a:t>
          </a:r>
          <a:r>
            <a:rPr lang="en-US" sz="3300" kern="1200" dirty="0" err="1"/>
            <a:t>seks</a:t>
          </a:r>
          <a:r>
            <a:rPr lang="en-US" sz="3300" kern="1200" dirty="0"/>
            <a:t> dan </a:t>
          </a:r>
          <a:r>
            <a:rPr lang="en-US" sz="3300" kern="1200" dirty="0" err="1"/>
            <a:t>gaya</a:t>
          </a:r>
          <a:r>
            <a:rPr lang="en-US" sz="3300" kern="1200" dirty="0"/>
            <a:t> </a:t>
          </a:r>
          <a:r>
            <a:rPr lang="en-US" sz="3300" kern="1200" dirty="0" err="1"/>
            <a:t>hidup</a:t>
          </a:r>
          <a:r>
            <a:rPr lang="en-US" sz="3300" kern="1200" dirty="0"/>
            <a:t>)</a:t>
          </a:r>
          <a:endParaRPr lang="en-ID" sz="3300" kern="1200" dirty="0"/>
        </a:p>
      </dsp:txBody>
      <dsp:txXfrm>
        <a:off x="4023360" y="224261"/>
        <a:ext cx="5363635" cy="1342810"/>
      </dsp:txXfrm>
    </dsp:sp>
    <dsp:sp modelId="{4202548F-7CDC-4954-A409-2D648917F52A}">
      <dsp:nvSpPr>
        <dsp:cNvPr id="0" name=""/>
        <dsp:cNvSpPr/>
      </dsp:nvSpPr>
      <dsp:spPr>
        <a:xfrm>
          <a:off x="0" y="459"/>
          <a:ext cx="4023360" cy="1790414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500" kern="1200"/>
        </a:p>
      </dsp:txBody>
      <dsp:txXfrm>
        <a:off x="87401" y="87860"/>
        <a:ext cx="3848558" cy="1615612"/>
      </dsp:txXfrm>
    </dsp:sp>
    <dsp:sp modelId="{0225E091-BD6D-46DD-9F98-7F990FB300C9}">
      <dsp:nvSpPr>
        <dsp:cNvPr id="0" name=""/>
        <dsp:cNvSpPr/>
      </dsp:nvSpPr>
      <dsp:spPr>
        <a:xfrm>
          <a:off x="4023360" y="1969914"/>
          <a:ext cx="6035040" cy="1790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 err="1"/>
            <a:t>Konsep</a:t>
          </a:r>
          <a:r>
            <a:rPr lang="en-US" sz="3300" kern="1200" dirty="0"/>
            <a:t> </a:t>
          </a:r>
          <a:r>
            <a:rPr lang="en-US" sz="3300" kern="1200" dirty="0" err="1"/>
            <a:t>Baru</a:t>
          </a:r>
          <a:r>
            <a:rPr lang="en-US" sz="3300" kern="1200" dirty="0"/>
            <a:t> </a:t>
          </a:r>
          <a:r>
            <a:rPr lang="en-US" sz="3300" kern="1200" dirty="0" err="1"/>
            <a:t>Peduli</a:t>
          </a:r>
          <a:r>
            <a:rPr lang="en-US" sz="3300" kern="1200" dirty="0"/>
            <a:t> </a:t>
          </a:r>
          <a:r>
            <a:rPr lang="en-US" sz="3300" kern="1200" dirty="0" err="1"/>
            <a:t>Komunitas</a:t>
          </a:r>
          <a:r>
            <a:rPr lang="en-US" sz="3300" kern="1200" dirty="0"/>
            <a:t>)</a:t>
          </a:r>
          <a:endParaRPr lang="en-ID" sz="3300" kern="1200" dirty="0"/>
        </a:p>
      </dsp:txBody>
      <dsp:txXfrm>
        <a:off x="4023360" y="2193716"/>
        <a:ext cx="5363635" cy="1342810"/>
      </dsp:txXfrm>
    </dsp:sp>
    <dsp:sp modelId="{4AFFAF9B-11D5-49A1-8DC1-A349520EFD42}">
      <dsp:nvSpPr>
        <dsp:cNvPr id="0" name=""/>
        <dsp:cNvSpPr/>
      </dsp:nvSpPr>
      <dsp:spPr>
        <a:xfrm>
          <a:off x="0" y="1969914"/>
          <a:ext cx="4023360" cy="1790414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500" kern="1200"/>
        </a:p>
      </dsp:txBody>
      <dsp:txXfrm>
        <a:off x="87401" y="2057315"/>
        <a:ext cx="3848558" cy="1615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89A5C-926E-4EDA-A472-0674EE1C063A}">
      <dsp:nvSpPr>
        <dsp:cNvPr id="0" name=""/>
        <dsp:cNvSpPr/>
      </dsp:nvSpPr>
      <dsp:spPr>
        <a:xfrm>
          <a:off x="4023360" y="459"/>
          <a:ext cx="6035040" cy="1790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300" kern="1200" dirty="0"/>
            <a:t>Sisi </a:t>
          </a:r>
          <a:r>
            <a:rPr lang="en-US" sz="6300" kern="1200" dirty="0" err="1"/>
            <a:t>Biologis</a:t>
          </a:r>
          <a:r>
            <a:rPr lang="en-US" sz="6300" kern="1200" dirty="0"/>
            <a:t> </a:t>
          </a:r>
          <a:endParaRPr lang="en-ID" sz="6300" kern="1200" dirty="0"/>
        </a:p>
      </dsp:txBody>
      <dsp:txXfrm>
        <a:off x="4023360" y="224261"/>
        <a:ext cx="5363635" cy="1342810"/>
      </dsp:txXfrm>
    </dsp:sp>
    <dsp:sp modelId="{74BD609A-B9A0-4A4B-8ABB-A5C7B6EA4A18}">
      <dsp:nvSpPr>
        <dsp:cNvPr id="0" name=""/>
        <dsp:cNvSpPr/>
      </dsp:nvSpPr>
      <dsp:spPr>
        <a:xfrm>
          <a:off x="0" y="459"/>
          <a:ext cx="4023360" cy="1790414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500" kern="1200"/>
        </a:p>
      </dsp:txBody>
      <dsp:txXfrm>
        <a:off x="87401" y="87860"/>
        <a:ext cx="3848558" cy="1615612"/>
      </dsp:txXfrm>
    </dsp:sp>
    <dsp:sp modelId="{60511DB0-F29B-4AC7-9729-37E14187CA29}">
      <dsp:nvSpPr>
        <dsp:cNvPr id="0" name=""/>
        <dsp:cNvSpPr/>
      </dsp:nvSpPr>
      <dsp:spPr>
        <a:xfrm>
          <a:off x="4023360" y="1969914"/>
          <a:ext cx="6035040" cy="17904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300" kern="1200" dirty="0"/>
            <a:t>Sisi </a:t>
          </a:r>
          <a:r>
            <a:rPr lang="en-US" sz="6300" kern="1200" dirty="0" err="1"/>
            <a:t>Psikologis</a:t>
          </a:r>
          <a:r>
            <a:rPr lang="en-US" sz="6300" kern="1200" dirty="0"/>
            <a:t> </a:t>
          </a:r>
          <a:endParaRPr lang="en-ID" sz="6300" kern="1200" dirty="0"/>
        </a:p>
      </dsp:txBody>
      <dsp:txXfrm>
        <a:off x="4023360" y="2193716"/>
        <a:ext cx="5363635" cy="1342810"/>
      </dsp:txXfrm>
    </dsp:sp>
    <dsp:sp modelId="{A9EBE56A-84C0-49F9-A2B5-529FA8BE747E}">
      <dsp:nvSpPr>
        <dsp:cNvPr id="0" name=""/>
        <dsp:cNvSpPr/>
      </dsp:nvSpPr>
      <dsp:spPr>
        <a:xfrm>
          <a:off x="0" y="1969914"/>
          <a:ext cx="4023360" cy="1790414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500" kern="1200"/>
        </a:p>
      </dsp:txBody>
      <dsp:txXfrm>
        <a:off x="87401" y="2057315"/>
        <a:ext cx="3848558" cy="1615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4F8FD-6522-43BF-85AF-647F3C1D0424}">
      <dsp:nvSpPr>
        <dsp:cNvPr id="0" name=""/>
        <dsp:cNvSpPr/>
      </dsp:nvSpPr>
      <dsp:spPr>
        <a:xfrm>
          <a:off x="2630779" y="10"/>
          <a:ext cx="4451136" cy="40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900" kern="1200"/>
        </a:p>
      </dsp:txBody>
      <dsp:txXfrm>
        <a:off x="2630779" y="10"/>
        <a:ext cx="4451136" cy="404648"/>
      </dsp:txXfrm>
    </dsp:sp>
    <dsp:sp modelId="{092CB49E-7B61-4414-8F98-C3A6BD812DF3}">
      <dsp:nvSpPr>
        <dsp:cNvPr id="0" name=""/>
        <dsp:cNvSpPr/>
      </dsp:nvSpPr>
      <dsp:spPr>
        <a:xfrm>
          <a:off x="2630779" y="404659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57017-1031-40A2-A12D-16800D60C94B}">
      <dsp:nvSpPr>
        <dsp:cNvPr id="0" name=""/>
        <dsp:cNvSpPr/>
      </dsp:nvSpPr>
      <dsp:spPr>
        <a:xfrm>
          <a:off x="3256411" y="404659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92462-F1B0-4124-BD51-F92B4C45E8E9}">
      <dsp:nvSpPr>
        <dsp:cNvPr id="0" name=""/>
        <dsp:cNvSpPr/>
      </dsp:nvSpPr>
      <dsp:spPr>
        <a:xfrm>
          <a:off x="3882537" y="404659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9AED2-3746-4CF2-BB4D-704B62E04DE0}">
      <dsp:nvSpPr>
        <dsp:cNvPr id="0" name=""/>
        <dsp:cNvSpPr/>
      </dsp:nvSpPr>
      <dsp:spPr>
        <a:xfrm>
          <a:off x="4508169" y="404659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EAFC8-1BC3-477F-9663-A2F832F1DD5C}">
      <dsp:nvSpPr>
        <dsp:cNvPr id="0" name=""/>
        <dsp:cNvSpPr/>
      </dsp:nvSpPr>
      <dsp:spPr>
        <a:xfrm>
          <a:off x="5134296" y="404659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BFF49-7B50-482E-8776-2DEF13AEF289}">
      <dsp:nvSpPr>
        <dsp:cNvPr id="0" name=""/>
        <dsp:cNvSpPr/>
      </dsp:nvSpPr>
      <dsp:spPr>
        <a:xfrm>
          <a:off x="5759928" y="404659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E768A-4971-4CF5-817C-7D39780FD481}">
      <dsp:nvSpPr>
        <dsp:cNvPr id="0" name=""/>
        <dsp:cNvSpPr/>
      </dsp:nvSpPr>
      <dsp:spPr>
        <a:xfrm>
          <a:off x="6386054" y="404659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57FBA-373D-438A-BA90-FB0772558A6A}">
      <dsp:nvSpPr>
        <dsp:cNvPr id="0" name=""/>
        <dsp:cNvSpPr/>
      </dsp:nvSpPr>
      <dsp:spPr>
        <a:xfrm>
          <a:off x="2630779" y="487087"/>
          <a:ext cx="4509001" cy="659427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Umur</a:t>
          </a:r>
          <a:r>
            <a:rPr lang="en-US" sz="3600" b="1" kern="1200" dirty="0"/>
            <a:t> Panjang </a:t>
          </a:r>
          <a:endParaRPr lang="en-ID" sz="3600" b="1" kern="1200" dirty="0"/>
        </a:p>
      </dsp:txBody>
      <dsp:txXfrm>
        <a:off x="2630779" y="487087"/>
        <a:ext cx="4509001" cy="659427"/>
      </dsp:txXfrm>
    </dsp:sp>
    <dsp:sp modelId="{0DDAF9BB-A0D7-4490-BC66-89A926C3A085}">
      <dsp:nvSpPr>
        <dsp:cNvPr id="0" name=""/>
        <dsp:cNvSpPr/>
      </dsp:nvSpPr>
      <dsp:spPr>
        <a:xfrm>
          <a:off x="2630779" y="1265927"/>
          <a:ext cx="4451136" cy="40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900" kern="1200"/>
        </a:p>
      </dsp:txBody>
      <dsp:txXfrm>
        <a:off x="2630779" y="1265927"/>
        <a:ext cx="4451136" cy="404648"/>
      </dsp:txXfrm>
    </dsp:sp>
    <dsp:sp modelId="{121D1C39-DB1E-406F-86BC-62DC4272BAB1}">
      <dsp:nvSpPr>
        <dsp:cNvPr id="0" name=""/>
        <dsp:cNvSpPr/>
      </dsp:nvSpPr>
      <dsp:spPr>
        <a:xfrm>
          <a:off x="2630779" y="1670576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D5A91-5047-46E5-86E7-1FC42E0A3ECC}">
      <dsp:nvSpPr>
        <dsp:cNvPr id="0" name=""/>
        <dsp:cNvSpPr/>
      </dsp:nvSpPr>
      <dsp:spPr>
        <a:xfrm>
          <a:off x="3256411" y="1670576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70E27-B8B3-4B93-BDC6-36DC341FDFAB}">
      <dsp:nvSpPr>
        <dsp:cNvPr id="0" name=""/>
        <dsp:cNvSpPr/>
      </dsp:nvSpPr>
      <dsp:spPr>
        <a:xfrm>
          <a:off x="3882537" y="1670576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F6A39-209D-4D21-9F3D-17AB1845E240}">
      <dsp:nvSpPr>
        <dsp:cNvPr id="0" name=""/>
        <dsp:cNvSpPr/>
      </dsp:nvSpPr>
      <dsp:spPr>
        <a:xfrm>
          <a:off x="4508169" y="1670576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0722C-82B5-4BC1-87EC-423DC22EF463}">
      <dsp:nvSpPr>
        <dsp:cNvPr id="0" name=""/>
        <dsp:cNvSpPr/>
      </dsp:nvSpPr>
      <dsp:spPr>
        <a:xfrm>
          <a:off x="5134296" y="1670576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4BD8A-77C0-437C-8DB1-5840FCEAD2C4}">
      <dsp:nvSpPr>
        <dsp:cNvPr id="0" name=""/>
        <dsp:cNvSpPr/>
      </dsp:nvSpPr>
      <dsp:spPr>
        <a:xfrm>
          <a:off x="5759928" y="1670576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C17FB-9BBA-423A-B7BC-DD4E9CCCC1E9}">
      <dsp:nvSpPr>
        <dsp:cNvPr id="0" name=""/>
        <dsp:cNvSpPr/>
      </dsp:nvSpPr>
      <dsp:spPr>
        <a:xfrm>
          <a:off x="6386054" y="1670576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6CDD1-510D-434F-8A39-A6F0BB99B77E}">
      <dsp:nvSpPr>
        <dsp:cNvPr id="0" name=""/>
        <dsp:cNvSpPr/>
      </dsp:nvSpPr>
      <dsp:spPr>
        <a:xfrm>
          <a:off x="2630779" y="1753004"/>
          <a:ext cx="4509001" cy="659427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Morbiditas</a:t>
          </a:r>
          <a:r>
            <a:rPr lang="en-US" sz="3600" b="1" kern="1200" dirty="0"/>
            <a:t> </a:t>
          </a:r>
          <a:endParaRPr lang="en-ID" sz="3600" b="1" kern="1200" dirty="0"/>
        </a:p>
      </dsp:txBody>
      <dsp:txXfrm>
        <a:off x="2630779" y="1753004"/>
        <a:ext cx="4509001" cy="659427"/>
      </dsp:txXfrm>
    </dsp:sp>
    <dsp:sp modelId="{0C17CDAA-D812-4518-B452-5992D2E4FB52}">
      <dsp:nvSpPr>
        <dsp:cNvPr id="0" name=""/>
        <dsp:cNvSpPr/>
      </dsp:nvSpPr>
      <dsp:spPr>
        <a:xfrm>
          <a:off x="2630779" y="2531844"/>
          <a:ext cx="4451136" cy="40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900" kern="1200"/>
        </a:p>
      </dsp:txBody>
      <dsp:txXfrm>
        <a:off x="2630779" y="2531844"/>
        <a:ext cx="4451136" cy="404648"/>
      </dsp:txXfrm>
    </dsp:sp>
    <dsp:sp modelId="{A124B985-EF9B-475C-AD46-3F93F278082A}">
      <dsp:nvSpPr>
        <dsp:cNvPr id="0" name=""/>
        <dsp:cNvSpPr/>
      </dsp:nvSpPr>
      <dsp:spPr>
        <a:xfrm>
          <a:off x="2630779" y="2936492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C1FF4-107B-49A7-831F-D67B992E987B}">
      <dsp:nvSpPr>
        <dsp:cNvPr id="0" name=""/>
        <dsp:cNvSpPr/>
      </dsp:nvSpPr>
      <dsp:spPr>
        <a:xfrm>
          <a:off x="3256411" y="2936492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66954-95AB-460D-A3A7-838498011666}">
      <dsp:nvSpPr>
        <dsp:cNvPr id="0" name=""/>
        <dsp:cNvSpPr/>
      </dsp:nvSpPr>
      <dsp:spPr>
        <a:xfrm>
          <a:off x="3882537" y="2936492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57FC2-2523-464C-B5AE-E867862C4481}">
      <dsp:nvSpPr>
        <dsp:cNvPr id="0" name=""/>
        <dsp:cNvSpPr/>
      </dsp:nvSpPr>
      <dsp:spPr>
        <a:xfrm>
          <a:off x="4508169" y="2936492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2F540-1733-4E7C-84C1-0513FE15A85D}">
      <dsp:nvSpPr>
        <dsp:cNvPr id="0" name=""/>
        <dsp:cNvSpPr/>
      </dsp:nvSpPr>
      <dsp:spPr>
        <a:xfrm>
          <a:off x="5134296" y="2936492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D0AA2-2E49-464D-A582-FC9F3F58DE3F}">
      <dsp:nvSpPr>
        <dsp:cNvPr id="0" name=""/>
        <dsp:cNvSpPr/>
      </dsp:nvSpPr>
      <dsp:spPr>
        <a:xfrm>
          <a:off x="5759928" y="2936492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2A80F-5E61-4294-B644-6C648EBB8A7B}">
      <dsp:nvSpPr>
        <dsp:cNvPr id="0" name=""/>
        <dsp:cNvSpPr/>
      </dsp:nvSpPr>
      <dsp:spPr>
        <a:xfrm>
          <a:off x="6386054" y="2936492"/>
          <a:ext cx="1041565" cy="824284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6EE42-C817-4964-B50E-4F9A6E71B2BC}">
      <dsp:nvSpPr>
        <dsp:cNvPr id="0" name=""/>
        <dsp:cNvSpPr/>
      </dsp:nvSpPr>
      <dsp:spPr>
        <a:xfrm>
          <a:off x="2630779" y="3018921"/>
          <a:ext cx="4509001" cy="65942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Kematian</a:t>
          </a:r>
          <a:r>
            <a:rPr lang="en-US" sz="3600" kern="1200" dirty="0"/>
            <a:t> </a:t>
          </a:r>
          <a:endParaRPr lang="en-ID" sz="3600" kern="1200" dirty="0"/>
        </a:p>
      </dsp:txBody>
      <dsp:txXfrm>
        <a:off x="2630779" y="3018921"/>
        <a:ext cx="4509001" cy="6594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764D7-6A20-4FDC-9013-783AC6489D02}">
      <dsp:nvSpPr>
        <dsp:cNvPr id="0" name=""/>
        <dsp:cNvSpPr/>
      </dsp:nvSpPr>
      <dsp:spPr>
        <a:xfrm>
          <a:off x="4023360" y="459"/>
          <a:ext cx="6035040" cy="1790414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35" tIns="38735" rIns="38735" bIns="38735" numCol="1" spcCol="1270" anchor="t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100" kern="1200" dirty="0"/>
            <a:t>Pendidikan </a:t>
          </a:r>
          <a:endParaRPr lang="en-ID" sz="6100" kern="1200" dirty="0"/>
        </a:p>
      </dsp:txBody>
      <dsp:txXfrm>
        <a:off x="4023360" y="224261"/>
        <a:ext cx="5363635" cy="1342810"/>
      </dsp:txXfrm>
    </dsp:sp>
    <dsp:sp modelId="{5E326888-190C-4F1A-94AD-EFFF847F2742}">
      <dsp:nvSpPr>
        <dsp:cNvPr id="0" name=""/>
        <dsp:cNvSpPr/>
      </dsp:nvSpPr>
      <dsp:spPr>
        <a:xfrm>
          <a:off x="0" y="459"/>
          <a:ext cx="4023360" cy="1790414"/>
        </a:xfrm>
        <a:prstGeom prst="roundRect">
          <a:avLst/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500" kern="1200"/>
        </a:p>
      </dsp:txBody>
      <dsp:txXfrm>
        <a:off x="87401" y="87860"/>
        <a:ext cx="3848558" cy="1615612"/>
      </dsp:txXfrm>
    </dsp:sp>
    <dsp:sp modelId="{00484395-AB3B-464B-A7DC-C272405D6808}">
      <dsp:nvSpPr>
        <dsp:cNvPr id="0" name=""/>
        <dsp:cNvSpPr/>
      </dsp:nvSpPr>
      <dsp:spPr>
        <a:xfrm>
          <a:off x="4023360" y="1969914"/>
          <a:ext cx="6035040" cy="1790414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35" tIns="38735" rIns="38735" bIns="38735" numCol="1" spcCol="1270" anchor="t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100" kern="1200" dirty="0" err="1"/>
            <a:t>Penghasilan</a:t>
          </a:r>
          <a:r>
            <a:rPr lang="en-US" sz="6100" kern="1200" dirty="0"/>
            <a:t> </a:t>
          </a:r>
          <a:endParaRPr lang="en-ID" sz="6100" kern="1200" dirty="0"/>
        </a:p>
      </dsp:txBody>
      <dsp:txXfrm>
        <a:off x="4023360" y="2193716"/>
        <a:ext cx="5363635" cy="1342810"/>
      </dsp:txXfrm>
    </dsp:sp>
    <dsp:sp modelId="{14DD7518-DA16-4E72-989D-6F8E7D5BE2ED}">
      <dsp:nvSpPr>
        <dsp:cNvPr id="0" name=""/>
        <dsp:cNvSpPr/>
      </dsp:nvSpPr>
      <dsp:spPr>
        <a:xfrm>
          <a:off x="0" y="1969914"/>
          <a:ext cx="4023360" cy="1790414"/>
        </a:xfrm>
        <a:prstGeom prst="roundRect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500" kern="1200"/>
        </a:p>
      </dsp:txBody>
      <dsp:txXfrm>
        <a:off x="87401" y="2057315"/>
        <a:ext cx="3848558" cy="16156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ED86D-4AD5-4BF4-98E0-60FA7DC9A527}">
      <dsp:nvSpPr>
        <dsp:cNvPr id="0" name=""/>
        <dsp:cNvSpPr/>
      </dsp:nvSpPr>
      <dsp:spPr>
        <a:xfrm>
          <a:off x="0" y="0"/>
          <a:ext cx="10058399" cy="169235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A56E8-BAE4-4417-A4CE-6DC575B3842E}">
      <dsp:nvSpPr>
        <dsp:cNvPr id="0" name=""/>
        <dsp:cNvSpPr/>
      </dsp:nvSpPr>
      <dsp:spPr>
        <a:xfrm>
          <a:off x="301752" y="225647"/>
          <a:ext cx="2954654" cy="12410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2EFA0-B400-4289-91B9-A2C2F9F00E11}">
      <dsp:nvSpPr>
        <dsp:cNvPr id="0" name=""/>
        <dsp:cNvSpPr/>
      </dsp:nvSpPr>
      <dsp:spPr>
        <a:xfrm rot="10800000">
          <a:off x="301752" y="1692354"/>
          <a:ext cx="2954654" cy="2068433"/>
        </a:xfrm>
        <a:prstGeom prst="round2SameRect">
          <a:avLst>
            <a:gd name="adj1" fmla="val 10500"/>
            <a:gd name="adj2" fmla="val 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Medical Care Pattern (</a:t>
          </a:r>
          <a:r>
            <a:rPr lang="en-US" sz="3000" b="1" kern="1200" dirty="0" err="1">
              <a:solidFill>
                <a:schemeClr val="tx1"/>
              </a:solidFill>
            </a:rPr>
            <a:t>Perawatan</a:t>
          </a:r>
          <a:r>
            <a:rPr lang="en-US" sz="3000" b="1" kern="1200" dirty="0">
              <a:solidFill>
                <a:schemeClr val="tx1"/>
              </a:solidFill>
            </a:rPr>
            <a:t> </a:t>
          </a:r>
          <a:r>
            <a:rPr lang="en-US" sz="3000" b="1" kern="1200" dirty="0" err="1">
              <a:solidFill>
                <a:schemeClr val="tx1"/>
              </a:solidFill>
            </a:rPr>
            <a:t>Medis</a:t>
          </a:r>
          <a:r>
            <a:rPr lang="en-US" sz="3000" b="1" kern="1200" dirty="0">
              <a:solidFill>
                <a:schemeClr val="tx1"/>
              </a:solidFill>
            </a:rPr>
            <a:t>)</a:t>
          </a:r>
          <a:endParaRPr lang="en-ID" sz="3000" b="1" kern="1200" dirty="0">
            <a:solidFill>
              <a:schemeClr val="tx1"/>
            </a:solidFill>
          </a:endParaRPr>
        </a:p>
      </dsp:txBody>
      <dsp:txXfrm rot="10800000">
        <a:off x="365363" y="1692354"/>
        <a:ext cx="2827432" cy="2004822"/>
      </dsp:txXfrm>
    </dsp:sp>
    <dsp:sp modelId="{80D6E089-12A8-4121-9E63-757C0FC211DE}">
      <dsp:nvSpPr>
        <dsp:cNvPr id="0" name=""/>
        <dsp:cNvSpPr/>
      </dsp:nvSpPr>
      <dsp:spPr>
        <a:xfrm>
          <a:off x="3551872" y="225647"/>
          <a:ext cx="2954654" cy="12410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C26AA-A48F-4151-8330-DFCC7635B8AA}">
      <dsp:nvSpPr>
        <dsp:cNvPr id="0" name=""/>
        <dsp:cNvSpPr/>
      </dsp:nvSpPr>
      <dsp:spPr>
        <a:xfrm rot="10800000">
          <a:off x="3551872" y="1692354"/>
          <a:ext cx="2954654" cy="2068433"/>
        </a:xfrm>
        <a:prstGeom prst="round2SameRect">
          <a:avLst>
            <a:gd name="adj1" fmla="val 10500"/>
            <a:gd name="adj2" fmla="val 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Access to Care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1"/>
              </a:solidFill>
            </a:rPr>
            <a:t>(</a:t>
          </a:r>
          <a:r>
            <a:rPr lang="en-US" sz="3000" b="1" kern="1200" dirty="0" err="1">
              <a:solidFill>
                <a:schemeClr val="tx1"/>
              </a:solidFill>
            </a:rPr>
            <a:t>Akses</a:t>
          </a:r>
          <a:r>
            <a:rPr lang="en-US" sz="3000" b="1" kern="1200" dirty="0">
              <a:solidFill>
                <a:schemeClr val="tx1"/>
              </a:solidFill>
            </a:rPr>
            <a:t> </a:t>
          </a:r>
          <a:r>
            <a:rPr lang="en-US" sz="3000" b="1" kern="1200" dirty="0" err="1">
              <a:solidFill>
                <a:schemeClr val="tx1"/>
              </a:solidFill>
            </a:rPr>
            <a:t>Keperawatan</a:t>
          </a:r>
          <a:r>
            <a:rPr lang="en-US" sz="3000" b="1" kern="1200" dirty="0">
              <a:solidFill>
                <a:schemeClr val="tx1"/>
              </a:solidFill>
            </a:rPr>
            <a:t>)</a:t>
          </a:r>
          <a:endParaRPr lang="en-ID" sz="3000" b="1" kern="1200" dirty="0">
            <a:solidFill>
              <a:schemeClr val="tx1"/>
            </a:solidFill>
          </a:endParaRPr>
        </a:p>
      </dsp:txBody>
      <dsp:txXfrm rot="10800000">
        <a:off x="3615483" y="1692354"/>
        <a:ext cx="2827432" cy="2004822"/>
      </dsp:txXfrm>
    </dsp:sp>
    <dsp:sp modelId="{EBACC46A-B5C3-467A-B3C0-D84D7C7B223E}">
      <dsp:nvSpPr>
        <dsp:cNvPr id="0" name=""/>
        <dsp:cNvSpPr/>
      </dsp:nvSpPr>
      <dsp:spPr>
        <a:xfrm>
          <a:off x="6801993" y="225647"/>
          <a:ext cx="2954654" cy="12410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DC9B3-5DB9-49FD-A328-254ABFBC323C}">
      <dsp:nvSpPr>
        <dsp:cNvPr id="0" name=""/>
        <dsp:cNvSpPr/>
      </dsp:nvSpPr>
      <dsp:spPr>
        <a:xfrm rot="10800000">
          <a:off x="6801993" y="1692354"/>
          <a:ext cx="2954654" cy="2068433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solidFill>
                <a:schemeClr val="tx1"/>
              </a:solidFill>
            </a:rPr>
            <a:t>Kurangnya</a:t>
          </a:r>
          <a:r>
            <a:rPr lang="en-US" sz="3000" b="1" kern="1200" dirty="0">
              <a:solidFill>
                <a:schemeClr val="tx1"/>
              </a:solidFill>
            </a:rPr>
            <a:t> </a:t>
          </a:r>
          <a:r>
            <a:rPr lang="en-US" sz="3000" b="1" kern="1200" dirty="0" err="1">
              <a:solidFill>
                <a:schemeClr val="tx1"/>
              </a:solidFill>
            </a:rPr>
            <a:t>Promosi</a:t>
          </a:r>
          <a:r>
            <a:rPr lang="en-US" sz="3000" b="1" kern="1200" dirty="0">
              <a:solidFill>
                <a:schemeClr val="tx1"/>
              </a:solidFill>
            </a:rPr>
            <a:t> Kesehatan </a:t>
          </a:r>
          <a:endParaRPr lang="en-ID" sz="3000" b="1" kern="1200" dirty="0">
            <a:solidFill>
              <a:schemeClr val="tx1"/>
            </a:solidFill>
          </a:endParaRPr>
        </a:p>
      </dsp:txBody>
      <dsp:txXfrm rot="10800000">
        <a:off x="6865604" y="1692354"/>
        <a:ext cx="2827432" cy="20048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9CFB0-7352-44A5-831E-141D6F522C32}">
      <dsp:nvSpPr>
        <dsp:cNvPr id="0" name=""/>
        <dsp:cNvSpPr/>
      </dsp:nvSpPr>
      <dsp:spPr>
        <a:xfrm>
          <a:off x="2657496" y="0"/>
          <a:ext cx="3760788" cy="3760788"/>
        </a:xfrm>
        <a:prstGeom prst="triangl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ADE25-ED17-4C9C-843C-31E3031513F4}">
      <dsp:nvSpPr>
        <dsp:cNvPr id="0" name=""/>
        <dsp:cNvSpPr/>
      </dsp:nvSpPr>
      <dsp:spPr>
        <a:xfrm>
          <a:off x="4537890" y="378098"/>
          <a:ext cx="2444512" cy="890249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Health Behavior</a:t>
          </a:r>
          <a:endParaRPr lang="en-ID" sz="2400" kern="1200" dirty="0"/>
        </a:p>
      </dsp:txBody>
      <dsp:txXfrm>
        <a:off x="4581348" y="421556"/>
        <a:ext cx="2357596" cy="803333"/>
      </dsp:txXfrm>
    </dsp:sp>
    <dsp:sp modelId="{32C69589-3402-4180-A053-A32922AB1693}">
      <dsp:nvSpPr>
        <dsp:cNvPr id="0" name=""/>
        <dsp:cNvSpPr/>
      </dsp:nvSpPr>
      <dsp:spPr>
        <a:xfrm>
          <a:off x="4537890" y="1379628"/>
          <a:ext cx="2444512" cy="890249"/>
        </a:xfrm>
        <a:prstGeom prst="roundRect">
          <a:avLst/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Illnes</a:t>
          </a:r>
          <a:r>
            <a:rPr lang="en-US" sz="2400" kern="1200" dirty="0"/>
            <a:t> Behavior</a:t>
          </a:r>
          <a:endParaRPr lang="en-ID" sz="2400" kern="1200" dirty="0"/>
        </a:p>
      </dsp:txBody>
      <dsp:txXfrm>
        <a:off x="4581348" y="1423086"/>
        <a:ext cx="2357596" cy="803333"/>
      </dsp:txXfrm>
    </dsp:sp>
    <dsp:sp modelId="{4081A2C5-D535-4C2A-8F4C-C46928B5B374}">
      <dsp:nvSpPr>
        <dsp:cNvPr id="0" name=""/>
        <dsp:cNvSpPr/>
      </dsp:nvSpPr>
      <dsp:spPr>
        <a:xfrm>
          <a:off x="4119390" y="2381159"/>
          <a:ext cx="3281513" cy="890249"/>
        </a:xfrm>
        <a:prstGeom prst="roundRect">
          <a:avLst/>
        </a:prstGeom>
        <a:solidFill>
          <a:srgbClr val="92D05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Sick Role Behavior </a:t>
          </a:r>
          <a:endParaRPr lang="en-ID" sz="2400" kern="1200" dirty="0"/>
        </a:p>
      </dsp:txBody>
      <dsp:txXfrm>
        <a:off x="4162848" y="2424617"/>
        <a:ext cx="3194597" cy="8033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59130-BE27-4F3C-9AA9-9E39C37F37F0}">
      <dsp:nvSpPr>
        <dsp:cNvPr id="0" name=""/>
        <dsp:cNvSpPr/>
      </dsp:nvSpPr>
      <dsp:spPr>
        <a:xfrm rot="5400000">
          <a:off x="-207485" y="210052"/>
          <a:ext cx="1383234" cy="968264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</a:rPr>
            <a:t>C</a:t>
          </a:r>
          <a:endParaRPr lang="en-ID" sz="4000" b="1" kern="1200" dirty="0">
            <a:solidFill>
              <a:schemeClr val="tx1"/>
            </a:solidFill>
          </a:endParaRPr>
        </a:p>
      </dsp:txBody>
      <dsp:txXfrm rot="-5400000">
        <a:off x="0" y="486699"/>
        <a:ext cx="968264" cy="414970"/>
      </dsp:txXfrm>
    </dsp:sp>
    <dsp:sp modelId="{DB2CC1DC-4DF2-4CB4-A4BF-B33EACD80B1B}">
      <dsp:nvSpPr>
        <dsp:cNvPr id="0" name=""/>
        <dsp:cNvSpPr/>
      </dsp:nvSpPr>
      <dsp:spPr>
        <a:xfrm rot="5400000">
          <a:off x="5063544" y="-4092712"/>
          <a:ext cx="899575" cy="90901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900" kern="1200" dirty="0"/>
            <a:t>Cek Kesehatan </a:t>
          </a:r>
          <a:r>
            <a:rPr lang="en-US" sz="4900" kern="1200" dirty="0" err="1"/>
            <a:t>Secara</a:t>
          </a:r>
          <a:r>
            <a:rPr lang="en-US" sz="4900" kern="1200" dirty="0"/>
            <a:t> </a:t>
          </a:r>
          <a:r>
            <a:rPr lang="en-US" sz="4900" kern="1200" dirty="0" err="1"/>
            <a:t>Berkala</a:t>
          </a:r>
          <a:r>
            <a:rPr lang="en-US" sz="4900" kern="1200" dirty="0"/>
            <a:t> </a:t>
          </a:r>
          <a:endParaRPr lang="en-ID" sz="4900" kern="1200" dirty="0"/>
        </a:p>
      </dsp:txBody>
      <dsp:txXfrm rot="-5400000">
        <a:off x="968264" y="46482"/>
        <a:ext cx="9046221" cy="811747"/>
      </dsp:txXfrm>
    </dsp:sp>
    <dsp:sp modelId="{945DC03C-C444-480A-BDCE-219BB72DB369}">
      <dsp:nvSpPr>
        <dsp:cNvPr id="0" name=""/>
        <dsp:cNvSpPr/>
      </dsp:nvSpPr>
      <dsp:spPr>
        <a:xfrm rot="5400000">
          <a:off x="-207485" y="1396261"/>
          <a:ext cx="1383234" cy="968264"/>
        </a:xfrm>
        <a:prstGeom prst="chevron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</a:rPr>
            <a:t>E</a:t>
          </a:r>
          <a:endParaRPr lang="en-ID" sz="4000" b="1" kern="1200" dirty="0">
            <a:solidFill>
              <a:schemeClr val="tx1"/>
            </a:solidFill>
          </a:endParaRPr>
        </a:p>
      </dsp:txBody>
      <dsp:txXfrm rot="-5400000">
        <a:off x="0" y="1672908"/>
        <a:ext cx="968264" cy="414970"/>
      </dsp:txXfrm>
    </dsp:sp>
    <dsp:sp modelId="{CD2444F7-5A4B-4454-B345-E76273CE6E77}">
      <dsp:nvSpPr>
        <dsp:cNvPr id="0" name=""/>
        <dsp:cNvSpPr/>
      </dsp:nvSpPr>
      <dsp:spPr>
        <a:xfrm rot="5400000">
          <a:off x="5063780" y="-2906739"/>
          <a:ext cx="899102" cy="90901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900" kern="1200" dirty="0" err="1"/>
            <a:t>Enyahkan</a:t>
          </a:r>
          <a:r>
            <a:rPr lang="en-US" sz="4900" kern="1200" dirty="0"/>
            <a:t> Asap </a:t>
          </a:r>
          <a:r>
            <a:rPr lang="en-US" sz="4900" kern="1200" dirty="0" err="1"/>
            <a:t>Rokok</a:t>
          </a:r>
          <a:r>
            <a:rPr lang="en-US" sz="4900" kern="1200" dirty="0"/>
            <a:t> </a:t>
          </a:r>
          <a:endParaRPr lang="en-ID" sz="4900" kern="1200" dirty="0"/>
        </a:p>
      </dsp:txBody>
      <dsp:txXfrm rot="-5400000">
        <a:off x="968264" y="1232668"/>
        <a:ext cx="9046244" cy="811320"/>
      </dsp:txXfrm>
    </dsp:sp>
    <dsp:sp modelId="{83D7FC02-C0C2-4E59-BEEA-13162EE267D3}">
      <dsp:nvSpPr>
        <dsp:cNvPr id="0" name=""/>
        <dsp:cNvSpPr/>
      </dsp:nvSpPr>
      <dsp:spPr>
        <a:xfrm rot="5400000">
          <a:off x="-207485" y="2582471"/>
          <a:ext cx="1383234" cy="968264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</a:rPr>
            <a:t>R</a:t>
          </a:r>
          <a:endParaRPr lang="en-ID" sz="4000" b="1" kern="1200" dirty="0">
            <a:solidFill>
              <a:schemeClr val="tx1"/>
            </a:solidFill>
          </a:endParaRPr>
        </a:p>
      </dsp:txBody>
      <dsp:txXfrm rot="-5400000">
        <a:off x="0" y="2859118"/>
        <a:ext cx="968264" cy="414970"/>
      </dsp:txXfrm>
    </dsp:sp>
    <dsp:sp modelId="{CFD0E317-6A16-403C-A5DC-AFACA46E6D02}">
      <dsp:nvSpPr>
        <dsp:cNvPr id="0" name=""/>
        <dsp:cNvSpPr/>
      </dsp:nvSpPr>
      <dsp:spPr>
        <a:xfrm rot="5400000">
          <a:off x="5063780" y="-1720530"/>
          <a:ext cx="899102" cy="90901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1115" rIns="31115" bIns="31115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900" kern="1200" dirty="0" err="1"/>
            <a:t>Rajin</a:t>
          </a:r>
          <a:r>
            <a:rPr lang="en-US" sz="4900" kern="1200" dirty="0"/>
            <a:t> </a:t>
          </a:r>
          <a:r>
            <a:rPr lang="en-US" sz="4900" kern="1200" dirty="0" err="1"/>
            <a:t>Aktivitas</a:t>
          </a:r>
          <a:r>
            <a:rPr lang="en-US" sz="4900" kern="1200" dirty="0"/>
            <a:t> </a:t>
          </a:r>
          <a:r>
            <a:rPr lang="en-US" sz="4900" kern="1200" dirty="0" err="1"/>
            <a:t>Fisik</a:t>
          </a:r>
          <a:r>
            <a:rPr lang="en-US" sz="4900" kern="1200" dirty="0"/>
            <a:t> </a:t>
          </a:r>
          <a:endParaRPr lang="en-ID" sz="4900" kern="1200" dirty="0"/>
        </a:p>
      </dsp:txBody>
      <dsp:txXfrm rot="-5400000">
        <a:off x="968264" y="2418877"/>
        <a:ext cx="9046244" cy="8113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EF2A-18F8-43E4-8CA7-42175C8E0E86}">
      <dsp:nvSpPr>
        <dsp:cNvPr id="0" name=""/>
        <dsp:cNvSpPr/>
      </dsp:nvSpPr>
      <dsp:spPr>
        <a:xfrm rot="5400000">
          <a:off x="-207485" y="210052"/>
          <a:ext cx="1383234" cy="968264"/>
        </a:xfrm>
        <a:prstGeom prst="chevron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</a:rPr>
            <a:t>D</a:t>
          </a:r>
          <a:endParaRPr lang="en-ID" sz="4000" b="1" kern="1200" dirty="0">
            <a:solidFill>
              <a:schemeClr val="tx1"/>
            </a:solidFill>
          </a:endParaRPr>
        </a:p>
      </dsp:txBody>
      <dsp:txXfrm rot="-5400000">
        <a:off x="0" y="486699"/>
        <a:ext cx="968264" cy="414970"/>
      </dsp:txXfrm>
    </dsp:sp>
    <dsp:sp modelId="{6B1B8B46-658E-4ACB-AA05-132A6BA17EDB}">
      <dsp:nvSpPr>
        <dsp:cNvPr id="0" name=""/>
        <dsp:cNvSpPr/>
      </dsp:nvSpPr>
      <dsp:spPr>
        <a:xfrm rot="5400000">
          <a:off x="5063544" y="-4092712"/>
          <a:ext cx="899575" cy="90901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36195" rIns="36195" bIns="36195" numCol="1" spcCol="1270" anchor="ctr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700" kern="1200" dirty="0"/>
            <a:t>Diet </a:t>
          </a:r>
          <a:r>
            <a:rPr lang="en-US" sz="5700" kern="1200" dirty="0" err="1"/>
            <a:t>Sehat</a:t>
          </a:r>
          <a:r>
            <a:rPr lang="en-US" sz="5700" kern="1200" dirty="0"/>
            <a:t> dan </a:t>
          </a:r>
          <a:r>
            <a:rPr lang="en-US" sz="5700" kern="1200" dirty="0" err="1"/>
            <a:t>Seimbang</a:t>
          </a:r>
          <a:r>
            <a:rPr lang="en-US" sz="5700" kern="1200" dirty="0"/>
            <a:t> </a:t>
          </a:r>
          <a:endParaRPr lang="en-ID" sz="5700" kern="1200" dirty="0"/>
        </a:p>
      </dsp:txBody>
      <dsp:txXfrm rot="-5400000">
        <a:off x="968264" y="46482"/>
        <a:ext cx="9046221" cy="811747"/>
      </dsp:txXfrm>
    </dsp:sp>
    <dsp:sp modelId="{169C2411-9A1D-4621-870C-4F98448E6FC2}">
      <dsp:nvSpPr>
        <dsp:cNvPr id="0" name=""/>
        <dsp:cNvSpPr/>
      </dsp:nvSpPr>
      <dsp:spPr>
        <a:xfrm rot="5400000">
          <a:off x="-207165" y="1418296"/>
          <a:ext cx="1383234" cy="968264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I</a:t>
          </a:r>
          <a:endParaRPr lang="en-ID" sz="4000" kern="1200" dirty="0">
            <a:solidFill>
              <a:schemeClr val="tx1"/>
            </a:solidFill>
          </a:endParaRPr>
        </a:p>
      </dsp:txBody>
      <dsp:txXfrm rot="-5400000">
        <a:off x="320" y="1694943"/>
        <a:ext cx="968264" cy="414970"/>
      </dsp:txXfrm>
    </dsp:sp>
    <dsp:sp modelId="{D1CE30C8-B677-4FFE-95C1-99536F97F74B}">
      <dsp:nvSpPr>
        <dsp:cNvPr id="0" name=""/>
        <dsp:cNvSpPr/>
      </dsp:nvSpPr>
      <dsp:spPr>
        <a:xfrm rot="5400000">
          <a:off x="5063780" y="-2906739"/>
          <a:ext cx="899102" cy="90901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36195" rIns="36195" bIns="36195" numCol="1" spcCol="1270" anchor="ctr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700" kern="1200" dirty="0" err="1"/>
            <a:t>Istirahat</a:t>
          </a:r>
          <a:r>
            <a:rPr lang="en-US" sz="5700" kern="1200" dirty="0"/>
            <a:t> yang </a:t>
          </a:r>
          <a:r>
            <a:rPr lang="en-US" sz="5700" kern="1200" dirty="0" err="1"/>
            <a:t>cukup</a:t>
          </a:r>
          <a:endParaRPr lang="en-ID" sz="5700" kern="1200" dirty="0"/>
        </a:p>
      </dsp:txBody>
      <dsp:txXfrm rot="-5400000">
        <a:off x="968264" y="1232668"/>
        <a:ext cx="9046244" cy="811320"/>
      </dsp:txXfrm>
    </dsp:sp>
    <dsp:sp modelId="{BE04408E-B01C-4628-97D3-5414982D502F}">
      <dsp:nvSpPr>
        <dsp:cNvPr id="0" name=""/>
        <dsp:cNvSpPr/>
      </dsp:nvSpPr>
      <dsp:spPr>
        <a:xfrm rot="5400000">
          <a:off x="-207485" y="2582471"/>
          <a:ext cx="1383234" cy="968264"/>
        </a:xfrm>
        <a:prstGeom prst="chevron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</a:rPr>
            <a:t>K</a:t>
          </a:r>
          <a:endParaRPr lang="en-ID" sz="4000" b="1" kern="1200" dirty="0">
            <a:solidFill>
              <a:schemeClr val="tx1"/>
            </a:solidFill>
          </a:endParaRPr>
        </a:p>
      </dsp:txBody>
      <dsp:txXfrm rot="-5400000">
        <a:off x="0" y="2859118"/>
        <a:ext cx="968264" cy="414970"/>
      </dsp:txXfrm>
    </dsp:sp>
    <dsp:sp modelId="{A31F7C81-2EB8-4327-AC89-31073D8B8D4B}">
      <dsp:nvSpPr>
        <dsp:cNvPr id="0" name=""/>
        <dsp:cNvSpPr/>
      </dsp:nvSpPr>
      <dsp:spPr>
        <a:xfrm rot="5400000">
          <a:off x="5063780" y="-1720530"/>
          <a:ext cx="899102" cy="90901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36195" rIns="36195" bIns="36195" numCol="1" spcCol="1270" anchor="ctr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700" kern="1200" dirty="0"/>
            <a:t>Kelola </a:t>
          </a:r>
          <a:r>
            <a:rPr lang="en-US" sz="5700" kern="1200" dirty="0" err="1"/>
            <a:t>Stres</a:t>
          </a:r>
          <a:r>
            <a:rPr lang="en-US" sz="5700" kern="1200" dirty="0"/>
            <a:t> </a:t>
          </a:r>
          <a:endParaRPr lang="en-ID" sz="5700" kern="1200" dirty="0"/>
        </a:p>
      </dsp:txBody>
      <dsp:txXfrm rot="-5400000">
        <a:off x="968264" y="2418877"/>
        <a:ext cx="9046244" cy="811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7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4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8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9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0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8"/>
            <a:ext cx="6253317" cy="121002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/>
              <a:t>Keperawatan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Kesehatan </a:t>
            </a:r>
            <a:r>
              <a:rPr lang="en-US" sz="4000" b="1" dirty="0" err="1"/>
              <a:t>Pria</a:t>
            </a:r>
            <a:r>
              <a:rPr lang="en-US" sz="4000" b="1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Nurlina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Aprilia, M.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Kep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.,ns.,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sp.kep.kom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C73D3B-CB1D-C5EF-FC40-441AB8F8D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320" y="1950723"/>
            <a:ext cx="3200399" cy="25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B9C2-50E0-7052-85D1-34FE0448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2813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Tumbuh</a:t>
            </a:r>
            <a:r>
              <a:rPr lang="en-US" b="1" dirty="0"/>
              <a:t> </a:t>
            </a:r>
            <a:r>
              <a:rPr lang="en-US" b="1" dirty="0" err="1"/>
              <a:t>Kembang</a:t>
            </a:r>
            <a:r>
              <a:rPr lang="en-US" b="1" dirty="0"/>
              <a:t> </a:t>
            </a:r>
            <a:r>
              <a:rPr lang="en-US" b="1" dirty="0" err="1"/>
              <a:t>Dewasa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79522-2328-6D53-8B2F-A0429734C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0081"/>
            <a:ext cx="10058400" cy="39590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800" dirty="0" err="1">
                <a:highlight>
                  <a:srgbClr val="00FF00"/>
                </a:highlight>
              </a:rPr>
              <a:t>Pertumbuhan</a:t>
            </a:r>
            <a:r>
              <a:rPr lang="en-US" sz="2800" dirty="0">
                <a:highlight>
                  <a:srgbClr val="00FF00"/>
                </a:highlight>
              </a:rPr>
              <a:t> (Growth) dan </a:t>
            </a:r>
            <a:r>
              <a:rPr lang="en-US" sz="2800" dirty="0" err="1">
                <a:highlight>
                  <a:srgbClr val="00FF00"/>
                </a:highlight>
              </a:rPr>
              <a:t>Perkembangan</a:t>
            </a:r>
            <a:r>
              <a:rPr lang="en-US" sz="2800" dirty="0">
                <a:highlight>
                  <a:srgbClr val="00FF00"/>
                </a:highlight>
              </a:rPr>
              <a:t> (Development) </a:t>
            </a:r>
            <a:r>
              <a:rPr lang="en-US" sz="2800" dirty="0" err="1">
                <a:highlight>
                  <a:srgbClr val="00FF00"/>
                </a:highlight>
              </a:rPr>
              <a:t>memiliki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definisi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yg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sama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yaitu</a:t>
            </a:r>
            <a:r>
              <a:rPr lang="en-US" sz="2800" dirty="0">
                <a:highlight>
                  <a:srgbClr val="00FF00"/>
                </a:highlight>
              </a:rPr>
              <a:t> sama2 </a:t>
            </a:r>
            <a:r>
              <a:rPr lang="en-US" sz="2800" dirty="0" err="1">
                <a:highlight>
                  <a:srgbClr val="00FF00"/>
                </a:highlight>
              </a:rPr>
              <a:t>perubahan</a:t>
            </a:r>
            <a:r>
              <a:rPr lang="en-US" sz="2800" dirty="0">
                <a:highlight>
                  <a:srgbClr val="00FF00"/>
                </a:highlight>
              </a:rPr>
              <a:t>, </a:t>
            </a:r>
            <a:r>
              <a:rPr lang="en-US" sz="2800" dirty="0" err="1">
                <a:highlight>
                  <a:srgbClr val="00FF00"/>
                </a:highlight>
              </a:rPr>
              <a:t>namun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secara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khusus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keduanya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berbeda</a:t>
            </a:r>
            <a:r>
              <a:rPr lang="en-US" sz="2800" dirty="0">
                <a:highlight>
                  <a:srgbClr val="00FF00"/>
                </a:highlight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err="1">
                <a:highlight>
                  <a:srgbClr val="00FF00"/>
                </a:highlight>
              </a:rPr>
              <a:t>Pertumbuhan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menunjukkan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perubahan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yg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bersifat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kuantitas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sbg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akibat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pematangan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fisik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yg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ditandai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dgn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makin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kompleksnya</a:t>
            </a:r>
            <a:r>
              <a:rPr lang="en-US" sz="2800" dirty="0">
                <a:highlight>
                  <a:srgbClr val="00FF00"/>
                </a:highlight>
              </a:rPr>
              <a:t> system </a:t>
            </a:r>
            <a:r>
              <a:rPr lang="en-US" sz="2800" dirty="0" err="1">
                <a:highlight>
                  <a:srgbClr val="00FF00"/>
                </a:highlight>
              </a:rPr>
              <a:t>jaringan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otot</a:t>
            </a:r>
            <a:r>
              <a:rPr lang="en-US" sz="2800" dirty="0">
                <a:highlight>
                  <a:srgbClr val="00FF00"/>
                </a:highlight>
              </a:rPr>
              <a:t>, system </a:t>
            </a:r>
            <a:r>
              <a:rPr lang="en-US" sz="2800" dirty="0" err="1">
                <a:highlight>
                  <a:srgbClr val="00FF00"/>
                </a:highlight>
              </a:rPr>
              <a:t>syaraf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serta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fungsi</a:t>
            </a:r>
            <a:r>
              <a:rPr lang="en-US" sz="2800" dirty="0">
                <a:highlight>
                  <a:srgbClr val="00FF00"/>
                </a:highlight>
              </a:rPr>
              <a:t> system organ </a:t>
            </a:r>
            <a:r>
              <a:rPr lang="en-US" sz="2800" dirty="0" err="1">
                <a:highlight>
                  <a:srgbClr val="00FF00"/>
                </a:highlight>
              </a:rPr>
              <a:t>tubuh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lainnya</a:t>
            </a:r>
            <a:r>
              <a:rPr lang="en-US" sz="2800" dirty="0">
                <a:highlight>
                  <a:srgbClr val="00FF00"/>
                </a:highlight>
              </a:rPr>
              <a:t> dan </a:t>
            </a:r>
            <a:r>
              <a:rPr lang="en-US" sz="2800" dirty="0" err="1">
                <a:highlight>
                  <a:srgbClr val="00FF00"/>
                </a:highlight>
              </a:rPr>
              <a:t>dapat</a:t>
            </a:r>
            <a:r>
              <a:rPr lang="en-US" sz="2800" dirty="0">
                <a:highlight>
                  <a:srgbClr val="00FF00"/>
                </a:highlight>
              </a:rPr>
              <a:t> di </a:t>
            </a:r>
            <a:r>
              <a:rPr lang="en-US" sz="2800" dirty="0" err="1">
                <a:highlight>
                  <a:srgbClr val="00FF00"/>
                </a:highlight>
              </a:rPr>
              <a:t>ukur</a:t>
            </a:r>
            <a:r>
              <a:rPr lang="en-US" sz="2800" dirty="0">
                <a:highlight>
                  <a:srgbClr val="00FF00"/>
                </a:highlight>
              </a:rPr>
              <a:t> (</a:t>
            </a:r>
            <a:r>
              <a:rPr lang="en-US" sz="2800" dirty="0" err="1">
                <a:highlight>
                  <a:srgbClr val="00FF00"/>
                </a:highlight>
              </a:rPr>
              <a:t>Yuniarti</a:t>
            </a:r>
            <a:r>
              <a:rPr lang="en-US" sz="2800" dirty="0">
                <a:highlight>
                  <a:srgbClr val="00FF00"/>
                </a:highlight>
              </a:rPr>
              <a:t>, 2015) </a:t>
            </a:r>
            <a:endParaRPr lang="en-ID" sz="2800" dirty="0">
              <a:highlight>
                <a:srgbClr val="00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FB9A3-C075-8F6E-C085-234EAAE7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660" y="0"/>
            <a:ext cx="2593340" cy="19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3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7AF68-4309-D8EE-5AFC-EF3850A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43280"/>
            <a:ext cx="10058400" cy="89408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Masa </a:t>
            </a:r>
            <a:r>
              <a:rPr lang="en-US" b="1" dirty="0" err="1"/>
              <a:t>dewasa</a:t>
            </a:r>
            <a:r>
              <a:rPr lang="en-US" b="1" dirty="0"/>
              <a:t> </a:t>
            </a:r>
            <a:r>
              <a:rPr lang="en-US" b="1" dirty="0" err="1"/>
              <a:t>ditinjau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2 </a:t>
            </a:r>
            <a:r>
              <a:rPr lang="en-US" b="1" dirty="0" err="1"/>
              <a:t>sisi</a:t>
            </a:r>
            <a:r>
              <a:rPr lang="en-US" b="1" dirty="0"/>
              <a:t> :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A6EA01-73FA-EB0D-9A2E-15E2FAED4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156415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38F29D7-393A-B47B-3B54-270A23E482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37360"/>
            <a:ext cx="2875280" cy="46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7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9AAA1-6818-38AF-9720-4771454B2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Sisi </a:t>
            </a:r>
            <a:r>
              <a:rPr lang="en-US" sz="2800" b="1" dirty="0" err="1"/>
              <a:t>Biologis</a:t>
            </a:r>
            <a:r>
              <a:rPr lang="en-US" sz="2800" b="1" dirty="0"/>
              <a:t> </a:t>
            </a:r>
            <a:endParaRPr lang="en-ID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4A9AD-E16D-F434-AF49-10FF02A058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highlight>
                  <a:srgbClr val="00FF00"/>
                </a:highlight>
              </a:rPr>
              <a:t>Suatu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periode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dalam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kehidupan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individu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yg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ditandai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dengan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pencapaian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kematangan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tubuh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secara</a:t>
            </a:r>
            <a:r>
              <a:rPr lang="en-US" sz="2400" dirty="0">
                <a:highlight>
                  <a:srgbClr val="00FF00"/>
                </a:highlight>
              </a:rPr>
              <a:t> optimal dan </a:t>
            </a:r>
            <a:r>
              <a:rPr lang="en-US" sz="2400" dirty="0" err="1">
                <a:highlight>
                  <a:srgbClr val="00FF00"/>
                </a:highlight>
              </a:rPr>
              <a:t>kesiapan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bereproduksi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endParaRPr lang="en-ID" sz="2400" dirty="0">
              <a:highlight>
                <a:srgbClr val="00FF00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7DE7C-4AB5-96E7-DC05-FEB350309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SISI PSIKOLOGIS </a:t>
            </a:r>
            <a:endParaRPr lang="en-ID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591772-49A9-1FD6-8E73-4421D0E896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highlight>
                  <a:srgbClr val="FFFF00"/>
                </a:highlight>
              </a:rPr>
              <a:t>Periode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dalam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kehidupan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individu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yg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ditandai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dgn</a:t>
            </a:r>
            <a:r>
              <a:rPr lang="en-US" sz="2400" dirty="0">
                <a:highlight>
                  <a:srgbClr val="FFFF00"/>
                </a:highlight>
              </a:rPr>
              <a:t> ciri2 </a:t>
            </a:r>
            <a:r>
              <a:rPr lang="en-US" sz="2400" dirty="0" err="1">
                <a:highlight>
                  <a:srgbClr val="FFFF00"/>
                </a:highlight>
              </a:rPr>
              <a:t>kedewasaan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atau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kematangan</a:t>
            </a:r>
            <a:r>
              <a:rPr lang="en-US" sz="2400" dirty="0">
                <a:highlight>
                  <a:srgbClr val="FFFF00"/>
                </a:highlight>
              </a:rPr>
              <a:t>, </a:t>
            </a:r>
            <a:r>
              <a:rPr lang="en-US" sz="2400" dirty="0" err="1">
                <a:highlight>
                  <a:srgbClr val="FFFF00"/>
                </a:highlight>
              </a:rPr>
              <a:t>diantaranya</a:t>
            </a:r>
            <a:r>
              <a:rPr lang="en-US" sz="2400" dirty="0">
                <a:highlight>
                  <a:srgbClr val="FFFF00"/>
                </a:highlight>
              </a:rPr>
              <a:t> : Emotional disability, sense of reality, </a:t>
            </a:r>
            <a:r>
              <a:rPr lang="en-US" sz="2400" dirty="0" err="1">
                <a:highlight>
                  <a:srgbClr val="FFFF00"/>
                </a:highlight>
              </a:rPr>
              <a:t>tdk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menyalahkan</a:t>
            </a:r>
            <a:r>
              <a:rPr lang="en-US" sz="2400" dirty="0">
                <a:highlight>
                  <a:srgbClr val="FFFF00"/>
                </a:highlight>
              </a:rPr>
              <a:t> orang lain </a:t>
            </a:r>
            <a:r>
              <a:rPr lang="en-US" sz="2400" dirty="0" err="1">
                <a:highlight>
                  <a:srgbClr val="FFFF00"/>
                </a:highlight>
              </a:rPr>
              <a:t>jika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menghadapi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kegagalan</a:t>
            </a:r>
            <a:r>
              <a:rPr lang="en-US" sz="2400" dirty="0">
                <a:highlight>
                  <a:srgbClr val="FFFF00"/>
                </a:highlight>
              </a:rPr>
              <a:t>, </a:t>
            </a:r>
            <a:r>
              <a:rPr lang="en-US" sz="2400" dirty="0" err="1">
                <a:highlight>
                  <a:srgbClr val="FFFF00"/>
                </a:highlight>
              </a:rPr>
              <a:t>toleransi</a:t>
            </a:r>
            <a:r>
              <a:rPr lang="en-US" sz="2400" dirty="0">
                <a:highlight>
                  <a:srgbClr val="FFFF00"/>
                </a:highlight>
              </a:rPr>
              <a:t> dan </a:t>
            </a:r>
            <a:r>
              <a:rPr lang="en-US" sz="2400" dirty="0" err="1">
                <a:highlight>
                  <a:srgbClr val="FFFF00"/>
                </a:highlight>
              </a:rPr>
              <a:t>optimistis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endParaRPr lang="en-ID" sz="2400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6235B-A1E2-54B7-EE34-CAA7E9E6D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1" y="-50800"/>
            <a:ext cx="2600960" cy="21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6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780E4-77DA-8425-9CA7-244AC3AB5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>
                <a:highlight>
                  <a:srgbClr val="00FF00"/>
                </a:highlight>
              </a:rPr>
              <a:t>Status </a:t>
            </a:r>
            <a:r>
              <a:rPr lang="en-US" sz="3200" dirty="0" err="1">
                <a:highlight>
                  <a:srgbClr val="00FF00"/>
                </a:highlight>
              </a:rPr>
              <a:t>kesehatan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seseorang</a:t>
            </a:r>
            <a:r>
              <a:rPr lang="en-US" sz="3200" dirty="0">
                <a:highlight>
                  <a:srgbClr val="00FF00"/>
                </a:highlight>
              </a:rPr>
              <a:t> sangat </a:t>
            </a:r>
            <a:r>
              <a:rPr lang="en-US" sz="3200" dirty="0" err="1">
                <a:highlight>
                  <a:srgbClr val="00FF00"/>
                </a:highlight>
              </a:rPr>
              <a:t>berkaitan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dengan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seberapa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jauh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pola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kebiasaan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perilaku</a:t>
            </a:r>
            <a:r>
              <a:rPr lang="en-US" sz="3200" dirty="0">
                <a:highlight>
                  <a:srgbClr val="00FF00"/>
                </a:highlight>
              </a:rPr>
              <a:t> orang </a:t>
            </a:r>
            <a:r>
              <a:rPr lang="en-US" sz="3200" dirty="0" err="1">
                <a:highlight>
                  <a:srgbClr val="00FF00"/>
                </a:highlight>
              </a:rPr>
              <a:t>tsb</a:t>
            </a:r>
            <a:r>
              <a:rPr lang="en-US" sz="3200" dirty="0">
                <a:highlight>
                  <a:srgbClr val="00FF00"/>
                </a:highlight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err="1">
                <a:highlight>
                  <a:srgbClr val="00FF00"/>
                </a:highlight>
              </a:rPr>
              <a:t>Kebiasaan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perilaku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yg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sehat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akan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memberi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pengaruh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positif</a:t>
            </a:r>
            <a:r>
              <a:rPr lang="en-US" sz="3200" dirty="0">
                <a:highlight>
                  <a:srgbClr val="00FF00"/>
                </a:highlight>
              </a:rPr>
              <a:t> pada </a:t>
            </a:r>
            <a:r>
              <a:rPr lang="en-US" sz="3200" dirty="0" err="1">
                <a:highlight>
                  <a:srgbClr val="00FF00"/>
                </a:highlight>
              </a:rPr>
              <a:t>kesehatannya</a:t>
            </a:r>
            <a:r>
              <a:rPr lang="en-US" sz="3200" dirty="0">
                <a:highlight>
                  <a:srgbClr val="00FF00"/>
                </a:highlight>
              </a:rPr>
              <a:t>, </a:t>
            </a:r>
            <a:r>
              <a:rPr lang="en-US" sz="3200" dirty="0" err="1">
                <a:highlight>
                  <a:srgbClr val="00FF00"/>
                </a:highlight>
              </a:rPr>
              <a:t>sebaliknya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kebiasaan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yg</a:t>
            </a:r>
            <a:r>
              <a:rPr lang="en-US" sz="3200" dirty="0">
                <a:highlight>
                  <a:srgbClr val="00FF00"/>
                </a:highlight>
              </a:rPr>
              <a:t> salah </a:t>
            </a:r>
            <a:r>
              <a:rPr lang="en-US" sz="3200" dirty="0" err="1">
                <a:highlight>
                  <a:srgbClr val="00FF00"/>
                </a:highlight>
              </a:rPr>
              <a:t>cenderung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memberi</a:t>
            </a:r>
            <a:r>
              <a:rPr lang="en-US" sz="3200" dirty="0">
                <a:highlight>
                  <a:srgbClr val="00FF00"/>
                </a:highlight>
              </a:rPr>
              <a:t> Dampak </a:t>
            </a:r>
            <a:r>
              <a:rPr lang="en-US" sz="3200" dirty="0" err="1">
                <a:highlight>
                  <a:srgbClr val="00FF00"/>
                </a:highlight>
              </a:rPr>
              <a:t>negatif</a:t>
            </a:r>
            <a:r>
              <a:rPr lang="en-US" sz="3200" dirty="0">
                <a:highlight>
                  <a:srgbClr val="00FF00"/>
                </a:highlight>
              </a:rPr>
              <a:t>, </a:t>
            </a:r>
            <a:r>
              <a:rPr lang="en-US" sz="3200" dirty="0" err="1">
                <a:highlight>
                  <a:srgbClr val="00FF00"/>
                </a:highlight>
              </a:rPr>
              <a:t>akibatnya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individu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mudah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terserang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penyakit</a:t>
            </a:r>
            <a:r>
              <a:rPr lang="en-US" sz="3200" dirty="0">
                <a:highlight>
                  <a:srgbClr val="00FF00"/>
                </a:highlight>
              </a:rPr>
              <a:t>. </a:t>
            </a:r>
            <a:endParaRPr lang="en-ID" sz="3200" dirty="0">
              <a:highlight>
                <a:srgbClr val="00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364B7-2AC2-0B0B-7663-F381FEC54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99" y="-81280"/>
            <a:ext cx="3340001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1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E89C-FC7A-8D3E-5D6B-1206D557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77520"/>
            <a:ext cx="10058400" cy="125984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3. </a:t>
            </a:r>
            <a:r>
              <a:rPr lang="en-US" sz="3600" b="1" dirty="0" err="1"/>
              <a:t>Indikator</a:t>
            </a:r>
            <a:r>
              <a:rPr lang="en-US" sz="3600" b="1" dirty="0"/>
              <a:t> </a:t>
            </a:r>
            <a:r>
              <a:rPr lang="en-US" sz="3600" b="1" dirty="0" err="1"/>
              <a:t>utama</a:t>
            </a:r>
            <a:r>
              <a:rPr lang="en-US" sz="3600" b="1" dirty="0"/>
              <a:t> </a:t>
            </a:r>
            <a:r>
              <a:rPr lang="en-US" sz="3600" b="1" dirty="0" err="1"/>
              <a:t>kesehatan</a:t>
            </a:r>
            <a:r>
              <a:rPr lang="en-US" sz="3600" b="1" dirty="0"/>
              <a:t> </a:t>
            </a:r>
            <a:r>
              <a:rPr lang="en-US" sz="3600" b="1" dirty="0" err="1"/>
              <a:t>usia</a:t>
            </a:r>
            <a:r>
              <a:rPr lang="en-US" sz="3600" b="1" dirty="0"/>
              <a:t> </a:t>
            </a:r>
            <a:r>
              <a:rPr lang="en-US" sz="3600" b="1" dirty="0" err="1"/>
              <a:t>dewasa</a:t>
            </a:r>
            <a:r>
              <a:rPr lang="en-US" sz="3600" b="1" dirty="0"/>
              <a:t> </a:t>
            </a:r>
            <a:r>
              <a:rPr lang="en-US" sz="3600" b="1" dirty="0" err="1"/>
              <a:t>laki-laki</a:t>
            </a:r>
            <a:r>
              <a:rPr lang="en-US" sz="3600" b="1" dirty="0"/>
              <a:t> (Brown &amp; Bond, 2008)</a:t>
            </a:r>
            <a:endParaRPr lang="en-ID" sz="36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A07896-0D09-4675-5459-22AA5F389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805993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3586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15F042-D70D-90CB-0F73-A2ADB9BC1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011621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40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D559-3D33-6619-B0F6-5BF9D621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48640"/>
            <a:ext cx="10058400" cy="118872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4. </a:t>
            </a: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menghambat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b="1" dirty="0" err="1"/>
              <a:t>laki-laki</a:t>
            </a:r>
            <a:r>
              <a:rPr lang="en-US" b="1" dirty="0"/>
              <a:t> 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80D0F8-E283-B79C-28A6-03AAF53EA0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173738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96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5678-BAAC-F133-7332-603F80A4AC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5. </a:t>
            </a:r>
            <a:r>
              <a:rPr lang="en-US" sz="3600" b="1" dirty="0" err="1"/>
              <a:t>Upaya</a:t>
            </a:r>
            <a:r>
              <a:rPr lang="en-US" sz="3600" b="1" dirty="0"/>
              <a:t> </a:t>
            </a:r>
            <a:r>
              <a:rPr lang="en-US" sz="3600" b="1" dirty="0" err="1"/>
              <a:t>Individu</a:t>
            </a:r>
            <a:r>
              <a:rPr lang="en-US" sz="3600" b="1" dirty="0"/>
              <a:t> </a:t>
            </a:r>
            <a:r>
              <a:rPr lang="en-US" sz="3600" b="1" dirty="0" err="1"/>
              <a:t>utk</a:t>
            </a:r>
            <a:r>
              <a:rPr lang="en-US" sz="3600" b="1" dirty="0"/>
              <a:t> </a:t>
            </a:r>
            <a:r>
              <a:rPr lang="en-US" sz="3600" b="1" dirty="0" err="1"/>
              <a:t>mengatasi</a:t>
            </a:r>
            <a:r>
              <a:rPr lang="en-US" sz="3600" b="1" dirty="0"/>
              <a:t> </a:t>
            </a:r>
            <a:r>
              <a:rPr lang="en-US" sz="3600" b="1" dirty="0" err="1"/>
              <a:t>suatu</a:t>
            </a:r>
            <a:r>
              <a:rPr lang="en-US" sz="3600" b="1" dirty="0"/>
              <a:t> </a:t>
            </a:r>
            <a:r>
              <a:rPr lang="en-US" sz="3600" b="1" dirty="0" err="1"/>
              <a:t>penyakit</a:t>
            </a:r>
            <a:r>
              <a:rPr lang="en-US" sz="3600" b="1" dirty="0"/>
              <a:t> dan </a:t>
            </a:r>
            <a:r>
              <a:rPr lang="en-US" sz="3600" b="1" dirty="0" err="1"/>
              <a:t>mempertahankan</a:t>
            </a:r>
            <a:r>
              <a:rPr lang="en-US" sz="3600" b="1" dirty="0"/>
              <a:t> </a:t>
            </a:r>
            <a:r>
              <a:rPr lang="en-US" sz="3600" b="1" dirty="0" err="1"/>
              <a:t>taraf</a:t>
            </a:r>
            <a:r>
              <a:rPr lang="en-US" sz="3600" b="1" dirty="0"/>
              <a:t> </a:t>
            </a:r>
            <a:r>
              <a:rPr lang="en-US" sz="3600" b="1" dirty="0" err="1"/>
              <a:t>kesehatan</a:t>
            </a:r>
            <a:r>
              <a:rPr lang="en-US" sz="3600" b="1" dirty="0"/>
              <a:t> </a:t>
            </a:r>
            <a:endParaRPr lang="en-ID" sz="36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6A99C9-F03D-9E2F-72DA-BC3DECCF2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739382"/>
              </p:ext>
            </p:extLst>
          </p:nvPr>
        </p:nvGraphicFramePr>
        <p:xfrm>
          <a:off x="1096963" y="208788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artoon of a doctor waving&#10;&#10;Description automatically generated">
            <a:extLst>
              <a:ext uri="{FF2B5EF4-FFF2-40B4-BE49-F238E27FC236}">
                <a16:creationId xmlns:a16="http://schemas.microsoft.com/office/drawing/2014/main" id="{6FD2DEE5-EDCA-9810-F2DD-317F5D8D8A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636" y="1737360"/>
            <a:ext cx="2742883" cy="46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37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18FE1-CB86-4A6E-F4FA-0EC604AA2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Health BEHAVIOR </a:t>
            </a:r>
            <a:endParaRPr lang="en-ID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6C1FF-62E7-B062-B14B-4E1285A41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dirty="0"/>
              <a:t>Aktivitas2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diyakini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kesehatannya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menanggulangi</a:t>
            </a:r>
            <a:r>
              <a:rPr lang="en-US" sz="2400" dirty="0"/>
              <a:t> </a:t>
            </a:r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penyakitnya</a:t>
            </a:r>
            <a:r>
              <a:rPr lang="en-US" sz="2400" dirty="0"/>
              <a:t> </a:t>
            </a:r>
            <a:endParaRPr lang="en-ID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35F79-797D-7D1C-6BE2-1BBD66EBC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ILLNES BEHAVIOR </a:t>
            </a:r>
            <a:endParaRPr lang="en-ID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D31A45-ADB6-5797-1786-6656A5478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400" dirty="0"/>
              <a:t>Aktivitas2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orang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, </a:t>
            </a:r>
            <a:r>
              <a:rPr lang="en-US" sz="2400" dirty="0" err="1"/>
              <a:t>guna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, </a:t>
            </a:r>
            <a:r>
              <a:rPr lang="en-US" sz="2400" dirty="0" err="1"/>
              <a:t>nasihat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penyembuhannya</a:t>
            </a:r>
            <a:r>
              <a:rPr lang="en-US" sz="2400" dirty="0"/>
              <a:t> agar </a:t>
            </a:r>
            <a:r>
              <a:rPr lang="en-US" sz="2400" dirty="0" err="1"/>
              <a:t>dirinya</a:t>
            </a:r>
            <a:r>
              <a:rPr lang="en-US" sz="2400" dirty="0"/>
              <a:t> </a:t>
            </a:r>
            <a:r>
              <a:rPr lang="en-US" sz="2400" dirty="0" err="1"/>
              <a:t>sehat</a:t>
            </a:r>
            <a:r>
              <a:rPr lang="en-US" sz="2400" dirty="0"/>
              <a:t> Kembali </a:t>
            </a:r>
            <a:endParaRPr lang="en-ID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90A35-685A-F5BA-D8FF-68BE58418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471" y="0"/>
            <a:ext cx="2603218" cy="231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2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73F1-BDCE-5C2D-5AD3-DC383EE30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66800"/>
            <a:ext cx="10058400" cy="67056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Sick Role Behavior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3451D-1328-1519-02EC-6E522F89A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proses </a:t>
            </a:r>
            <a:r>
              <a:rPr lang="en-US" dirty="0" err="1"/>
              <a:t>penyembuhan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rasa </a:t>
            </a:r>
            <a:r>
              <a:rPr lang="en-US" dirty="0" err="1"/>
              <a:t>sakitnya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dan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minimum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Akan </a:t>
            </a:r>
            <a:r>
              <a:rPr lang="en-US" dirty="0" err="1"/>
              <a:t>tetapi</a:t>
            </a:r>
            <a:r>
              <a:rPr lang="en-US" dirty="0"/>
              <a:t>,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menempatkan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pada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penyakut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kecacatan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masa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juga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genetic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DM dan </a:t>
            </a:r>
            <a:r>
              <a:rPr lang="en-US" dirty="0" err="1"/>
              <a:t>Hiperkolesterolemia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49E14-7AEC-415E-7A95-125B84F96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,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dan Riwayat </a:t>
            </a:r>
            <a:r>
              <a:rPr lang="en-US" dirty="0" err="1"/>
              <a:t>keluarga</a:t>
            </a:r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Kematian</a:t>
            </a:r>
            <a:r>
              <a:rPr lang="en-US" dirty="0"/>
              <a:t> dan </a:t>
            </a:r>
            <a:r>
              <a:rPr lang="en-US" dirty="0" err="1"/>
              <a:t>cidera</a:t>
            </a:r>
            <a:r>
              <a:rPr lang="en-US" dirty="0"/>
              <a:t> </a:t>
            </a:r>
            <a:r>
              <a:rPr lang="en-US" dirty="0" err="1"/>
              <a:t>krn</a:t>
            </a:r>
            <a:r>
              <a:rPr lang="en-US" dirty="0"/>
              <a:t> </a:t>
            </a:r>
            <a:r>
              <a:rPr lang="en-US" dirty="0" err="1"/>
              <a:t>kekerasan</a:t>
            </a:r>
            <a:r>
              <a:rPr lang="en-US" dirty="0"/>
              <a:t> </a:t>
            </a:r>
          </a:p>
          <a:p>
            <a:r>
              <a:rPr lang="en-US" dirty="0"/>
              <a:t>2. </a:t>
            </a:r>
            <a:r>
              <a:rPr lang="en-US" dirty="0" err="1"/>
              <a:t>Penyalahgunaan</a:t>
            </a:r>
            <a:r>
              <a:rPr lang="en-US" dirty="0"/>
              <a:t> </a:t>
            </a:r>
            <a:r>
              <a:rPr lang="en-US" dirty="0" err="1"/>
              <a:t>zat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diinginkan</a:t>
            </a:r>
            <a:r>
              <a:rPr lang="en-US" dirty="0"/>
              <a:t> </a:t>
            </a:r>
          </a:p>
          <a:p>
            <a:r>
              <a:rPr lang="en-US" dirty="0"/>
              <a:t>4.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</a:p>
          <a:p>
            <a:r>
              <a:rPr lang="en-US" dirty="0"/>
              <a:t>5.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dan </a:t>
            </a:r>
            <a:r>
              <a:rPr lang="en-US" dirty="0" err="1"/>
              <a:t>pekerjaan</a:t>
            </a:r>
            <a:r>
              <a:rPr lang="en-US" dirty="0"/>
              <a:t> </a:t>
            </a:r>
          </a:p>
          <a:p>
            <a:r>
              <a:rPr lang="en-US" dirty="0"/>
              <a:t>6. Gaya </a:t>
            </a:r>
            <a:r>
              <a:rPr lang="en-US" dirty="0" err="1"/>
              <a:t>hidup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34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F2A8-B39A-8EF7-47AF-BD7969FD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76960"/>
            <a:ext cx="10058400" cy="6604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Outline : 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2296C9-30B6-70CC-0B41-004DC785D0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223902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AFF7FAA-FC9A-5EC7-4DB8-2093498E83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467" y="1"/>
            <a:ext cx="3199533" cy="25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87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22D5-A62A-CE9A-AF14-983CD16072F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000" b="1" dirty="0"/>
              <a:t>6. </a:t>
            </a:r>
            <a:r>
              <a:rPr lang="en-US" sz="4000" b="1" dirty="0" err="1"/>
              <a:t>Permasalahan</a:t>
            </a:r>
            <a:r>
              <a:rPr lang="en-US" sz="4000" b="1" dirty="0"/>
              <a:t> </a:t>
            </a:r>
            <a:r>
              <a:rPr lang="en-US" sz="4000" b="1" dirty="0" err="1"/>
              <a:t>kesehatan</a:t>
            </a:r>
            <a:r>
              <a:rPr lang="en-US" sz="4000" b="1" dirty="0"/>
              <a:t> </a:t>
            </a:r>
            <a:r>
              <a:rPr lang="en-US" sz="4000" b="1" dirty="0" err="1"/>
              <a:t>penyakit</a:t>
            </a:r>
            <a:r>
              <a:rPr lang="en-US" sz="4000" b="1" dirty="0"/>
              <a:t> </a:t>
            </a:r>
            <a:r>
              <a:rPr lang="en-US" sz="4000" b="1" dirty="0" err="1"/>
              <a:t>kronik</a:t>
            </a:r>
            <a:r>
              <a:rPr lang="en-US" sz="4000" b="1" dirty="0"/>
              <a:t> </a:t>
            </a:r>
            <a:endParaRPr lang="en-ID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A904F-447B-50CE-7223-AFB1CDC57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744719"/>
          </a:xfrm>
        </p:spPr>
        <p:txBody>
          <a:bodyPr>
            <a:noAutofit/>
          </a:bodyPr>
          <a:lstStyle/>
          <a:p>
            <a:r>
              <a:rPr lang="en-US" sz="2800" dirty="0">
                <a:highlight>
                  <a:srgbClr val="00FF00"/>
                </a:highlight>
              </a:rPr>
              <a:t>Hasil </a:t>
            </a:r>
            <a:r>
              <a:rPr lang="en-US" sz="2800" dirty="0" err="1">
                <a:highlight>
                  <a:srgbClr val="00FF00"/>
                </a:highlight>
              </a:rPr>
              <a:t>Riskesdas</a:t>
            </a:r>
            <a:r>
              <a:rPr lang="en-US" sz="2800" dirty="0">
                <a:highlight>
                  <a:srgbClr val="00FF00"/>
                </a:highlight>
              </a:rPr>
              <a:t> 2018 </a:t>
            </a:r>
            <a:r>
              <a:rPr lang="en-US" sz="2800" dirty="0" err="1">
                <a:highlight>
                  <a:srgbClr val="00FF00"/>
                </a:highlight>
              </a:rPr>
              <a:t>menunjukkan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prevalensi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penyakit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tidak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menular</a:t>
            </a:r>
            <a:r>
              <a:rPr lang="en-US" sz="2800" dirty="0">
                <a:highlight>
                  <a:srgbClr val="00FF00"/>
                </a:highlight>
              </a:rPr>
              <a:t> MENGALAMI KENAIKAN </a:t>
            </a:r>
            <a:r>
              <a:rPr lang="en-US" sz="2800" dirty="0" err="1">
                <a:highlight>
                  <a:srgbClr val="00FF00"/>
                </a:highlight>
              </a:rPr>
              <a:t>jika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dibandingkan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dengan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Riskesdas</a:t>
            </a:r>
            <a:r>
              <a:rPr lang="en-US" sz="2800" dirty="0">
                <a:highlight>
                  <a:srgbClr val="00FF00"/>
                </a:highlight>
              </a:rPr>
              <a:t> 2013 </a:t>
            </a:r>
            <a:r>
              <a:rPr lang="en-US" sz="2800" dirty="0" err="1">
                <a:highlight>
                  <a:srgbClr val="00FF00"/>
                </a:highlight>
              </a:rPr>
              <a:t>yaitu</a:t>
            </a:r>
            <a:r>
              <a:rPr lang="en-US" sz="2800" dirty="0">
                <a:highlight>
                  <a:srgbClr val="00FF00"/>
                </a:highlight>
              </a:rPr>
              <a:t> : </a:t>
            </a:r>
          </a:p>
          <a:p>
            <a:r>
              <a:rPr lang="en-US" sz="2800" dirty="0"/>
              <a:t>- </a:t>
            </a:r>
            <a:r>
              <a:rPr lang="en-US" sz="2800" dirty="0" err="1">
                <a:highlight>
                  <a:srgbClr val="FFFF00"/>
                </a:highlight>
              </a:rPr>
              <a:t>Kanker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</a:p>
          <a:p>
            <a:r>
              <a:rPr lang="en-US" sz="2800" dirty="0">
                <a:highlight>
                  <a:srgbClr val="FFFF00"/>
                </a:highlight>
              </a:rPr>
              <a:t>- Stroke</a:t>
            </a:r>
          </a:p>
          <a:p>
            <a:r>
              <a:rPr lang="en-US" sz="2800" dirty="0">
                <a:highlight>
                  <a:srgbClr val="FFFF00"/>
                </a:highlight>
              </a:rPr>
              <a:t>- </a:t>
            </a:r>
            <a:r>
              <a:rPr lang="en-US" sz="2800" dirty="0" err="1">
                <a:highlight>
                  <a:srgbClr val="FFFF00"/>
                </a:highlight>
              </a:rPr>
              <a:t>Penyakit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ginjal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kronis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</a:p>
          <a:p>
            <a:r>
              <a:rPr lang="en-US" sz="2800" dirty="0">
                <a:highlight>
                  <a:srgbClr val="FFFF00"/>
                </a:highlight>
              </a:rPr>
              <a:t>- Diabetes </a:t>
            </a:r>
            <a:r>
              <a:rPr lang="en-US" sz="2800" dirty="0" err="1">
                <a:highlight>
                  <a:srgbClr val="FFFF00"/>
                </a:highlight>
              </a:rPr>
              <a:t>Melitus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</a:p>
          <a:p>
            <a:r>
              <a:rPr lang="en-US" sz="2800" dirty="0">
                <a:highlight>
                  <a:srgbClr val="FFFF00"/>
                </a:highlight>
              </a:rPr>
              <a:t>- </a:t>
            </a:r>
            <a:r>
              <a:rPr lang="en-US" sz="2800" dirty="0" err="1">
                <a:highlight>
                  <a:srgbClr val="FFFF00"/>
                </a:highlight>
              </a:rPr>
              <a:t>Hipertensi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endParaRPr lang="en-ID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59313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737F-5B0B-8357-BABE-C4B77CCD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83920"/>
            <a:ext cx="10058400" cy="85344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/>
              <a:t>7. Prevalensi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Kronik</a:t>
            </a:r>
            <a:r>
              <a:rPr lang="en-US" b="1" dirty="0"/>
              <a:t> </a:t>
            </a:r>
            <a:endParaRPr lang="en-ID" b="1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D7454CEC-A24A-FA16-7AAC-773CB390D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30341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378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A752-7899-AA56-70AB-4D111AB3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43280"/>
            <a:ext cx="10058400" cy="89408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/>
              <a:t>1. </a:t>
            </a:r>
            <a:r>
              <a:rPr lang="en-US" b="1" dirty="0" err="1"/>
              <a:t>Kardiovaskular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38CB4-20E7-9909-D39E-512DA10A1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krn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dan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di Negara </a:t>
            </a:r>
            <a:r>
              <a:rPr lang="en-US" dirty="0" err="1"/>
              <a:t>maju</a:t>
            </a:r>
            <a:r>
              <a:rPr lang="en-US" dirty="0"/>
              <a:t> dan negara </a:t>
            </a:r>
            <a:r>
              <a:rPr lang="en-US" dirty="0" err="1"/>
              <a:t>berkembang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ighlight>
                  <a:srgbClr val="00FF00"/>
                </a:highlight>
              </a:rPr>
              <a:t> Di Amerika </a:t>
            </a:r>
            <a:r>
              <a:rPr lang="en-US" dirty="0" err="1">
                <a:highlight>
                  <a:srgbClr val="00FF00"/>
                </a:highlight>
              </a:rPr>
              <a:t>Serikat</a:t>
            </a:r>
            <a:r>
              <a:rPr lang="en-US" dirty="0">
                <a:highlight>
                  <a:srgbClr val="00FF00"/>
                </a:highlight>
              </a:rPr>
              <a:t>, </a:t>
            </a:r>
            <a:r>
              <a:rPr lang="en-US" dirty="0" err="1">
                <a:highlight>
                  <a:srgbClr val="FFFF00"/>
                </a:highlight>
              </a:rPr>
              <a:t>penyakit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kardiovaskular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merupakan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penyebab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kematian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pertama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dengan</a:t>
            </a:r>
            <a:r>
              <a:rPr lang="en-US" dirty="0">
                <a:highlight>
                  <a:srgbClr val="FFFF00"/>
                </a:highlight>
              </a:rPr>
              <a:t> : </a:t>
            </a:r>
          </a:p>
          <a:p>
            <a:r>
              <a:rPr lang="en-US" dirty="0">
                <a:highlight>
                  <a:srgbClr val="FFFF00"/>
                </a:highlight>
              </a:rPr>
              <a:t>Coronary Heart Disease (CHD) : 43,8%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>
                <a:highlight>
                  <a:srgbClr val="00FF00"/>
                </a:highlight>
              </a:rPr>
              <a:t>Stroke (16,8%), </a:t>
            </a:r>
            <a:r>
              <a:rPr lang="en-US" dirty="0" err="1">
                <a:highlight>
                  <a:srgbClr val="00FF00"/>
                </a:highlight>
              </a:rPr>
              <a:t>Hipertensi</a:t>
            </a:r>
            <a:r>
              <a:rPr lang="en-US" dirty="0">
                <a:highlight>
                  <a:srgbClr val="00FF00"/>
                </a:highlight>
              </a:rPr>
              <a:t> (9,4%), </a:t>
            </a:r>
            <a:r>
              <a:rPr lang="en-US" dirty="0" err="1">
                <a:highlight>
                  <a:srgbClr val="00FF00"/>
                </a:highlight>
              </a:rPr>
              <a:t>gagal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jantung</a:t>
            </a:r>
            <a:r>
              <a:rPr lang="en-US" dirty="0">
                <a:highlight>
                  <a:srgbClr val="00FF00"/>
                </a:highlight>
              </a:rPr>
              <a:t> (9%), </a:t>
            </a:r>
            <a:r>
              <a:rPr lang="en-US" dirty="0" err="1">
                <a:highlight>
                  <a:srgbClr val="00FF00"/>
                </a:highlight>
              </a:rPr>
              <a:t>penyakit</a:t>
            </a:r>
            <a:r>
              <a:rPr lang="en-US" dirty="0">
                <a:highlight>
                  <a:srgbClr val="00FF00"/>
                </a:highlight>
              </a:rPr>
              <a:t> pada </a:t>
            </a:r>
            <a:r>
              <a:rPr lang="en-US" dirty="0" err="1">
                <a:highlight>
                  <a:srgbClr val="00FF00"/>
                </a:highlight>
              </a:rPr>
              <a:t>arteri</a:t>
            </a:r>
            <a:r>
              <a:rPr lang="en-US" dirty="0">
                <a:highlight>
                  <a:srgbClr val="00FF00"/>
                </a:highlight>
              </a:rPr>
              <a:t> (3,1%) dan PKV </a:t>
            </a:r>
            <a:r>
              <a:rPr lang="en-US" dirty="0" err="1">
                <a:highlight>
                  <a:srgbClr val="00FF00"/>
                </a:highlight>
              </a:rPr>
              <a:t>lainnya</a:t>
            </a:r>
            <a:r>
              <a:rPr lang="en-US" dirty="0">
                <a:highlight>
                  <a:srgbClr val="00FF00"/>
                </a:highlight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3 factor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PKV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kolesterol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dan </a:t>
            </a:r>
            <a:r>
              <a:rPr lang="en-US" dirty="0" err="1"/>
              <a:t>merokok</a:t>
            </a:r>
            <a:r>
              <a:rPr lang="en-US" dirty="0"/>
              <a:t> (Benjamin, et al, 2018)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5340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3463-3134-2F1C-902F-E6409783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4240"/>
            <a:ext cx="10058400" cy="83312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err="1"/>
              <a:t>Secara</a:t>
            </a:r>
            <a:r>
              <a:rPr lang="en-US" b="1" dirty="0"/>
              <a:t> global ……….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597BB-BABC-FF24-5392-CB128E3EA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highlight>
                  <a:srgbClr val="00FF00"/>
                </a:highlight>
              </a:rPr>
              <a:t>Indonesia </a:t>
            </a:r>
            <a:r>
              <a:rPr lang="en-US" dirty="0" err="1">
                <a:highlight>
                  <a:srgbClr val="00FF00"/>
                </a:highlight>
              </a:rPr>
              <a:t>tidak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jauh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berbeda</a:t>
            </a:r>
            <a:endParaRPr lang="en-US" dirty="0">
              <a:highlight>
                <a:srgbClr val="00FF00"/>
              </a:highligh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ighlight>
                  <a:srgbClr val="00FF00"/>
                </a:highlight>
              </a:rPr>
              <a:t> PKV </a:t>
            </a:r>
            <a:r>
              <a:rPr lang="en-US" dirty="0" err="1">
                <a:highlight>
                  <a:srgbClr val="00FF00"/>
                </a:highlight>
              </a:rPr>
              <a:t>merupakan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penyebab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kematian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pertama</a:t>
            </a:r>
            <a:r>
              <a:rPr lang="en-US" dirty="0">
                <a:highlight>
                  <a:srgbClr val="00FF00"/>
                </a:highlight>
              </a:rPr>
              <a:t>, </a:t>
            </a:r>
            <a:r>
              <a:rPr lang="en-US" dirty="0" err="1">
                <a:highlight>
                  <a:srgbClr val="00FF00"/>
                </a:highlight>
              </a:rPr>
              <a:t>termasuk</a:t>
            </a:r>
            <a:r>
              <a:rPr lang="en-US" dirty="0">
                <a:highlight>
                  <a:srgbClr val="00FF00"/>
                </a:highlight>
              </a:rPr>
              <a:t> di NTB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Walaupun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masih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dibawah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angka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prevalensi</a:t>
            </a:r>
            <a:r>
              <a:rPr lang="en-US" dirty="0">
                <a:highlight>
                  <a:srgbClr val="00FF00"/>
                </a:highlight>
              </a:rPr>
              <a:t> PKV DI Indonesia (1,5%) </a:t>
            </a:r>
            <a:r>
              <a:rPr lang="en-US" dirty="0" err="1">
                <a:highlight>
                  <a:srgbClr val="00FF00"/>
                </a:highlight>
              </a:rPr>
              <a:t>namun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menunjukkan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adanya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peningkatan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jumlah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kasus</a:t>
            </a:r>
            <a:r>
              <a:rPr lang="en-US" dirty="0">
                <a:highlight>
                  <a:srgbClr val="00FF00"/>
                </a:highlight>
              </a:rPr>
              <a:t> pada </a:t>
            </a:r>
            <a:r>
              <a:rPr lang="en-US" dirty="0" err="1">
                <a:highlight>
                  <a:srgbClr val="00FF00"/>
                </a:highlight>
              </a:rPr>
              <a:t>hasil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riset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kesehatan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dasar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tahun</a:t>
            </a:r>
            <a:r>
              <a:rPr lang="en-US" dirty="0">
                <a:highlight>
                  <a:srgbClr val="00FF00"/>
                </a:highlight>
              </a:rPr>
              <a:t> 2018 </a:t>
            </a:r>
            <a:r>
              <a:rPr lang="en-US" dirty="0" err="1">
                <a:highlight>
                  <a:srgbClr val="00FF00"/>
                </a:highlight>
              </a:rPr>
              <a:t>dibandingkan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 err="1">
                <a:highlight>
                  <a:srgbClr val="00FF00"/>
                </a:highlight>
              </a:rPr>
              <a:t>tahun</a:t>
            </a:r>
            <a:r>
              <a:rPr lang="en-US" dirty="0">
                <a:highlight>
                  <a:srgbClr val="00FF00"/>
                </a:highlight>
              </a:rPr>
              <a:t> 2013 (Kementerian Kesehatan RI, 2018)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Data </a:t>
            </a:r>
            <a:r>
              <a:rPr lang="en-US" dirty="0" err="1">
                <a:highlight>
                  <a:srgbClr val="FFFF00"/>
                </a:highlight>
              </a:rPr>
              <a:t>Organisasi</a:t>
            </a:r>
            <a:r>
              <a:rPr lang="en-US" dirty="0">
                <a:highlight>
                  <a:srgbClr val="FFFF00"/>
                </a:highlight>
              </a:rPr>
              <a:t> Kesehatan Dunia (World Health Organization/WHO) </a:t>
            </a:r>
            <a:r>
              <a:rPr lang="en-US" dirty="0" err="1">
                <a:highlight>
                  <a:srgbClr val="FFFF00"/>
                </a:highlight>
              </a:rPr>
              <a:t>tahun</a:t>
            </a:r>
            <a:r>
              <a:rPr lang="en-US" dirty="0">
                <a:highlight>
                  <a:srgbClr val="FFFF00"/>
                </a:highlight>
              </a:rPr>
              <a:t> 2015 </a:t>
            </a:r>
            <a:r>
              <a:rPr lang="en-US" dirty="0" err="1">
                <a:highlight>
                  <a:srgbClr val="FFFF00"/>
                </a:highlight>
              </a:rPr>
              <a:t>menunjukkan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sekitar</a:t>
            </a:r>
            <a:r>
              <a:rPr lang="en-US" dirty="0">
                <a:highlight>
                  <a:srgbClr val="FFFF00"/>
                </a:highlight>
              </a:rPr>
              <a:t> 1,13 </a:t>
            </a:r>
            <a:r>
              <a:rPr lang="en-US" dirty="0" err="1">
                <a:highlight>
                  <a:srgbClr val="FFFF00"/>
                </a:highlight>
              </a:rPr>
              <a:t>miliar</a:t>
            </a:r>
            <a:r>
              <a:rPr lang="en-US" dirty="0">
                <a:highlight>
                  <a:srgbClr val="FFFF00"/>
                </a:highlight>
              </a:rPr>
              <a:t> orang di Dunia </a:t>
            </a:r>
            <a:r>
              <a:rPr lang="en-US" dirty="0" err="1">
                <a:highlight>
                  <a:srgbClr val="FFFF00"/>
                </a:highlight>
              </a:rPr>
              <a:t>menderita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Hipertensi</a:t>
            </a:r>
            <a:r>
              <a:rPr lang="en-US" dirty="0">
                <a:highlight>
                  <a:srgbClr val="FFFF00"/>
                </a:highlight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Jumlah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penderita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Hipertensi</a:t>
            </a:r>
            <a:r>
              <a:rPr lang="en-US" dirty="0">
                <a:highlight>
                  <a:srgbClr val="FFFF00"/>
                </a:highlight>
              </a:rPr>
              <a:t> di Dunia </a:t>
            </a:r>
            <a:r>
              <a:rPr lang="en-US" dirty="0" err="1">
                <a:highlight>
                  <a:srgbClr val="FFFF00"/>
                </a:highlight>
              </a:rPr>
              <a:t>terus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meningkat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setiap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tahunnya</a:t>
            </a:r>
            <a:r>
              <a:rPr lang="en-US" dirty="0">
                <a:highlight>
                  <a:srgbClr val="FFFF00"/>
                </a:highlight>
              </a:rPr>
              <a:t> dan </a:t>
            </a:r>
            <a:r>
              <a:rPr lang="en-US" dirty="0" err="1">
                <a:highlight>
                  <a:srgbClr val="FFFF00"/>
                </a:highlight>
              </a:rPr>
              <a:t>diperkirakan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tahun</a:t>
            </a:r>
            <a:r>
              <a:rPr lang="en-US" dirty="0">
                <a:highlight>
                  <a:srgbClr val="FFFF00"/>
                </a:highlight>
              </a:rPr>
              <a:t> 2025 </a:t>
            </a:r>
            <a:r>
              <a:rPr lang="en-US" dirty="0" err="1">
                <a:highlight>
                  <a:srgbClr val="FFFF00"/>
                </a:highlight>
              </a:rPr>
              <a:t>akan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ada</a:t>
            </a:r>
            <a:r>
              <a:rPr lang="en-US" dirty="0">
                <a:highlight>
                  <a:srgbClr val="FFFF00"/>
                </a:highlight>
              </a:rPr>
              <a:t> 1,5 </a:t>
            </a:r>
            <a:r>
              <a:rPr lang="en-US" dirty="0" err="1">
                <a:highlight>
                  <a:srgbClr val="FFFF00"/>
                </a:highlight>
              </a:rPr>
              <a:t>miliar</a:t>
            </a:r>
            <a:r>
              <a:rPr lang="en-US" dirty="0">
                <a:highlight>
                  <a:srgbClr val="FFFF00"/>
                </a:highlight>
              </a:rPr>
              <a:t> orang </a:t>
            </a:r>
            <a:r>
              <a:rPr lang="en-US" dirty="0" err="1">
                <a:highlight>
                  <a:srgbClr val="FFFF00"/>
                </a:highlight>
              </a:rPr>
              <a:t>yg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terkena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Hipertensi</a:t>
            </a:r>
            <a:r>
              <a:rPr lang="en-US" dirty="0">
                <a:highlight>
                  <a:srgbClr val="FFFF00"/>
                </a:highlight>
              </a:rPr>
              <a:t> dan </a:t>
            </a:r>
            <a:r>
              <a:rPr lang="en-US" dirty="0" err="1">
                <a:highlight>
                  <a:srgbClr val="FFFF00"/>
                </a:highlight>
              </a:rPr>
              <a:t>setiap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tahunnya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ada</a:t>
            </a:r>
            <a:r>
              <a:rPr lang="en-US" dirty="0">
                <a:highlight>
                  <a:srgbClr val="FFFF00"/>
                </a:highlight>
              </a:rPr>
              <a:t> 9,4 </a:t>
            </a:r>
            <a:r>
              <a:rPr lang="en-US" dirty="0" err="1">
                <a:highlight>
                  <a:srgbClr val="FFFF00"/>
                </a:highlight>
              </a:rPr>
              <a:t>juta</a:t>
            </a:r>
            <a:r>
              <a:rPr lang="en-US" dirty="0">
                <a:highlight>
                  <a:srgbClr val="FFFF00"/>
                </a:highlight>
              </a:rPr>
              <a:t> orang </a:t>
            </a:r>
            <a:r>
              <a:rPr lang="en-US" dirty="0" err="1">
                <a:highlight>
                  <a:srgbClr val="FFFF00"/>
                </a:highlight>
              </a:rPr>
              <a:t>meninggal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akibat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Hipertensi</a:t>
            </a:r>
            <a:r>
              <a:rPr lang="en-US" dirty="0">
                <a:highlight>
                  <a:srgbClr val="FFFF00"/>
                </a:highlight>
              </a:rPr>
              <a:t> dan </a:t>
            </a:r>
            <a:r>
              <a:rPr lang="en-US" dirty="0" err="1">
                <a:highlight>
                  <a:srgbClr val="FFFF00"/>
                </a:highlight>
              </a:rPr>
              <a:t>komplikasi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endParaRPr lang="en-ID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75846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54DDE-EB1D-957F-F995-A5BD16692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27760"/>
            <a:ext cx="10058400" cy="47413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000" dirty="0">
                <a:highlight>
                  <a:srgbClr val="00FF00"/>
                </a:highlight>
              </a:rPr>
              <a:t>Di Indonesia, Data Survey </a:t>
            </a:r>
            <a:r>
              <a:rPr lang="en-US" sz="2000" dirty="0" err="1">
                <a:highlight>
                  <a:srgbClr val="00FF00"/>
                </a:highlight>
              </a:rPr>
              <a:t>Indikator</a:t>
            </a:r>
            <a:r>
              <a:rPr lang="en-US" sz="2000" dirty="0">
                <a:highlight>
                  <a:srgbClr val="00FF00"/>
                </a:highlight>
              </a:rPr>
              <a:t> Kesehatan Nasional (</a:t>
            </a:r>
            <a:r>
              <a:rPr lang="en-US" sz="2000" dirty="0" err="1">
                <a:highlight>
                  <a:srgbClr val="00FF00"/>
                </a:highlight>
              </a:rPr>
              <a:t>Sirkesnas</a:t>
            </a:r>
            <a:r>
              <a:rPr lang="en-US" sz="2000" dirty="0">
                <a:highlight>
                  <a:srgbClr val="00FF00"/>
                </a:highlight>
              </a:rPr>
              <a:t>) </a:t>
            </a:r>
            <a:r>
              <a:rPr lang="en-US" sz="2000" dirty="0" err="1">
                <a:highlight>
                  <a:srgbClr val="00FF00"/>
                </a:highlight>
              </a:rPr>
              <a:t>tahun</a:t>
            </a:r>
            <a:r>
              <a:rPr lang="en-US" sz="2000" dirty="0">
                <a:highlight>
                  <a:srgbClr val="00FF00"/>
                </a:highlight>
              </a:rPr>
              <a:t> 2016 </a:t>
            </a:r>
            <a:r>
              <a:rPr lang="en-US" sz="2000" dirty="0" err="1">
                <a:highlight>
                  <a:srgbClr val="00FF00"/>
                </a:highlight>
              </a:rPr>
              <a:t>menunjukkan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peningkatan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prevalensi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Hipertensi</a:t>
            </a:r>
            <a:r>
              <a:rPr lang="en-US" sz="2000" dirty="0">
                <a:highlight>
                  <a:srgbClr val="00FF00"/>
                </a:highlight>
              </a:rPr>
              <a:t> dan </a:t>
            </a:r>
            <a:r>
              <a:rPr lang="en-US" sz="2000" dirty="0" err="1">
                <a:highlight>
                  <a:srgbClr val="00FF00"/>
                </a:highlight>
              </a:rPr>
              <a:t>penduduk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usia</a:t>
            </a:r>
            <a:r>
              <a:rPr lang="en-US" sz="2000" dirty="0">
                <a:highlight>
                  <a:srgbClr val="00FF00"/>
                </a:highlight>
              </a:rPr>
              <a:t> 18 </a:t>
            </a:r>
            <a:r>
              <a:rPr lang="en-US" sz="2000" dirty="0" err="1">
                <a:highlight>
                  <a:srgbClr val="00FF00"/>
                </a:highlight>
              </a:rPr>
              <a:t>tahun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ke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atas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sebesar</a:t>
            </a:r>
            <a:r>
              <a:rPr lang="en-US" sz="2000" dirty="0">
                <a:highlight>
                  <a:srgbClr val="00FF00"/>
                </a:highlight>
              </a:rPr>
              <a:t> 32,4%.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Menurut</a:t>
            </a:r>
            <a:r>
              <a:rPr lang="en-US" sz="2000" dirty="0">
                <a:highlight>
                  <a:srgbClr val="00FF00"/>
                </a:highlight>
              </a:rPr>
              <a:t> data BPJS Kesehatan, </a:t>
            </a:r>
            <a:r>
              <a:rPr lang="en-US" sz="2000" dirty="0" err="1">
                <a:highlight>
                  <a:srgbClr val="00FF00"/>
                </a:highlight>
              </a:rPr>
              <a:t>biaya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pelayanan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Hipertensi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mengalami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peningkatan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setiap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tahunnya</a:t>
            </a:r>
            <a:r>
              <a:rPr lang="en-US" sz="2000" dirty="0">
                <a:highlight>
                  <a:srgbClr val="00FF00"/>
                </a:highlight>
              </a:rPr>
              <a:t>, </a:t>
            </a:r>
            <a:r>
              <a:rPr lang="en-US" sz="2000" dirty="0" err="1">
                <a:highlight>
                  <a:srgbClr val="00FF00"/>
                </a:highlight>
              </a:rPr>
              <a:t>yaitu</a:t>
            </a:r>
            <a:r>
              <a:rPr lang="en-US" sz="2000" dirty="0">
                <a:highlight>
                  <a:srgbClr val="00FF00"/>
                </a:highlight>
              </a:rPr>
              <a:t> Rp. 2,8 </a:t>
            </a:r>
            <a:r>
              <a:rPr lang="en-US" sz="2000" dirty="0" err="1">
                <a:highlight>
                  <a:srgbClr val="00FF00"/>
                </a:highlight>
              </a:rPr>
              <a:t>triliun</a:t>
            </a:r>
            <a:r>
              <a:rPr lang="en-US" sz="2000" dirty="0">
                <a:highlight>
                  <a:srgbClr val="00FF00"/>
                </a:highlight>
              </a:rPr>
              <a:t> pada 2014 dan Rp. 3,8 </a:t>
            </a:r>
            <a:r>
              <a:rPr lang="en-US" sz="2000" dirty="0" err="1">
                <a:highlight>
                  <a:srgbClr val="00FF00"/>
                </a:highlight>
              </a:rPr>
              <a:t>triliun</a:t>
            </a:r>
            <a:r>
              <a:rPr lang="en-US" sz="2000" dirty="0">
                <a:highlight>
                  <a:srgbClr val="00FF00"/>
                </a:highlight>
              </a:rPr>
              <a:t> pada 2015 dan Rp. 4,2 </a:t>
            </a:r>
            <a:r>
              <a:rPr lang="en-US" sz="2000" dirty="0" err="1">
                <a:highlight>
                  <a:srgbClr val="00FF00"/>
                </a:highlight>
              </a:rPr>
              <a:t>triliun</a:t>
            </a:r>
            <a:r>
              <a:rPr lang="en-US" sz="2000" dirty="0">
                <a:highlight>
                  <a:srgbClr val="00FF00"/>
                </a:highlight>
              </a:rPr>
              <a:t> pada 2016.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>
                <a:highlight>
                  <a:srgbClr val="FFFF00"/>
                </a:highlight>
              </a:rPr>
              <a:t>Program Indonesia </a:t>
            </a:r>
            <a:r>
              <a:rPr lang="en-US" sz="2000" dirty="0" err="1">
                <a:highlight>
                  <a:srgbClr val="FFFF00"/>
                </a:highlight>
              </a:rPr>
              <a:t>Sehat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dgn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pendekatan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keluarga</a:t>
            </a:r>
            <a:r>
              <a:rPr lang="en-US" sz="2000" dirty="0">
                <a:highlight>
                  <a:srgbClr val="FFFF00"/>
                </a:highlight>
              </a:rPr>
              <a:t> (PIS-PK) dan Gerakan Masyarakat </a:t>
            </a:r>
            <a:r>
              <a:rPr lang="en-US" sz="2000" dirty="0" err="1">
                <a:highlight>
                  <a:srgbClr val="FFFF00"/>
                </a:highlight>
              </a:rPr>
              <a:t>Hidup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Sehat</a:t>
            </a:r>
            <a:r>
              <a:rPr lang="en-US" sz="2000" dirty="0">
                <a:highlight>
                  <a:srgbClr val="FFFF00"/>
                </a:highlight>
              </a:rPr>
              <a:t> (</a:t>
            </a:r>
            <a:r>
              <a:rPr lang="en-US" sz="2000" dirty="0" err="1">
                <a:highlight>
                  <a:srgbClr val="FFFF00"/>
                </a:highlight>
              </a:rPr>
              <a:t>Germas</a:t>
            </a:r>
            <a:r>
              <a:rPr lang="en-US" sz="2000" dirty="0">
                <a:highlight>
                  <a:srgbClr val="FFFF00"/>
                </a:highlight>
              </a:rPr>
              <a:t>), </a:t>
            </a:r>
            <a:r>
              <a:rPr lang="en-US" sz="2000" dirty="0" err="1">
                <a:highlight>
                  <a:srgbClr val="FFFF00"/>
                </a:highlight>
              </a:rPr>
              <a:t>harapannya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seluruh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komponen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bangsa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dgn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sadar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mau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membudayakan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akan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perilaku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hidup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sehat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dimulai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dari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keluarga</a:t>
            </a:r>
            <a:endParaRPr lang="en-US" sz="2000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Germas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dilakukan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dgn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melakukan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aktivitas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fisik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menerapkan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perilaku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hidup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sehat</a:t>
            </a:r>
            <a:r>
              <a:rPr lang="en-US" sz="2000" dirty="0">
                <a:highlight>
                  <a:srgbClr val="FFFF00"/>
                </a:highlight>
              </a:rPr>
              <a:t>, Konsumsi </a:t>
            </a:r>
            <a:r>
              <a:rPr lang="en-US" sz="2000" dirty="0" err="1">
                <a:highlight>
                  <a:srgbClr val="FFFF00"/>
                </a:highlight>
              </a:rPr>
              <a:t>pangan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sehat</a:t>
            </a:r>
            <a:r>
              <a:rPr lang="en-US" sz="2000" dirty="0">
                <a:highlight>
                  <a:srgbClr val="FFFF00"/>
                </a:highlight>
              </a:rPr>
              <a:t> dan </a:t>
            </a:r>
            <a:r>
              <a:rPr lang="en-US" sz="2000" dirty="0" err="1">
                <a:highlight>
                  <a:srgbClr val="FFFF00"/>
                </a:highlight>
              </a:rPr>
              <a:t>bergizi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melakukan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pencegahan</a:t>
            </a:r>
            <a:r>
              <a:rPr lang="en-US" sz="2000" dirty="0">
                <a:highlight>
                  <a:srgbClr val="FFFF00"/>
                </a:highlight>
              </a:rPr>
              <a:t> dan </a:t>
            </a:r>
            <a:r>
              <a:rPr lang="en-US" sz="2000" dirty="0" err="1">
                <a:highlight>
                  <a:srgbClr val="FFFF00"/>
                </a:highlight>
              </a:rPr>
              <a:t>deteksi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dini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penyakit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meningkatkan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kualitas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lingkungan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menjadi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lbh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baik</a:t>
            </a:r>
            <a:r>
              <a:rPr lang="en-US" sz="2000" dirty="0">
                <a:highlight>
                  <a:srgbClr val="FFFF00"/>
                </a:highlight>
              </a:rPr>
              <a:t> dan </a:t>
            </a:r>
            <a:r>
              <a:rPr lang="en-US" sz="2000" dirty="0" err="1">
                <a:highlight>
                  <a:srgbClr val="FFFF00"/>
                </a:highlight>
              </a:rPr>
              <a:t>meningkatkan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edukasi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hidup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sehat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endParaRPr lang="en-ID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59240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11E8-D4DF-C756-B984-FEC6D0B5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83895"/>
            <a:ext cx="10058400" cy="115346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menyikapi</a:t>
            </a:r>
            <a:r>
              <a:rPr lang="en-US" b="1" dirty="0"/>
              <a:t> </a:t>
            </a:r>
            <a:r>
              <a:rPr lang="en-US" b="1" dirty="0" err="1"/>
              <a:t>hal</a:t>
            </a:r>
            <a:r>
              <a:rPr lang="en-US" b="1" dirty="0"/>
              <a:t> </a:t>
            </a:r>
            <a:r>
              <a:rPr lang="en-US" b="1" dirty="0" err="1"/>
              <a:t>tsb</a:t>
            </a:r>
            <a:r>
              <a:rPr lang="en-US" b="1" dirty="0"/>
              <a:t>, </a:t>
            </a:r>
            <a:r>
              <a:rPr lang="en-US" b="1" dirty="0" err="1"/>
              <a:t>Maka</a:t>
            </a:r>
            <a:r>
              <a:rPr lang="en-US" b="1" dirty="0"/>
              <a:t>….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121A1-E948-F429-99A7-40C8AEC8B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highlight>
                  <a:srgbClr val="00FF00"/>
                </a:highlight>
              </a:rPr>
              <a:t>Masyarakat </a:t>
            </a:r>
            <a:r>
              <a:rPr lang="en-US" sz="4000" dirty="0" err="1">
                <a:highlight>
                  <a:srgbClr val="00FF00"/>
                </a:highlight>
              </a:rPr>
              <a:t>dihimbau</a:t>
            </a:r>
            <a:r>
              <a:rPr lang="en-US" sz="4000" dirty="0">
                <a:highlight>
                  <a:srgbClr val="00FF00"/>
                </a:highlight>
              </a:rPr>
              <a:t> </a:t>
            </a:r>
            <a:r>
              <a:rPr lang="en-US" sz="4000" dirty="0" err="1">
                <a:highlight>
                  <a:srgbClr val="00FF00"/>
                </a:highlight>
              </a:rPr>
              <a:t>untik</a:t>
            </a:r>
            <a:r>
              <a:rPr lang="en-US" sz="4000" dirty="0">
                <a:highlight>
                  <a:srgbClr val="00FF00"/>
                </a:highlight>
              </a:rPr>
              <a:t> </a:t>
            </a:r>
            <a:r>
              <a:rPr lang="en-US" sz="4000" dirty="0" err="1">
                <a:highlight>
                  <a:srgbClr val="00FF00"/>
                </a:highlight>
              </a:rPr>
              <a:t>melakukan</a:t>
            </a:r>
            <a:r>
              <a:rPr lang="en-US" sz="4000" dirty="0">
                <a:highlight>
                  <a:srgbClr val="00FF00"/>
                </a:highlight>
              </a:rPr>
              <a:t> </a:t>
            </a:r>
            <a:r>
              <a:rPr lang="en-US" sz="4000" dirty="0" err="1">
                <a:highlight>
                  <a:srgbClr val="00FF00"/>
                </a:highlight>
              </a:rPr>
              <a:t>deteksi</a:t>
            </a:r>
            <a:r>
              <a:rPr lang="en-US" sz="4000" dirty="0">
                <a:highlight>
                  <a:srgbClr val="00FF00"/>
                </a:highlight>
              </a:rPr>
              <a:t> </a:t>
            </a:r>
            <a:r>
              <a:rPr lang="en-US" sz="4000" dirty="0" err="1">
                <a:highlight>
                  <a:srgbClr val="00FF00"/>
                </a:highlight>
              </a:rPr>
              <a:t>dini</a:t>
            </a:r>
            <a:r>
              <a:rPr lang="en-US" sz="4000" dirty="0">
                <a:highlight>
                  <a:srgbClr val="00FF00"/>
                </a:highlight>
              </a:rPr>
              <a:t> </a:t>
            </a:r>
            <a:r>
              <a:rPr lang="en-US" sz="4000" dirty="0" err="1">
                <a:highlight>
                  <a:srgbClr val="00FF00"/>
                </a:highlight>
              </a:rPr>
              <a:t>Hipertensi</a:t>
            </a:r>
            <a:r>
              <a:rPr lang="en-US" sz="4000" dirty="0">
                <a:highlight>
                  <a:srgbClr val="00FF00"/>
                </a:highlight>
              </a:rPr>
              <a:t> </a:t>
            </a:r>
            <a:r>
              <a:rPr lang="en-US" sz="4000" dirty="0" err="1">
                <a:highlight>
                  <a:srgbClr val="00FF00"/>
                </a:highlight>
              </a:rPr>
              <a:t>secara</a:t>
            </a:r>
            <a:r>
              <a:rPr lang="en-US" sz="4000" dirty="0">
                <a:highlight>
                  <a:srgbClr val="00FF00"/>
                </a:highlight>
              </a:rPr>
              <a:t> </a:t>
            </a:r>
            <a:r>
              <a:rPr lang="en-US" sz="4000" dirty="0" err="1">
                <a:highlight>
                  <a:srgbClr val="00FF00"/>
                </a:highlight>
              </a:rPr>
              <a:t>teratur</a:t>
            </a:r>
            <a:r>
              <a:rPr lang="en-US" sz="4000" dirty="0">
                <a:highlight>
                  <a:srgbClr val="00FF00"/>
                </a:highlight>
              </a:rPr>
              <a:t> dan </a:t>
            </a:r>
            <a:r>
              <a:rPr lang="en-US" sz="4000" dirty="0" err="1">
                <a:highlight>
                  <a:srgbClr val="00FF00"/>
                </a:highlight>
              </a:rPr>
              <a:t>menerapkan</a:t>
            </a:r>
            <a:r>
              <a:rPr lang="en-US" sz="4000" dirty="0">
                <a:highlight>
                  <a:srgbClr val="00FF00"/>
                </a:highlight>
              </a:rPr>
              <a:t> </a:t>
            </a:r>
            <a:r>
              <a:rPr lang="en-US" sz="4000" dirty="0" err="1">
                <a:highlight>
                  <a:srgbClr val="00FF00"/>
                </a:highlight>
              </a:rPr>
              <a:t>pola</a:t>
            </a:r>
            <a:r>
              <a:rPr lang="en-US" sz="4000" dirty="0">
                <a:highlight>
                  <a:srgbClr val="00FF00"/>
                </a:highlight>
              </a:rPr>
              <a:t> </a:t>
            </a:r>
            <a:r>
              <a:rPr lang="en-US" sz="4000" dirty="0" err="1">
                <a:highlight>
                  <a:srgbClr val="00FF00"/>
                </a:highlight>
              </a:rPr>
              <a:t>hidup</a:t>
            </a:r>
            <a:r>
              <a:rPr lang="en-US" sz="4000" dirty="0">
                <a:highlight>
                  <a:srgbClr val="00FF00"/>
                </a:highlight>
              </a:rPr>
              <a:t> </a:t>
            </a:r>
            <a:r>
              <a:rPr lang="en-US" sz="4000" dirty="0" err="1">
                <a:highlight>
                  <a:srgbClr val="00FF00"/>
                </a:highlight>
              </a:rPr>
              <a:t>sehat</a:t>
            </a:r>
            <a:r>
              <a:rPr lang="en-US" sz="4000" dirty="0">
                <a:highlight>
                  <a:srgbClr val="00FF00"/>
                </a:highlight>
              </a:rPr>
              <a:t> </a:t>
            </a:r>
            <a:r>
              <a:rPr lang="en-US" sz="4000" dirty="0" err="1">
                <a:highlight>
                  <a:srgbClr val="00FF00"/>
                </a:highlight>
              </a:rPr>
              <a:t>dengan</a:t>
            </a:r>
            <a:r>
              <a:rPr lang="en-US" sz="4000" dirty="0">
                <a:highlight>
                  <a:srgbClr val="00FF00"/>
                </a:highlight>
              </a:rPr>
              <a:t> </a:t>
            </a:r>
            <a:r>
              <a:rPr lang="en-US" sz="4000" dirty="0" err="1">
                <a:highlight>
                  <a:srgbClr val="00FF00"/>
                </a:highlight>
              </a:rPr>
              <a:t>perilaku</a:t>
            </a:r>
            <a:r>
              <a:rPr lang="en-US" sz="4000" dirty="0"/>
              <a:t> </a:t>
            </a:r>
            <a:r>
              <a:rPr lang="en-US" sz="4000" dirty="0">
                <a:highlight>
                  <a:srgbClr val="FFFF00"/>
                </a:highlight>
              </a:rPr>
              <a:t>CERDIK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90496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A4BD-6571-5EA2-F173-8EEAA03B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59316"/>
            <a:ext cx="10058400" cy="878044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/>
              <a:t>Apa </a:t>
            </a:r>
            <a:r>
              <a:rPr lang="en-US" b="1" dirty="0" err="1"/>
              <a:t>itu</a:t>
            </a:r>
            <a:r>
              <a:rPr lang="en-US" b="1" dirty="0"/>
              <a:t> CERDIK ?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AEB70A-737C-F330-11BF-A953DF46E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302644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600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12B83BD-4B82-376D-7363-AF644D208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587717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587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A0686-5DA4-FEF7-C812-63389D17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Kanker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B6CAB-2473-2CE7-BADE-CD6EE8AC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83885"/>
            <a:ext cx="10058400" cy="39852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800" dirty="0" err="1">
                <a:highlight>
                  <a:srgbClr val="00FF00"/>
                </a:highlight>
              </a:rPr>
              <a:t>Penyakit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kanker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menjadi</a:t>
            </a:r>
            <a:r>
              <a:rPr lang="en-US" sz="2800" dirty="0">
                <a:highlight>
                  <a:srgbClr val="00FF00"/>
                </a:highlight>
              </a:rPr>
              <a:t> salah </a:t>
            </a:r>
            <a:r>
              <a:rPr lang="en-US" sz="2800" dirty="0" err="1">
                <a:highlight>
                  <a:srgbClr val="00FF00"/>
                </a:highlight>
              </a:rPr>
              <a:t>satu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penyakit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kronis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yg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peningkatannya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cukup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tinggi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saat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ini</a:t>
            </a:r>
            <a:endParaRPr lang="en-US" sz="2800" dirty="0">
              <a:highlight>
                <a:srgbClr val="00FF00"/>
              </a:highligh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err="1">
                <a:highlight>
                  <a:srgbClr val="00FF00"/>
                </a:highlight>
              </a:rPr>
              <a:t>Kanker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merupakan</a:t>
            </a:r>
            <a:r>
              <a:rPr lang="en-US" sz="2800" dirty="0">
                <a:highlight>
                  <a:srgbClr val="00FF00"/>
                </a:highlight>
              </a:rPr>
              <a:t> salah </a:t>
            </a:r>
            <a:r>
              <a:rPr lang="en-US" sz="2800" dirty="0" err="1">
                <a:highlight>
                  <a:srgbClr val="00FF00"/>
                </a:highlight>
              </a:rPr>
              <a:t>satu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penyakit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kronis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yg</a:t>
            </a:r>
            <a:r>
              <a:rPr lang="en-US" sz="2800" dirty="0">
                <a:highlight>
                  <a:srgbClr val="00FF00"/>
                </a:highlight>
              </a:rPr>
              <a:t> paling </a:t>
            </a:r>
            <a:r>
              <a:rPr lang="en-US" sz="2800" dirty="0" err="1">
                <a:highlight>
                  <a:srgbClr val="00FF00"/>
                </a:highlight>
              </a:rPr>
              <a:t>mematikan</a:t>
            </a:r>
            <a:r>
              <a:rPr lang="en-US" sz="2800" dirty="0">
                <a:highlight>
                  <a:srgbClr val="00FF00"/>
                </a:highlight>
              </a:rPr>
              <a:t> di Dunia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err="1">
                <a:highlight>
                  <a:srgbClr val="00FF00"/>
                </a:highlight>
              </a:rPr>
              <a:t>Menurut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Statistik</a:t>
            </a:r>
            <a:r>
              <a:rPr lang="en-US" sz="2800" dirty="0">
                <a:highlight>
                  <a:srgbClr val="00FF00"/>
                </a:highlight>
              </a:rPr>
              <a:t> Amerika </a:t>
            </a:r>
            <a:r>
              <a:rPr lang="en-US" sz="2800" dirty="0" err="1">
                <a:highlight>
                  <a:srgbClr val="00FF00"/>
                </a:highlight>
              </a:rPr>
              <a:t>Serikat</a:t>
            </a:r>
            <a:r>
              <a:rPr lang="en-US" sz="2800" dirty="0">
                <a:highlight>
                  <a:srgbClr val="00FF00"/>
                </a:highlight>
              </a:rPr>
              <a:t>, </a:t>
            </a:r>
            <a:r>
              <a:rPr lang="en-US" sz="2800" dirty="0" err="1">
                <a:highlight>
                  <a:srgbClr val="00FF00"/>
                </a:highlight>
              </a:rPr>
              <a:t>Kanker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menyumbang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sekitar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>
                <a:highlight>
                  <a:srgbClr val="FFFF00"/>
                </a:highlight>
              </a:rPr>
              <a:t>23% </a:t>
            </a:r>
            <a:r>
              <a:rPr lang="en-US" sz="2800" dirty="0" err="1">
                <a:highlight>
                  <a:srgbClr val="00FF00"/>
                </a:highlight>
              </a:rPr>
              <a:t>dari</a:t>
            </a:r>
            <a:r>
              <a:rPr lang="en-US" sz="2800" dirty="0">
                <a:highlight>
                  <a:srgbClr val="00FF00"/>
                </a:highlight>
              </a:rPr>
              <a:t> total </a:t>
            </a:r>
            <a:r>
              <a:rPr lang="en-US" sz="2800" dirty="0" err="1">
                <a:highlight>
                  <a:srgbClr val="00FF00"/>
                </a:highlight>
              </a:rPr>
              <a:t>jumlah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kematian</a:t>
            </a:r>
            <a:r>
              <a:rPr lang="en-US" sz="2800" dirty="0">
                <a:highlight>
                  <a:srgbClr val="00FF00"/>
                </a:highlight>
              </a:rPr>
              <a:t> di Negara </a:t>
            </a:r>
            <a:r>
              <a:rPr lang="en-US" sz="2800" dirty="0" err="1">
                <a:highlight>
                  <a:srgbClr val="00FF00"/>
                </a:highlight>
              </a:rPr>
              <a:t>tsb</a:t>
            </a:r>
            <a:r>
              <a:rPr lang="en-US" sz="2800" dirty="0">
                <a:highlight>
                  <a:srgbClr val="00FF00"/>
                </a:highlight>
              </a:rPr>
              <a:t> dan </a:t>
            </a:r>
            <a:r>
              <a:rPr lang="en-US" sz="2800" dirty="0" err="1">
                <a:highlight>
                  <a:srgbClr val="00FF00"/>
                </a:highlight>
              </a:rPr>
              <a:t>menjadi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penyakit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kedua</a:t>
            </a:r>
            <a:r>
              <a:rPr lang="en-US" sz="2800" dirty="0">
                <a:highlight>
                  <a:srgbClr val="00FF00"/>
                </a:highlight>
              </a:rPr>
              <a:t> paling </a:t>
            </a:r>
            <a:r>
              <a:rPr lang="en-US" sz="2800" dirty="0" err="1">
                <a:highlight>
                  <a:srgbClr val="00FF00"/>
                </a:highlight>
              </a:rPr>
              <a:t>mematikan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setelah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penyakit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Jantung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</a:p>
          <a:p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50911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3661-B7D8-BD2B-02D2-DB5EBCBF36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algn="ctr"/>
            <a:r>
              <a:rPr lang="en-US" b="1" dirty="0"/>
              <a:t>SISTEM INFORMASI RUMAH SAKIT (SIRS)</a:t>
            </a:r>
            <a:endParaRPr lang="en-ID" b="1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A5301CC5-9BB9-A148-072B-7C9120D76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482609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977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65C40B-B7A3-E7D3-3DD1-DBFD2A4C15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079270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C780122-9087-D1AC-4781-D6BE8167D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824" y="0"/>
            <a:ext cx="3200677" cy="27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29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86493-B91B-22BD-E747-2049AFDC12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n-US" sz="4000" b="1" dirty="0"/>
              <a:t>SIRS pada </a:t>
            </a:r>
            <a:r>
              <a:rPr lang="en-US" sz="4000" b="1" dirty="0" err="1"/>
              <a:t>tahun</a:t>
            </a:r>
            <a:r>
              <a:rPr lang="en-US" sz="4000" b="1" dirty="0"/>
              <a:t> 2004-2007 </a:t>
            </a:r>
            <a:r>
              <a:rPr lang="en-US" sz="4000" b="1" dirty="0" err="1"/>
              <a:t>mencatat</a:t>
            </a:r>
            <a:r>
              <a:rPr lang="en-US" sz="4000" b="1" dirty="0"/>
              <a:t> </a:t>
            </a:r>
            <a:r>
              <a:rPr lang="en-US" sz="4000" b="1" dirty="0" err="1"/>
              <a:t>urutan</a:t>
            </a:r>
            <a:r>
              <a:rPr lang="en-US" sz="4000" b="1" dirty="0"/>
              <a:t> </a:t>
            </a:r>
            <a:r>
              <a:rPr lang="en-US" sz="4000" b="1" dirty="0" err="1"/>
              <a:t>jenis</a:t>
            </a:r>
            <a:r>
              <a:rPr lang="en-US" sz="4000" b="1" dirty="0"/>
              <a:t> </a:t>
            </a:r>
            <a:r>
              <a:rPr lang="en-US" sz="4000" b="1" dirty="0" err="1"/>
              <a:t>kanker</a:t>
            </a:r>
            <a:r>
              <a:rPr lang="en-US" sz="4000" b="1" dirty="0"/>
              <a:t> </a:t>
            </a:r>
            <a:r>
              <a:rPr lang="en-US" sz="4000" b="1" dirty="0" err="1"/>
              <a:t>sbg</a:t>
            </a:r>
            <a:r>
              <a:rPr lang="en-US" sz="4000" b="1" dirty="0"/>
              <a:t> </a:t>
            </a:r>
            <a:r>
              <a:rPr lang="en-US" sz="4000" b="1" dirty="0" err="1"/>
              <a:t>berikut</a:t>
            </a:r>
            <a:r>
              <a:rPr lang="en-US" sz="4000" b="1" dirty="0"/>
              <a:t> (</a:t>
            </a:r>
            <a:r>
              <a:rPr lang="en-US" sz="4000" b="1" dirty="0" err="1"/>
              <a:t>Rasjidi</a:t>
            </a:r>
            <a:r>
              <a:rPr lang="en-US" sz="4000" b="1" dirty="0"/>
              <a:t>, 2009):</a:t>
            </a:r>
            <a:endParaRPr lang="en-ID" sz="40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33F3C8-4CB9-FBCD-73DD-4436279BE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78916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97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F1175-FD2A-587C-4573-E70F2C0E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/>
              <a:t>3. Obesitas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C5B7D-F09F-F17E-5081-15F9649BA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Masalah </a:t>
            </a:r>
            <a:r>
              <a:rPr lang="en-US" sz="2800" dirty="0" err="1">
                <a:highlight>
                  <a:srgbClr val="FFFF00"/>
                </a:highlight>
              </a:rPr>
              <a:t>berat</a:t>
            </a:r>
            <a:r>
              <a:rPr lang="en-US" sz="2800" dirty="0">
                <a:highlight>
                  <a:srgbClr val="FFFF00"/>
                </a:highlight>
              </a:rPr>
              <a:t> badan </a:t>
            </a:r>
            <a:r>
              <a:rPr lang="en-US" sz="2800" dirty="0" err="1">
                <a:highlight>
                  <a:srgbClr val="FFFF00"/>
                </a:highlight>
              </a:rPr>
              <a:t>berlebih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atau</a:t>
            </a:r>
            <a:r>
              <a:rPr lang="en-US" sz="2800" dirty="0">
                <a:highlight>
                  <a:srgbClr val="FFFF00"/>
                </a:highlight>
              </a:rPr>
              <a:t> Obesitas </a:t>
            </a:r>
            <a:r>
              <a:rPr lang="en-US" sz="2800" dirty="0" err="1">
                <a:highlight>
                  <a:srgbClr val="FFFF00"/>
                </a:highlight>
              </a:rPr>
              <a:t>timbul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saat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mengkonsumsi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makanan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dengan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kadar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kalori</a:t>
            </a:r>
            <a:r>
              <a:rPr lang="en-US" sz="2800" dirty="0">
                <a:highlight>
                  <a:srgbClr val="FFFF00"/>
                </a:highlight>
              </a:rPr>
              <a:t> dan lemak </a:t>
            </a:r>
            <a:r>
              <a:rPr lang="en-US" sz="2800" dirty="0" err="1">
                <a:highlight>
                  <a:srgbClr val="FFFF00"/>
                </a:highlight>
              </a:rPr>
              <a:t>melebihi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dari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jumlah</a:t>
            </a:r>
            <a:r>
              <a:rPr lang="en-US" sz="2800" dirty="0">
                <a:highlight>
                  <a:srgbClr val="FFFF00"/>
                </a:highlight>
              </a:rPr>
              <a:t> yang </a:t>
            </a:r>
            <a:r>
              <a:rPr lang="en-US" sz="2800" dirty="0" err="1">
                <a:highlight>
                  <a:srgbClr val="FFFF00"/>
                </a:highlight>
              </a:rPr>
              <a:t>dibutuhkan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err="1">
                <a:highlight>
                  <a:srgbClr val="00FF00"/>
                </a:highlight>
              </a:rPr>
              <a:t>Kalori</a:t>
            </a:r>
            <a:r>
              <a:rPr lang="en-US" sz="2800" dirty="0">
                <a:highlight>
                  <a:srgbClr val="00FF00"/>
                </a:highlight>
              </a:rPr>
              <a:t> yang </a:t>
            </a:r>
            <a:r>
              <a:rPr lang="en-US" sz="2800" dirty="0" err="1">
                <a:highlight>
                  <a:srgbClr val="00FF00"/>
                </a:highlight>
              </a:rPr>
              <a:t>tidak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berubah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jadi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energi</a:t>
            </a:r>
            <a:r>
              <a:rPr lang="en-US" sz="2800" dirty="0">
                <a:highlight>
                  <a:srgbClr val="00FF00"/>
                </a:highlight>
              </a:rPr>
              <a:t> dan </a:t>
            </a:r>
            <a:r>
              <a:rPr lang="en-US" sz="2800" dirty="0" err="1">
                <a:highlight>
                  <a:srgbClr val="00FF00"/>
                </a:highlight>
              </a:rPr>
              <a:t>tdk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terpakai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tsb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akan</a:t>
            </a:r>
            <a:r>
              <a:rPr lang="en-US" sz="2800" dirty="0">
                <a:highlight>
                  <a:srgbClr val="00FF00"/>
                </a:highlight>
              </a:rPr>
              <a:t> di </a:t>
            </a:r>
            <a:r>
              <a:rPr lang="en-US" sz="2800" dirty="0" err="1">
                <a:highlight>
                  <a:srgbClr val="00FF00"/>
                </a:highlight>
              </a:rPr>
              <a:t>simpan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dalam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bentuk</a:t>
            </a:r>
            <a:r>
              <a:rPr lang="en-US" sz="2800" dirty="0">
                <a:highlight>
                  <a:srgbClr val="00FF00"/>
                </a:highlight>
              </a:rPr>
              <a:t> lemak </a:t>
            </a:r>
            <a:r>
              <a:rPr lang="en-US" sz="2800" dirty="0" err="1">
                <a:highlight>
                  <a:srgbClr val="00FF00"/>
                </a:highlight>
              </a:rPr>
              <a:t>dalam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tubuh</a:t>
            </a:r>
            <a:r>
              <a:rPr lang="en-US" sz="2800" dirty="0">
                <a:highlight>
                  <a:srgbClr val="00FF00"/>
                </a:highlight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err="1">
                <a:highlight>
                  <a:srgbClr val="FFFF00"/>
                </a:highlight>
              </a:rPr>
              <a:t>Seiring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waktu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penumpukan</a:t>
            </a:r>
            <a:r>
              <a:rPr lang="en-US" sz="2800" dirty="0">
                <a:highlight>
                  <a:srgbClr val="FFFF00"/>
                </a:highlight>
              </a:rPr>
              <a:t> lemak </a:t>
            </a:r>
            <a:r>
              <a:rPr lang="en-US" sz="2800" dirty="0" err="1">
                <a:highlight>
                  <a:srgbClr val="FFFF00"/>
                </a:highlight>
              </a:rPr>
              <a:t>ini</a:t>
            </a:r>
            <a:r>
              <a:rPr lang="en-US" sz="2800" dirty="0">
                <a:highlight>
                  <a:srgbClr val="FFFF00"/>
                </a:highlight>
              </a:rPr>
              <a:t>, </a:t>
            </a:r>
            <a:r>
              <a:rPr lang="en-US" sz="2800" dirty="0" err="1">
                <a:highlight>
                  <a:srgbClr val="FFFF00"/>
                </a:highlight>
              </a:rPr>
              <a:t>menambah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berat</a:t>
            </a:r>
            <a:r>
              <a:rPr lang="en-US" sz="2800" dirty="0">
                <a:highlight>
                  <a:srgbClr val="FFFF00"/>
                </a:highlight>
              </a:rPr>
              <a:t> badan </a:t>
            </a:r>
            <a:r>
              <a:rPr lang="en-US" sz="2800" dirty="0" err="1">
                <a:highlight>
                  <a:srgbClr val="FFFF00"/>
                </a:highlight>
              </a:rPr>
              <a:t>yg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mengarah</a:t>
            </a:r>
            <a:r>
              <a:rPr lang="en-US" sz="2800" dirty="0">
                <a:highlight>
                  <a:srgbClr val="FFFF00"/>
                </a:highlight>
              </a:rPr>
              <a:t> pada </a:t>
            </a:r>
            <a:r>
              <a:rPr lang="en-US" sz="2800" dirty="0" err="1">
                <a:highlight>
                  <a:srgbClr val="FFFF00"/>
                </a:highlight>
              </a:rPr>
              <a:t>berat</a:t>
            </a:r>
            <a:r>
              <a:rPr lang="en-US" sz="2800" dirty="0">
                <a:highlight>
                  <a:srgbClr val="FFFF00"/>
                </a:highlight>
              </a:rPr>
              <a:t> badan </a:t>
            </a:r>
            <a:r>
              <a:rPr lang="en-US" sz="2800" dirty="0" err="1">
                <a:highlight>
                  <a:srgbClr val="FFFF00"/>
                </a:highlight>
              </a:rPr>
              <a:t>berlebih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hingga</a:t>
            </a:r>
            <a:r>
              <a:rPr lang="en-US" sz="2800" dirty="0">
                <a:highlight>
                  <a:srgbClr val="FFFF00"/>
                </a:highlight>
              </a:rPr>
              <a:t> Obesitas </a:t>
            </a:r>
            <a:endParaRPr lang="en-ID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20633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DFFD2-6AEC-5114-5861-2CBAA850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219200"/>
            <a:ext cx="10058400" cy="31059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Dari </a:t>
            </a:r>
            <a:r>
              <a:rPr lang="en-US" sz="4000" dirty="0" err="1"/>
              <a:t>publikasi</a:t>
            </a:r>
            <a:r>
              <a:rPr lang="en-US" sz="4000" dirty="0"/>
              <a:t> di The Lancet </a:t>
            </a:r>
            <a:r>
              <a:rPr lang="en-US" sz="4000" dirty="0" err="1"/>
              <a:t>Juni</a:t>
            </a:r>
            <a:r>
              <a:rPr lang="en-US" sz="4000" dirty="0"/>
              <a:t> 2016, </a:t>
            </a:r>
            <a:r>
              <a:rPr lang="en-US" sz="4000" dirty="0" err="1"/>
              <a:t>melaporkan</a:t>
            </a:r>
            <a:r>
              <a:rPr lang="en-US" sz="4000" dirty="0"/>
              <a:t> </a:t>
            </a:r>
            <a:r>
              <a:rPr lang="en-US" sz="4000" dirty="0" err="1"/>
              <a:t>bahwa</a:t>
            </a:r>
            <a:r>
              <a:rPr lang="en-US" sz="4000" dirty="0"/>
              <a:t> pada </a:t>
            </a:r>
            <a:r>
              <a:rPr lang="en-US" sz="4000" dirty="0" err="1"/>
              <a:t>tahun</a:t>
            </a:r>
            <a:r>
              <a:rPr lang="en-US" sz="4000" dirty="0"/>
              <a:t> 1980 </a:t>
            </a:r>
            <a:r>
              <a:rPr lang="en-US" sz="4000" dirty="0" err="1"/>
              <a:t>ditemukan</a:t>
            </a:r>
            <a:r>
              <a:rPr lang="en-US" sz="4000" dirty="0"/>
              <a:t> 1.225 </a:t>
            </a:r>
            <a:r>
              <a:rPr lang="en-US" sz="4000" dirty="0" err="1"/>
              <a:t>miliar</a:t>
            </a:r>
            <a:r>
              <a:rPr lang="en-US" sz="4000" dirty="0"/>
              <a:t> orang </a:t>
            </a:r>
            <a:r>
              <a:rPr lang="en-US" sz="4000" dirty="0" err="1"/>
              <a:t>dewasa</a:t>
            </a:r>
            <a:r>
              <a:rPr lang="en-US" sz="4000" dirty="0"/>
              <a:t> di dunia </a:t>
            </a:r>
            <a:r>
              <a:rPr lang="en-US" sz="4000" dirty="0" err="1"/>
              <a:t>sudah</a:t>
            </a:r>
            <a:r>
              <a:rPr lang="en-US" sz="4000" dirty="0"/>
              <a:t> </a:t>
            </a:r>
            <a:r>
              <a:rPr lang="en-US" sz="4000" dirty="0" err="1"/>
              <a:t>menderita</a:t>
            </a:r>
            <a:r>
              <a:rPr lang="en-US" sz="4000" dirty="0"/>
              <a:t> </a:t>
            </a:r>
            <a:r>
              <a:rPr lang="en-US" sz="4000" dirty="0" err="1"/>
              <a:t>kelebihan</a:t>
            </a:r>
            <a:r>
              <a:rPr lang="en-US" sz="4000" dirty="0"/>
              <a:t> </a:t>
            </a:r>
            <a:r>
              <a:rPr lang="en-US" sz="4000" dirty="0" err="1"/>
              <a:t>berat</a:t>
            </a:r>
            <a:r>
              <a:rPr lang="en-US" sz="4000" dirty="0"/>
              <a:t> badan dan Obesitas  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3251175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8CC0-93B8-C20E-D854-9591B738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9012"/>
            <a:ext cx="10058400" cy="748348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err="1"/>
              <a:t>Fenomena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2011</a:t>
            </a:r>
            <a:endParaRPr lang="en-ID" b="1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A4F23A9-5A58-E690-BE6E-653DB9A3A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746372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597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31A0-0EB5-BED1-60C4-5CFA23C2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53440"/>
            <a:ext cx="10058400" cy="88392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err="1"/>
              <a:t>Fenomena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2013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B9805C-9467-C699-0D73-3F5B35DAD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255974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7282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2C07-03A1-965A-BFF2-371AE723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33120"/>
            <a:ext cx="10058400" cy="90424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/>
              <a:t>4. Diabetes </a:t>
            </a:r>
            <a:r>
              <a:rPr lang="en-US" b="1" dirty="0" err="1"/>
              <a:t>Melitus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535A0-9187-1E24-B894-AE3B7836D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0081"/>
            <a:ext cx="10058400" cy="39894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400" dirty="0" err="1">
                <a:highlight>
                  <a:srgbClr val="00FF00"/>
                </a:highlight>
              </a:rPr>
              <a:t>Dipengaruhi</a:t>
            </a:r>
            <a:r>
              <a:rPr lang="en-US" sz="2400" dirty="0">
                <a:highlight>
                  <a:srgbClr val="00FF00"/>
                </a:highlight>
              </a:rPr>
              <a:t> oleh </a:t>
            </a:r>
            <a:r>
              <a:rPr lang="en-US" sz="2400" dirty="0" err="1">
                <a:highlight>
                  <a:srgbClr val="00FF00"/>
                </a:highlight>
              </a:rPr>
              <a:t>gangguan</a:t>
            </a:r>
            <a:r>
              <a:rPr lang="en-US" sz="2400" dirty="0">
                <a:highlight>
                  <a:srgbClr val="00FF00"/>
                </a:highlight>
              </a:rPr>
              <a:t> metabolism </a:t>
            </a:r>
            <a:r>
              <a:rPr lang="en-US" sz="2400" dirty="0" err="1">
                <a:highlight>
                  <a:srgbClr val="00FF00"/>
                </a:highlight>
              </a:rPr>
              <a:t>karbohidrat</a:t>
            </a:r>
            <a:r>
              <a:rPr lang="en-US" sz="2400" dirty="0">
                <a:highlight>
                  <a:srgbClr val="00FF00"/>
                </a:highlight>
              </a:rPr>
              <a:t>, protein dan lemak. </a:t>
            </a:r>
            <a:r>
              <a:rPr lang="en-ID" sz="2400" dirty="0">
                <a:highlight>
                  <a:srgbClr val="00FF00"/>
                </a:highlight>
              </a:rPr>
              <a:t>Diabetes </a:t>
            </a:r>
            <a:r>
              <a:rPr lang="en-ID" sz="2400" dirty="0" err="1">
                <a:highlight>
                  <a:srgbClr val="00FF00"/>
                </a:highlight>
              </a:rPr>
              <a:t>Melitus</a:t>
            </a:r>
            <a:r>
              <a:rPr lang="en-ID" sz="2400" dirty="0">
                <a:highlight>
                  <a:srgbClr val="00FF00"/>
                </a:highlight>
              </a:rPr>
              <a:t> </a:t>
            </a:r>
            <a:r>
              <a:rPr lang="en-ID" sz="2400" dirty="0" err="1">
                <a:highlight>
                  <a:srgbClr val="00FF00"/>
                </a:highlight>
              </a:rPr>
              <a:t>disebabkan</a:t>
            </a:r>
            <a:r>
              <a:rPr lang="en-ID" sz="2400" dirty="0">
                <a:highlight>
                  <a:srgbClr val="00FF00"/>
                </a:highlight>
              </a:rPr>
              <a:t> oleh factor genetic, </a:t>
            </a:r>
            <a:r>
              <a:rPr lang="en-ID" sz="2400" dirty="0" err="1">
                <a:highlight>
                  <a:srgbClr val="00FF00"/>
                </a:highlight>
              </a:rPr>
              <a:t>pola</a:t>
            </a:r>
            <a:r>
              <a:rPr lang="en-ID" sz="2400" dirty="0">
                <a:highlight>
                  <a:srgbClr val="00FF00"/>
                </a:highlight>
              </a:rPr>
              <a:t> </a:t>
            </a:r>
            <a:r>
              <a:rPr lang="en-ID" sz="2400" dirty="0" err="1">
                <a:highlight>
                  <a:srgbClr val="00FF00"/>
                </a:highlight>
              </a:rPr>
              <a:t>hidup</a:t>
            </a:r>
            <a:r>
              <a:rPr lang="en-ID" sz="2400" dirty="0">
                <a:highlight>
                  <a:srgbClr val="00FF00"/>
                </a:highlight>
              </a:rPr>
              <a:t> </a:t>
            </a:r>
            <a:r>
              <a:rPr lang="en-ID" sz="2400" dirty="0" err="1">
                <a:highlight>
                  <a:srgbClr val="00FF00"/>
                </a:highlight>
              </a:rPr>
              <a:t>tdk</a:t>
            </a:r>
            <a:r>
              <a:rPr lang="en-ID" sz="2400" dirty="0">
                <a:highlight>
                  <a:srgbClr val="00FF00"/>
                </a:highlight>
              </a:rPr>
              <a:t> </a:t>
            </a:r>
            <a:r>
              <a:rPr lang="en-ID" sz="2400" dirty="0" err="1">
                <a:highlight>
                  <a:srgbClr val="00FF00"/>
                </a:highlight>
              </a:rPr>
              <a:t>sehat</a:t>
            </a:r>
            <a:r>
              <a:rPr lang="en-ID" sz="2400" dirty="0">
                <a:highlight>
                  <a:srgbClr val="00FF00"/>
                </a:highlight>
              </a:rPr>
              <a:t> dan </a:t>
            </a:r>
            <a:r>
              <a:rPr lang="en-ID" sz="2400" dirty="0" err="1">
                <a:highlight>
                  <a:srgbClr val="00FF00"/>
                </a:highlight>
              </a:rPr>
              <a:t>pengaruh</a:t>
            </a:r>
            <a:r>
              <a:rPr lang="en-ID" sz="2400" dirty="0">
                <a:highlight>
                  <a:srgbClr val="00FF00"/>
                </a:highlight>
              </a:rPr>
              <a:t> </a:t>
            </a:r>
            <a:r>
              <a:rPr lang="en-ID" sz="2400" dirty="0" err="1">
                <a:highlight>
                  <a:srgbClr val="00FF00"/>
                </a:highlight>
              </a:rPr>
              <a:t>lingkungan</a:t>
            </a:r>
            <a:r>
              <a:rPr lang="en-ID" sz="2400" dirty="0">
                <a:highlight>
                  <a:srgbClr val="00FF00"/>
                </a:highlight>
              </a:rPr>
              <a:t> (</a:t>
            </a:r>
            <a:r>
              <a:rPr lang="en-ID" sz="2400" dirty="0" err="1">
                <a:highlight>
                  <a:srgbClr val="00FF00"/>
                </a:highlight>
              </a:rPr>
              <a:t>Dinkes</a:t>
            </a:r>
            <a:r>
              <a:rPr lang="en-ID" sz="2400" dirty="0">
                <a:highlight>
                  <a:srgbClr val="00FF00"/>
                </a:highlight>
              </a:rPr>
              <a:t> </a:t>
            </a:r>
            <a:r>
              <a:rPr lang="en-ID" sz="2400" dirty="0" err="1">
                <a:highlight>
                  <a:srgbClr val="00FF00"/>
                </a:highlight>
              </a:rPr>
              <a:t>Prov</a:t>
            </a:r>
            <a:r>
              <a:rPr lang="en-ID" sz="2400" dirty="0">
                <a:highlight>
                  <a:srgbClr val="00FF00"/>
                </a:highlight>
              </a:rPr>
              <a:t>, </a:t>
            </a:r>
            <a:r>
              <a:rPr lang="en-ID" sz="2400" dirty="0" err="1">
                <a:highlight>
                  <a:srgbClr val="00FF00"/>
                </a:highlight>
              </a:rPr>
              <a:t>Jateng</a:t>
            </a:r>
            <a:r>
              <a:rPr lang="en-ID" sz="2400" dirty="0">
                <a:highlight>
                  <a:srgbClr val="00FF00"/>
                </a:highlight>
              </a:rPr>
              <a:t>, 2015)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sz="2400" dirty="0">
                <a:highlight>
                  <a:srgbClr val="00FF00"/>
                </a:highlight>
              </a:rPr>
              <a:t> WHO pada </a:t>
            </a:r>
            <a:r>
              <a:rPr lang="en-ID" sz="2400" dirty="0" err="1">
                <a:highlight>
                  <a:srgbClr val="00FF00"/>
                </a:highlight>
              </a:rPr>
              <a:t>tahun</a:t>
            </a:r>
            <a:r>
              <a:rPr lang="en-ID" sz="2400" dirty="0">
                <a:highlight>
                  <a:srgbClr val="00FF00"/>
                </a:highlight>
              </a:rPr>
              <a:t> 2015, </a:t>
            </a:r>
            <a:r>
              <a:rPr lang="en-ID" sz="2400" dirty="0" err="1">
                <a:highlight>
                  <a:srgbClr val="00FF00"/>
                </a:highlight>
              </a:rPr>
              <a:t>memperkirakan</a:t>
            </a:r>
            <a:r>
              <a:rPr lang="en-ID" sz="2400" dirty="0">
                <a:highlight>
                  <a:srgbClr val="00FF00"/>
                </a:highlight>
              </a:rPr>
              <a:t> </a:t>
            </a:r>
            <a:r>
              <a:rPr lang="en-ID" sz="2400" dirty="0" err="1">
                <a:highlight>
                  <a:srgbClr val="00FF00"/>
                </a:highlight>
              </a:rPr>
              <a:t>adanya</a:t>
            </a:r>
            <a:r>
              <a:rPr lang="en-ID" sz="2400" dirty="0">
                <a:highlight>
                  <a:srgbClr val="00FF00"/>
                </a:highlight>
              </a:rPr>
              <a:t> </a:t>
            </a:r>
            <a:r>
              <a:rPr lang="en-ID" sz="2400" dirty="0" err="1">
                <a:highlight>
                  <a:srgbClr val="00FF00"/>
                </a:highlight>
              </a:rPr>
              <a:t>peningkatan</a:t>
            </a:r>
            <a:r>
              <a:rPr lang="en-ID" sz="2400" dirty="0">
                <a:highlight>
                  <a:srgbClr val="00FF00"/>
                </a:highlight>
              </a:rPr>
              <a:t> </a:t>
            </a:r>
            <a:r>
              <a:rPr lang="en-ID" sz="2400" dirty="0" err="1">
                <a:highlight>
                  <a:srgbClr val="00FF00"/>
                </a:highlight>
              </a:rPr>
              <a:t>jumlah</a:t>
            </a:r>
            <a:r>
              <a:rPr lang="en-ID" sz="2400" dirty="0">
                <a:highlight>
                  <a:srgbClr val="00FF00"/>
                </a:highlight>
              </a:rPr>
              <a:t> </a:t>
            </a:r>
            <a:r>
              <a:rPr lang="en-ID" sz="2400" dirty="0" err="1">
                <a:highlight>
                  <a:srgbClr val="00FF00"/>
                </a:highlight>
              </a:rPr>
              <a:t>penderita</a:t>
            </a:r>
            <a:r>
              <a:rPr lang="en-ID" sz="2400" dirty="0">
                <a:highlight>
                  <a:srgbClr val="00FF00"/>
                </a:highlight>
              </a:rPr>
              <a:t> DM di </a:t>
            </a:r>
            <a:r>
              <a:rPr lang="en-ID" sz="2400" dirty="0" err="1">
                <a:highlight>
                  <a:srgbClr val="00FF00"/>
                </a:highlight>
              </a:rPr>
              <a:t>seluruh</a:t>
            </a:r>
            <a:r>
              <a:rPr lang="en-ID" sz="2400" dirty="0">
                <a:highlight>
                  <a:srgbClr val="00FF00"/>
                </a:highlight>
              </a:rPr>
              <a:t> Dunia.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sz="2400" dirty="0"/>
              <a:t> </a:t>
            </a:r>
            <a:r>
              <a:rPr lang="en-ID" sz="2400" dirty="0">
                <a:highlight>
                  <a:srgbClr val="FFFF00"/>
                </a:highlight>
              </a:rPr>
              <a:t>WHO </a:t>
            </a:r>
            <a:r>
              <a:rPr lang="en-ID" sz="2400" dirty="0" err="1">
                <a:highlight>
                  <a:srgbClr val="FFFF00"/>
                </a:highlight>
              </a:rPr>
              <a:t>menyebutkan</a:t>
            </a:r>
            <a:r>
              <a:rPr lang="en-ID" sz="2400" dirty="0">
                <a:highlight>
                  <a:srgbClr val="FFFF00"/>
                </a:highlight>
              </a:rPr>
              <a:t> 415 </a:t>
            </a:r>
            <a:r>
              <a:rPr lang="en-ID" sz="2400" dirty="0" err="1">
                <a:highlight>
                  <a:srgbClr val="FFFF00"/>
                </a:highlight>
              </a:rPr>
              <a:t>juta</a:t>
            </a:r>
            <a:r>
              <a:rPr lang="en-ID" sz="2400" dirty="0">
                <a:highlight>
                  <a:srgbClr val="FFFF00"/>
                </a:highlight>
              </a:rPr>
              <a:t> orang </a:t>
            </a:r>
            <a:r>
              <a:rPr lang="en-ID" sz="2400" dirty="0" err="1">
                <a:highlight>
                  <a:srgbClr val="FFFF00"/>
                </a:highlight>
              </a:rPr>
              <a:t>menderita</a:t>
            </a:r>
            <a:r>
              <a:rPr lang="en-ID" sz="2400" dirty="0">
                <a:highlight>
                  <a:srgbClr val="FFFF00"/>
                </a:highlight>
              </a:rPr>
              <a:t> </a:t>
            </a:r>
            <a:r>
              <a:rPr lang="en-ID" sz="2400" dirty="0" err="1">
                <a:highlight>
                  <a:srgbClr val="FFFF00"/>
                </a:highlight>
              </a:rPr>
              <a:t>Diabates</a:t>
            </a:r>
            <a:r>
              <a:rPr lang="en-ID" sz="2400" dirty="0">
                <a:highlight>
                  <a:srgbClr val="FFFF00"/>
                </a:highlight>
              </a:rPr>
              <a:t> di dunia pada </a:t>
            </a:r>
            <a:r>
              <a:rPr lang="en-ID" sz="2400" dirty="0" err="1">
                <a:highlight>
                  <a:srgbClr val="FFFF00"/>
                </a:highlight>
              </a:rPr>
              <a:t>tahun</a:t>
            </a:r>
            <a:r>
              <a:rPr lang="en-ID" sz="2400" dirty="0">
                <a:highlight>
                  <a:srgbClr val="FFFF00"/>
                </a:highlight>
              </a:rPr>
              <a:t> 2015 dan </a:t>
            </a:r>
            <a:r>
              <a:rPr lang="en-ID" sz="2400" dirty="0" err="1">
                <a:highlight>
                  <a:srgbClr val="FFFF00"/>
                </a:highlight>
              </a:rPr>
              <a:t>akan</a:t>
            </a:r>
            <a:r>
              <a:rPr lang="en-ID" sz="2400" dirty="0">
                <a:highlight>
                  <a:srgbClr val="FFFF00"/>
                </a:highlight>
              </a:rPr>
              <a:t> </a:t>
            </a:r>
            <a:r>
              <a:rPr lang="en-ID" sz="2400" dirty="0" err="1">
                <a:highlight>
                  <a:srgbClr val="FFFF00"/>
                </a:highlight>
              </a:rPr>
              <a:t>meningkat</a:t>
            </a:r>
            <a:r>
              <a:rPr lang="en-ID" sz="2400" dirty="0">
                <a:highlight>
                  <a:srgbClr val="FFFF00"/>
                </a:highlight>
              </a:rPr>
              <a:t> </a:t>
            </a:r>
            <a:r>
              <a:rPr lang="en-ID" sz="2400" dirty="0" err="1">
                <a:highlight>
                  <a:srgbClr val="FFFF00"/>
                </a:highlight>
              </a:rPr>
              <a:t>menjadi</a:t>
            </a:r>
            <a:r>
              <a:rPr lang="en-ID" sz="2400" dirty="0">
                <a:highlight>
                  <a:srgbClr val="FFFF00"/>
                </a:highlight>
              </a:rPr>
              <a:t> 642 </a:t>
            </a:r>
            <a:r>
              <a:rPr lang="en-ID" sz="2400" dirty="0" err="1">
                <a:highlight>
                  <a:srgbClr val="FFFF00"/>
                </a:highlight>
              </a:rPr>
              <a:t>juta</a:t>
            </a:r>
            <a:r>
              <a:rPr lang="en-ID" sz="2400" dirty="0">
                <a:highlight>
                  <a:srgbClr val="FFFF00"/>
                </a:highlight>
              </a:rPr>
              <a:t> orang pada </a:t>
            </a:r>
            <a:r>
              <a:rPr lang="en-ID" sz="2400" dirty="0" err="1">
                <a:highlight>
                  <a:srgbClr val="FFFF00"/>
                </a:highlight>
              </a:rPr>
              <a:t>tahun</a:t>
            </a:r>
            <a:r>
              <a:rPr lang="en-ID" sz="2400" dirty="0">
                <a:highlight>
                  <a:srgbClr val="FFFF00"/>
                </a:highlight>
              </a:rPr>
              <a:t> 2040.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sz="2400" dirty="0">
                <a:highlight>
                  <a:srgbClr val="FFFF00"/>
                </a:highlight>
              </a:rPr>
              <a:t> Indonesia </a:t>
            </a:r>
            <a:r>
              <a:rPr lang="en-ID" sz="2400" dirty="0" err="1">
                <a:highlight>
                  <a:srgbClr val="FFFF00"/>
                </a:highlight>
              </a:rPr>
              <a:t>merupakan</a:t>
            </a:r>
            <a:r>
              <a:rPr lang="en-ID" sz="2400" dirty="0">
                <a:highlight>
                  <a:srgbClr val="FFFF00"/>
                </a:highlight>
              </a:rPr>
              <a:t> salah </a:t>
            </a:r>
            <a:r>
              <a:rPr lang="en-ID" sz="2400" dirty="0" err="1">
                <a:highlight>
                  <a:srgbClr val="FFFF00"/>
                </a:highlight>
              </a:rPr>
              <a:t>satu</a:t>
            </a:r>
            <a:r>
              <a:rPr lang="en-ID" sz="2400" dirty="0">
                <a:highlight>
                  <a:srgbClr val="FFFF00"/>
                </a:highlight>
              </a:rPr>
              <a:t> negara </a:t>
            </a:r>
            <a:r>
              <a:rPr lang="en-ID" sz="2400" dirty="0" err="1">
                <a:highlight>
                  <a:srgbClr val="FFFF00"/>
                </a:highlight>
              </a:rPr>
              <a:t>berkembang</a:t>
            </a:r>
            <a:r>
              <a:rPr lang="en-ID" sz="2400" dirty="0">
                <a:highlight>
                  <a:srgbClr val="FFFF00"/>
                </a:highlight>
              </a:rPr>
              <a:t> </a:t>
            </a:r>
            <a:r>
              <a:rPr lang="en-ID" sz="2400" dirty="0" err="1">
                <a:highlight>
                  <a:srgbClr val="FFFF00"/>
                </a:highlight>
              </a:rPr>
              <a:t>yg</a:t>
            </a:r>
            <a:r>
              <a:rPr lang="en-ID" sz="2400" dirty="0">
                <a:highlight>
                  <a:srgbClr val="FFFF00"/>
                </a:highlight>
              </a:rPr>
              <a:t> </a:t>
            </a:r>
            <a:r>
              <a:rPr lang="en-ID" sz="2400" dirty="0" err="1">
                <a:highlight>
                  <a:srgbClr val="FFFF00"/>
                </a:highlight>
              </a:rPr>
              <a:t>mempunyai</a:t>
            </a:r>
            <a:r>
              <a:rPr lang="en-ID" sz="2400" dirty="0">
                <a:highlight>
                  <a:srgbClr val="FFFF00"/>
                </a:highlight>
              </a:rPr>
              <a:t> </a:t>
            </a:r>
            <a:r>
              <a:rPr lang="en-ID" sz="2400" dirty="0" err="1">
                <a:highlight>
                  <a:srgbClr val="FFFF00"/>
                </a:highlight>
              </a:rPr>
              <a:t>angka</a:t>
            </a:r>
            <a:r>
              <a:rPr lang="en-ID" sz="2400" dirty="0">
                <a:highlight>
                  <a:srgbClr val="FFFF00"/>
                </a:highlight>
              </a:rPr>
              <a:t> </a:t>
            </a:r>
            <a:r>
              <a:rPr lang="en-ID" sz="2400" dirty="0" err="1">
                <a:highlight>
                  <a:srgbClr val="FFFF00"/>
                </a:highlight>
              </a:rPr>
              <a:t>kejadian</a:t>
            </a:r>
            <a:r>
              <a:rPr lang="en-ID" sz="2400" dirty="0">
                <a:highlight>
                  <a:srgbClr val="FFFF00"/>
                </a:highlight>
              </a:rPr>
              <a:t> DM </a:t>
            </a:r>
            <a:r>
              <a:rPr lang="en-ID" sz="2400" dirty="0" err="1">
                <a:highlight>
                  <a:srgbClr val="FFFF00"/>
                </a:highlight>
              </a:rPr>
              <a:t>tinggi</a:t>
            </a:r>
            <a:r>
              <a:rPr lang="en-ID" sz="2400" dirty="0">
                <a:highlight>
                  <a:srgbClr val="FFFF00"/>
                </a:highlight>
              </a:rPr>
              <a:t> 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45008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3D61-750E-37EE-2136-C372723AF5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/>
              <a:t>International Diabetes Federation (IDF) </a:t>
            </a:r>
            <a:r>
              <a:rPr lang="en-US" b="1" dirty="0" err="1"/>
              <a:t>tahun</a:t>
            </a:r>
            <a:r>
              <a:rPr lang="en-US" b="1" dirty="0"/>
              <a:t> 2014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58FC9-0E4E-C6C0-B3C7-552A79DCC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800" dirty="0" err="1">
                <a:highlight>
                  <a:srgbClr val="FFFF00"/>
                </a:highlight>
              </a:rPr>
              <a:t>Penduduk</a:t>
            </a:r>
            <a:r>
              <a:rPr lang="en-US" sz="2800" dirty="0">
                <a:highlight>
                  <a:srgbClr val="FFFF00"/>
                </a:highlight>
              </a:rPr>
              <a:t> Indonesia yang </a:t>
            </a:r>
            <a:r>
              <a:rPr lang="en-US" sz="2800" dirty="0" err="1">
                <a:highlight>
                  <a:srgbClr val="FFFF00"/>
                </a:highlight>
              </a:rPr>
              <a:t>terdiagnosa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penyakit</a:t>
            </a:r>
            <a:r>
              <a:rPr lang="en-US" sz="2800" dirty="0">
                <a:highlight>
                  <a:srgbClr val="FFFF00"/>
                </a:highlight>
              </a:rPr>
              <a:t> DM </a:t>
            </a:r>
            <a:r>
              <a:rPr lang="en-US" sz="2800" dirty="0" err="1">
                <a:highlight>
                  <a:srgbClr val="FFFF00"/>
                </a:highlight>
              </a:rPr>
              <a:t>sebanyak</a:t>
            </a:r>
            <a:r>
              <a:rPr lang="en-US" sz="2800" dirty="0">
                <a:highlight>
                  <a:srgbClr val="FFFF00"/>
                </a:highlight>
              </a:rPr>
              <a:t> 9,1 </a:t>
            </a:r>
            <a:r>
              <a:rPr lang="en-US" sz="2800" dirty="0" err="1">
                <a:highlight>
                  <a:srgbClr val="FFFF00"/>
                </a:highlight>
              </a:rPr>
              <a:t>juta</a:t>
            </a:r>
            <a:r>
              <a:rPr lang="en-US" sz="2800" dirty="0">
                <a:highlight>
                  <a:srgbClr val="FFFF00"/>
                </a:highlight>
              </a:rPr>
              <a:t> orang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sz="2800" dirty="0"/>
              <a:t> </a:t>
            </a:r>
            <a:r>
              <a:rPr lang="en-ID" sz="2800" dirty="0" err="1">
                <a:highlight>
                  <a:srgbClr val="00FF00"/>
                </a:highlight>
              </a:rPr>
              <a:t>Jumlah</a:t>
            </a:r>
            <a:r>
              <a:rPr lang="en-ID" sz="2800" dirty="0">
                <a:highlight>
                  <a:srgbClr val="00FF00"/>
                </a:highlight>
              </a:rPr>
              <a:t> </a:t>
            </a:r>
            <a:r>
              <a:rPr lang="en-ID" sz="2800" dirty="0" err="1">
                <a:highlight>
                  <a:srgbClr val="00FF00"/>
                </a:highlight>
              </a:rPr>
              <a:t>tsb</a:t>
            </a:r>
            <a:r>
              <a:rPr lang="en-ID" sz="2800" dirty="0">
                <a:highlight>
                  <a:srgbClr val="00FF00"/>
                </a:highlight>
              </a:rPr>
              <a:t> </a:t>
            </a:r>
            <a:r>
              <a:rPr lang="en-ID" sz="2800" dirty="0" err="1">
                <a:highlight>
                  <a:srgbClr val="00FF00"/>
                </a:highlight>
              </a:rPr>
              <a:t>menyebabkan</a:t>
            </a:r>
            <a:r>
              <a:rPr lang="en-ID" sz="2800" dirty="0">
                <a:highlight>
                  <a:srgbClr val="00FF00"/>
                </a:highlight>
              </a:rPr>
              <a:t> Indonesia </a:t>
            </a:r>
            <a:r>
              <a:rPr lang="en-ID" sz="2800" dirty="0" err="1">
                <a:highlight>
                  <a:srgbClr val="00FF00"/>
                </a:highlight>
              </a:rPr>
              <a:t>menduduki</a:t>
            </a:r>
            <a:r>
              <a:rPr lang="en-ID" sz="2800" dirty="0">
                <a:highlight>
                  <a:srgbClr val="00FF00"/>
                </a:highlight>
              </a:rPr>
              <a:t> </a:t>
            </a:r>
            <a:r>
              <a:rPr lang="en-ID" sz="2800" dirty="0" err="1">
                <a:highlight>
                  <a:srgbClr val="00FF00"/>
                </a:highlight>
              </a:rPr>
              <a:t>urutan</a:t>
            </a:r>
            <a:r>
              <a:rPr lang="en-ID" sz="2800" dirty="0">
                <a:highlight>
                  <a:srgbClr val="00FF00"/>
                </a:highlight>
              </a:rPr>
              <a:t> ke-7 di dunia, DIBANDINGKAN data IDF </a:t>
            </a:r>
            <a:r>
              <a:rPr lang="en-ID" sz="2800" dirty="0" err="1">
                <a:highlight>
                  <a:srgbClr val="00FF00"/>
                </a:highlight>
              </a:rPr>
              <a:t>tahun</a:t>
            </a:r>
            <a:r>
              <a:rPr lang="en-ID" sz="2800" dirty="0">
                <a:highlight>
                  <a:srgbClr val="00FF00"/>
                </a:highlight>
              </a:rPr>
              <a:t> 2013, Indonesia </a:t>
            </a:r>
            <a:r>
              <a:rPr lang="en-ID" sz="2800" dirty="0" err="1">
                <a:highlight>
                  <a:srgbClr val="00FF00"/>
                </a:highlight>
              </a:rPr>
              <a:t>menduduki</a:t>
            </a:r>
            <a:r>
              <a:rPr lang="en-ID" sz="2800" dirty="0">
                <a:highlight>
                  <a:srgbClr val="00FF00"/>
                </a:highlight>
              </a:rPr>
              <a:t> </a:t>
            </a:r>
            <a:r>
              <a:rPr lang="en-ID" sz="2800" dirty="0" err="1">
                <a:highlight>
                  <a:srgbClr val="00FF00"/>
                </a:highlight>
              </a:rPr>
              <a:t>urutan</a:t>
            </a:r>
            <a:r>
              <a:rPr lang="en-ID" sz="2800" dirty="0">
                <a:highlight>
                  <a:srgbClr val="00FF00"/>
                </a:highlight>
              </a:rPr>
              <a:t> ke-5 di dunia </a:t>
            </a:r>
            <a:r>
              <a:rPr lang="en-ID" sz="2800" dirty="0" err="1">
                <a:highlight>
                  <a:srgbClr val="00FF00"/>
                </a:highlight>
              </a:rPr>
              <a:t>dengan</a:t>
            </a:r>
            <a:r>
              <a:rPr lang="en-ID" sz="2800" dirty="0">
                <a:highlight>
                  <a:srgbClr val="00FF00"/>
                </a:highlight>
              </a:rPr>
              <a:t> </a:t>
            </a:r>
            <a:r>
              <a:rPr lang="en-ID" sz="2800" dirty="0" err="1">
                <a:highlight>
                  <a:srgbClr val="00FF00"/>
                </a:highlight>
              </a:rPr>
              <a:t>jumlah</a:t>
            </a:r>
            <a:r>
              <a:rPr lang="en-ID" sz="2800" dirty="0">
                <a:highlight>
                  <a:srgbClr val="00FF00"/>
                </a:highlight>
              </a:rPr>
              <a:t> </a:t>
            </a:r>
            <a:r>
              <a:rPr lang="en-ID" sz="2800" dirty="0" err="1">
                <a:highlight>
                  <a:srgbClr val="00FF00"/>
                </a:highlight>
              </a:rPr>
              <a:t>penderita</a:t>
            </a:r>
            <a:r>
              <a:rPr lang="en-ID" sz="2800" dirty="0">
                <a:highlight>
                  <a:srgbClr val="00FF00"/>
                </a:highlight>
              </a:rPr>
              <a:t> DM </a:t>
            </a:r>
            <a:r>
              <a:rPr lang="en-ID" sz="2800" dirty="0" err="1">
                <a:highlight>
                  <a:srgbClr val="00FF00"/>
                </a:highlight>
              </a:rPr>
              <a:t>sebanyak</a:t>
            </a:r>
            <a:r>
              <a:rPr lang="en-ID" sz="2800" dirty="0">
                <a:highlight>
                  <a:srgbClr val="00FF00"/>
                </a:highlight>
              </a:rPr>
              <a:t> 7,6 </a:t>
            </a:r>
            <a:r>
              <a:rPr lang="en-ID" sz="2800" dirty="0" err="1">
                <a:highlight>
                  <a:srgbClr val="00FF00"/>
                </a:highlight>
              </a:rPr>
              <a:t>juta</a:t>
            </a:r>
            <a:r>
              <a:rPr lang="en-ID" sz="2800" dirty="0">
                <a:highlight>
                  <a:srgbClr val="00FF00"/>
                </a:highlight>
              </a:rPr>
              <a:t> orang </a:t>
            </a:r>
          </a:p>
        </p:txBody>
      </p:sp>
    </p:spTree>
    <p:extLst>
      <p:ext uri="{BB962C8B-B14F-4D97-AF65-F5344CB8AC3E}">
        <p14:creationId xmlns:p14="http://schemas.microsoft.com/office/powerpoint/2010/main" val="926563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D4B-271D-6BEE-9271-A9873BFD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843280"/>
            <a:ext cx="10668000" cy="89408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/>
              <a:t>5. HIV AIDS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EEEE-9DF3-AE9E-78BA-2BC6F9F4B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1930400"/>
            <a:ext cx="11490960" cy="43078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000" dirty="0" err="1">
                <a:highlight>
                  <a:srgbClr val="FFFF00"/>
                </a:highlight>
              </a:rPr>
              <a:t>Menyerang</a:t>
            </a:r>
            <a:r>
              <a:rPr lang="en-US" sz="2000" dirty="0">
                <a:highlight>
                  <a:srgbClr val="FFFF00"/>
                </a:highlight>
              </a:rPr>
              <a:t> system </a:t>
            </a:r>
            <a:r>
              <a:rPr lang="en-US" sz="2000" dirty="0" err="1">
                <a:highlight>
                  <a:srgbClr val="FFFF00"/>
                </a:highlight>
              </a:rPr>
              <a:t>kekebalan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tubuh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manusia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highlight>
                  <a:srgbClr val="FFFF00"/>
                </a:highlight>
              </a:rPr>
              <a:t> Data UNAIDS pada </a:t>
            </a:r>
            <a:r>
              <a:rPr lang="en-US" sz="2000" dirty="0" err="1">
                <a:highlight>
                  <a:srgbClr val="FFFF00"/>
                </a:highlight>
              </a:rPr>
              <a:t>tahun</a:t>
            </a:r>
            <a:r>
              <a:rPr lang="en-US" sz="2000" dirty="0">
                <a:highlight>
                  <a:srgbClr val="FFFF00"/>
                </a:highlight>
              </a:rPr>
              <a:t> 2017, di </a:t>
            </a:r>
            <a:r>
              <a:rPr lang="en-US" sz="2000" dirty="0" err="1">
                <a:highlight>
                  <a:srgbClr val="FFFF00"/>
                </a:highlight>
              </a:rPr>
              <a:t>seluruh</a:t>
            </a:r>
            <a:r>
              <a:rPr lang="en-US" sz="2000" dirty="0">
                <a:highlight>
                  <a:srgbClr val="FFFF00"/>
                </a:highlight>
              </a:rPr>
              <a:t> dunia </a:t>
            </a:r>
            <a:r>
              <a:rPr lang="en-US" sz="2000" dirty="0" err="1">
                <a:highlight>
                  <a:srgbClr val="FFFF00"/>
                </a:highlight>
              </a:rPr>
              <a:t>sebanyak</a:t>
            </a:r>
            <a:r>
              <a:rPr lang="en-US" sz="2000" dirty="0">
                <a:highlight>
                  <a:srgbClr val="FFFF00"/>
                </a:highlight>
              </a:rPr>
              <a:t> 36,7 </a:t>
            </a:r>
            <a:r>
              <a:rPr lang="en-US" sz="2000" dirty="0" err="1">
                <a:highlight>
                  <a:srgbClr val="FFFF00"/>
                </a:highlight>
              </a:rPr>
              <a:t>juta</a:t>
            </a:r>
            <a:r>
              <a:rPr lang="en-US" sz="2000" dirty="0">
                <a:highlight>
                  <a:srgbClr val="FFFF00"/>
                </a:highlight>
              </a:rPr>
              <a:t> orang </a:t>
            </a:r>
            <a:r>
              <a:rPr lang="en-US" sz="2000" dirty="0" err="1">
                <a:highlight>
                  <a:srgbClr val="FFFF00"/>
                </a:highlight>
              </a:rPr>
              <a:t>hidup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dgn</a:t>
            </a:r>
            <a:r>
              <a:rPr lang="en-US" sz="2000" dirty="0">
                <a:highlight>
                  <a:srgbClr val="FFFF00"/>
                </a:highlight>
              </a:rPr>
              <a:t> HIV </a:t>
            </a:r>
            <a:r>
              <a:rPr lang="en-US" sz="2000" dirty="0" err="1">
                <a:highlight>
                  <a:srgbClr val="FFFF00"/>
                </a:highlight>
              </a:rPr>
              <a:t>dgn</a:t>
            </a:r>
            <a:r>
              <a:rPr lang="en-US" sz="2000" dirty="0">
                <a:highlight>
                  <a:srgbClr val="FFFF00"/>
                </a:highlight>
              </a:rPr>
              <a:t> 1,8 </a:t>
            </a:r>
            <a:r>
              <a:rPr lang="en-US" sz="2000" dirty="0" err="1">
                <a:highlight>
                  <a:srgbClr val="FFFF00"/>
                </a:highlight>
              </a:rPr>
              <a:t>juta</a:t>
            </a:r>
            <a:r>
              <a:rPr lang="en-US" sz="2000" dirty="0">
                <a:highlight>
                  <a:srgbClr val="FFFF00"/>
                </a:highlight>
              </a:rPr>
              <a:t> orang </a:t>
            </a:r>
            <a:r>
              <a:rPr lang="en-US" sz="2000" dirty="0" err="1">
                <a:highlight>
                  <a:srgbClr val="FFFF00"/>
                </a:highlight>
              </a:rPr>
              <a:t>baru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terinfeksi</a:t>
            </a:r>
            <a:r>
              <a:rPr lang="en-US" sz="2000" dirty="0">
                <a:highlight>
                  <a:srgbClr val="FFFF00"/>
                </a:highlight>
              </a:rPr>
              <a:t> HIV (UNAIDS Facts Sheet, 2018)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err="1">
                <a:highlight>
                  <a:srgbClr val="00FF00"/>
                </a:highlight>
              </a:rPr>
              <a:t>Risiko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tertular</a:t>
            </a:r>
            <a:r>
              <a:rPr lang="en-US" sz="2000" dirty="0">
                <a:highlight>
                  <a:srgbClr val="00FF00"/>
                </a:highlight>
              </a:rPr>
              <a:t> HIV </a:t>
            </a:r>
            <a:r>
              <a:rPr lang="en-US" sz="2000" dirty="0" err="1">
                <a:highlight>
                  <a:srgbClr val="00FF00"/>
                </a:highlight>
              </a:rPr>
              <a:t>lbh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tinggi</a:t>
            </a:r>
            <a:r>
              <a:rPr lang="en-US" sz="2000" dirty="0">
                <a:highlight>
                  <a:srgbClr val="00FF00"/>
                </a:highlight>
              </a:rPr>
              <a:t> pada </a:t>
            </a:r>
            <a:r>
              <a:rPr lang="en-US" sz="2000" dirty="0" err="1">
                <a:highlight>
                  <a:srgbClr val="00FF00"/>
                </a:highlight>
              </a:rPr>
              <a:t>individu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dgn</a:t>
            </a:r>
            <a:r>
              <a:rPr lang="en-US" sz="2000" dirty="0">
                <a:highlight>
                  <a:srgbClr val="00FF00"/>
                </a:highlight>
              </a:rPr>
              <a:t> </a:t>
            </a:r>
            <a:r>
              <a:rPr lang="en-US" sz="2000" dirty="0" err="1">
                <a:highlight>
                  <a:srgbClr val="00FF00"/>
                </a:highlight>
              </a:rPr>
              <a:t>sejumlah</a:t>
            </a:r>
            <a:r>
              <a:rPr lang="en-US" sz="2000" dirty="0">
                <a:highlight>
                  <a:srgbClr val="00FF00"/>
                </a:highlight>
              </a:rPr>
              <a:t> factor </a:t>
            </a:r>
            <a:r>
              <a:rPr lang="en-US" sz="2000" dirty="0" err="1">
                <a:highlight>
                  <a:srgbClr val="00FF00"/>
                </a:highlight>
              </a:rPr>
              <a:t>yaitu</a:t>
            </a:r>
            <a:r>
              <a:rPr lang="en-US" sz="2000" dirty="0">
                <a:highlight>
                  <a:srgbClr val="00FF00"/>
                </a:highlight>
              </a:rPr>
              <a:t> 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highlight>
                  <a:srgbClr val="FFFF00"/>
                </a:highlight>
              </a:rPr>
              <a:t>Hubungan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seks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tanpa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menggunakan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kondom</a:t>
            </a:r>
            <a:r>
              <a:rPr lang="en-US" sz="2000" dirty="0">
                <a:highlight>
                  <a:srgbClr val="FFFF00"/>
                </a:highlight>
              </a:rPr>
              <a:t> (</a:t>
            </a:r>
            <a:r>
              <a:rPr lang="en-US" sz="2000" dirty="0" err="1">
                <a:highlight>
                  <a:srgbClr val="FFFF00"/>
                </a:highlight>
              </a:rPr>
              <a:t>lebih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tinggi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melalui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hubungan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seks</a:t>
            </a:r>
            <a:r>
              <a:rPr lang="en-US" sz="2000" dirty="0">
                <a:highlight>
                  <a:srgbClr val="FFFF00"/>
                </a:highlight>
              </a:rPr>
              <a:t> anal dan </a:t>
            </a:r>
            <a:r>
              <a:rPr lang="en-US" sz="2000" dirty="0" err="1">
                <a:highlight>
                  <a:srgbClr val="FFFF00"/>
                </a:highlight>
              </a:rPr>
              <a:t>hubungan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seks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yg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berganti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pasangan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highlight>
                  <a:srgbClr val="FFFF00"/>
                </a:highlight>
              </a:rPr>
              <a:t>Menderita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infeksi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menular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seksual</a:t>
            </a:r>
            <a:r>
              <a:rPr lang="en-US" sz="2000" dirty="0">
                <a:highlight>
                  <a:srgbClr val="FFFF00"/>
                </a:highlight>
              </a:rPr>
              <a:t> (Sebagian </a:t>
            </a:r>
            <a:r>
              <a:rPr lang="en-US" sz="2000" dirty="0" err="1">
                <a:highlight>
                  <a:srgbClr val="FFFF00"/>
                </a:highlight>
              </a:rPr>
              <a:t>besar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infeksi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menular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seksual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menyebabkan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luka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terbuka</a:t>
            </a:r>
            <a:r>
              <a:rPr lang="en-US" sz="2000" dirty="0">
                <a:highlight>
                  <a:srgbClr val="FFFF00"/>
                </a:highlight>
              </a:rPr>
              <a:t> di </a:t>
            </a:r>
            <a:r>
              <a:rPr lang="en-US" sz="2000" dirty="0" err="1">
                <a:highlight>
                  <a:srgbClr val="FFFF00"/>
                </a:highlight>
              </a:rPr>
              <a:t>kelamin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penderita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sehingga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meningkatkan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risiko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tertular</a:t>
            </a:r>
            <a:r>
              <a:rPr lang="en-US" sz="2000" dirty="0">
                <a:highlight>
                  <a:srgbClr val="FFFF00"/>
                </a:highlight>
              </a:rPr>
              <a:t> HIV)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highlight>
                  <a:srgbClr val="FFFF00"/>
                </a:highlight>
              </a:rPr>
              <a:t>Berbagi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suntikan</a:t>
            </a:r>
            <a:r>
              <a:rPr lang="en-US" sz="2000" dirty="0">
                <a:highlight>
                  <a:srgbClr val="FFFF00"/>
                </a:highlight>
              </a:rPr>
              <a:t> (</a:t>
            </a:r>
            <a:r>
              <a:rPr lang="en-US" sz="2000" dirty="0" err="1">
                <a:highlight>
                  <a:srgbClr val="FFFF00"/>
                </a:highlight>
              </a:rPr>
              <a:t>Pengguna</a:t>
            </a:r>
            <a:r>
              <a:rPr lang="en-US" sz="2000" dirty="0">
                <a:highlight>
                  <a:srgbClr val="FFFF00"/>
                </a:highlight>
              </a:rPr>
              <a:t> NAPZA </a:t>
            </a:r>
            <a:r>
              <a:rPr lang="en-US" sz="2000" dirty="0" err="1">
                <a:highlight>
                  <a:srgbClr val="FFFF00"/>
                </a:highlight>
              </a:rPr>
              <a:t>suntik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umumnya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berbagi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jarum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suntik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dalam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menggunakan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narkoba</a:t>
            </a:r>
            <a:r>
              <a:rPr lang="en-US" sz="2000" dirty="0">
                <a:highlight>
                  <a:srgbClr val="FFFF00"/>
                </a:highlight>
              </a:rPr>
              <a:t>)</a:t>
            </a:r>
            <a:endParaRPr lang="en-ID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22884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A72D-F7DB-660A-781F-5F9F9968A0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Peran </a:t>
            </a:r>
            <a:r>
              <a:rPr lang="en-US" sz="4000" b="1" dirty="0" err="1"/>
              <a:t>Pemerintah</a:t>
            </a:r>
            <a:r>
              <a:rPr lang="en-US" sz="4000" b="1" dirty="0"/>
              <a:t>, LSM dan Masyarakat </a:t>
            </a:r>
            <a:r>
              <a:rPr lang="en-US" sz="4000" b="1" dirty="0" err="1"/>
              <a:t>dalam</a:t>
            </a:r>
            <a:r>
              <a:rPr lang="en-US" sz="4000" b="1" dirty="0"/>
              <a:t> </a:t>
            </a:r>
            <a:r>
              <a:rPr lang="en-US" sz="4000" b="1" dirty="0" err="1"/>
              <a:t>Rangka</a:t>
            </a:r>
            <a:r>
              <a:rPr lang="en-US" sz="4000" b="1" dirty="0"/>
              <a:t> </a:t>
            </a:r>
            <a:r>
              <a:rPr lang="en-US" sz="4000" b="1" dirty="0" err="1"/>
              <a:t>Pencegahan</a:t>
            </a:r>
            <a:r>
              <a:rPr lang="en-US" sz="4000" b="1" dirty="0"/>
              <a:t> HIV dan AIDS di </a:t>
            </a:r>
            <a:r>
              <a:rPr lang="en-US" sz="4000" b="1" dirty="0" err="1"/>
              <a:t>Provinsi</a:t>
            </a:r>
            <a:r>
              <a:rPr lang="en-US" sz="4000" b="1" dirty="0"/>
              <a:t> Jakarta </a:t>
            </a:r>
            <a:endParaRPr lang="en-ID" sz="40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54DC72-39A8-8995-FCF5-F07BB1382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3827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7757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4EDE-769A-C864-AA40-DE475FEB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a. </a:t>
            </a:r>
            <a:r>
              <a:rPr lang="en-US" b="1" dirty="0" err="1"/>
              <a:t>Pemerintah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A572-A8DB-AC70-6FFA-6CC03A508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400" dirty="0">
                <a:highlight>
                  <a:srgbClr val="00FF00"/>
                </a:highlight>
              </a:rPr>
              <a:t>Dinas </a:t>
            </a:r>
            <a:r>
              <a:rPr lang="en-US" sz="2400" dirty="0" err="1">
                <a:highlight>
                  <a:srgbClr val="00FF00"/>
                </a:highlight>
              </a:rPr>
              <a:t>kesehatan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sebagai</a:t>
            </a:r>
            <a:r>
              <a:rPr lang="en-US" sz="2400" dirty="0">
                <a:highlight>
                  <a:srgbClr val="00FF00"/>
                </a:highlight>
              </a:rPr>
              <a:t> Leading sector </a:t>
            </a:r>
            <a:r>
              <a:rPr lang="en-US" sz="2400" dirty="0" err="1">
                <a:highlight>
                  <a:srgbClr val="00FF00"/>
                </a:highlight>
              </a:rPr>
              <a:t>dalam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bidang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kesehatan</a:t>
            </a:r>
            <a:r>
              <a:rPr lang="en-US" sz="2400" dirty="0">
                <a:highlight>
                  <a:srgbClr val="00FF00"/>
                </a:highlight>
              </a:rPr>
              <a:t> dan </a:t>
            </a:r>
            <a:r>
              <a:rPr lang="en-US" sz="2400" dirty="0" err="1">
                <a:highlight>
                  <a:srgbClr val="00FF00"/>
                </a:highlight>
              </a:rPr>
              <a:t>pencegahan</a:t>
            </a:r>
            <a:r>
              <a:rPr lang="en-US" sz="2400" dirty="0">
                <a:highlight>
                  <a:srgbClr val="00FF00"/>
                </a:highlight>
              </a:rPr>
              <a:t> HIV AIDS </a:t>
            </a:r>
            <a:r>
              <a:rPr lang="en-US" sz="2400" dirty="0" err="1">
                <a:highlight>
                  <a:srgbClr val="00FF00"/>
                </a:highlight>
              </a:rPr>
              <a:t>memiliki</a:t>
            </a:r>
            <a:r>
              <a:rPr lang="en-US" sz="2400" dirty="0">
                <a:highlight>
                  <a:srgbClr val="00FF00"/>
                </a:highlight>
              </a:rPr>
              <a:t> program </a:t>
            </a:r>
            <a:r>
              <a:rPr lang="en-US" sz="2400" dirty="0" err="1">
                <a:highlight>
                  <a:srgbClr val="00FF00"/>
                </a:highlight>
              </a:rPr>
              <a:t>sesuai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dengan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tupoksinya</a:t>
            </a:r>
            <a:r>
              <a:rPr lang="en-US" sz="2400" dirty="0">
                <a:highlight>
                  <a:srgbClr val="00FF00"/>
                </a:highlight>
              </a:rPr>
              <a:t> : </a:t>
            </a:r>
          </a:p>
          <a:p>
            <a:r>
              <a:rPr lang="en-US" sz="2400" dirty="0">
                <a:highlight>
                  <a:srgbClr val="FFFF00"/>
                </a:highlight>
              </a:rPr>
              <a:t>1. Pelayanan Voluntary Counseling Test (VCT)</a:t>
            </a:r>
          </a:p>
          <a:p>
            <a:r>
              <a:rPr lang="en-US" sz="2400" dirty="0">
                <a:highlight>
                  <a:srgbClr val="FFFF00"/>
                </a:highlight>
              </a:rPr>
              <a:t>2. Program Harm Reduction </a:t>
            </a:r>
            <a:r>
              <a:rPr lang="en-US" sz="2400" dirty="0" err="1">
                <a:highlight>
                  <a:srgbClr val="FFFF00"/>
                </a:highlight>
              </a:rPr>
              <a:t>melalui</a:t>
            </a:r>
            <a:r>
              <a:rPr lang="en-US" sz="2400" dirty="0">
                <a:highlight>
                  <a:srgbClr val="FFFF00"/>
                </a:highlight>
              </a:rPr>
              <a:t> program </a:t>
            </a:r>
            <a:r>
              <a:rPr lang="en-US" sz="2400" dirty="0" err="1">
                <a:highlight>
                  <a:srgbClr val="FFFF00"/>
                </a:highlight>
              </a:rPr>
              <a:t>layanan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alat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suntik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steril</a:t>
            </a:r>
            <a:r>
              <a:rPr lang="en-US" sz="2400" dirty="0">
                <a:highlight>
                  <a:srgbClr val="FFFF00"/>
                </a:highlight>
              </a:rPr>
              <a:t> (LASS)</a:t>
            </a:r>
          </a:p>
          <a:p>
            <a:r>
              <a:rPr lang="en-US" sz="2400" dirty="0">
                <a:highlight>
                  <a:srgbClr val="FFFF00"/>
                </a:highlight>
              </a:rPr>
              <a:t>3. Program </a:t>
            </a:r>
            <a:r>
              <a:rPr lang="en-US" sz="2400" dirty="0" err="1">
                <a:highlight>
                  <a:srgbClr val="FFFF00"/>
                </a:highlight>
              </a:rPr>
              <a:t>Dokter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keliling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</a:p>
          <a:p>
            <a:r>
              <a:rPr lang="en-US" sz="2400" dirty="0">
                <a:highlight>
                  <a:srgbClr val="FFFF00"/>
                </a:highlight>
              </a:rPr>
              <a:t>4. </a:t>
            </a:r>
            <a:r>
              <a:rPr lang="en-US" sz="2400" dirty="0" err="1">
                <a:highlight>
                  <a:srgbClr val="FFFF00"/>
                </a:highlight>
              </a:rPr>
              <a:t>Sosialisasi</a:t>
            </a:r>
            <a:r>
              <a:rPr lang="en-US" sz="2400" dirty="0">
                <a:highlight>
                  <a:srgbClr val="FFFF00"/>
                </a:highlight>
              </a:rPr>
              <a:t> dan </a:t>
            </a:r>
            <a:r>
              <a:rPr lang="en-US" sz="2400" dirty="0" err="1">
                <a:highlight>
                  <a:srgbClr val="FFFF00"/>
                </a:highlight>
              </a:rPr>
              <a:t>komunikasi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informasi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edukasi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biasanya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dilakukan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bersamaan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dengan</a:t>
            </a:r>
            <a:r>
              <a:rPr lang="en-US" sz="2400" dirty="0">
                <a:highlight>
                  <a:srgbClr val="FFFF00"/>
                </a:highlight>
              </a:rPr>
              <a:t> program2 </a:t>
            </a:r>
            <a:r>
              <a:rPr lang="en-US" sz="2400" dirty="0" err="1">
                <a:highlight>
                  <a:srgbClr val="FFFF00"/>
                </a:highlight>
              </a:rPr>
              <a:t>tersebut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endParaRPr lang="en-ID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1340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FE2E-89A5-76AA-5103-FE215F6E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38107"/>
            <a:ext cx="10058400" cy="64685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Latar</a:t>
            </a:r>
            <a:r>
              <a:rPr lang="en-US" b="1" dirty="0"/>
              <a:t> </a:t>
            </a:r>
            <a:r>
              <a:rPr lang="en-US" b="1" dirty="0" err="1"/>
              <a:t>Belakang</a:t>
            </a:r>
            <a:r>
              <a:rPr lang="en-US" b="1" dirty="0"/>
              <a:t> (</a:t>
            </a:r>
            <a:r>
              <a:rPr lang="en-US" b="1" dirty="0" err="1"/>
              <a:t>Susilowati</a:t>
            </a:r>
            <a:r>
              <a:rPr lang="en-US" b="1" dirty="0"/>
              <a:t>, 2016)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53E9-724D-8BA4-5D29-B30D33732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0241"/>
            <a:ext cx="10058400" cy="39996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err="1">
                <a:highlight>
                  <a:srgbClr val="00FF00"/>
                </a:highlight>
              </a:rPr>
              <a:t>Usia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dewasa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merupakan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suatu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periode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dalam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kehidupan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individu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yg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ditandai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dgn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pencapaian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kematangan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tubuh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secara</a:t>
            </a:r>
            <a:r>
              <a:rPr lang="en-US" sz="2800" dirty="0">
                <a:highlight>
                  <a:srgbClr val="00FF00"/>
                </a:highlight>
              </a:rPr>
              <a:t> optimal dan </a:t>
            </a:r>
            <a:r>
              <a:rPr lang="en-US" sz="2800" dirty="0" err="1">
                <a:highlight>
                  <a:srgbClr val="00FF00"/>
                </a:highlight>
              </a:rPr>
              <a:t>berada</a:t>
            </a:r>
            <a:r>
              <a:rPr lang="en-US" sz="2800" dirty="0">
                <a:highlight>
                  <a:srgbClr val="00FF00"/>
                </a:highlight>
              </a:rPr>
              <a:t> di </a:t>
            </a:r>
            <a:r>
              <a:rPr lang="en-US" sz="2800" dirty="0" err="1">
                <a:highlight>
                  <a:srgbClr val="00FF00"/>
                </a:highlight>
              </a:rPr>
              <a:t>puncak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kekuatan</a:t>
            </a:r>
            <a:r>
              <a:rPr lang="en-US" sz="2800" dirty="0">
                <a:highlight>
                  <a:srgbClr val="00FF00"/>
                </a:highlight>
              </a:rPr>
              <a:t>, </a:t>
            </a:r>
            <a:r>
              <a:rPr lang="en-US" sz="2800" dirty="0" err="1">
                <a:highlight>
                  <a:srgbClr val="00FF00"/>
                </a:highlight>
              </a:rPr>
              <a:t>kesehatan</a:t>
            </a:r>
            <a:r>
              <a:rPr lang="en-US" sz="2800" dirty="0">
                <a:highlight>
                  <a:srgbClr val="00FF00"/>
                </a:highlight>
              </a:rPr>
              <a:t>, </a:t>
            </a:r>
            <a:r>
              <a:rPr lang="en-US" sz="2800" dirty="0" err="1">
                <a:highlight>
                  <a:srgbClr val="00FF00"/>
                </a:highlight>
              </a:rPr>
              <a:t>daya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tahan</a:t>
            </a:r>
            <a:r>
              <a:rPr lang="en-US" sz="2800" dirty="0">
                <a:highlight>
                  <a:srgbClr val="00FF00"/>
                </a:highlight>
              </a:rPr>
              <a:t> dan </a:t>
            </a:r>
            <a:r>
              <a:rPr lang="en-US" sz="2800" dirty="0" err="1">
                <a:highlight>
                  <a:srgbClr val="00FF00"/>
                </a:highlight>
              </a:rPr>
              <a:t>fungsi</a:t>
            </a:r>
            <a:r>
              <a:rPr lang="en-US" sz="2800" dirty="0">
                <a:highlight>
                  <a:srgbClr val="00FF00"/>
                </a:highlight>
              </a:rPr>
              <a:t> system </a:t>
            </a:r>
            <a:r>
              <a:rPr lang="en-US" sz="2800" dirty="0" err="1">
                <a:highlight>
                  <a:srgbClr val="00FF00"/>
                </a:highlight>
              </a:rPr>
              <a:t>indra</a:t>
            </a:r>
            <a:r>
              <a:rPr lang="en-US" sz="2800" dirty="0">
                <a:highlight>
                  <a:srgbClr val="00FF00"/>
                </a:highlight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>
                <a:highlight>
                  <a:srgbClr val="00FF00"/>
                </a:highlight>
              </a:rPr>
              <a:t>Kategori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Dewasa</a:t>
            </a:r>
            <a:r>
              <a:rPr lang="en-US" sz="2800" dirty="0">
                <a:highlight>
                  <a:srgbClr val="00FF00"/>
                </a:highlight>
              </a:rPr>
              <a:t> : </a:t>
            </a:r>
            <a:r>
              <a:rPr lang="en-US" sz="2800" dirty="0" err="1">
                <a:highlight>
                  <a:srgbClr val="00FF00"/>
                </a:highlight>
              </a:rPr>
              <a:t>Dewasa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awal</a:t>
            </a:r>
            <a:r>
              <a:rPr lang="en-US" sz="2800" dirty="0">
                <a:highlight>
                  <a:srgbClr val="00FF00"/>
                </a:highlight>
              </a:rPr>
              <a:t>, </a:t>
            </a:r>
            <a:r>
              <a:rPr lang="en-US" sz="2800" dirty="0" err="1">
                <a:highlight>
                  <a:srgbClr val="00FF00"/>
                </a:highlight>
              </a:rPr>
              <a:t>dewasa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tengah</a:t>
            </a:r>
            <a:r>
              <a:rPr lang="en-US" sz="2800" dirty="0">
                <a:highlight>
                  <a:srgbClr val="00FF00"/>
                </a:highlight>
              </a:rPr>
              <a:t> (</a:t>
            </a:r>
            <a:r>
              <a:rPr lang="en-US" sz="2800" dirty="0" err="1">
                <a:highlight>
                  <a:srgbClr val="00FF00"/>
                </a:highlight>
              </a:rPr>
              <a:t>madya</a:t>
            </a:r>
            <a:r>
              <a:rPr lang="en-US" sz="2800" dirty="0">
                <a:highlight>
                  <a:srgbClr val="00FF00"/>
                </a:highlight>
              </a:rPr>
              <a:t>) dan </a:t>
            </a:r>
            <a:r>
              <a:rPr lang="en-US" sz="2800" dirty="0" err="1">
                <a:highlight>
                  <a:srgbClr val="00FF00"/>
                </a:highlight>
              </a:rPr>
              <a:t>dewasa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akhir</a:t>
            </a:r>
            <a:r>
              <a:rPr lang="en-US" sz="2800" dirty="0">
                <a:highlight>
                  <a:srgbClr val="00FF00"/>
                </a:highlight>
              </a:rPr>
              <a:t> (</a:t>
            </a:r>
            <a:r>
              <a:rPr lang="en-US" sz="2800" dirty="0" err="1">
                <a:highlight>
                  <a:srgbClr val="00FF00"/>
                </a:highlight>
              </a:rPr>
              <a:t>lanjut</a:t>
            </a:r>
            <a:r>
              <a:rPr lang="en-US" sz="2800" dirty="0">
                <a:highlight>
                  <a:srgbClr val="00FF00"/>
                </a:highlight>
              </a:rPr>
              <a:t>)</a:t>
            </a:r>
            <a:endParaRPr lang="en-ID" sz="28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41741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A8FE5-391F-F416-4113-9ADB439EC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>
                <a:highlight>
                  <a:srgbClr val="00FF00"/>
                </a:highlight>
              </a:rPr>
              <a:t>KPAP DKI Jakarta </a:t>
            </a:r>
            <a:r>
              <a:rPr lang="en-US" sz="2800" dirty="0" err="1">
                <a:highlight>
                  <a:srgbClr val="00FF00"/>
                </a:highlight>
              </a:rPr>
              <a:t>bertugas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sebagai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Koordinator</a:t>
            </a:r>
            <a:r>
              <a:rPr lang="en-US" sz="2800" dirty="0">
                <a:highlight>
                  <a:srgbClr val="00FF00"/>
                </a:highlight>
              </a:rPr>
              <a:t>, </a:t>
            </a:r>
            <a:r>
              <a:rPr lang="en-US" sz="2800" dirty="0" err="1">
                <a:highlight>
                  <a:srgbClr val="00FF00"/>
                </a:highlight>
              </a:rPr>
              <a:t>fasilitator</a:t>
            </a:r>
            <a:r>
              <a:rPr lang="en-US" sz="2800" dirty="0">
                <a:highlight>
                  <a:srgbClr val="00FF00"/>
                </a:highlight>
              </a:rPr>
              <a:t> dan </a:t>
            </a:r>
            <a:r>
              <a:rPr lang="en-US" sz="2800" dirty="0" err="1">
                <a:highlight>
                  <a:srgbClr val="00FF00"/>
                </a:highlight>
              </a:rPr>
              <a:t>advokasi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terkait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penanggulangan</a:t>
            </a:r>
            <a:r>
              <a:rPr lang="en-US" sz="2800" dirty="0">
                <a:highlight>
                  <a:srgbClr val="00FF00"/>
                </a:highlight>
              </a:rPr>
              <a:t> HIV dan AIDS </a:t>
            </a:r>
            <a:r>
              <a:rPr lang="en-US" sz="2800" dirty="0" err="1">
                <a:highlight>
                  <a:srgbClr val="00FF00"/>
                </a:highlight>
              </a:rPr>
              <a:t>melalui</a:t>
            </a:r>
            <a:r>
              <a:rPr lang="en-US" sz="2800" dirty="0">
                <a:highlight>
                  <a:srgbClr val="00FF00"/>
                </a:highlight>
              </a:rPr>
              <a:t> program2 </a:t>
            </a:r>
            <a:r>
              <a:rPr lang="en-US" sz="2800" dirty="0" err="1">
                <a:highlight>
                  <a:srgbClr val="00FF00"/>
                </a:highlight>
              </a:rPr>
              <a:t>pencegahan</a:t>
            </a:r>
            <a:r>
              <a:rPr lang="en-US" sz="2800" dirty="0">
                <a:highlight>
                  <a:srgbClr val="00FF00"/>
                </a:highlight>
              </a:rPr>
              <a:t> dan </a:t>
            </a:r>
            <a:r>
              <a:rPr lang="en-US" sz="2800" dirty="0" err="1">
                <a:highlight>
                  <a:srgbClr val="00FF00"/>
                </a:highlight>
              </a:rPr>
              <a:t>pemberian</a:t>
            </a:r>
            <a:r>
              <a:rPr lang="en-US" sz="2800" dirty="0">
                <a:highlight>
                  <a:srgbClr val="00FF00"/>
                </a:highlight>
              </a:rPr>
              <a:t> dana </a:t>
            </a:r>
            <a:r>
              <a:rPr lang="en-US" sz="2800" dirty="0" err="1">
                <a:highlight>
                  <a:srgbClr val="00FF00"/>
                </a:highlight>
              </a:rPr>
              <a:t>hibah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kepada</a:t>
            </a:r>
            <a:r>
              <a:rPr lang="en-US" sz="2800" dirty="0">
                <a:highlight>
                  <a:srgbClr val="00FF00"/>
                </a:highlight>
              </a:rPr>
              <a:t> pokja2 </a:t>
            </a:r>
            <a:r>
              <a:rPr lang="en-US" sz="2800" dirty="0" err="1">
                <a:highlight>
                  <a:srgbClr val="00FF00"/>
                </a:highlight>
              </a:rPr>
              <a:t>utk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melaksanakan</a:t>
            </a:r>
            <a:r>
              <a:rPr lang="en-US" sz="2800" dirty="0">
                <a:highlight>
                  <a:srgbClr val="00FF00"/>
                </a:highlight>
              </a:rPr>
              <a:t> program </a:t>
            </a:r>
            <a:r>
              <a:rPr lang="en-US" sz="2800" dirty="0" err="1">
                <a:highlight>
                  <a:srgbClr val="00FF00"/>
                </a:highlight>
              </a:rPr>
              <a:t>pencegahan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sesuai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dgn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tupoksinya</a:t>
            </a:r>
            <a:r>
              <a:rPr lang="en-US" sz="2800" dirty="0">
                <a:highlight>
                  <a:srgbClr val="00FF00"/>
                </a:highlight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KPAP juga </a:t>
            </a:r>
            <a:r>
              <a:rPr lang="en-US" sz="2800" dirty="0" err="1">
                <a:highlight>
                  <a:srgbClr val="FFFF00"/>
                </a:highlight>
              </a:rPr>
              <a:t>rutin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melaksanakan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rapat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koordinasi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dgn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Pokja</a:t>
            </a:r>
            <a:r>
              <a:rPr lang="en-US" sz="2800" dirty="0">
                <a:highlight>
                  <a:srgbClr val="FFFF00"/>
                </a:highlight>
              </a:rPr>
              <a:t>, LSM dan Masyarakat </a:t>
            </a:r>
            <a:endParaRPr lang="en-ID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61950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F148-45D6-3A8E-70F3-BFBE4F32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/>
              <a:t>b. LSM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2704D-5A85-0BA4-8E17-03A0B7E89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err="1">
                <a:highlight>
                  <a:srgbClr val="FFFF00"/>
                </a:highlight>
              </a:rPr>
              <a:t>Melakukan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penjangkauan</a:t>
            </a:r>
            <a:r>
              <a:rPr lang="en-US" sz="2800" dirty="0">
                <a:highlight>
                  <a:srgbClr val="FFFF00"/>
                </a:highlight>
              </a:rPr>
              <a:t>, </a:t>
            </a:r>
            <a:r>
              <a:rPr lang="en-US" sz="2800" dirty="0" err="1">
                <a:highlight>
                  <a:srgbClr val="FFFF00"/>
                </a:highlight>
              </a:rPr>
              <a:t>asistensi</a:t>
            </a:r>
            <a:r>
              <a:rPr lang="en-US" sz="2800" dirty="0">
                <a:highlight>
                  <a:srgbClr val="FFFF00"/>
                </a:highlight>
              </a:rPr>
              <a:t> dan </a:t>
            </a:r>
            <a:r>
              <a:rPr lang="en-US" sz="2800" dirty="0" err="1">
                <a:highlight>
                  <a:srgbClr val="FFFF00"/>
                </a:highlight>
              </a:rPr>
              <a:t>sosialisasi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pencegahan</a:t>
            </a:r>
            <a:r>
              <a:rPr lang="en-US" sz="2800" dirty="0">
                <a:highlight>
                  <a:srgbClr val="FFFF00"/>
                </a:highlight>
              </a:rPr>
              <a:t> HIV </a:t>
            </a:r>
            <a:r>
              <a:rPr lang="en-US" sz="2800" dirty="0" err="1">
                <a:highlight>
                  <a:srgbClr val="FFFF00"/>
                </a:highlight>
              </a:rPr>
              <a:t>kepada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populasi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kunci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sbg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sasaran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penting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pencegahan</a:t>
            </a:r>
            <a:r>
              <a:rPr lang="en-US" sz="2800" dirty="0">
                <a:highlight>
                  <a:srgbClr val="FFFF00"/>
                </a:highlight>
              </a:rPr>
              <a:t> HIV dan AIDS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err="1">
                <a:highlight>
                  <a:srgbClr val="00FF00"/>
                </a:highlight>
              </a:rPr>
              <a:t>Mendampingi</a:t>
            </a:r>
            <a:r>
              <a:rPr lang="en-US" sz="2800" dirty="0">
                <a:highlight>
                  <a:srgbClr val="00FF00"/>
                </a:highlight>
              </a:rPr>
              <a:t> Dinas Kesehatan, KPAP dan </a:t>
            </a:r>
            <a:r>
              <a:rPr lang="en-US" sz="2800" dirty="0" err="1">
                <a:highlight>
                  <a:srgbClr val="00FF00"/>
                </a:highlight>
              </a:rPr>
              <a:t>Instansi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terkait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dalam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rangka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intervensi</a:t>
            </a:r>
            <a:r>
              <a:rPr lang="en-US" sz="2800" dirty="0">
                <a:highlight>
                  <a:srgbClr val="00FF00"/>
                </a:highlight>
              </a:rPr>
              <a:t> program </a:t>
            </a:r>
            <a:r>
              <a:rPr lang="en-US" sz="2800" dirty="0" err="1">
                <a:highlight>
                  <a:srgbClr val="00FF00"/>
                </a:highlight>
              </a:rPr>
              <a:t>kepada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populasi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kunci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misalnya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dalam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pendampingan</a:t>
            </a:r>
            <a:r>
              <a:rPr lang="en-US" sz="2800" dirty="0">
                <a:highlight>
                  <a:srgbClr val="00FF00"/>
                </a:highlight>
              </a:rPr>
              <a:t> VCT dan </a:t>
            </a:r>
            <a:r>
              <a:rPr lang="en-US" sz="2800" dirty="0" err="1">
                <a:highlight>
                  <a:srgbClr val="00FF00"/>
                </a:highlight>
              </a:rPr>
              <a:t>layanan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alat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suntik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steril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Memberikan </a:t>
            </a:r>
            <a:r>
              <a:rPr lang="en-US" sz="2800" dirty="0" err="1">
                <a:highlight>
                  <a:srgbClr val="FFFF00"/>
                </a:highlight>
              </a:rPr>
              <a:t>dukungan</a:t>
            </a:r>
            <a:r>
              <a:rPr lang="en-US" sz="2800" dirty="0">
                <a:highlight>
                  <a:srgbClr val="FFFF00"/>
                </a:highlight>
              </a:rPr>
              <a:t> social </a:t>
            </a:r>
            <a:r>
              <a:rPr lang="en-US" sz="2800" dirty="0" err="1">
                <a:highlight>
                  <a:srgbClr val="FFFF00"/>
                </a:highlight>
              </a:rPr>
              <a:t>kpd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kelompok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dampingan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endParaRPr lang="en-ID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16116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C7A8-3FFC-3F8D-3A07-B72B8FEA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14400"/>
            <a:ext cx="10058400" cy="82296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/>
              <a:t>c. Masyarakat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62FE3-D184-D12D-E9A0-A952D679B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1201"/>
            <a:ext cx="10058400" cy="38878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Memberikan </a:t>
            </a:r>
            <a:r>
              <a:rPr lang="en-US" sz="2800" dirty="0" err="1">
                <a:highlight>
                  <a:srgbClr val="FFFF00"/>
                </a:highlight>
              </a:rPr>
              <a:t>penyuluhan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kepada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masyarakat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untuk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berperilaku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sehat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Mendorong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setiap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warga</a:t>
            </a:r>
            <a:r>
              <a:rPr lang="en-US" sz="2800" dirty="0">
                <a:highlight>
                  <a:srgbClr val="FFFF00"/>
                </a:highlight>
              </a:rPr>
              <a:t> yang </a:t>
            </a:r>
            <a:r>
              <a:rPr lang="en-US" sz="2800" dirty="0" err="1">
                <a:highlight>
                  <a:srgbClr val="FFFF00"/>
                </a:highlight>
              </a:rPr>
              <a:t>berisiko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penularan</a:t>
            </a:r>
            <a:r>
              <a:rPr lang="en-US" sz="2800" dirty="0">
                <a:highlight>
                  <a:srgbClr val="FFFF00"/>
                </a:highlight>
              </a:rPr>
              <a:t> HIV </a:t>
            </a:r>
            <a:r>
              <a:rPr lang="en-US" sz="2800" dirty="0" err="1">
                <a:highlight>
                  <a:srgbClr val="FFFF00"/>
                </a:highlight>
              </a:rPr>
              <a:t>untuk</a:t>
            </a:r>
            <a:r>
              <a:rPr lang="en-US" sz="2800" dirty="0">
                <a:highlight>
                  <a:srgbClr val="FFFF00"/>
                </a:highlight>
              </a:rPr>
              <a:t> VCT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err="1">
                <a:highlight>
                  <a:srgbClr val="00FF00"/>
                </a:highlight>
              </a:rPr>
              <a:t>Mencegah</a:t>
            </a:r>
            <a:r>
              <a:rPr lang="en-US" sz="2800" dirty="0">
                <a:highlight>
                  <a:srgbClr val="00FF00"/>
                </a:highlight>
              </a:rPr>
              <a:t> stigma dan </a:t>
            </a:r>
            <a:r>
              <a:rPr lang="en-US" sz="2800" dirty="0" err="1">
                <a:highlight>
                  <a:srgbClr val="00FF00"/>
                </a:highlight>
              </a:rPr>
              <a:t>diskriminasi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terhadap</a:t>
            </a:r>
            <a:r>
              <a:rPr lang="en-US" sz="2800" dirty="0">
                <a:highlight>
                  <a:srgbClr val="00FF00"/>
                </a:highlight>
              </a:rPr>
              <a:t> orang </a:t>
            </a:r>
            <a:r>
              <a:rPr lang="en-US" sz="2800" dirty="0" err="1">
                <a:highlight>
                  <a:srgbClr val="00FF00"/>
                </a:highlight>
              </a:rPr>
              <a:t>dengan</a:t>
            </a:r>
            <a:r>
              <a:rPr lang="en-US" sz="2800" dirty="0">
                <a:highlight>
                  <a:srgbClr val="00FF00"/>
                </a:highlight>
              </a:rPr>
              <a:t> HIV dan AIDS (Peran </a:t>
            </a:r>
            <a:r>
              <a:rPr lang="en-US" sz="2800" dirty="0" err="1">
                <a:highlight>
                  <a:srgbClr val="00FF00"/>
                </a:highlight>
              </a:rPr>
              <a:t>utama</a:t>
            </a:r>
            <a:r>
              <a:rPr lang="en-US" sz="2800" dirty="0">
                <a:highlight>
                  <a:srgbClr val="00FF00"/>
                </a:highlight>
              </a:rPr>
              <a:t> WPA </a:t>
            </a:r>
            <a:r>
              <a:rPr lang="en-US" sz="2800" dirty="0" err="1">
                <a:highlight>
                  <a:srgbClr val="00FF00"/>
                </a:highlight>
              </a:rPr>
              <a:t>adalah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menggerakkan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masyarakat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utk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ikut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serta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secara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langsung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dalam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upaya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pencegahan</a:t>
            </a:r>
            <a:r>
              <a:rPr lang="en-US" sz="2800" dirty="0">
                <a:highlight>
                  <a:srgbClr val="00FF00"/>
                </a:highlight>
              </a:rPr>
              <a:t> dan </a:t>
            </a:r>
            <a:r>
              <a:rPr lang="en-US" sz="2800" dirty="0" err="1">
                <a:highlight>
                  <a:srgbClr val="00FF00"/>
                </a:highlight>
              </a:rPr>
              <a:t>penanggulangan</a:t>
            </a:r>
            <a:r>
              <a:rPr lang="en-US" sz="2800" dirty="0">
                <a:highlight>
                  <a:srgbClr val="00FF00"/>
                </a:highlight>
              </a:rPr>
              <a:t> HIV AIDS dan </a:t>
            </a:r>
            <a:r>
              <a:rPr lang="en-US" sz="2800" dirty="0" err="1">
                <a:highlight>
                  <a:srgbClr val="00FF00"/>
                </a:highlight>
              </a:rPr>
              <a:t>bekerja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sama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dengan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Pemerintah</a:t>
            </a:r>
            <a:r>
              <a:rPr lang="en-US" sz="2800" dirty="0">
                <a:highlight>
                  <a:srgbClr val="00FF00"/>
                </a:highlight>
              </a:rPr>
              <a:t> dan LSM  </a:t>
            </a:r>
            <a:endParaRPr lang="en-ID" sz="28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09532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058FA-E34B-36C4-2553-2D32AF15A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/>
              <a:t>6. </a:t>
            </a:r>
            <a:r>
              <a:rPr lang="en-US" b="1" dirty="0" err="1"/>
              <a:t>Prostat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CBA80-85F9-CABA-E95A-61A8C310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0241"/>
            <a:ext cx="10058400" cy="394885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</a:t>
            </a:r>
            <a:r>
              <a:rPr lang="en-US" sz="3600" dirty="0" err="1">
                <a:highlight>
                  <a:srgbClr val="00FF00"/>
                </a:highlight>
              </a:rPr>
              <a:t>Penyebab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kanker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prostat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adalah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perubahan</a:t>
            </a:r>
            <a:r>
              <a:rPr lang="en-US" sz="3600" dirty="0">
                <a:highlight>
                  <a:srgbClr val="00FF00"/>
                </a:highlight>
              </a:rPr>
              <a:t> dan mutase genetic pada </a:t>
            </a:r>
            <a:r>
              <a:rPr lang="en-US" sz="3600" dirty="0" err="1">
                <a:highlight>
                  <a:srgbClr val="00FF00"/>
                </a:highlight>
              </a:rPr>
              <a:t>sel</a:t>
            </a:r>
            <a:r>
              <a:rPr lang="en-US" sz="3600" dirty="0">
                <a:highlight>
                  <a:srgbClr val="00FF00"/>
                </a:highlight>
              </a:rPr>
              <a:t> di </a:t>
            </a:r>
            <a:r>
              <a:rPr lang="en-US" sz="3600" dirty="0" err="1">
                <a:highlight>
                  <a:srgbClr val="00FF00"/>
                </a:highlight>
              </a:rPr>
              <a:t>dlm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kelenjar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prostat</a:t>
            </a:r>
            <a:r>
              <a:rPr lang="en-US" sz="3600" dirty="0">
                <a:highlight>
                  <a:srgbClr val="00FF00"/>
                </a:highlight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Kanker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prostat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merupakan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keganasan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tersering</a:t>
            </a:r>
            <a:r>
              <a:rPr lang="en-US" sz="3600" dirty="0">
                <a:highlight>
                  <a:srgbClr val="00FF00"/>
                </a:highlight>
              </a:rPr>
              <a:t> dan </a:t>
            </a:r>
            <a:r>
              <a:rPr lang="en-US" sz="3600" dirty="0" err="1">
                <a:highlight>
                  <a:srgbClr val="00FF00"/>
                </a:highlight>
              </a:rPr>
              <a:t>penyebab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kematian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krn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kanker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plg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utama</a:t>
            </a:r>
            <a:r>
              <a:rPr lang="en-US" sz="3600" dirty="0">
                <a:highlight>
                  <a:srgbClr val="00FF00"/>
                </a:highlight>
              </a:rPr>
              <a:t> pada </a:t>
            </a:r>
            <a:r>
              <a:rPr lang="en-US" sz="3600" dirty="0" err="1">
                <a:highlight>
                  <a:srgbClr val="00FF00"/>
                </a:highlight>
              </a:rPr>
              <a:t>pria</a:t>
            </a:r>
            <a:r>
              <a:rPr lang="en-US" sz="3600" dirty="0">
                <a:highlight>
                  <a:srgbClr val="00FF00"/>
                </a:highlight>
              </a:rPr>
              <a:t> di Negara barat </a:t>
            </a:r>
            <a:r>
              <a:rPr lang="en-US" sz="3600" dirty="0" err="1">
                <a:highlight>
                  <a:srgbClr val="00FF00"/>
                </a:highlight>
              </a:rPr>
              <a:t>menyebabkan</a:t>
            </a:r>
            <a:r>
              <a:rPr lang="en-US" sz="3600" dirty="0">
                <a:highlight>
                  <a:srgbClr val="00FF00"/>
                </a:highlight>
              </a:rPr>
              <a:t> 94.000 </a:t>
            </a:r>
            <a:r>
              <a:rPr lang="en-US" sz="3600" dirty="0" err="1">
                <a:highlight>
                  <a:srgbClr val="00FF00"/>
                </a:highlight>
              </a:rPr>
              <a:t>kematian</a:t>
            </a:r>
            <a:r>
              <a:rPr lang="en-US" sz="3600" dirty="0">
                <a:highlight>
                  <a:srgbClr val="00FF00"/>
                </a:highlight>
              </a:rPr>
              <a:t> di </a:t>
            </a:r>
            <a:r>
              <a:rPr lang="en-US" sz="3600" dirty="0" err="1">
                <a:highlight>
                  <a:srgbClr val="00FF00"/>
                </a:highlight>
              </a:rPr>
              <a:t>Eropa</a:t>
            </a:r>
            <a:r>
              <a:rPr lang="en-US" sz="3600" dirty="0">
                <a:highlight>
                  <a:srgbClr val="00FF00"/>
                </a:highlight>
              </a:rPr>
              <a:t> pada 2008 dan </a:t>
            </a:r>
            <a:r>
              <a:rPr lang="en-US" sz="3600" dirty="0" err="1">
                <a:highlight>
                  <a:srgbClr val="00FF00"/>
                </a:highlight>
              </a:rPr>
              <a:t>lebih</a:t>
            </a:r>
            <a:r>
              <a:rPr lang="en-US" sz="3600" dirty="0">
                <a:highlight>
                  <a:srgbClr val="00FF00"/>
                </a:highlight>
              </a:rPr>
              <a:t> </a:t>
            </a:r>
            <a:r>
              <a:rPr lang="en-US" sz="3600" dirty="0" err="1">
                <a:highlight>
                  <a:srgbClr val="00FF00"/>
                </a:highlight>
              </a:rPr>
              <a:t>dari</a:t>
            </a:r>
            <a:r>
              <a:rPr lang="en-US" sz="3600" dirty="0">
                <a:highlight>
                  <a:srgbClr val="00FF00"/>
                </a:highlight>
              </a:rPr>
              <a:t> 28.000 </a:t>
            </a:r>
            <a:r>
              <a:rPr lang="en-US" sz="3600" dirty="0" err="1">
                <a:highlight>
                  <a:srgbClr val="00FF00"/>
                </a:highlight>
              </a:rPr>
              <a:t>kematian</a:t>
            </a:r>
            <a:r>
              <a:rPr lang="en-US" sz="3600" dirty="0">
                <a:highlight>
                  <a:srgbClr val="00FF00"/>
                </a:highlight>
              </a:rPr>
              <a:t> di Amerika </a:t>
            </a:r>
            <a:r>
              <a:rPr lang="en-US" sz="3600" dirty="0" err="1">
                <a:highlight>
                  <a:srgbClr val="00FF00"/>
                </a:highlight>
              </a:rPr>
              <a:t>Serikat</a:t>
            </a:r>
            <a:r>
              <a:rPr lang="en-US" sz="3600" dirty="0">
                <a:highlight>
                  <a:srgbClr val="00FF00"/>
                </a:highlight>
              </a:rPr>
              <a:t> pada 2012.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 </a:t>
            </a:r>
            <a:r>
              <a:rPr lang="en-US" sz="3600" dirty="0">
                <a:highlight>
                  <a:srgbClr val="FFFF00"/>
                </a:highlight>
              </a:rPr>
              <a:t>Data di Amerika </a:t>
            </a:r>
            <a:r>
              <a:rPr lang="en-US" sz="3600" dirty="0" err="1">
                <a:highlight>
                  <a:srgbClr val="FFFF00"/>
                </a:highlight>
              </a:rPr>
              <a:t>Serikat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menunjukkan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bahwa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lbh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dari</a:t>
            </a:r>
            <a:r>
              <a:rPr lang="en-US" sz="3600" dirty="0">
                <a:highlight>
                  <a:srgbClr val="FFFF00"/>
                </a:highlight>
              </a:rPr>
              <a:t> 90% </a:t>
            </a:r>
            <a:r>
              <a:rPr lang="en-US" sz="3600" dirty="0" err="1">
                <a:highlight>
                  <a:srgbClr val="FFFF00"/>
                </a:highlight>
              </a:rPr>
              <a:t>kanker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prostat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ditemukan</a:t>
            </a:r>
            <a:r>
              <a:rPr lang="en-US" sz="3600" dirty="0">
                <a:highlight>
                  <a:srgbClr val="FFFF00"/>
                </a:highlight>
              </a:rPr>
              <a:t> pada stadium </a:t>
            </a:r>
            <a:r>
              <a:rPr lang="en-US" sz="3600" dirty="0" err="1">
                <a:highlight>
                  <a:srgbClr val="FFFF00"/>
                </a:highlight>
              </a:rPr>
              <a:t>dini</a:t>
            </a:r>
            <a:endParaRPr lang="en-US" sz="3600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highlight>
                  <a:srgbClr val="FFFF00"/>
                </a:highlight>
              </a:rPr>
              <a:t> Di Asia, </a:t>
            </a:r>
            <a:r>
              <a:rPr lang="en-US" sz="3600" dirty="0" err="1">
                <a:highlight>
                  <a:srgbClr val="FFFF00"/>
                </a:highlight>
              </a:rPr>
              <a:t>Insiden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kanker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prostat</a:t>
            </a:r>
            <a:r>
              <a:rPr lang="en-US" sz="3600" dirty="0">
                <a:highlight>
                  <a:srgbClr val="FFFF00"/>
                </a:highlight>
              </a:rPr>
              <a:t> rata2 </a:t>
            </a:r>
            <a:r>
              <a:rPr lang="en-US" sz="3600" dirty="0" err="1">
                <a:highlight>
                  <a:srgbClr val="FFFF00"/>
                </a:highlight>
              </a:rPr>
              <a:t>adalah</a:t>
            </a:r>
            <a:r>
              <a:rPr lang="en-US" sz="3600" dirty="0">
                <a:highlight>
                  <a:srgbClr val="FFFF00"/>
                </a:highlight>
              </a:rPr>
              <a:t> 7,2 per 100.000 </a:t>
            </a:r>
            <a:r>
              <a:rPr lang="en-US" sz="3600" dirty="0" err="1">
                <a:highlight>
                  <a:srgbClr val="FFFF00"/>
                </a:highlight>
              </a:rPr>
              <a:t>pria</a:t>
            </a:r>
            <a:r>
              <a:rPr lang="en-US" sz="3600" dirty="0">
                <a:highlight>
                  <a:srgbClr val="FFFF00"/>
                </a:highlight>
              </a:rPr>
              <a:t> per-</a:t>
            </a:r>
            <a:r>
              <a:rPr lang="en-US" sz="3600" dirty="0" err="1">
                <a:highlight>
                  <a:srgbClr val="FFFF00"/>
                </a:highlight>
              </a:rPr>
              <a:t>tahun</a:t>
            </a:r>
            <a:r>
              <a:rPr lang="en-US" sz="3600" dirty="0"/>
              <a:t> 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681426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849B6-C19D-D358-A983-22315D72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>
                <a:highlight>
                  <a:srgbClr val="FFFF00"/>
                </a:highlight>
              </a:rPr>
              <a:t>Di Indonesia, </a:t>
            </a:r>
            <a:r>
              <a:rPr lang="en-US" sz="2400" dirty="0" err="1">
                <a:highlight>
                  <a:srgbClr val="FFFF00"/>
                </a:highlight>
              </a:rPr>
              <a:t>jumlah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penderita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kanker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prostat</a:t>
            </a:r>
            <a:r>
              <a:rPr lang="en-US" sz="2400" dirty="0">
                <a:highlight>
                  <a:srgbClr val="FFFF00"/>
                </a:highlight>
              </a:rPr>
              <a:t> di 3 RS </a:t>
            </a:r>
            <a:r>
              <a:rPr lang="en-US" sz="2400" dirty="0" err="1">
                <a:highlight>
                  <a:srgbClr val="FFFF00"/>
                </a:highlight>
              </a:rPr>
              <a:t>pusat</a:t>
            </a:r>
            <a:r>
              <a:rPr lang="en-US" sz="2400" dirty="0">
                <a:highlight>
                  <a:srgbClr val="FFFF00"/>
                </a:highlight>
              </a:rPr>
              <a:t> Pendidikan (Jakarta, Surabaya dan Bandung) </a:t>
            </a:r>
            <a:r>
              <a:rPr lang="en-US" sz="2400" dirty="0" err="1">
                <a:highlight>
                  <a:srgbClr val="FFFF00"/>
                </a:highlight>
              </a:rPr>
              <a:t>selama</a:t>
            </a:r>
            <a:r>
              <a:rPr lang="en-US" sz="2400" dirty="0">
                <a:highlight>
                  <a:srgbClr val="FFFF00"/>
                </a:highlight>
              </a:rPr>
              <a:t> 8 </a:t>
            </a:r>
            <a:r>
              <a:rPr lang="en-US" sz="2400" dirty="0" err="1">
                <a:highlight>
                  <a:srgbClr val="FFFF00"/>
                </a:highlight>
              </a:rPr>
              <a:t>tahun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terakhir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adalah</a:t>
            </a:r>
            <a:r>
              <a:rPr lang="en-US" sz="2400" dirty="0">
                <a:highlight>
                  <a:srgbClr val="FFFF00"/>
                </a:highlight>
              </a:rPr>
              <a:t> 1.102 </a:t>
            </a:r>
            <a:r>
              <a:rPr lang="en-US" sz="2400" dirty="0" err="1">
                <a:highlight>
                  <a:srgbClr val="FFFF00"/>
                </a:highlight>
              </a:rPr>
              <a:t>pasien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dgn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rerata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usia</a:t>
            </a:r>
            <a:r>
              <a:rPr lang="en-US" sz="2400" dirty="0">
                <a:highlight>
                  <a:srgbClr val="FFFF00"/>
                </a:highlight>
              </a:rPr>
              <a:t> 67,18 </a:t>
            </a:r>
            <a:r>
              <a:rPr lang="en-US" sz="2400" dirty="0" err="1">
                <a:highlight>
                  <a:srgbClr val="FFFF00"/>
                </a:highlight>
              </a:rPr>
              <a:t>tahun</a:t>
            </a:r>
            <a:endParaRPr lang="en-US" sz="2400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>
                <a:highlight>
                  <a:srgbClr val="00FF00"/>
                </a:highlight>
              </a:rPr>
              <a:t>Stadium </a:t>
            </a:r>
            <a:r>
              <a:rPr lang="en-US" sz="2400" dirty="0" err="1">
                <a:highlight>
                  <a:srgbClr val="00FF00"/>
                </a:highlight>
              </a:rPr>
              <a:t>penyakit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tersering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saat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datang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berobat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adalah</a:t>
            </a:r>
            <a:r>
              <a:rPr lang="en-US" sz="2400" dirty="0">
                <a:highlight>
                  <a:srgbClr val="00FF00"/>
                </a:highlight>
              </a:rPr>
              <a:t> stadium </a:t>
            </a:r>
            <a:r>
              <a:rPr lang="en-US" sz="2400" dirty="0" err="1">
                <a:highlight>
                  <a:srgbClr val="00FF00"/>
                </a:highlight>
              </a:rPr>
              <a:t>lanjut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sebesar</a:t>
            </a:r>
            <a:r>
              <a:rPr lang="en-US" sz="2400" dirty="0">
                <a:highlight>
                  <a:srgbClr val="00FF00"/>
                </a:highlight>
              </a:rPr>
              <a:t> 59,3% </a:t>
            </a:r>
            <a:r>
              <a:rPr lang="en-US" sz="2400" dirty="0" err="1">
                <a:highlight>
                  <a:srgbClr val="00FF00"/>
                </a:highlight>
              </a:rPr>
              <a:t>kasus</a:t>
            </a:r>
            <a:r>
              <a:rPr lang="en-US" sz="2400" dirty="0">
                <a:highlight>
                  <a:srgbClr val="00FF00"/>
                </a:highlight>
              </a:rPr>
              <a:t> dan </a:t>
            </a:r>
            <a:r>
              <a:rPr lang="en-US" sz="2400" dirty="0" err="1">
                <a:highlight>
                  <a:srgbClr val="00FF00"/>
                </a:highlight>
              </a:rPr>
              <a:t>terapi</a:t>
            </a:r>
            <a:r>
              <a:rPr lang="en-US" sz="2400" dirty="0">
                <a:highlight>
                  <a:srgbClr val="00FF00"/>
                </a:highlight>
              </a:rPr>
              <a:t> primer </a:t>
            </a:r>
            <a:r>
              <a:rPr lang="en-US" sz="2400" dirty="0" err="1">
                <a:highlight>
                  <a:srgbClr val="00FF00"/>
                </a:highlight>
              </a:rPr>
              <a:t>yg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terbanyak</a:t>
            </a:r>
            <a:r>
              <a:rPr lang="en-US" sz="2400" dirty="0">
                <a:highlight>
                  <a:srgbClr val="00FF00"/>
                </a:highlight>
              </a:rPr>
              <a:t> di </a:t>
            </a:r>
            <a:r>
              <a:rPr lang="en-US" sz="2400" dirty="0" err="1">
                <a:highlight>
                  <a:srgbClr val="00FF00"/>
                </a:highlight>
              </a:rPr>
              <a:t>pilih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adalah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orkhiektomi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sebesar</a:t>
            </a:r>
            <a:r>
              <a:rPr lang="en-US" sz="2400" dirty="0">
                <a:highlight>
                  <a:srgbClr val="00FF00"/>
                </a:highlight>
              </a:rPr>
              <a:t> 31,1%, </a:t>
            </a:r>
            <a:r>
              <a:rPr lang="en-US" sz="2400" dirty="0" err="1">
                <a:highlight>
                  <a:srgbClr val="00FF00"/>
                </a:highlight>
              </a:rPr>
              <a:t>obat</a:t>
            </a:r>
            <a:r>
              <a:rPr lang="en-US" sz="2400" dirty="0">
                <a:highlight>
                  <a:srgbClr val="00FF00"/>
                </a:highlight>
              </a:rPr>
              <a:t> hormonal 182 (18%), </a:t>
            </a:r>
            <a:r>
              <a:rPr lang="en-US" sz="2400" dirty="0" err="1">
                <a:highlight>
                  <a:srgbClr val="00FF00"/>
                </a:highlight>
              </a:rPr>
              <a:t>prostatektomi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radikal</a:t>
            </a:r>
            <a:r>
              <a:rPr lang="en-US" sz="2400" dirty="0">
                <a:highlight>
                  <a:srgbClr val="00FF00"/>
                </a:highlight>
              </a:rPr>
              <a:t> 89 (9%), </a:t>
            </a:r>
            <a:r>
              <a:rPr lang="en-US" sz="2400" dirty="0" err="1">
                <a:highlight>
                  <a:srgbClr val="00FF00"/>
                </a:highlight>
              </a:rPr>
              <a:t>radioterapi</a:t>
            </a:r>
            <a:r>
              <a:rPr lang="en-US" sz="2400" dirty="0">
                <a:highlight>
                  <a:srgbClr val="00FF00"/>
                </a:highlight>
              </a:rPr>
              <a:t> 63 (6%), </a:t>
            </a:r>
            <a:r>
              <a:rPr lang="en-US" sz="2400" dirty="0" err="1">
                <a:highlight>
                  <a:srgbClr val="00FF00"/>
                </a:highlight>
              </a:rPr>
              <a:t>sisanya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adalah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pemantauan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aktif</a:t>
            </a:r>
            <a:r>
              <a:rPr lang="en-US" sz="2400" dirty="0">
                <a:highlight>
                  <a:srgbClr val="00FF00"/>
                </a:highlight>
              </a:rPr>
              <a:t>, </a:t>
            </a:r>
            <a:r>
              <a:rPr lang="en-US" sz="2400" dirty="0" err="1">
                <a:highlight>
                  <a:srgbClr val="00FF00"/>
                </a:highlight>
              </a:rPr>
              <a:t>kemoterapi</a:t>
            </a:r>
            <a:r>
              <a:rPr lang="en-US" sz="2400" dirty="0">
                <a:highlight>
                  <a:srgbClr val="00FF00"/>
                </a:highlight>
              </a:rPr>
              <a:t> dan </a:t>
            </a:r>
            <a:r>
              <a:rPr lang="en-US" sz="2400" dirty="0" err="1">
                <a:highlight>
                  <a:srgbClr val="00FF00"/>
                </a:highlight>
              </a:rPr>
              <a:t>kombinasi</a:t>
            </a:r>
            <a:r>
              <a:rPr lang="en-US" sz="2400" dirty="0">
                <a:highlight>
                  <a:srgbClr val="00FF00"/>
                </a:highlight>
              </a:rPr>
              <a:t>. </a:t>
            </a:r>
            <a:r>
              <a:rPr lang="en-US" sz="2400" dirty="0" err="1">
                <a:highlight>
                  <a:srgbClr val="00FF00"/>
                </a:highlight>
              </a:rPr>
              <a:t>Modalitas</a:t>
            </a:r>
            <a:r>
              <a:rPr lang="en-US" sz="2400" dirty="0">
                <a:highlight>
                  <a:srgbClr val="00FF00"/>
                </a:highlight>
              </a:rPr>
              <a:t> diagnostic </a:t>
            </a:r>
            <a:r>
              <a:rPr lang="en-US" sz="2400" dirty="0" err="1">
                <a:highlight>
                  <a:srgbClr val="00FF00"/>
                </a:highlight>
              </a:rPr>
              <a:t>yg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digunakan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terutama</a:t>
            </a:r>
            <a:r>
              <a:rPr lang="en-US" sz="2400" dirty="0">
                <a:highlight>
                  <a:srgbClr val="00FF00"/>
                </a:highlight>
              </a:rPr>
              <a:t> biopsy 57,9%. </a:t>
            </a:r>
            <a:endParaRPr lang="en-ID" sz="24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90892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7173-D618-C923-09DA-75527A5F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29920"/>
            <a:ext cx="10058400" cy="110744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/>
              <a:t>Faktor</a:t>
            </a:r>
            <a:r>
              <a:rPr lang="en-US" sz="4000" b="1" dirty="0"/>
              <a:t> </a:t>
            </a:r>
            <a:r>
              <a:rPr lang="en-US" sz="4000" b="1" dirty="0" err="1"/>
              <a:t>yg</a:t>
            </a:r>
            <a:r>
              <a:rPr lang="en-US" sz="4000" b="1" dirty="0"/>
              <a:t> </a:t>
            </a:r>
            <a:r>
              <a:rPr lang="en-US" sz="4000" b="1" dirty="0" err="1"/>
              <a:t>meningkatkan</a:t>
            </a:r>
            <a:r>
              <a:rPr lang="en-US" sz="4000" b="1" dirty="0"/>
              <a:t> </a:t>
            </a:r>
            <a:r>
              <a:rPr lang="en-US" sz="4000" b="1" dirty="0" err="1"/>
              <a:t>risiko</a:t>
            </a:r>
            <a:r>
              <a:rPr lang="en-US" sz="4000" b="1" dirty="0"/>
              <a:t> </a:t>
            </a:r>
            <a:r>
              <a:rPr lang="en-US" sz="4000" b="1" dirty="0" err="1"/>
              <a:t>terjadinya</a:t>
            </a:r>
            <a:r>
              <a:rPr lang="en-US" sz="4000" b="1" dirty="0"/>
              <a:t> </a:t>
            </a:r>
            <a:r>
              <a:rPr lang="en-US" sz="4000" b="1" dirty="0" err="1"/>
              <a:t>kanker</a:t>
            </a:r>
            <a:r>
              <a:rPr lang="en-US" sz="4000" b="1" dirty="0"/>
              <a:t> </a:t>
            </a:r>
            <a:r>
              <a:rPr lang="en-US" sz="4000" b="1" dirty="0" err="1"/>
              <a:t>prostat</a:t>
            </a:r>
            <a:r>
              <a:rPr lang="en-US" sz="4000" b="1" dirty="0"/>
              <a:t> </a:t>
            </a:r>
            <a:endParaRPr lang="en-ID" sz="40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7AE845-0276-ED3C-5281-0759B5D54C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447659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985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4FCE54-9EDA-E5A1-BE54-A05523170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88521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39732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FF701-DBF2-566D-5593-A05860A8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79120"/>
            <a:ext cx="10058400" cy="115824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Program </a:t>
            </a:r>
            <a:r>
              <a:rPr lang="en-US" sz="4000" b="1" dirty="0" err="1"/>
              <a:t>Pemerintah</a:t>
            </a:r>
            <a:r>
              <a:rPr lang="en-US" sz="4000" b="1" dirty="0"/>
              <a:t> </a:t>
            </a:r>
            <a:r>
              <a:rPr lang="en-US" sz="4000" b="1" dirty="0" err="1"/>
              <a:t>dalam</a:t>
            </a:r>
            <a:r>
              <a:rPr lang="en-US" sz="4000" b="1" dirty="0"/>
              <a:t> </a:t>
            </a:r>
            <a:r>
              <a:rPr lang="en-US" sz="4000" b="1" dirty="0" err="1"/>
              <a:t>Menangani</a:t>
            </a:r>
            <a:r>
              <a:rPr lang="en-US" sz="4000" b="1" dirty="0"/>
              <a:t> </a:t>
            </a:r>
            <a:r>
              <a:rPr lang="en-US" sz="4000" b="1" dirty="0" err="1"/>
              <a:t>Kanker</a:t>
            </a:r>
            <a:r>
              <a:rPr lang="en-US" sz="4000" b="1" dirty="0"/>
              <a:t> </a:t>
            </a:r>
            <a:r>
              <a:rPr lang="en-US" sz="4000" b="1" dirty="0" err="1"/>
              <a:t>prostat</a:t>
            </a:r>
            <a:endParaRPr lang="en-ID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0EC3A-F0B9-698D-AA46-A516550CE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highlight>
                  <a:srgbClr val="FFFF00"/>
                </a:highlight>
              </a:rPr>
              <a:t>1. </a:t>
            </a:r>
            <a:r>
              <a:rPr lang="en-US" sz="2400" dirty="0" err="1">
                <a:highlight>
                  <a:srgbClr val="FFFF00"/>
                </a:highlight>
              </a:rPr>
              <a:t>Pendekatan</a:t>
            </a:r>
            <a:r>
              <a:rPr lang="en-US" sz="2400" dirty="0">
                <a:highlight>
                  <a:srgbClr val="FFFF00"/>
                </a:highlight>
              </a:rPr>
              <a:t> Tim </a:t>
            </a:r>
            <a:r>
              <a:rPr lang="en-US" sz="2400" dirty="0" err="1">
                <a:highlight>
                  <a:srgbClr val="FFFF00"/>
                </a:highlight>
              </a:rPr>
              <a:t>Multidisiplin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spesialistik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utk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pasien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kanker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prostat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menjadi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sesuatu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yg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penting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</a:p>
          <a:p>
            <a:r>
              <a:rPr lang="en-US" sz="2400" b="1" dirty="0" err="1">
                <a:highlight>
                  <a:srgbClr val="00FF00"/>
                </a:highlight>
              </a:rPr>
              <a:t>Keterlibatan</a:t>
            </a:r>
            <a:r>
              <a:rPr lang="en-US" sz="2400" b="1" dirty="0">
                <a:highlight>
                  <a:srgbClr val="00FF00"/>
                </a:highlight>
              </a:rPr>
              <a:t> :</a:t>
            </a:r>
          </a:p>
          <a:p>
            <a:r>
              <a:rPr lang="en-US" sz="2400" dirty="0">
                <a:highlight>
                  <a:srgbClr val="FFFF00"/>
                </a:highlight>
              </a:rPr>
              <a:t>A. </a:t>
            </a:r>
            <a:r>
              <a:rPr lang="en-US" sz="2400" dirty="0" err="1">
                <a:highlight>
                  <a:srgbClr val="FFFF00"/>
                </a:highlight>
              </a:rPr>
              <a:t>dokter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spesialis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urologi</a:t>
            </a:r>
            <a:r>
              <a:rPr lang="en-US" sz="2400" dirty="0">
                <a:highlight>
                  <a:srgbClr val="FFFF00"/>
                </a:highlight>
              </a:rPr>
              <a:t>, </a:t>
            </a:r>
            <a:r>
              <a:rPr lang="en-US" sz="2400" dirty="0" err="1">
                <a:highlight>
                  <a:srgbClr val="FFFF00"/>
                </a:highlight>
              </a:rPr>
              <a:t>onkologi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medik</a:t>
            </a:r>
            <a:r>
              <a:rPr lang="en-US" sz="2400" dirty="0">
                <a:highlight>
                  <a:srgbClr val="FFFF00"/>
                </a:highlight>
              </a:rPr>
              <a:t>, </a:t>
            </a:r>
            <a:r>
              <a:rPr lang="en-US" sz="2400" dirty="0" err="1">
                <a:highlight>
                  <a:srgbClr val="FFFF00"/>
                </a:highlight>
              </a:rPr>
              <a:t>onkologi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radioterapi</a:t>
            </a:r>
            <a:r>
              <a:rPr lang="en-US" sz="2400" dirty="0">
                <a:highlight>
                  <a:srgbClr val="FFFF00"/>
                </a:highlight>
              </a:rPr>
              <a:t>, </a:t>
            </a:r>
            <a:r>
              <a:rPr lang="en-US" sz="2400" dirty="0" err="1">
                <a:highlight>
                  <a:srgbClr val="FFFF00"/>
                </a:highlight>
              </a:rPr>
              <a:t>patologi</a:t>
            </a:r>
            <a:r>
              <a:rPr lang="en-US" sz="2400" dirty="0">
                <a:highlight>
                  <a:srgbClr val="FFFF00"/>
                </a:highlight>
              </a:rPr>
              <a:t> anatomic, </a:t>
            </a:r>
            <a:r>
              <a:rPr lang="en-US" sz="2400" dirty="0" err="1">
                <a:highlight>
                  <a:srgbClr val="FFFF00"/>
                </a:highlight>
              </a:rPr>
              <a:t>radiologi</a:t>
            </a:r>
            <a:r>
              <a:rPr lang="en-US" sz="2400" dirty="0">
                <a:highlight>
                  <a:srgbClr val="FFFF00"/>
                </a:highlight>
              </a:rPr>
              <a:t>, Perawat, </a:t>
            </a:r>
            <a:r>
              <a:rPr lang="en-US" sz="2400" dirty="0" err="1">
                <a:highlight>
                  <a:srgbClr val="FFFF00"/>
                </a:highlight>
              </a:rPr>
              <a:t>psikiater</a:t>
            </a:r>
            <a:r>
              <a:rPr lang="en-US" sz="2400" dirty="0">
                <a:highlight>
                  <a:srgbClr val="FFFF00"/>
                </a:highlight>
              </a:rPr>
              <a:t>, </a:t>
            </a:r>
            <a:r>
              <a:rPr lang="en-US" sz="2400" dirty="0" err="1">
                <a:highlight>
                  <a:srgbClr val="FFFF00"/>
                </a:highlight>
              </a:rPr>
              <a:t>ahli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psikologi</a:t>
            </a:r>
            <a:r>
              <a:rPr lang="en-US" sz="2400" dirty="0">
                <a:highlight>
                  <a:srgbClr val="FFFF00"/>
                </a:highlight>
              </a:rPr>
              <a:t> dan </a:t>
            </a:r>
            <a:r>
              <a:rPr lang="en-US" sz="2400" dirty="0" err="1">
                <a:highlight>
                  <a:srgbClr val="FFFF00"/>
                </a:highlight>
              </a:rPr>
              <a:t>staf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pelayanan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kesehatan</a:t>
            </a:r>
            <a:r>
              <a:rPr lang="en-US" sz="2400" dirty="0">
                <a:highlight>
                  <a:srgbClr val="FFFF00"/>
                </a:highlight>
              </a:rPr>
              <a:t> lain </a:t>
            </a:r>
          </a:p>
          <a:p>
            <a:r>
              <a:rPr lang="en-US" sz="2400" dirty="0">
                <a:highlight>
                  <a:srgbClr val="FFFF00"/>
                </a:highlight>
              </a:rPr>
              <a:t>B. Keputusan </a:t>
            </a:r>
            <a:r>
              <a:rPr lang="en-US" sz="2400" dirty="0" err="1">
                <a:highlight>
                  <a:srgbClr val="FFFF00"/>
                </a:highlight>
              </a:rPr>
              <a:t>yb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diambil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dlm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tim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harus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memahami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harapan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hidup</a:t>
            </a:r>
            <a:r>
              <a:rPr lang="en-US" sz="2400" dirty="0">
                <a:highlight>
                  <a:srgbClr val="FFFF00"/>
                </a:highlight>
              </a:rPr>
              <a:t> dan </a:t>
            </a:r>
            <a:r>
              <a:rPr lang="en-US" sz="2400" dirty="0" err="1">
                <a:highlight>
                  <a:srgbClr val="FFFF00"/>
                </a:highlight>
              </a:rPr>
              <a:t>komorbiditas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serta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kualitas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hidup</a:t>
            </a:r>
            <a:r>
              <a:rPr lang="en-US" sz="2400" dirty="0">
                <a:highlight>
                  <a:srgbClr val="FFFF00"/>
                </a:highlight>
              </a:rPr>
              <a:t>. </a:t>
            </a:r>
            <a:endParaRPr lang="en-ID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83033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DBE54-2E39-E6CA-5496-E6644D68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/>
              <a:t>7. </a:t>
            </a:r>
            <a:r>
              <a:rPr lang="en-US" b="1" dirty="0" err="1"/>
              <a:t>Testiskular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5D314-C5FE-19C5-92EC-76CDE2ACA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10058400" cy="3012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err="1">
                <a:highlight>
                  <a:srgbClr val="FFFF00"/>
                </a:highlight>
              </a:rPr>
              <a:t>Pemicu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kanker</a:t>
            </a:r>
            <a:r>
              <a:rPr lang="en-US" sz="3200" dirty="0">
                <a:highlight>
                  <a:srgbClr val="FFFF00"/>
                </a:highlight>
              </a:rPr>
              <a:t> testis </a:t>
            </a:r>
            <a:r>
              <a:rPr lang="en-US" sz="3200" dirty="0" err="1">
                <a:highlight>
                  <a:srgbClr val="FFFF00"/>
                </a:highlight>
              </a:rPr>
              <a:t>tidak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diketahui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secara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pasti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sampai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saat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ini</a:t>
            </a:r>
            <a:r>
              <a:rPr lang="en-US" sz="3200" dirty="0">
                <a:highlight>
                  <a:srgbClr val="FFFF00"/>
                </a:highlight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err="1">
                <a:highlight>
                  <a:srgbClr val="00FF00"/>
                </a:highlight>
              </a:rPr>
              <a:t>Kanker</a:t>
            </a:r>
            <a:r>
              <a:rPr lang="en-US" sz="3200" dirty="0">
                <a:highlight>
                  <a:srgbClr val="00FF00"/>
                </a:highlight>
              </a:rPr>
              <a:t> testis </a:t>
            </a:r>
            <a:r>
              <a:rPr lang="en-US" sz="3200" dirty="0" err="1">
                <a:highlight>
                  <a:srgbClr val="00FF00"/>
                </a:highlight>
              </a:rPr>
              <a:t>terjadi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ketika</a:t>
            </a:r>
            <a:r>
              <a:rPr lang="en-US" sz="3200" dirty="0">
                <a:highlight>
                  <a:srgbClr val="00FF00"/>
                </a:highlight>
              </a:rPr>
              <a:t> sel2 di </a:t>
            </a:r>
            <a:r>
              <a:rPr lang="en-US" sz="3200" dirty="0" err="1">
                <a:highlight>
                  <a:srgbClr val="00FF00"/>
                </a:highlight>
              </a:rPr>
              <a:t>dalam</a:t>
            </a:r>
            <a:r>
              <a:rPr lang="en-US" sz="3200" dirty="0">
                <a:highlight>
                  <a:srgbClr val="00FF00"/>
                </a:highlight>
              </a:rPr>
              <a:t> testis </a:t>
            </a:r>
            <a:r>
              <a:rPr lang="en-US" sz="3200" dirty="0" err="1">
                <a:highlight>
                  <a:srgbClr val="00FF00"/>
                </a:highlight>
              </a:rPr>
              <a:t>tumbuh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secara</a:t>
            </a:r>
            <a:r>
              <a:rPr lang="en-US" sz="3200" dirty="0">
                <a:highlight>
                  <a:srgbClr val="00FF00"/>
                </a:highlight>
              </a:rPr>
              <a:t> abnormal dan </a:t>
            </a:r>
            <a:r>
              <a:rPr lang="en-US" sz="3200" dirty="0" err="1">
                <a:highlight>
                  <a:srgbClr val="00FF00"/>
                </a:highlight>
              </a:rPr>
              <a:t>tdk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r>
              <a:rPr lang="en-US" sz="3200" dirty="0" err="1">
                <a:highlight>
                  <a:srgbClr val="00FF00"/>
                </a:highlight>
              </a:rPr>
              <a:t>terkendali</a:t>
            </a:r>
            <a:r>
              <a:rPr lang="en-US" sz="3200" dirty="0">
                <a:highlight>
                  <a:srgbClr val="00FF00"/>
                </a:highlight>
              </a:rPr>
              <a:t> </a:t>
            </a:r>
            <a:endParaRPr lang="en-ID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181674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6B6C-BFBC-61EB-4BB4-EF411BBD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38480"/>
            <a:ext cx="10058400" cy="119888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risiko</a:t>
            </a:r>
            <a:r>
              <a:rPr lang="en-US" b="1" dirty="0"/>
              <a:t> </a:t>
            </a:r>
            <a:r>
              <a:rPr lang="en-US" b="1" dirty="0" err="1"/>
              <a:t>kanker</a:t>
            </a:r>
            <a:r>
              <a:rPr lang="en-US" b="1" dirty="0"/>
              <a:t> testis 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398F67-AA35-E2BB-74B9-F50E84616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2274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095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0B7D-7174-D0EE-93FC-BC21C924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1422400"/>
            <a:ext cx="5928344" cy="30378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err="1">
                <a:highlight>
                  <a:srgbClr val="FFFF00"/>
                </a:highlight>
              </a:rPr>
              <a:t>Dipandang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sebagai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usia</a:t>
            </a:r>
            <a:r>
              <a:rPr lang="en-US" sz="2800" dirty="0">
                <a:highlight>
                  <a:srgbClr val="FFFF00"/>
                </a:highlight>
              </a:rPr>
              <a:t> paling </a:t>
            </a:r>
            <a:r>
              <a:rPr lang="en-US" sz="2800" dirty="0" err="1">
                <a:highlight>
                  <a:srgbClr val="FFFF00"/>
                </a:highlight>
              </a:rPr>
              <a:t>sehat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dari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populasi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manusia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keseluruhan</a:t>
            </a:r>
            <a:r>
              <a:rPr lang="en-US" sz="2800" dirty="0">
                <a:highlight>
                  <a:srgbClr val="FFFF00"/>
                </a:highlight>
              </a:rPr>
              <a:t> (</a:t>
            </a:r>
            <a:r>
              <a:rPr lang="en-US" sz="2800" i="1" dirty="0">
                <a:highlight>
                  <a:srgbClr val="FFFF00"/>
                </a:highlight>
              </a:rPr>
              <a:t>Healthiest people in population</a:t>
            </a:r>
            <a:r>
              <a:rPr lang="en-US" sz="2800" dirty="0">
                <a:highlight>
                  <a:srgbClr val="FFFF00"/>
                </a:highlight>
              </a:rPr>
              <a:t>) </a:t>
            </a:r>
            <a:r>
              <a:rPr lang="en-US" sz="2800" dirty="0" err="1">
                <a:highlight>
                  <a:srgbClr val="FFFF00"/>
                </a:highlight>
              </a:rPr>
              <a:t>meskipun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banyak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yg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mengalami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sakit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namun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jarang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sampai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parah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endParaRPr lang="en-ID" sz="2800" dirty="0">
              <a:highlight>
                <a:srgbClr val="FFFF00"/>
              </a:highligh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430E4-600A-7D01-080F-6C88AEC00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513841"/>
            <a:ext cx="3517567" cy="772159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Dewasa</a:t>
            </a:r>
            <a:r>
              <a:rPr lang="en-US" sz="4000" b="1" dirty="0">
                <a:solidFill>
                  <a:schemeClr val="tx1"/>
                </a:solidFill>
              </a:rPr>
              <a:t> Awal </a:t>
            </a:r>
            <a:endParaRPr lang="en-ID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05FEA-589A-C322-2DD4-DA6A63C40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040" y="4318000"/>
            <a:ext cx="3362960" cy="2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763E7-677A-1555-474A-214117E8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510" y="2667001"/>
            <a:ext cx="1133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522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23EE75-3579-13A7-C7E7-28D260578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084222"/>
              </p:ext>
            </p:extLst>
          </p:nvPr>
        </p:nvGraphicFramePr>
        <p:xfrm>
          <a:off x="1096963" y="1910080"/>
          <a:ext cx="9987597" cy="3958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42DC16C-DAD0-9310-DEC4-5303EF71DB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910080"/>
            <a:ext cx="2824479" cy="451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176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86CD-1BE8-26B4-6EA2-E9C41CBB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5803"/>
            <a:ext cx="10058400" cy="1450757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/>
              <a:t>8. Strategi </a:t>
            </a:r>
            <a:r>
              <a:rPr lang="en-US" b="1" dirty="0" err="1"/>
              <a:t>Promosi</a:t>
            </a:r>
            <a:r>
              <a:rPr lang="en-US" b="1" dirty="0"/>
              <a:t> Kesehatan (WHO)</a:t>
            </a:r>
            <a:endParaRPr lang="en-ID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284A895-C60E-C348-1FFA-7984136AE7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64467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956D4EB0-4100-6B7B-1AED-5492FB0B7F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6620" y="84074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80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6C8E-624D-E1DD-ABB8-8EED1A59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5"/>
            <a:ext cx="10058400" cy="748455"/>
          </a:xfrm>
          <a:solidFill>
            <a:srgbClr val="FFC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err="1"/>
              <a:t>Menurut</a:t>
            </a:r>
            <a:r>
              <a:rPr lang="en-US" b="1" dirty="0"/>
              <a:t> WHO ……</a:t>
            </a:r>
            <a:endParaRPr lang="en-ID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91692-C863-6735-4B6C-E08FA8763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Advocacy (</a:t>
            </a:r>
            <a:r>
              <a:rPr lang="en-US" sz="2400" b="1" dirty="0" err="1"/>
              <a:t>Advokasi</a:t>
            </a:r>
            <a:r>
              <a:rPr lang="en-US" sz="2400" b="1" dirty="0"/>
              <a:t>)</a:t>
            </a:r>
            <a:endParaRPr lang="en-ID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EF536-7B51-D93C-BBDD-24EE7DF4A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mengajak</a:t>
            </a:r>
            <a:r>
              <a:rPr lang="en-US" sz="2400" dirty="0"/>
              <a:t> para </a:t>
            </a:r>
            <a:r>
              <a:rPr lang="en-US" sz="2400" dirty="0" err="1"/>
              <a:t>pemangku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dan </a:t>
            </a:r>
            <a:r>
              <a:rPr lang="en-US" sz="2400" dirty="0" err="1"/>
              <a:t>pembuat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utk</a:t>
            </a:r>
            <a:r>
              <a:rPr lang="en-US" sz="2400" dirty="0"/>
              <a:t> </a:t>
            </a:r>
            <a:r>
              <a:rPr lang="en-US" sz="2400" dirty="0" err="1"/>
              <a:t>mau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di </a:t>
            </a:r>
            <a:r>
              <a:rPr lang="en-US" sz="2400" dirty="0" err="1"/>
              <a:t>canangkan</a:t>
            </a:r>
            <a:r>
              <a:rPr lang="en-US" sz="2400" dirty="0"/>
              <a:t> </a:t>
            </a:r>
            <a:endParaRPr lang="en-ID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72ED0-9A1B-A135-7E4A-9F592210B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Social Support (</a:t>
            </a:r>
            <a:r>
              <a:rPr lang="en-US" b="1" dirty="0" err="1"/>
              <a:t>dukungan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b="1" dirty="0"/>
              <a:t>)</a:t>
            </a:r>
            <a:endParaRPr lang="en-ID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52A39-EC1B-F401-A3FC-44A9FE596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dukungan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tokoh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formal </a:t>
            </a:r>
            <a:r>
              <a:rPr lang="en-US" sz="2400" dirty="0" err="1"/>
              <a:t>maupun</a:t>
            </a:r>
            <a:r>
              <a:rPr lang="en-US" sz="2400" dirty="0"/>
              <a:t> informal,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program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diterima</a:t>
            </a:r>
            <a:r>
              <a:rPr lang="en-US" sz="2400" dirty="0"/>
              <a:t> oleh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9032824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FC46C-7E06-9972-D90C-B71F1057F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E31DCB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Empowerment (</a:t>
            </a:r>
            <a:r>
              <a:rPr lang="en-US" b="1" dirty="0" err="1"/>
              <a:t>pemberdayaan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)</a:t>
            </a:r>
            <a:endParaRPr lang="en-ID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B17D2-D85E-C469-9662-D6CCE9A8B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Strategi </a:t>
            </a:r>
            <a:r>
              <a:rPr lang="en-US" sz="2400" dirty="0" err="1"/>
              <a:t>promosi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ditujukan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Pemberdayaan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utk</a:t>
            </a:r>
            <a:r>
              <a:rPr lang="en-US" sz="2400" dirty="0"/>
              <a:t> </a:t>
            </a:r>
            <a:r>
              <a:rPr lang="en-US" sz="2400" dirty="0" err="1"/>
              <a:t>mewujudkan</a:t>
            </a:r>
            <a:r>
              <a:rPr lang="en-US" sz="2400" dirty="0"/>
              <a:t> </a:t>
            </a:r>
            <a:r>
              <a:rPr lang="en-US" sz="2400" dirty="0" err="1"/>
              <a:t>visi</a:t>
            </a:r>
            <a:r>
              <a:rPr lang="en-US" sz="2400" dirty="0"/>
              <a:t> </a:t>
            </a:r>
            <a:r>
              <a:rPr lang="en-US" sz="2400" dirty="0" err="1"/>
              <a:t>promosi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endParaRPr lang="en-ID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C509BA-D264-3775-39E6-CC5DF597F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44040"/>
            <a:ext cx="5098854" cy="43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878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DD77-33BE-7D31-5EE3-F7E0D7FDE12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/>
              <a:t>Strategi </a:t>
            </a:r>
            <a:r>
              <a:rPr lang="en-US" b="1" dirty="0" err="1"/>
              <a:t>Promosi</a:t>
            </a:r>
            <a:r>
              <a:rPr lang="en-US" b="1" dirty="0"/>
              <a:t> Kesehatan (</a:t>
            </a:r>
            <a:r>
              <a:rPr lang="en-US" b="1" dirty="0" err="1"/>
              <a:t>Depkes</a:t>
            </a:r>
            <a:r>
              <a:rPr lang="en-US" b="1" dirty="0"/>
              <a:t>, RI)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B88335-3067-3466-F229-2ADC3B3F74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533620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075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20B1-7BE6-2AC3-E8D1-7A66669C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5"/>
            <a:ext cx="10058400" cy="748455"/>
          </a:xfrm>
          <a:solidFill>
            <a:srgbClr val="FFC000"/>
          </a:solidFill>
        </p:spPr>
        <p:txBody>
          <a:bodyPr/>
          <a:lstStyle/>
          <a:p>
            <a:r>
              <a:rPr lang="en-US" b="1" dirty="0" err="1"/>
              <a:t>Menurut</a:t>
            </a:r>
            <a:r>
              <a:rPr lang="en-US" b="1" dirty="0"/>
              <a:t> </a:t>
            </a:r>
            <a:r>
              <a:rPr lang="en-US" b="1" dirty="0" err="1"/>
              <a:t>Depkes</a:t>
            </a:r>
            <a:r>
              <a:rPr lang="en-US" b="1" dirty="0"/>
              <a:t> RI…..</a:t>
            </a:r>
            <a:endParaRPr lang="en-ID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937B3-5343-F6DF-D256-E5054E762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/>
              <a:t>Advokasi</a:t>
            </a:r>
            <a:endParaRPr lang="en-ID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D0001-D614-612B-A013-A0DE90F18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err="1"/>
              <a:t>Pendekatan</a:t>
            </a:r>
            <a:r>
              <a:rPr lang="en-US" sz="2000" dirty="0"/>
              <a:t> </a:t>
            </a:r>
            <a:r>
              <a:rPr lang="en-US" sz="2000" dirty="0" err="1"/>
              <a:t>dgn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mengembangkan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publik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berwawasan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Hasil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diharapkan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kebijaka</a:t>
            </a:r>
            <a:r>
              <a:rPr lang="en-US" sz="2000" dirty="0"/>
              <a:t>  dan peraturan2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mendukung</a:t>
            </a:r>
            <a:r>
              <a:rPr lang="en-US" sz="2000" dirty="0"/>
              <a:t> </a:t>
            </a:r>
            <a:r>
              <a:rPr lang="en-US" sz="2000" dirty="0" err="1"/>
              <a:t>utk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bersih</a:t>
            </a:r>
            <a:r>
              <a:rPr lang="en-US" sz="2000" dirty="0"/>
              <a:t> dan </a:t>
            </a:r>
            <a:r>
              <a:rPr lang="en-US" sz="2000" dirty="0" err="1"/>
              <a:t>sehat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dukungan</a:t>
            </a:r>
            <a:r>
              <a:rPr lang="en-US" sz="2000" dirty="0"/>
              <a:t> dana dan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saya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 </a:t>
            </a:r>
            <a:endParaRPr lang="en-ID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80485-7348-D399-C877-2E334254D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Bina </a:t>
            </a:r>
            <a:r>
              <a:rPr lang="en-US" sz="2800" b="1" dirty="0" err="1"/>
              <a:t>suasana</a:t>
            </a:r>
            <a:r>
              <a:rPr lang="en-US" sz="2800" b="1" dirty="0"/>
              <a:t> </a:t>
            </a:r>
            <a:endParaRPr lang="en-ID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8C609-EF02-8991-EF95-7FD05E84C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err="1"/>
              <a:t>Menciptakan</a:t>
            </a:r>
            <a:r>
              <a:rPr lang="en-US" sz="2400" dirty="0"/>
              <a:t> </a:t>
            </a:r>
            <a:r>
              <a:rPr lang="en-US" sz="2400" dirty="0" err="1"/>
              <a:t>situasi</a:t>
            </a:r>
            <a:r>
              <a:rPr lang="en-US" sz="2400" dirty="0"/>
              <a:t> yang </a:t>
            </a:r>
            <a:r>
              <a:rPr lang="en-US" sz="2400" dirty="0" err="1"/>
              <a:t>kondusif</a:t>
            </a:r>
            <a:r>
              <a:rPr lang="en-US" sz="2400" dirty="0"/>
              <a:t> </a:t>
            </a:r>
            <a:r>
              <a:rPr lang="en-US" sz="2400" dirty="0" err="1"/>
              <a:t>guna</a:t>
            </a:r>
            <a:r>
              <a:rPr lang="en-US" sz="2400" dirty="0"/>
              <a:t> </a:t>
            </a:r>
            <a:r>
              <a:rPr lang="en-US" sz="2400" dirty="0" err="1"/>
              <a:t>memberdayakan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bersih</a:t>
            </a:r>
            <a:r>
              <a:rPr lang="en-US" sz="2400" dirty="0"/>
              <a:t> dan </a:t>
            </a:r>
            <a:r>
              <a:rPr lang="en-US" sz="2400" dirty="0" err="1"/>
              <a:t>sehat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dukungan</a:t>
            </a:r>
            <a:r>
              <a:rPr lang="en-US" sz="2400" dirty="0"/>
              <a:t> dana dan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endParaRPr lang="en-ID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B6F34-8428-3AB4-AE36-7EAE6F98D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721" y="0"/>
            <a:ext cx="247810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83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BFEB7-BF47-9182-5190-87521B18E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5080000" cy="736282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err="1"/>
              <a:t>Pemberdayaan</a:t>
            </a:r>
            <a:r>
              <a:rPr lang="en-US" sz="2800" b="1" dirty="0"/>
              <a:t> </a:t>
            </a:r>
            <a:r>
              <a:rPr lang="en-US" sz="2800" b="1" dirty="0" err="1"/>
              <a:t>masyarakat</a:t>
            </a:r>
            <a:endParaRPr lang="en-ID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EFB5A-B1CF-4EA6-2E3F-DD618903F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5080000" cy="2910821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err="1"/>
              <a:t>Tujuannya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mengenali</a:t>
            </a:r>
            <a:r>
              <a:rPr lang="en-US" sz="2400" dirty="0"/>
              <a:t> dan </a:t>
            </a:r>
            <a:r>
              <a:rPr lang="en-US" sz="2400" dirty="0" err="1"/>
              <a:t>memelihara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memelihara</a:t>
            </a:r>
            <a:r>
              <a:rPr lang="en-US" sz="2400" dirty="0"/>
              <a:t> dan </a:t>
            </a:r>
            <a:r>
              <a:rPr lang="en-US" sz="2400" dirty="0" err="1"/>
              <a:t>meningkatkan</a:t>
            </a:r>
            <a:r>
              <a:rPr lang="en-US" sz="2400" dirty="0"/>
              <a:t>, </a:t>
            </a:r>
            <a:r>
              <a:rPr lang="en-US" sz="2400" dirty="0" err="1"/>
              <a:t>melindungi</a:t>
            </a:r>
            <a:r>
              <a:rPr lang="en-US" sz="2400" dirty="0"/>
              <a:t> </a:t>
            </a:r>
            <a:r>
              <a:rPr lang="en-US" sz="2400" dirty="0" err="1"/>
              <a:t>kesehatannya</a:t>
            </a:r>
            <a:r>
              <a:rPr lang="en-US" sz="2400" dirty="0"/>
              <a:t>  </a:t>
            </a:r>
            <a:endParaRPr lang="en-ID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5D04A-9D60-175D-AB35-F1C844A3C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091" y="1592898"/>
            <a:ext cx="5096698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719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F19E-5F13-9DCC-7ADE-DC0DFD824C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9. Tingkat </a:t>
            </a:r>
            <a:r>
              <a:rPr lang="en-US" b="1" dirty="0" err="1"/>
              <a:t>Pencegahan</a:t>
            </a:r>
            <a:r>
              <a:rPr lang="en-US" b="1" dirty="0"/>
              <a:t> pada Kesehatan </a:t>
            </a:r>
            <a:r>
              <a:rPr lang="en-US" b="1" dirty="0" err="1"/>
              <a:t>Usia</a:t>
            </a:r>
            <a:r>
              <a:rPr lang="en-US" b="1" dirty="0"/>
              <a:t> </a:t>
            </a:r>
            <a:r>
              <a:rPr lang="en-US" b="1" dirty="0" err="1"/>
              <a:t>Dewasa</a:t>
            </a:r>
            <a:r>
              <a:rPr lang="en-US" b="1" dirty="0"/>
              <a:t> </a:t>
            </a:r>
            <a:r>
              <a:rPr lang="en-US" b="1" dirty="0" err="1"/>
              <a:t>Laki-laki</a:t>
            </a:r>
            <a:endParaRPr lang="en-ID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FFED5C9-F75E-39DC-F5F4-F0FB617B7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334199"/>
              </p:ext>
            </p:extLst>
          </p:nvPr>
        </p:nvGraphicFramePr>
        <p:xfrm>
          <a:off x="1096962" y="2108200"/>
          <a:ext cx="10058717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cartoon of a person holding a clipboard&#10;&#10;Description automatically generated">
            <a:extLst>
              <a:ext uri="{FF2B5EF4-FFF2-40B4-BE49-F238E27FC236}">
                <a16:creationId xmlns:a16="http://schemas.microsoft.com/office/drawing/2014/main" id="{B44C732C-F0D6-3957-664F-1AEAA5BED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962" y="1737360"/>
            <a:ext cx="2743518" cy="46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361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9595-355F-1127-C64D-65E55FCD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  <a:solidFill>
            <a:srgbClr val="FFC000"/>
          </a:solidFill>
        </p:spPr>
        <p:txBody>
          <a:bodyPr/>
          <a:lstStyle/>
          <a:p>
            <a:r>
              <a:rPr lang="en-US" b="1" dirty="0" err="1"/>
              <a:t>Pencegahan</a:t>
            </a:r>
            <a:r>
              <a:rPr lang="en-US" b="1" dirty="0"/>
              <a:t> Primer 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C4C209-BD67-9D66-674B-1951F9399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501993"/>
              </p:ext>
            </p:extLst>
          </p:nvPr>
        </p:nvGraphicFramePr>
        <p:xfrm>
          <a:off x="477520" y="2336800"/>
          <a:ext cx="11460480" cy="353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05C822E-14F7-06F4-5AC5-7E3031777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0160" y="-50800"/>
            <a:ext cx="329184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376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D8CF-D1ED-BC9D-A1C8-5AA12256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14400"/>
            <a:ext cx="10058400" cy="822960"/>
          </a:xfrm>
          <a:solidFill>
            <a:srgbClr val="FFC000"/>
          </a:solidFill>
        </p:spPr>
        <p:txBody>
          <a:bodyPr/>
          <a:lstStyle/>
          <a:p>
            <a:r>
              <a:rPr lang="en-US" b="1" dirty="0" err="1"/>
              <a:t>Pencegahan</a:t>
            </a:r>
            <a:r>
              <a:rPr lang="en-US" b="1" dirty="0"/>
              <a:t> </a:t>
            </a:r>
            <a:r>
              <a:rPr lang="en-US" b="1" dirty="0" err="1"/>
              <a:t>Sekunder</a:t>
            </a:r>
            <a:r>
              <a:rPr lang="en-US" b="1" dirty="0"/>
              <a:t> 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9D493C-5FD3-3EC7-73DA-BD9033CC5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059131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C14CDE4-2B33-1157-8EA0-E8871A071D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5937" y="1"/>
            <a:ext cx="2834783" cy="2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8C7F-F4D9-966D-EE4A-427C81B96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highlight>
                  <a:srgbClr val="00FF00"/>
                </a:highlight>
              </a:rPr>
              <a:t>Aspek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fisik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sudah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mulai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melemah</a:t>
            </a:r>
            <a:r>
              <a:rPr lang="en-US" sz="2800" dirty="0">
                <a:highlight>
                  <a:srgbClr val="00FF00"/>
                </a:highlight>
              </a:rPr>
              <a:t> dan </a:t>
            </a:r>
            <a:r>
              <a:rPr lang="en-US" sz="2800" dirty="0" err="1">
                <a:highlight>
                  <a:srgbClr val="00FF00"/>
                </a:highlight>
              </a:rPr>
              <a:t>sering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mengalami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sakit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dengan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penyakit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tertentu</a:t>
            </a:r>
            <a:r>
              <a:rPr lang="en-US" sz="2800" dirty="0">
                <a:highlight>
                  <a:srgbClr val="00FF00"/>
                </a:highlight>
              </a:rPr>
              <a:t> yang </a:t>
            </a:r>
            <a:r>
              <a:rPr lang="en-US" sz="2800" dirty="0" err="1">
                <a:highlight>
                  <a:srgbClr val="00FF00"/>
                </a:highlight>
              </a:rPr>
              <a:t>sebelumnya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tidak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dialami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Contoh :</a:t>
            </a:r>
          </a:p>
          <a:p>
            <a:r>
              <a:rPr lang="en-US" sz="2800" dirty="0" err="1">
                <a:highlight>
                  <a:srgbClr val="00FF00"/>
                </a:highlight>
              </a:rPr>
              <a:t>Hiperkolesterolemia</a:t>
            </a:r>
            <a:r>
              <a:rPr lang="en-US" sz="2800" dirty="0">
                <a:highlight>
                  <a:srgbClr val="00FF00"/>
                </a:highlight>
              </a:rPr>
              <a:t>, </a:t>
            </a:r>
            <a:r>
              <a:rPr lang="en-US" sz="2800" dirty="0" err="1">
                <a:highlight>
                  <a:srgbClr val="00FF00"/>
                </a:highlight>
              </a:rPr>
              <a:t>asam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urat</a:t>
            </a:r>
            <a:r>
              <a:rPr lang="en-US" sz="2800" dirty="0">
                <a:highlight>
                  <a:srgbClr val="00FF00"/>
                </a:highlight>
              </a:rPr>
              <a:t>, rheumatic, diabetes </a:t>
            </a:r>
            <a:r>
              <a:rPr lang="en-US" sz="2800" dirty="0" err="1">
                <a:highlight>
                  <a:srgbClr val="00FF00"/>
                </a:highlight>
              </a:rPr>
              <a:t>melitus</a:t>
            </a:r>
            <a:r>
              <a:rPr lang="en-US" sz="2800" dirty="0">
                <a:highlight>
                  <a:srgbClr val="00FF00"/>
                </a:highlight>
              </a:rPr>
              <a:t>, </a:t>
            </a:r>
            <a:r>
              <a:rPr lang="en-US" sz="2800" dirty="0" err="1">
                <a:highlight>
                  <a:srgbClr val="00FF00"/>
                </a:highlight>
              </a:rPr>
              <a:t>hipertensi</a:t>
            </a:r>
            <a:r>
              <a:rPr lang="en-US" sz="2800" dirty="0">
                <a:highlight>
                  <a:srgbClr val="00FF00"/>
                </a:highlight>
              </a:rPr>
              <a:t>, </a:t>
            </a:r>
            <a:r>
              <a:rPr lang="en-US" sz="2800" dirty="0" err="1">
                <a:highlight>
                  <a:srgbClr val="00FF00"/>
                </a:highlight>
              </a:rPr>
              <a:t>dll</a:t>
            </a:r>
            <a:r>
              <a:rPr lang="en-US" sz="2800" dirty="0">
                <a:highlight>
                  <a:srgbClr val="00FF00"/>
                </a:highlight>
              </a:rPr>
              <a:t>). </a:t>
            </a:r>
            <a:endParaRPr lang="en-ID" sz="2800" dirty="0">
              <a:highlight>
                <a:srgbClr val="00FF00"/>
              </a:highligh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3D13C-D897-821D-86DF-603FEF531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568961"/>
            <a:ext cx="3517567" cy="231648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Dewasa</a:t>
            </a:r>
            <a:r>
              <a:rPr lang="en-US" sz="4000" b="1" dirty="0">
                <a:solidFill>
                  <a:schemeClr val="tx1"/>
                </a:solidFill>
              </a:rPr>
              <a:t> Tengah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 (Madya)</a:t>
            </a:r>
            <a:endParaRPr lang="en-ID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6DF62-49F4-E913-C77D-FB9663098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71" y="2885441"/>
            <a:ext cx="1133954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132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0B0A0-E9D4-9B0E-AE4B-3836F3C7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  <a:solidFill>
            <a:srgbClr val="FFC000"/>
          </a:solidFill>
        </p:spPr>
        <p:txBody>
          <a:bodyPr/>
          <a:lstStyle/>
          <a:p>
            <a:r>
              <a:rPr lang="en-US" b="1" dirty="0" err="1"/>
              <a:t>Pencegahan</a:t>
            </a:r>
            <a:r>
              <a:rPr lang="en-US" b="1" dirty="0"/>
              <a:t> </a:t>
            </a:r>
            <a:r>
              <a:rPr lang="en-US" b="1" dirty="0" err="1"/>
              <a:t>Tersier</a:t>
            </a:r>
            <a:r>
              <a:rPr lang="en-US" b="1" dirty="0"/>
              <a:t> 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3248BE-85E5-1CF0-970B-62A564E4A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452844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F76AD59-08EC-43CB-965F-9952691398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1777" y="-50799"/>
            <a:ext cx="3180223" cy="23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627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E79B-D58E-3574-20E1-FCE20349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89280"/>
            <a:ext cx="10058400" cy="114808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10. Peran Perawat </a:t>
            </a:r>
            <a:r>
              <a:rPr lang="en-US" b="1" dirty="0" err="1"/>
              <a:t>dalam</a:t>
            </a:r>
            <a:r>
              <a:rPr lang="en-US" b="1" dirty="0"/>
              <a:t> Kesehatan Masyarakat </a:t>
            </a:r>
            <a:endParaRPr lang="en-ID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E6C3D-276B-8D1B-7DCB-DFC0F55A3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err="1"/>
              <a:t>Pemberi</a:t>
            </a:r>
            <a:r>
              <a:rPr lang="en-US" sz="2800" b="1" dirty="0"/>
              <a:t> ASUHAN (CARE PROVIDER)</a:t>
            </a:r>
            <a:endParaRPr lang="en-ID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15256-2E98-B5A6-FAB8-29B54F9E3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Memberi </a:t>
            </a:r>
            <a:r>
              <a:rPr lang="en-US" sz="2800" dirty="0" err="1"/>
              <a:t>pelayanan</a:t>
            </a:r>
            <a:r>
              <a:rPr lang="en-US" sz="2800" dirty="0"/>
              <a:t> </a:t>
            </a:r>
            <a:r>
              <a:rPr lang="en-US" sz="2800" dirty="0" err="1"/>
              <a:t>perawatan</a:t>
            </a:r>
            <a:r>
              <a:rPr lang="en-US" sz="2800" dirty="0"/>
              <a:t> pada </a:t>
            </a:r>
            <a:r>
              <a:rPr lang="en-US" sz="2800" dirty="0" err="1"/>
              <a:t>pasien</a:t>
            </a:r>
            <a:r>
              <a:rPr lang="en-US" sz="2800" dirty="0"/>
              <a:t> yang </a:t>
            </a:r>
            <a:r>
              <a:rPr lang="en-US" sz="2800" dirty="0" err="1"/>
              <a:t>membutuhkan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dgn</a:t>
            </a:r>
            <a:r>
              <a:rPr lang="en-US" sz="2800" dirty="0"/>
              <a:t> </a:t>
            </a:r>
            <a:r>
              <a:rPr lang="en-US" sz="2800" dirty="0" err="1"/>
              <a:t>prinsip</a:t>
            </a:r>
            <a:r>
              <a:rPr lang="en-US" sz="2800" dirty="0"/>
              <a:t> dan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perawat</a:t>
            </a:r>
            <a:endParaRPr lang="en-ID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20BBE-0862-4A39-CBD9-C4B821D05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PEMIMPIN KOMUNITAS (COMMUNITY LEADER)</a:t>
            </a:r>
            <a:endParaRPr lang="en-ID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BF967-C23D-FB55-ED82-AE547F4A9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  <a:p>
            <a:r>
              <a:rPr lang="en-US" sz="2800" dirty="0" err="1"/>
              <a:t>Berhubungan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kerjanya</a:t>
            </a:r>
            <a:r>
              <a:rPr lang="en-US" sz="2800" dirty="0"/>
              <a:t> 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3982096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7F5B6-4F33-3443-773B-A90147C82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Pendidik</a:t>
            </a:r>
            <a:r>
              <a:rPr lang="en-US" sz="2800" b="1" dirty="0"/>
              <a:t> (educator)</a:t>
            </a:r>
            <a:endParaRPr lang="en-ID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97EBD-93B4-DDAC-C8A2-12CFB098B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Perawat </a:t>
            </a:r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bertugas</a:t>
            </a:r>
            <a:r>
              <a:rPr lang="en-US" sz="2800" dirty="0"/>
              <a:t> </a:t>
            </a:r>
            <a:r>
              <a:rPr lang="en-US" sz="2800" dirty="0" err="1"/>
              <a:t>utk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juga </a:t>
            </a:r>
            <a:r>
              <a:rPr lang="en-US" sz="2800" dirty="0" err="1"/>
              <a:t>memberi</a:t>
            </a:r>
            <a:r>
              <a:rPr lang="en-US" sz="2800" dirty="0"/>
              <a:t> Pendidikan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keluarga</a:t>
            </a:r>
            <a:r>
              <a:rPr lang="en-US" sz="2800" dirty="0"/>
              <a:t> dan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sekitarnya</a:t>
            </a:r>
            <a:r>
              <a:rPr lang="en-US" sz="2800" dirty="0"/>
              <a:t> </a:t>
            </a:r>
            <a:endParaRPr lang="en-ID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DD543-40F0-132D-CB5B-FC858B0F2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PEMBELA (ADVOCATOR)</a:t>
            </a:r>
            <a:endParaRPr lang="en-ID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CD5E5-E499-9DF2-4F33-D056FE95F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/>
              <a:t>Membela</a:t>
            </a:r>
            <a:r>
              <a:rPr lang="en-US" sz="2800" dirty="0"/>
              <a:t> </a:t>
            </a:r>
            <a:r>
              <a:rPr lang="en-US" sz="2800" dirty="0" err="1"/>
              <a:t>hak-hak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pegetahuan</a:t>
            </a:r>
            <a:r>
              <a:rPr lang="en-US" sz="2800" dirty="0"/>
              <a:t> dan </a:t>
            </a:r>
            <a:r>
              <a:rPr lang="en-US" sz="2800" dirty="0" err="1"/>
              <a:t>kewenangannya</a:t>
            </a:r>
            <a:r>
              <a:rPr lang="en-US" sz="2800" dirty="0"/>
              <a:t> </a:t>
            </a:r>
            <a:endParaRPr lang="en-ID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24EA60-A155-9F96-22F8-13A6F032F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806" y="-1"/>
            <a:ext cx="3182388" cy="22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750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42998-24BA-FB71-00D2-0E2C0876F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PENELITI </a:t>
            </a:r>
            <a:endParaRPr lang="en-ID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07878-2CBA-6D0E-C326-65E4EB3F6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kompetensi</a:t>
            </a:r>
            <a:r>
              <a:rPr lang="en-US" sz="2800" dirty="0"/>
              <a:t> dan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intelektual</a:t>
            </a:r>
            <a:r>
              <a:rPr lang="en-US" sz="2800" dirty="0"/>
              <a:t>, Perawat juga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sederhana</a:t>
            </a:r>
            <a:r>
              <a:rPr lang="en-US" sz="2800" dirty="0"/>
              <a:t> di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perawatan</a:t>
            </a:r>
            <a:r>
              <a:rPr lang="en-US" sz="2800" dirty="0"/>
              <a:t> </a:t>
            </a:r>
            <a:endParaRPr lang="en-ID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D3484-214F-2217-E7D2-437B167AA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960" y="1910080"/>
            <a:ext cx="2397760" cy="44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280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2FA8-90D3-87CE-1A7D-E78B28F7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72160"/>
            <a:ext cx="10058400" cy="9652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/>
              <a:t>___TERIMAKASIH___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59F24-912E-2A4D-8C70-1BBC34B8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950720"/>
            <a:ext cx="4765039" cy="4338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C0E89C-1424-556C-938B-109BFC9E9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080" y="1950720"/>
            <a:ext cx="4866640" cy="4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D4659-A782-1039-C105-F8D2AA5DC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1524000"/>
            <a:ext cx="5928344" cy="258064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dirty="0" err="1"/>
              <a:t>Ditandai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semakin</a:t>
            </a:r>
            <a:r>
              <a:rPr lang="en-US" sz="4000" dirty="0"/>
              <a:t> </a:t>
            </a:r>
            <a:r>
              <a:rPr lang="en-US" sz="4000" dirty="0" err="1"/>
              <a:t>melemahnya</a:t>
            </a:r>
            <a:r>
              <a:rPr lang="en-US" sz="4000" dirty="0"/>
              <a:t> </a:t>
            </a:r>
            <a:r>
              <a:rPr lang="en-US" sz="4000" dirty="0" err="1"/>
              <a:t>kemampuan</a:t>
            </a:r>
            <a:r>
              <a:rPr lang="en-US" sz="4000" dirty="0"/>
              <a:t> </a:t>
            </a:r>
            <a:r>
              <a:rPr lang="en-US" sz="4000" dirty="0" err="1"/>
              <a:t>fisik</a:t>
            </a:r>
            <a:r>
              <a:rPr lang="en-US" sz="4000" dirty="0"/>
              <a:t> dan </a:t>
            </a:r>
            <a:r>
              <a:rPr lang="en-US" sz="4000" dirty="0" err="1"/>
              <a:t>psikis</a:t>
            </a:r>
            <a:r>
              <a:rPr lang="en-US" sz="4000" dirty="0"/>
              <a:t> </a:t>
            </a:r>
            <a:endParaRPr lang="en-ID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8ABA6-CBA5-40DE-C2A0-14206757D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635761"/>
            <a:ext cx="3517567" cy="1615439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Dewasa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Lanjut</a:t>
            </a:r>
            <a:r>
              <a:rPr lang="en-US" sz="4000" b="1" dirty="0">
                <a:solidFill>
                  <a:schemeClr val="tx1"/>
                </a:solidFill>
              </a:rPr>
              <a:t> (Akhir)</a:t>
            </a:r>
            <a:endParaRPr lang="en-ID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B202F-9603-18A5-CB18-A98FDCF2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71" y="2946235"/>
            <a:ext cx="1133954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8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BCF27-C57F-D69F-C914-B6E2FDE68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400" dirty="0">
                <a:highlight>
                  <a:srgbClr val="00FF00"/>
                </a:highlight>
              </a:rPr>
              <a:t>Masalah </a:t>
            </a:r>
            <a:r>
              <a:rPr lang="en-US" sz="2400" dirty="0" err="1">
                <a:highlight>
                  <a:srgbClr val="00FF00"/>
                </a:highlight>
              </a:rPr>
              <a:t>kesehatan</a:t>
            </a:r>
            <a:r>
              <a:rPr lang="en-US" sz="2400" dirty="0">
                <a:highlight>
                  <a:srgbClr val="00FF00"/>
                </a:highlight>
              </a:rPr>
              <a:t> di Indonesia </a:t>
            </a:r>
            <a:r>
              <a:rPr lang="en-US" sz="2400" dirty="0" err="1">
                <a:highlight>
                  <a:srgbClr val="00FF00"/>
                </a:highlight>
              </a:rPr>
              <a:t>telah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bergeser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dari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penyakit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infeksi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ke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penyakit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tidak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menular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atau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penyakit</a:t>
            </a:r>
            <a:r>
              <a:rPr lang="en-US" sz="2400" dirty="0">
                <a:highlight>
                  <a:srgbClr val="00FF00"/>
                </a:highlight>
              </a:rPr>
              <a:t> degenerative.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Penyebab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masalah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tsb</a:t>
            </a:r>
            <a:r>
              <a:rPr lang="en-US" sz="2400" dirty="0">
                <a:highlight>
                  <a:srgbClr val="00FF00"/>
                </a:highlight>
              </a:rPr>
              <a:t> di </a:t>
            </a:r>
            <a:r>
              <a:rPr lang="en-US" sz="2400" dirty="0" err="1">
                <a:highlight>
                  <a:srgbClr val="00FF00"/>
                </a:highlight>
              </a:rPr>
              <a:t>duga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karena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adanya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gaya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hidup</a:t>
            </a:r>
            <a:r>
              <a:rPr lang="en-US" sz="2400" dirty="0">
                <a:highlight>
                  <a:srgbClr val="00FF00"/>
                </a:highlight>
              </a:rPr>
              <a:t>, </a:t>
            </a:r>
            <a:r>
              <a:rPr lang="en-US" sz="2400" dirty="0" err="1">
                <a:highlight>
                  <a:srgbClr val="00FF00"/>
                </a:highlight>
              </a:rPr>
              <a:t>pola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makan</a:t>
            </a:r>
            <a:r>
              <a:rPr lang="en-US" sz="2400" dirty="0">
                <a:highlight>
                  <a:srgbClr val="00FF00"/>
                </a:highlight>
              </a:rPr>
              <a:t>, factor </a:t>
            </a:r>
            <a:r>
              <a:rPr lang="en-US" sz="2400" dirty="0" err="1">
                <a:highlight>
                  <a:srgbClr val="00FF00"/>
                </a:highlight>
              </a:rPr>
              <a:t>lingkungan</a:t>
            </a:r>
            <a:r>
              <a:rPr lang="en-US" sz="2400" dirty="0">
                <a:highlight>
                  <a:srgbClr val="00FF00"/>
                </a:highlight>
              </a:rPr>
              <a:t>, </a:t>
            </a:r>
            <a:r>
              <a:rPr lang="en-US" sz="2400" dirty="0" err="1">
                <a:highlight>
                  <a:srgbClr val="00FF00"/>
                </a:highlight>
              </a:rPr>
              <a:t>kurangnya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aktivitas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fisik</a:t>
            </a:r>
            <a:r>
              <a:rPr lang="en-US" sz="2400" dirty="0">
                <a:highlight>
                  <a:srgbClr val="00FF00"/>
                </a:highlight>
              </a:rPr>
              <a:t> dan factor stress.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highlight>
                  <a:srgbClr val="00FF00"/>
                </a:highlight>
              </a:rPr>
              <a:t> Gaya </a:t>
            </a:r>
            <a:r>
              <a:rPr lang="en-US" sz="2400" dirty="0" err="1">
                <a:highlight>
                  <a:srgbClr val="00FF00"/>
                </a:highlight>
              </a:rPr>
              <a:t>hidup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kurang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aktivitas</a:t>
            </a:r>
            <a:r>
              <a:rPr lang="en-US" sz="2400" dirty="0">
                <a:highlight>
                  <a:srgbClr val="00FF00"/>
                </a:highlight>
              </a:rPr>
              <a:t>, </a:t>
            </a:r>
            <a:r>
              <a:rPr lang="en-US" sz="2400" dirty="0" err="1">
                <a:highlight>
                  <a:srgbClr val="00FF00"/>
                </a:highlight>
              </a:rPr>
              <a:t>terlalu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banyak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mengkonsumsi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makanan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tinggi</a:t>
            </a:r>
            <a:r>
              <a:rPr lang="en-US" sz="2400" dirty="0">
                <a:highlight>
                  <a:srgbClr val="00FF00"/>
                </a:highlight>
              </a:rPr>
              <a:t> lemak dan </a:t>
            </a:r>
            <a:r>
              <a:rPr lang="en-US" sz="2400" dirty="0" err="1">
                <a:highlight>
                  <a:srgbClr val="00FF00"/>
                </a:highlight>
              </a:rPr>
              <a:t>kolesterol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serta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kurangnya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asupan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serat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dpt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memicu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penyakit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tdk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menular</a:t>
            </a:r>
            <a:r>
              <a:rPr lang="en-US" sz="2400" dirty="0">
                <a:highlight>
                  <a:srgbClr val="00FF00"/>
                </a:highlight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Penyakit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tdk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menular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yg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banyak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mempengaruhi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angka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kesakitan</a:t>
            </a:r>
            <a:r>
              <a:rPr lang="en-US" sz="2400" dirty="0">
                <a:highlight>
                  <a:srgbClr val="00FF00"/>
                </a:highlight>
              </a:rPr>
              <a:t> dan </a:t>
            </a:r>
            <a:r>
              <a:rPr lang="en-US" sz="2400" dirty="0" err="1">
                <a:highlight>
                  <a:srgbClr val="00FF00"/>
                </a:highlight>
              </a:rPr>
              <a:t>kematian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adalah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penyakit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Kardiovaskular</a:t>
            </a:r>
            <a:r>
              <a:rPr lang="en-US" sz="2400" dirty="0">
                <a:highlight>
                  <a:srgbClr val="00FF00"/>
                </a:highlight>
              </a:rPr>
              <a:t> dan Stroke </a:t>
            </a:r>
            <a:r>
              <a:rPr lang="en-US" sz="2400" dirty="0">
                <a:highlight>
                  <a:srgbClr val="FFFF00"/>
                </a:highlight>
              </a:rPr>
              <a:t>(</a:t>
            </a:r>
            <a:r>
              <a:rPr lang="en-US" sz="2400" dirty="0" err="1">
                <a:highlight>
                  <a:srgbClr val="FFFF00"/>
                </a:highlight>
              </a:rPr>
              <a:t>Waluyo</a:t>
            </a:r>
            <a:r>
              <a:rPr lang="en-US" sz="2400" dirty="0">
                <a:highlight>
                  <a:srgbClr val="FFFF00"/>
                </a:highlight>
              </a:rPr>
              <a:t>, 2013)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C215C-6A6B-7F14-FD75-C700528E6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5468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83F05-23C7-9EED-CEA0-45B20959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9921"/>
            <a:ext cx="10058400" cy="39691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>
                <a:highlight>
                  <a:srgbClr val="FFFF00"/>
                </a:highlight>
              </a:rPr>
              <a:t>Di </a:t>
            </a:r>
            <a:r>
              <a:rPr lang="en-US" sz="2400" dirty="0" err="1">
                <a:highlight>
                  <a:srgbClr val="FFFF00"/>
                </a:highlight>
              </a:rPr>
              <a:t>dalam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komunitas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masyarakat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suatu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daerah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jika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diklasifikasikan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berdasarkan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kelompok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khusus</a:t>
            </a:r>
            <a:r>
              <a:rPr lang="en-US" sz="2400" dirty="0">
                <a:highlight>
                  <a:srgbClr val="FFFF00"/>
                </a:highlight>
              </a:rPr>
              <a:t>, salah </a:t>
            </a:r>
            <a:r>
              <a:rPr lang="en-US" sz="2400" dirty="0" err="1">
                <a:highlight>
                  <a:srgbClr val="FFFF00"/>
                </a:highlight>
              </a:rPr>
              <a:t>satu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kondisi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kesehatan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rentan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terganggu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adalah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kelompok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dewasa</a:t>
            </a:r>
            <a:r>
              <a:rPr lang="en-US" sz="2400" dirty="0">
                <a:highlight>
                  <a:srgbClr val="FFFF00"/>
                </a:highlight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>
                <a:highlight>
                  <a:srgbClr val="FFFF00"/>
                </a:highlight>
              </a:rPr>
              <a:t>Salah </a:t>
            </a:r>
            <a:r>
              <a:rPr lang="en-US" sz="2400" dirty="0" err="1">
                <a:highlight>
                  <a:srgbClr val="FFFF00"/>
                </a:highlight>
              </a:rPr>
              <a:t>satu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upaya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yg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dilaksanakan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adalah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meningkatkan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pola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hidup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masyarakat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yg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sehat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dgn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melakukan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kegiatan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keperawatan</a:t>
            </a:r>
            <a:r>
              <a:rPr lang="en-US" sz="2400" dirty="0">
                <a:highlight>
                  <a:srgbClr val="FFFF00"/>
                </a:highlight>
              </a:rPr>
              <a:t> pada </a:t>
            </a:r>
            <a:r>
              <a:rPr lang="en-US" sz="2400" dirty="0" err="1">
                <a:highlight>
                  <a:srgbClr val="FFFF00"/>
                </a:highlight>
              </a:rPr>
              <a:t>komunitas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atau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masyarakat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yg</a:t>
            </a:r>
            <a:r>
              <a:rPr lang="en-US" sz="2400" dirty="0">
                <a:highlight>
                  <a:srgbClr val="FFFF00"/>
                </a:highlight>
              </a:rPr>
              <a:t> di </a:t>
            </a:r>
            <a:r>
              <a:rPr lang="en-US" sz="2400" dirty="0" err="1">
                <a:highlight>
                  <a:srgbClr val="FFFF00"/>
                </a:highlight>
              </a:rPr>
              <a:t>dalamnya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terdapat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kelompok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khusus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dewasa</a:t>
            </a:r>
            <a:r>
              <a:rPr lang="en-US" sz="2400" dirty="0">
                <a:highlight>
                  <a:srgbClr val="FFFF00"/>
                </a:highlight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>
                <a:highlight>
                  <a:srgbClr val="FFFF00"/>
                </a:highlight>
              </a:rPr>
              <a:t>Dalam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upaya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pencapaian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derajat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kesehatan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yg</a:t>
            </a:r>
            <a:r>
              <a:rPr lang="en-US" sz="2400" dirty="0">
                <a:highlight>
                  <a:srgbClr val="FFFF00"/>
                </a:highlight>
              </a:rPr>
              <a:t> optimal </a:t>
            </a:r>
            <a:r>
              <a:rPr lang="en-US" sz="2400" dirty="0" err="1">
                <a:highlight>
                  <a:srgbClr val="FFFF00"/>
                </a:highlight>
              </a:rPr>
              <a:t>dilakukan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melalui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peningkatan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kesehatan</a:t>
            </a:r>
            <a:r>
              <a:rPr lang="en-US" sz="2400" dirty="0">
                <a:highlight>
                  <a:srgbClr val="FFFF00"/>
                </a:highlight>
              </a:rPr>
              <a:t> (</a:t>
            </a:r>
            <a:r>
              <a:rPr lang="en-US" sz="2400" i="1" dirty="0" err="1">
                <a:highlight>
                  <a:srgbClr val="FFFF00"/>
                </a:highlight>
              </a:rPr>
              <a:t>Promotif</a:t>
            </a:r>
            <a:r>
              <a:rPr lang="en-US" sz="2400" dirty="0">
                <a:highlight>
                  <a:srgbClr val="FFFF00"/>
                </a:highlight>
              </a:rPr>
              <a:t>) dan </a:t>
            </a:r>
            <a:r>
              <a:rPr lang="en-US" sz="2400" dirty="0" err="1">
                <a:highlight>
                  <a:srgbClr val="FFFF00"/>
                </a:highlight>
              </a:rPr>
              <a:t>pencegahan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penyakit</a:t>
            </a:r>
            <a:r>
              <a:rPr lang="en-US" sz="2400" dirty="0">
                <a:highlight>
                  <a:srgbClr val="FFFF00"/>
                </a:highlight>
              </a:rPr>
              <a:t> (</a:t>
            </a:r>
            <a:r>
              <a:rPr lang="en-US" sz="2400" i="1" dirty="0" err="1">
                <a:highlight>
                  <a:srgbClr val="FFFF00"/>
                </a:highlight>
              </a:rPr>
              <a:t>Preventif</a:t>
            </a:r>
            <a:r>
              <a:rPr lang="en-US" sz="2400" dirty="0">
                <a:highlight>
                  <a:srgbClr val="FFFF00"/>
                </a:highlight>
              </a:rPr>
              <a:t>) di </a:t>
            </a:r>
            <a:r>
              <a:rPr lang="en-US" sz="2400" dirty="0" err="1">
                <a:highlight>
                  <a:srgbClr val="FFFF00"/>
                </a:highlight>
              </a:rPr>
              <a:t>semua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tingkatan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pencegahan</a:t>
            </a:r>
            <a:r>
              <a:rPr lang="en-US" sz="2400" dirty="0">
                <a:highlight>
                  <a:srgbClr val="FFFF00"/>
                </a:highlight>
              </a:rPr>
              <a:t> (</a:t>
            </a:r>
            <a:r>
              <a:rPr lang="en-US" sz="2400" i="1" dirty="0">
                <a:highlight>
                  <a:srgbClr val="FFFF00"/>
                </a:highlight>
              </a:rPr>
              <a:t>Levels of Prevention</a:t>
            </a:r>
            <a:r>
              <a:rPr lang="en-US" sz="2400" dirty="0">
                <a:highlight>
                  <a:srgbClr val="FFFF00"/>
                </a:highlight>
              </a:rPr>
              <a:t>)</a:t>
            </a:r>
            <a:endParaRPr lang="en-ID" sz="2400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6DBFD-CC81-B5F7-D3F5-4F323A177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9024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679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{60334206-64CC-4AAA-9CD9-85BA6E6D6773}tf33845126_win32</Template>
  <TotalTime>748</TotalTime>
  <Words>2591</Words>
  <Application>Microsoft Office PowerPoint</Application>
  <PresentationFormat>Widescreen</PresentationFormat>
  <Paragraphs>258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Bookman Old Style</vt:lpstr>
      <vt:lpstr>Calibri</vt:lpstr>
      <vt:lpstr>Franklin Gothic Book</vt:lpstr>
      <vt:lpstr>Wingdings</vt:lpstr>
      <vt:lpstr>1_RetrospectVTI</vt:lpstr>
      <vt:lpstr>Keperawatan  Kesehatan Pria </vt:lpstr>
      <vt:lpstr>Outline : </vt:lpstr>
      <vt:lpstr>PowerPoint Presentation</vt:lpstr>
      <vt:lpstr>1. Latar Belakang (Susilowati, 2016)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Tumbuh Kembang Dewasa </vt:lpstr>
      <vt:lpstr>Masa dewasa ditinjau dari 2 sisi :</vt:lpstr>
      <vt:lpstr>PowerPoint Presentation</vt:lpstr>
      <vt:lpstr>PowerPoint Presentation</vt:lpstr>
      <vt:lpstr>3. Indikator utama kesehatan usia dewasa laki-laki (Brown &amp; Bond, 2008)</vt:lpstr>
      <vt:lpstr>PowerPoint Presentation</vt:lpstr>
      <vt:lpstr>4. Faktor yg menghambat  kesehatan laki-laki </vt:lpstr>
      <vt:lpstr>5. Upaya Individu utk mengatasi suatu penyakit dan mempertahankan taraf kesehatan </vt:lpstr>
      <vt:lpstr>PowerPoint Presentation</vt:lpstr>
      <vt:lpstr>Sick Role Behavior </vt:lpstr>
      <vt:lpstr>6. Permasalahan kesehatan penyakit kronik </vt:lpstr>
      <vt:lpstr>7. Prevalensi Penyakit Kronik </vt:lpstr>
      <vt:lpstr>1. Kardiovaskular </vt:lpstr>
      <vt:lpstr>Secara global ……….</vt:lpstr>
      <vt:lpstr>PowerPoint Presentation</vt:lpstr>
      <vt:lpstr>Sehingga menyikapi hal tsb, Maka….</vt:lpstr>
      <vt:lpstr>Apa itu CERDIK ?</vt:lpstr>
      <vt:lpstr>PowerPoint Presentation</vt:lpstr>
      <vt:lpstr>2. Kanker </vt:lpstr>
      <vt:lpstr>SISTEM INFORMASI RUMAH SAKIT (SIRS)</vt:lpstr>
      <vt:lpstr>SIRS pada tahun 2004-2007 mencatat urutan jenis kanker sbg berikut (Rasjidi, 2009):</vt:lpstr>
      <vt:lpstr>3. Obesitas </vt:lpstr>
      <vt:lpstr>Dari publikasi di The Lancet Juni 2016, melaporkan bahwa pada tahun 1980 ditemukan 1.225 miliar orang dewasa di dunia sudah menderita kelebihan berat badan dan Obesitas  </vt:lpstr>
      <vt:lpstr>Fenomena Tahun 2011</vt:lpstr>
      <vt:lpstr>Fenomena Tahun 2013</vt:lpstr>
      <vt:lpstr>4. Diabetes Melitus </vt:lpstr>
      <vt:lpstr>International Diabetes Federation (IDF) tahun 2014</vt:lpstr>
      <vt:lpstr>5. HIV AIDS</vt:lpstr>
      <vt:lpstr>Peran Pemerintah, LSM dan Masyarakat dalam Rangka Pencegahan HIV dan AIDS di Provinsi Jakarta </vt:lpstr>
      <vt:lpstr>a. Pemerintah </vt:lpstr>
      <vt:lpstr>PowerPoint Presentation</vt:lpstr>
      <vt:lpstr>b. LSM </vt:lpstr>
      <vt:lpstr>c. Masyarakat </vt:lpstr>
      <vt:lpstr>6. Prostat </vt:lpstr>
      <vt:lpstr>PowerPoint Presentation</vt:lpstr>
      <vt:lpstr>Faktor yg meningkatkan risiko terjadinya kanker prostat </vt:lpstr>
      <vt:lpstr>PowerPoint Presentation</vt:lpstr>
      <vt:lpstr>Program Pemerintah dalam Menangani Kanker prostat</vt:lpstr>
      <vt:lpstr>7. Testiskular </vt:lpstr>
      <vt:lpstr>Faktor yg meningkatkan  risiko kanker testis </vt:lpstr>
      <vt:lpstr>PowerPoint Presentation</vt:lpstr>
      <vt:lpstr>8. Strategi Promosi Kesehatan (WHO)</vt:lpstr>
      <vt:lpstr>Menurut WHO ……</vt:lpstr>
      <vt:lpstr>PowerPoint Presentation</vt:lpstr>
      <vt:lpstr>Strategi Promosi Kesehatan (Depkes, RI)</vt:lpstr>
      <vt:lpstr>Menurut Depkes RI…..</vt:lpstr>
      <vt:lpstr>PowerPoint Presentation</vt:lpstr>
      <vt:lpstr>9. Tingkat Pencegahan pada Kesehatan Usia Dewasa Laki-laki</vt:lpstr>
      <vt:lpstr>Pencegahan Primer </vt:lpstr>
      <vt:lpstr>Pencegahan Sekunder </vt:lpstr>
      <vt:lpstr>Pencegahan Tersier </vt:lpstr>
      <vt:lpstr>10. Peran Perawat dalam Kesehatan Masyarakat </vt:lpstr>
      <vt:lpstr>PowerPoint Presentation</vt:lpstr>
      <vt:lpstr>PowerPoint Presentation</vt:lpstr>
      <vt:lpstr>___TERIMAKASIH___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Keperawatan  Kesehatan Pria</dc:title>
  <dc:creator>HP</dc:creator>
  <cp:lastModifiedBy>HP</cp:lastModifiedBy>
  <cp:revision>37</cp:revision>
  <dcterms:created xsi:type="dcterms:W3CDTF">2024-12-09T06:54:42Z</dcterms:created>
  <dcterms:modified xsi:type="dcterms:W3CDTF">2024-12-17T08:06:04Z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