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3" r:id="rId17"/>
    <p:sldId id="274" r:id="rId18"/>
    <p:sldId id="275" r:id="rId19"/>
    <p:sldId id="269" r:id="rId20"/>
    <p:sldId id="270" r:id="rId21"/>
  </p:sldIdLst>
  <p:sldSz cx="18288000" cy="10287000"/>
  <p:notesSz cx="6858000" cy="9144000"/>
  <p:embeddedFontLst>
    <p:embeddedFont>
      <p:font typeface="Bobby Jones Condensed" panose="020B0604020202020204" charset="0"/>
      <p:regular r:id="rId22"/>
    </p:embeddedFont>
    <p:embeddedFont>
      <p:font typeface="Bobby Jones Condensed Soft" panose="020B0604020202020204" charset="0"/>
      <p:regular r:id="rId23"/>
    </p:embeddedFont>
    <p:embeddedFont>
      <p:font typeface="Brick Sans" panose="020B0604020202020204" charset="0"/>
      <p:regular r:id="rId24"/>
    </p:embeddedFont>
    <p:embeddedFont>
      <p:font typeface="Clou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447" autoAdjust="0"/>
  </p:normalViewPr>
  <p:slideViewPr>
    <p:cSldViewPr>
      <p:cViewPr varScale="1">
        <p:scale>
          <a:sx n="42" d="100"/>
          <a:sy n="42" d="100"/>
        </p:scale>
        <p:origin x="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svg"/><Relationship Id="rId7" Type="http://schemas.openxmlformats.org/officeDocument/2006/relationships/image" Target="../media/image1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4.svg"/><Relationship Id="rId7" Type="http://schemas.openxmlformats.org/officeDocument/2006/relationships/image" Target="../media/image1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svg"/><Relationship Id="rId5" Type="http://schemas.openxmlformats.org/officeDocument/2006/relationships/image" Target="../media/image22.sv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3347" y="1083175"/>
            <a:ext cx="10890331" cy="3650215"/>
            <a:chOff x="0" y="0"/>
            <a:chExt cx="886129" cy="2970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6129" cy="297012"/>
            </a:xfrm>
            <a:custGeom>
              <a:avLst/>
              <a:gdLst/>
              <a:ahLst/>
              <a:cxnLst/>
              <a:rect l="l" t="t" r="r" b="b"/>
              <a:pathLst>
                <a:path w="886129" h="297012">
                  <a:moveTo>
                    <a:pt x="682929" y="0"/>
                  </a:moveTo>
                  <a:cubicBezTo>
                    <a:pt x="795153" y="0"/>
                    <a:pt x="886129" y="66488"/>
                    <a:pt x="886129" y="148506"/>
                  </a:cubicBezTo>
                  <a:cubicBezTo>
                    <a:pt x="886129" y="230524"/>
                    <a:pt x="795153" y="297012"/>
                    <a:pt x="682929" y="297012"/>
                  </a:cubicBezTo>
                  <a:lnTo>
                    <a:pt x="203200" y="297012"/>
                  </a:lnTo>
                  <a:cubicBezTo>
                    <a:pt x="90976" y="297012"/>
                    <a:pt x="0" y="230524"/>
                    <a:pt x="0" y="148506"/>
                  </a:cubicBezTo>
                  <a:cubicBezTo>
                    <a:pt x="0" y="6648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86129" cy="335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446342" y="254408"/>
            <a:ext cx="6753013" cy="6624016"/>
          </a:xfrm>
          <a:custGeom>
            <a:avLst/>
            <a:gdLst/>
            <a:ahLst/>
            <a:cxnLst/>
            <a:rect l="l" t="t" r="r" b="b"/>
            <a:pathLst>
              <a:path w="6753013" h="6624016">
                <a:moveTo>
                  <a:pt x="0" y="0"/>
                </a:moveTo>
                <a:lnTo>
                  <a:pt x="6753014" y="0"/>
                </a:lnTo>
                <a:lnTo>
                  <a:pt x="6753014" y="6624016"/>
                </a:lnTo>
                <a:lnTo>
                  <a:pt x="0" y="662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50621" y="5311946"/>
            <a:ext cx="7097078" cy="1389698"/>
            <a:chOff x="0" y="0"/>
            <a:chExt cx="9462770" cy="1852930"/>
          </a:xfrm>
        </p:grpSpPr>
        <p:sp>
          <p:nvSpPr>
            <p:cNvPr id="7" name="Freeform 7"/>
            <p:cNvSpPr/>
            <p:nvPr/>
          </p:nvSpPr>
          <p:spPr>
            <a:xfrm>
              <a:off x="44450" y="90198"/>
              <a:ext cx="9371330" cy="1726652"/>
            </a:xfrm>
            <a:custGeom>
              <a:avLst/>
              <a:gdLst/>
              <a:ahLst/>
              <a:cxnLst/>
              <a:rect l="l" t="t" r="r" b="b"/>
              <a:pathLst>
                <a:path w="9371330" h="1726652">
                  <a:moveTo>
                    <a:pt x="789940" y="38657"/>
                  </a:moveTo>
                  <a:cubicBezTo>
                    <a:pt x="3728720" y="10309"/>
                    <a:pt x="4853940" y="0"/>
                    <a:pt x="5769610" y="25771"/>
                  </a:cubicBezTo>
                  <a:cubicBezTo>
                    <a:pt x="6577330" y="48965"/>
                    <a:pt x="7479030" y="95353"/>
                    <a:pt x="8050530" y="146895"/>
                  </a:cubicBezTo>
                  <a:cubicBezTo>
                    <a:pt x="8395970" y="180397"/>
                    <a:pt x="8689340" y="239670"/>
                    <a:pt x="8881110" y="255132"/>
                  </a:cubicBezTo>
                  <a:cubicBezTo>
                    <a:pt x="8982710" y="262864"/>
                    <a:pt x="9050020" y="242247"/>
                    <a:pt x="9114790" y="260287"/>
                  </a:cubicBezTo>
                  <a:cubicBezTo>
                    <a:pt x="9161780" y="273172"/>
                    <a:pt x="9198610" y="286058"/>
                    <a:pt x="9234170" y="324714"/>
                  </a:cubicBezTo>
                  <a:cubicBezTo>
                    <a:pt x="9269730" y="363370"/>
                    <a:pt x="9302750" y="425221"/>
                    <a:pt x="9325610" y="492225"/>
                  </a:cubicBezTo>
                  <a:cubicBezTo>
                    <a:pt x="9347200" y="561807"/>
                    <a:pt x="9361170" y="662313"/>
                    <a:pt x="9366250" y="729318"/>
                  </a:cubicBezTo>
                  <a:cubicBezTo>
                    <a:pt x="9371330" y="775705"/>
                    <a:pt x="9370060" y="806630"/>
                    <a:pt x="9366250" y="855595"/>
                  </a:cubicBezTo>
                  <a:cubicBezTo>
                    <a:pt x="9358630" y="922600"/>
                    <a:pt x="9343390" y="1023106"/>
                    <a:pt x="9320530" y="1087534"/>
                  </a:cubicBezTo>
                  <a:cubicBezTo>
                    <a:pt x="9296400" y="1154538"/>
                    <a:pt x="9262110" y="1213811"/>
                    <a:pt x="9226550" y="1249890"/>
                  </a:cubicBezTo>
                  <a:cubicBezTo>
                    <a:pt x="9190990" y="1288547"/>
                    <a:pt x="9154160" y="1291124"/>
                    <a:pt x="9105900" y="1306587"/>
                  </a:cubicBezTo>
                  <a:cubicBezTo>
                    <a:pt x="9033510" y="1327203"/>
                    <a:pt x="8961120" y="1332357"/>
                    <a:pt x="8835390" y="1342666"/>
                  </a:cubicBezTo>
                  <a:cubicBezTo>
                    <a:pt x="8543290" y="1368437"/>
                    <a:pt x="7693660" y="1376168"/>
                    <a:pt x="7381240" y="1396785"/>
                  </a:cubicBezTo>
                  <a:cubicBezTo>
                    <a:pt x="7232650" y="1407093"/>
                    <a:pt x="7162800" y="1407093"/>
                    <a:pt x="7052310" y="1427710"/>
                  </a:cubicBezTo>
                  <a:cubicBezTo>
                    <a:pt x="6939280" y="1450904"/>
                    <a:pt x="6818630" y="1512754"/>
                    <a:pt x="6710680" y="1533371"/>
                  </a:cubicBezTo>
                  <a:cubicBezTo>
                    <a:pt x="6611620" y="1553987"/>
                    <a:pt x="6574790" y="1556564"/>
                    <a:pt x="6426200" y="1564296"/>
                  </a:cubicBezTo>
                  <a:cubicBezTo>
                    <a:pt x="5892800" y="1592644"/>
                    <a:pt x="3429000" y="1530794"/>
                    <a:pt x="2757170" y="1577181"/>
                  </a:cubicBezTo>
                  <a:cubicBezTo>
                    <a:pt x="2501900" y="1595221"/>
                    <a:pt x="2459990" y="1633877"/>
                    <a:pt x="2228850" y="1649340"/>
                  </a:cubicBezTo>
                  <a:cubicBezTo>
                    <a:pt x="1785620" y="1680265"/>
                    <a:pt x="558800" y="1726653"/>
                    <a:pt x="290830" y="1659648"/>
                  </a:cubicBezTo>
                  <a:cubicBezTo>
                    <a:pt x="219710" y="1644186"/>
                    <a:pt x="196850" y="1636454"/>
                    <a:pt x="157480" y="1592644"/>
                  </a:cubicBezTo>
                  <a:cubicBezTo>
                    <a:pt x="118110" y="1551410"/>
                    <a:pt x="80010" y="1481829"/>
                    <a:pt x="54610" y="1409670"/>
                  </a:cubicBezTo>
                  <a:cubicBezTo>
                    <a:pt x="29210" y="1334934"/>
                    <a:pt x="11430" y="1237005"/>
                    <a:pt x="6350" y="1146807"/>
                  </a:cubicBezTo>
                  <a:cubicBezTo>
                    <a:pt x="0" y="1059186"/>
                    <a:pt x="11430" y="943216"/>
                    <a:pt x="22860" y="871058"/>
                  </a:cubicBezTo>
                  <a:cubicBezTo>
                    <a:pt x="30480" y="819516"/>
                    <a:pt x="38100" y="788591"/>
                    <a:pt x="54610" y="747357"/>
                  </a:cubicBezTo>
                  <a:cubicBezTo>
                    <a:pt x="77470" y="688084"/>
                    <a:pt x="125730" y="600463"/>
                    <a:pt x="157480" y="561807"/>
                  </a:cubicBezTo>
                  <a:cubicBezTo>
                    <a:pt x="180340" y="533459"/>
                    <a:pt x="199390" y="523150"/>
                    <a:pt x="222250" y="512842"/>
                  </a:cubicBezTo>
                  <a:cubicBezTo>
                    <a:pt x="243840" y="499956"/>
                    <a:pt x="266700" y="494802"/>
                    <a:pt x="290830" y="494802"/>
                  </a:cubicBezTo>
                  <a:cubicBezTo>
                    <a:pt x="318770" y="497379"/>
                    <a:pt x="353060" y="505111"/>
                    <a:pt x="382270" y="525727"/>
                  </a:cubicBezTo>
                  <a:cubicBezTo>
                    <a:pt x="411480" y="546344"/>
                    <a:pt x="440690" y="577269"/>
                    <a:pt x="464820" y="613348"/>
                  </a:cubicBezTo>
                  <a:cubicBezTo>
                    <a:pt x="488950" y="652005"/>
                    <a:pt x="511810" y="700970"/>
                    <a:pt x="528320" y="749934"/>
                  </a:cubicBezTo>
                  <a:cubicBezTo>
                    <a:pt x="546100" y="801476"/>
                    <a:pt x="558800" y="863326"/>
                    <a:pt x="567690" y="922600"/>
                  </a:cubicBezTo>
                  <a:cubicBezTo>
                    <a:pt x="575310" y="981873"/>
                    <a:pt x="579120" y="1046300"/>
                    <a:pt x="577850" y="1110727"/>
                  </a:cubicBezTo>
                  <a:cubicBezTo>
                    <a:pt x="575310" y="1172578"/>
                    <a:pt x="568960" y="1237005"/>
                    <a:pt x="557530" y="1293701"/>
                  </a:cubicBezTo>
                  <a:cubicBezTo>
                    <a:pt x="546100" y="1350397"/>
                    <a:pt x="529590" y="1407093"/>
                    <a:pt x="509270" y="1456058"/>
                  </a:cubicBezTo>
                  <a:cubicBezTo>
                    <a:pt x="490220" y="1502446"/>
                    <a:pt x="464820" y="1546256"/>
                    <a:pt x="439420" y="1577181"/>
                  </a:cubicBezTo>
                  <a:cubicBezTo>
                    <a:pt x="412750" y="1608106"/>
                    <a:pt x="382270" y="1633877"/>
                    <a:pt x="353060" y="1646763"/>
                  </a:cubicBezTo>
                  <a:cubicBezTo>
                    <a:pt x="322580" y="1659648"/>
                    <a:pt x="289560" y="1664802"/>
                    <a:pt x="260350" y="1657071"/>
                  </a:cubicBezTo>
                  <a:cubicBezTo>
                    <a:pt x="229870" y="1649340"/>
                    <a:pt x="198120" y="1631300"/>
                    <a:pt x="170180" y="1605530"/>
                  </a:cubicBezTo>
                  <a:cubicBezTo>
                    <a:pt x="142240" y="1579758"/>
                    <a:pt x="115570" y="1543679"/>
                    <a:pt x="93980" y="1499869"/>
                  </a:cubicBezTo>
                  <a:cubicBezTo>
                    <a:pt x="71120" y="1458635"/>
                    <a:pt x="52070" y="1404516"/>
                    <a:pt x="36830" y="1350397"/>
                  </a:cubicBezTo>
                  <a:cubicBezTo>
                    <a:pt x="22860" y="1296278"/>
                    <a:pt x="12700" y="1234428"/>
                    <a:pt x="7620" y="1172578"/>
                  </a:cubicBezTo>
                  <a:cubicBezTo>
                    <a:pt x="2540" y="1110727"/>
                    <a:pt x="2540" y="1043723"/>
                    <a:pt x="7620" y="984450"/>
                  </a:cubicBezTo>
                  <a:cubicBezTo>
                    <a:pt x="12700" y="922600"/>
                    <a:pt x="22860" y="860749"/>
                    <a:pt x="36830" y="804053"/>
                  </a:cubicBezTo>
                  <a:cubicBezTo>
                    <a:pt x="52070" y="749934"/>
                    <a:pt x="71120" y="698393"/>
                    <a:pt x="93980" y="654582"/>
                  </a:cubicBezTo>
                  <a:cubicBezTo>
                    <a:pt x="115570" y="613348"/>
                    <a:pt x="142240" y="574692"/>
                    <a:pt x="170180" y="548921"/>
                  </a:cubicBezTo>
                  <a:cubicBezTo>
                    <a:pt x="198120" y="523150"/>
                    <a:pt x="229870" y="505111"/>
                    <a:pt x="260350" y="499956"/>
                  </a:cubicBezTo>
                  <a:cubicBezTo>
                    <a:pt x="290830" y="492225"/>
                    <a:pt x="322580" y="494802"/>
                    <a:pt x="353060" y="510265"/>
                  </a:cubicBezTo>
                  <a:cubicBezTo>
                    <a:pt x="382270" y="523150"/>
                    <a:pt x="412750" y="546344"/>
                    <a:pt x="439420" y="579846"/>
                  </a:cubicBezTo>
                  <a:cubicBezTo>
                    <a:pt x="464820" y="610771"/>
                    <a:pt x="490220" y="654582"/>
                    <a:pt x="509270" y="700970"/>
                  </a:cubicBezTo>
                  <a:cubicBezTo>
                    <a:pt x="529590" y="747357"/>
                    <a:pt x="546100" y="804053"/>
                    <a:pt x="557530" y="863326"/>
                  </a:cubicBezTo>
                  <a:cubicBezTo>
                    <a:pt x="568960" y="920023"/>
                    <a:pt x="575310" y="984450"/>
                    <a:pt x="577850" y="1046300"/>
                  </a:cubicBezTo>
                  <a:cubicBezTo>
                    <a:pt x="579120" y="1108150"/>
                    <a:pt x="575310" y="1175155"/>
                    <a:pt x="567690" y="1234428"/>
                  </a:cubicBezTo>
                  <a:cubicBezTo>
                    <a:pt x="558800" y="1293701"/>
                    <a:pt x="546100" y="1352974"/>
                    <a:pt x="528320" y="1404516"/>
                  </a:cubicBezTo>
                  <a:cubicBezTo>
                    <a:pt x="511810" y="1456058"/>
                    <a:pt x="488950" y="1505023"/>
                    <a:pt x="464820" y="1541102"/>
                  </a:cubicBezTo>
                  <a:cubicBezTo>
                    <a:pt x="440690" y="1579758"/>
                    <a:pt x="411480" y="1610683"/>
                    <a:pt x="382270" y="1628723"/>
                  </a:cubicBezTo>
                  <a:cubicBezTo>
                    <a:pt x="353060" y="1649340"/>
                    <a:pt x="318770" y="1659648"/>
                    <a:pt x="290830" y="1659648"/>
                  </a:cubicBezTo>
                  <a:cubicBezTo>
                    <a:pt x="266700" y="1662225"/>
                    <a:pt x="247650" y="1659648"/>
                    <a:pt x="222250" y="1644186"/>
                  </a:cubicBezTo>
                  <a:cubicBezTo>
                    <a:pt x="186690" y="1620992"/>
                    <a:pt x="129540" y="1561719"/>
                    <a:pt x="100330" y="1512754"/>
                  </a:cubicBezTo>
                  <a:cubicBezTo>
                    <a:pt x="80010" y="1481829"/>
                    <a:pt x="68580" y="1456058"/>
                    <a:pt x="54610" y="1409670"/>
                  </a:cubicBezTo>
                  <a:cubicBezTo>
                    <a:pt x="35560" y="1342666"/>
                    <a:pt x="11430" y="1237005"/>
                    <a:pt x="6350" y="1149384"/>
                  </a:cubicBezTo>
                  <a:cubicBezTo>
                    <a:pt x="0" y="1059186"/>
                    <a:pt x="6350" y="956102"/>
                    <a:pt x="22860" y="871058"/>
                  </a:cubicBezTo>
                  <a:cubicBezTo>
                    <a:pt x="38100" y="786014"/>
                    <a:pt x="67310" y="700970"/>
                    <a:pt x="100330" y="641696"/>
                  </a:cubicBezTo>
                  <a:cubicBezTo>
                    <a:pt x="133350" y="582423"/>
                    <a:pt x="186690" y="536036"/>
                    <a:pt x="222250" y="512842"/>
                  </a:cubicBezTo>
                  <a:cubicBezTo>
                    <a:pt x="247650" y="497379"/>
                    <a:pt x="251460" y="499956"/>
                    <a:pt x="290830" y="494802"/>
                  </a:cubicBezTo>
                  <a:cubicBezTo>
                    <a:pt x="500380" y="469031"/>
                    <a:pt x="1833880" y="523150"/>
                    <a:pt x="2299970" y="502533"/>
                  </a:cubicBezTo>
                  <a:cubicBezTo>
                    <a:pt x="2548890" y="492225"/>
                    <a:pt x="2600960" y="461300"/>
                    <a:pt x="2871470" y="448414"/>
                  </a:cubicBezTo>
                  <a:cubicBezTo>
                    <a:pt x="3531870" y="417489"/>
                    <a:pt x="5725160" y="469031"/>
                    <a:pt x="6280150" y="453569"/>
                  </a:cubicBezTo>
                  <a:cubicBezTo>
                    <a:pt x="6459220" y="448414"/>
                    <a:pt x="6526530" y="453569"/>
                    <a:pt x="6637020" y="432952"/>
                  </a:cubicBezTo>
                  <a:cubicBezTo>
                    <a:pt x="6731000" y="414912"/>
                    <a:pt x="6807200" y="368525"/>
                    <a:pt x="6899910" y="345331"/>
                  </a:cubicBezTo>
                  <a:cubicBezTo>
                    <a:pt x="7005320" y="322137"/>
                    <a:pt x="7077710" y="311829"/>
                    <a:pt x="7235190" y="298943"/>
                  </a:cubicBezTo>
                  <a:cubicBezTo>
                    <a:pt x="7607300" y="268018"/>
                    <a:pt x="8863330" y="195859"/>
                    <a:pt x="9114790" y="260287"/>
                  </a:cubicBezTo>
                  <a:cubicBezTo>
                    <a:pt x="9179560" y="275749"/>
                    <a:pt x="9198610" y="286058"/>
                    <a:pt x="9234170" y="324714"/>
                  </a:cubicBezTo>
                  <a:cubicBezTo>
                    <a:pt x="9268460" y="363370"/>
                    <a:pt x="9302750" y="425221"/>
                    <a:pt x="9325610" y="492225"/>
                  </a:cubicBezTo>
                  <a:cubicBezTo>
                    <a:pt x="9347200" y="561807"/>
                    <a:pt x="9361170" y="662313"/>
                    <a:pt x="9366250" y="729318"/>
                  </a:cubicBezTo>
                  <a:cubicBezTo>
                    <a:pt x="9371330" y="775705"/>
                    <a:pt x="9370060" y="806630"/>
                    <a:pt x="9366250" y="855595"/>
                  </a:cubicBezTo>
                  <a:cubicBezTo>
                    <a:pt x="9358630" y="922600"/>
                    <a:pt x="9343390" y="1023106"/>
                    <a:pt x="9320530" y="1087534"/>
                  </a:cubicBezTo>
                  <a:cubicBezTo>
                    <a:pt x="9296400" y="1154538"/>
                    <a:pt x="9262110" y="1213811"/>
                    <a:pt x="9226550" y="1249890"/>
                  </a:cubicBezTo>
                  <a:cubicBezTo>
                    <a:pt x="9190990" y="1288547"/>
                    <a:pt x="9166860" y="1298855"/>
                    <a:pt x="9105900" y="1306587"/>
                  </a:cubicBezTo>
                  <a:cubicBezTo>
                    <a:pt x="8926830" y="1332357"/>
                    <a:pt x="8308340" y="1162269"/>
                    <a:pt x="8027670" y="1128767"/>
                  </a:cubicBezTo>
                  <a:cubicBezTo>
                    <a:pt x="7848600" y="1108150"/>
                    <a:pt x="7764780" y="1102996"/>
                    <a:pt x="7588250" y="1097842"/>
                  </a:cubicBezTo>
                  <a:cubicBezTo>
                    <a:pt x="7317740" y="1090111"/>
                    <a:pt x="6883400" y="1118459"/>
                    <a:pt x="6563360" y="1115882"/>
                  </a:cubicBezTo>
                  <a:cubicBezTo>
                    <a:pt x="6282690" y="1110727"/>
                    <a:pt x="6117590" y="1090111"/>
                    <a:pt x="5769610" y="1082379"/>
                  </a:cubicBezTo>
                  <a:cubicBezTo>
                    <a:pt x="5100320" y="1072071"/>
                    <a:pt x="3728720" y="1100419"/>
                    <a:pt x="2839720" y="1097842"/>
                  </a:cubicBezTo>
                  <a:cubicBezTo>
                    <a:pt x="2095500" y="1095265"/>
                    <a:pt x="1054100" y="1139076"/>
                    <a:pt x="789940" y="1072071"/>
                  </a:cubicBezTo>
                  <a:cubicBezTo>
                    <a:pt x="725170" y="1056608"/>
                    <a:pt x="702310" y="1041146"/>
                    <a:pt x="671830" y="1012798"/>
                  </a:cubicBezTo>
                  <a:cubicBezTo>
                    <a:pt x="650240" y="994758"/>
                    <a:pt x="637540" y="976719"/>
                    <a:pt x="621030" y="943216"/>
                  </a:cubicBezTo>
                  <a:cubicBezTo>
                    <a:pt x="596900" y="894252"/>
                    <a:pt x="565150" y="814362"/>
                    <a:pt x="551180" y="739626"/>
                  </a:cubicBezTo>
                  <a:cubicBezTo>
                    <a:pt x="537210" y="664890"/>
                    <a:pt x="534670" y="559230"/>
                    <a:pt x="537210" y="492225"/>
                  </a:cubicBezTo>
                  <a:cubicBezTo>
                    <a:pt x="538480" y="445837"/>
                    <a:pt x="542290" y="414912"/>
                    <a:pt x="551180" y="371102"/>
                  </a:cubicBezTo>
                  <a:cubicBezTo>
                    <a:pt x="565150" y="309251"/>
                    <a:pt x="591820" y="221630"/>
                    <a:pt x="621030" y="167511"/>
                  </a:cubicBezTo>
                  <a:cubicBezTo>
                    <a:pt x="650240" y="113392"/>
                    <a:pt x="697230" y="72159"/>
                    <a:pt x="728980" y="51542"/>
                  </a:cubicBezTo>
                  <a:cubicBezTo>
                    <a:pt x="751840" y="38657"/>
                    <a:pt x="789940" y="38657"/>
                    <a:pt x="789940" y="38657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sp>
        <p:nvSpPr>
          <p:cNvPr id="8" name="Freeform 8"/>
          <p:cNvSpPr/>
          <p:nvPr/>
        </p:nvSpPr>
        <p:spPr>
          <a:xfrm>
            <a:off x="10517045" y="6563789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13868" y="4040774"/>
            <a:ext cx="6779026" cy="9063533"/>
          </a:xfrm>
          <a:custGeom>
            <a:avLst/>
            <a:gdLst/>
            <a:ahLst/>
            <a:cxnLst/>
            <a:rect l="l" t="t" r="r" b="b"/>
            <a:pathLst>
              <a:path w="6779026" h="9063533">
                <a:moveTo>
                  <a:pt x="0" y="0"/>
                </a:moveTo>
                <a:lnTo>
                  <a:pt x="6779026" y="0"/>
                </a:lnTo>
                <a:lnTo>
                  <a:pt x="6779026" y="9063534"/>
                </a:lnTo>
                <a:lnTo>
                  <a:pt x="0" y="9063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37420">
            <a:off x="81195" y="165769"/>
            <a:ext cx="3449887" cy="3510784"/>
          </a:xfrm>
          <a:custGeom>
            <a:avLst/>
            <a:gdLst/>
            <a:ahLst/>
            <a:cxnLst/>
            <a:rect l="l" t="t" r="r" b="b"/>
            <a:pathLst>
              <a:path w="3449887" h="3510784">
                <a:moveTo>
                  <a:pt x="0" y="0"/>
                </a:moveTo>
                <a:lnTo>
                  <a:pt x="3449887" y="0"/>
                </a:lnTo>
                <a:lnTo>
                  <a:pt x="3449887" y="3510784"/>
                </a:lnTo>
                <a:lnTo>
                  <a:pt x="0" y="3510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290864">
            <a:off x="4709904" y="646738"/>
            <a:ext cx="1233607" cy="1842304"/>
          </a:xfrm>
          <a:custGeom>
            <a:avLst/>
            <a:gdLst/>
            <a:ahLst/>
            <a:cxnLst/>
            <a:rect l="l" t="t" r="r" b="b"/>
            <a:pathLst>
              <a:path w="1233607" h="1842304">
                <a:moveTo>
                  <a:pt x="0" y="0"/>
                </a:moveTo>
                <a:lnTo>
                  <a:pt x="1233607" y="0"/>
                </a:lnTo>
                <a:lnTo>
                  <a:pt x="1233607" y="1842304"/>
                </a:lnTo>
                <a:lnTo>
                  <a:pt x="0" y="1842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630392">
            <a:off x="1573800" y="3900342"/>
            <a:ext cx="893382" cy="2373492"/>
          </a:xfrm>
          <a:custGeom>
            <a:avLst/>
            <a:gdLst/>
            <a:ahLst/>
            <a:cxnLst/>
            <a:rect l="l" t="t" r="r" b="b"/>
            <a:pathLst>
              <a:path w="893382" h="2373492">
                <a:moveTo>
                  <a:pt x="0" y="0"/>
                </a:moveTo>
                <a:lnTo>
                  <a:pt x="893382" y="0"/>
                </a:lnTo>
                <a:lnTo>
                  <a:pt x="893382" y="2373492"/>
                </a:lnTo>
                <a:lnTo>
                  <a:pt x="0" y="2373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449217">
            <a:off x="16578850" y="1219868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04097">
            <a:off x="11425825" y="7724769"/>
            <a:ext cx="1208105" cy="2057400"/>
          </a:xfrm>
          <a:custGeom>
            <a:avLst/>
            <a:gdLst/>
            <a:ahLst/>
            <a:cxnLst/>
            <a:rect l="l" t="t" r="r" b="b"/>
            <a:pathLst>
              <a:path w="1208105" h="2057400">
                <a:moveTo>
                  <a:pt x="0" y="0"/>
                </a:moveTo>
                <a:lnTo>
                  <a:pt x="1208105" y="0"/>
                </a:lnTo>
                <a:lnTo>
                  <a:pt x="1208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016810" y="6670834"/>
            <a:ext cx="157210" cy="153260"/>
            <a:chOff x="0" y="0"/>
            <a:chExt cx="252730" cy="246380"/>
          </a:xfrm>
        </p:grpSpPr>
        <p:sp>
          <p:nvSpPr>
            <p:cNvPr id="16" name="Freeform 16"/>
            <p:cNvSpPr/>
            <p:nvPr/>
          </p:nvSpPr>
          <p:spPr>
            <a:xfrm>
              <a:off x="49530" y="49530"/>
              <a:ext cx="149860" cy="154940"/>
            </a:xfrm>
            <a:custGeom>
              <a:avLst/>
              <a:gdLst/>
              <a:ahLst/>
              <a:cxnLst/>
              <a:rect l="l" t="t" r="r" b="b"/>
              <a:pathLst>
                <a:path w="149860" h="154940">
                  <a:moveTo>
                    <a:pt x="149860" y="53340"/>
                  </a:moveTo>
                  <a:cubicBezTo>
                    <a:pt x="146050" y="107950"/>
                    <a:pt x="127000" y="137160"/>
                    <a:pt x="107950" y="146050"/>
                  </a:cubicBezTo>
                  <a:cubicBezTo>
                    <a:pt x="88900" y="154940"/>
                    <a:pt x="54610" y="148590"/>
                    <a:pt x="38100" y="140970"/>
                  </a:cubicBezTo>
                  <a:cubicBezTo>
                    <a:pt x="25400" y="135890"/>
                    <a:pt x="17780" y="125730"/>
                    <a:pt x="11430" y="115570"/>
                  </a:cubicBezTo>
                  <a:cubicBezTo>
                    <a:pt x="5080" y="105410"/>
                    <a:pt x="0" y="93980"/>
                    <a:pt x="1270" y="81280"/>
                  </a:cubicBezTo>
                  <a:cubicBezTo>
                    <a:pt x="2540" y="62230"/>
                    <a:pt x="16510" y="29210"/>
                    <a:pt x="30480" y="16510"/>
                  </a:cubicBezTo>
                  <a:cubicBezTo>
                    <a:pt x="39370" y="7620"/>
                    <a:pt x="49530" y="2540"/>
                    <a:pt x="63500" y="1270"/>
                  </a:cubicBezTo>
                  <a:cubicBezTo>
                    <a:pt x="81280" y="0"/>
                    <a:pt x="130810" y="22860"/>
                    <a:pt x="130810" y="2286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7403742" y="1173064"/>
            <a:ext cx="466216" cy="594312"/>
            <a:chOff x="0" y="0"/>
            <a:chExt cx="739230" cy="942340"/>
          </a:xfrm>
        </p:grpSpPr>
        <p:sp>
          <p:nvSpPr>
            <p:cNvPr id="18" name="Freeform 18"/>
            <p:cNvSpPr/>
            <p:nvPr/>
          </p:nvSpPr>
          <p:spPr>
            <a:xfrm>
              <a:off x="56294" y="49530"/>
              <a:ext cx="629605" cy="843280"/>
            </a:xfrm>
            <a:custGeom>
              <a:avLst/>
              <a:gdLst/>
              <a:ahLst/>
              <a:cxnLst/>
              <a:rect l="l" t="t" r="r" b="b"/>
              <a:pathLst>
                <a:path w="629605" h="843280">
                  <a:moveTo>
                    <a:pt x="431094" y="791210"/>
                  </a:moveTo>
                  <a:cubicBezTo>
                    <a:pt x="185178" y="347980"/>
                    <a:pt x="25184" y="173990"/>
                    <a:pt x="5926" y="105410"/>
                  </a:cubicBezTo>
                  <a:cubicBezTo>
                    <a:pt x="0" y="81280"/>
                    <a:pt x="2963" y="67310"/>
                    <a:pt x="10370" y="52070"/>
                  </a:cubicBezTo>
                  <a:cubicBezTo>
                    <a:pt x="17777" y="36830"/>
                    <a:pt x="32591" y="20320"/>
                    <a:pt x="50369" y="12700"/>
                  </a:cubicBezTo>
                  <a:cubicBezTo>
                    <a:pt x="74071" y="3810"/>
                    <a:pt x="118514" y="1270"/>
                    <a:pt x="142217" y="8890"/>
                  </a:cubicBezTo>
                  <a:cubicBezTo>
                    <a:pt x="161475" y="15240"/>
                    <a:pt x="177771" y="31750"/>
                    <a:pt x="186660" y="46990"/>
                  </a:cubicBezTo>
                  <a:cubicBezTo>
                    <a:pt x="195548" y="60960"/>
                    <a:pt x="199992" y="81280"/>
                    <a:pt x="195548" y="99060"/>
                  </a:cubicBezTo>
                  <a:cubicBezTo>
                    <a:pt x="188141" y="119380"/>
                    <a:pt x="161475" y="149860"/>
                    <a:pt x="139254" y="160020"/>
                  </a:cubicBezTo>
                  <a:cubicBezTo>
                    <a:pt x="121477" y="168910"/>
                    <a:pt x="96293" y="168910"/>
                    <a:pt x="77034" y="165100"/>
                  </a:cubicBezTo>
                  <a:cubicBezTo>
                    <a:pt x="57776" y="161290"/>
                    <a:pt x="37036" y="149860"/>
                    <a:pt x="25184" y="137160"/>
                  </a:cubicBezTo>
                  <a:cubicBezTo>
                    <a:pt x="11852" y="124460"/>
                    <a:pt x="1482" y="105410"/>
                    <a:pt x="2963" y="87630"/>
                  </a:cubicBezTo>
                  <a:cubicBezTo>
                    <a:pt x="4444" y="66040"/>
                    <a:pt x="23703" y="31750"/>
                    <a:pt x="42961" y="17780"/>
                  </a:cubicBezTo>
                  <a:cubicBezTo>
                    <a:pt x="57776" y="6350"/>
                    <a:pt x="79997" y="0"/>
                    <a:pt x="100737" y="1270"/>
                  </a:cubicBezTo>
                  <a:cubicBezTo>
                    <a:pt x="125921" y="3810"/>
                    <a:pt x="151105" y="13970"/>
                    <a:pt x="180734" y="39370"/>
                  </a:cubicBezTo>
                  <a:cubicBezTo>
                    <a:pt x="248879" y="95250"/>
                    <a:pt x="355542" y="278130"/>
                    <a:pt x="431094" y="394970"/>
                  </a:cubicBezTo>
                  <a:cubicBezTo>
                    <a:pt x="500721" y="504190"/>
                    <a:pt x="595532" y="650240"/>
                    <a:pt x="617754" y="717550"/>
                  </a:cubicBezTo>
                  <a:cubicBezTo>
                    <a:pt x="626642" y="745490"/>
                    <a:pt x="629605" y="760730"/>
                    <a:pt x="623680" y="779780"/>
                  </a:cubicBezTo>
                  <a:cubicBezTo>
                    <a:pt x="616272" y="798830"/>
                    <a:pt x="598495" y="819150"/>
                    <a:pt x="579237" y="829310"/>
                  </a:cubicBezTo>
                  <a:cubicBezTo>
                    <a:pt x="559978" y="839470"/>
                    <a:pt x="527387" y="843280"/>
                    <a:pt x="506647" y="842010"/>
                  </a:cubicBezTo>
                  <a:cubicBezTo>
                    <a:pt x="490351" y="839470"/>
                    <a:pt x="474056" y="833120"/>
                    <a:pt x="462204" y="824230"/>
                  </a:cubicBezTo>
                  <a:cubicBezTo>
                    <a:pt x="448872" y="816610"/>
                    <a:pt x="431094" y="791210"/>
                    <a:pt x="431094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7869958" y="1209609"/>
            <a:ext cx="363934" cy="557768"/>
            <a:chOff x="0" y="0"/>
            <a:chExt cx="467360" cy="716280"/>
          </a:xfrm>
        </p:grpSpPr>
        <p:sp>
          <p:nvSpPr>
            <p:cNvPr id="20" name="Freeform 20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7175537" y="1567890"/>
            <a:ext cx="461313" cy="398973"/>
            <a:chOff x="0" y="0"/>
            <a:chExt cx="563880" cy="487680"/>
          </a:xfrm>
        </p:grpSpPr>
        <p:sp>
          <p:nvSpPr>
            <p:cNvPr id="22" name="Freeform 22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 rot="9608112">
            <a:off x="13355015" y="3631326"/>
            <a:ext cx="518370" cy="778486"/>
            <a:chOff x="0" y="0"/>
            <a:chExt cx="627475" cy="942340"/>
          </a:xfrm>
        </p:grpSpPr>
        <p:sp>
          <p:nvSpPr>
            <p:cNvPr id="24" name="Freeform 24"/>
            <p:cNvSpPr/>
            <p:nvPr/>
          </p:nvSpPr>
          <p:spPr>
            <a:xfrm>
              <a:off x="47784" y="49530"/>
              <a:ext cx="534422" cy="843280"/>
            </a:xfrm>
            <a:custGeom>
              <a:avLst/>
              <a:gdLst/>
              <a:ahLst/>
              <a:cxnLst/>
              <a:rect l="l" t="t" r="r" b="b"/>
              <a:pathLst>
                <a:path w="534422" h="843280">
                  <a:moveTo>
                    <a:pt x="365922" y="791210"/>
                  </a:moveTo>
                  <a:cubicBezTo>
                    <a:pt x="157183" y="347980"/>
                    <a:pt x="21377" y="173990"/>
                    <a:pt x="5030" y="105410"/>
                  </a:cubicBezTo>
                  <a:cubicBezTo>
                    <a:pt x="0" y="81280"/>
                    <a:pt x="2515" y="67310"/>
                    <a:pt x="8802" y="52070"/>
                  </a:cubicBezTo>
                  <a:cubicBezTo>
                    <a:pt x="15089" y="36830"/>
                    <a:pt x="27664" y="20320"/>
                    <a:pt x="42753" y="12700"/>
                  </a:cubicBezTo>
                  <a:cubicBezTo>
                    <a:pt x="62873" y="3810"/>
                    <a:pt x="100597" y="1270"/>
                    <a:pt x="120716" y="8890"/>
                  </a:cubicBezTo>
                  <a:cubicBezTo>
                    <a:pt x="137063" y="15240"/>
                    <a:pt x="150895" y="31750"/>
                    <a:pt x="158440" y="46990"/>
                  </a:cubicBezTo>
                  <a:cubicBezTo>
                    <a:pt x="165985" y="60960"/>
                    <a:pt x="169757" y="81280"/>
                    <a:pt x="165985" y="99060"/>
                  </a:cubicBezTo>
                  <a:cubicBezTo>
                    <a:pt x="159698" y="119380"/>
                    <a:pt x="137063" y="149860"/>
                    <a:pt x="118201" y="160020"/>
                  </a:cubicBezTo>
                  <a:cubicBezTo>
                    <a:pt x="103112" y="168910"/>
                    <a:pt x="81735" y="168910"/>
                    <a:pt x="65388" y="165100"/>
                  </a:cubicBezTo>
                  <a:cubicBezTo>
                    <a:pt x="49041" y="161290"/>
                    <a:pt x="31436" y="149860"/>
                    <a:pt x="21377" y="137160"/>
                  </a:cubicBezTo>
                  <a:cubicBezTo>
                    <a:pt x="10059" y="124460"/>
                    <a:pt x="1257" y="105410"/>
                    <a:pt x="2515" y="87630"/>
                  </a:cubicBezTo>
                  <a:cubicBezTo>
                    <a:pt x="3772" y="66040"/>
                    <a:pt x="20119" y="31750"/>
                    <a:pt x="36466" y="17780"/>
                  </a:cubicBezTo>
                  <a:cubicBezTo>
                    <a:pt x="49041" y="6350"/>
                    <a:pt x="67903" y="0"/>
                    <a:pt x="85507" y="1270"/>
                  </a:cubicBezTo>
                  <a:cubicBezTo>
                    <a:pt x="106884" y="3810"/>
                    <a:pt x="128261" y="13970"/>
                    <a:pt x="153410" y="39370"/>
                  </a:cubicBezTo>
                  <a:cubicBezTo>
                    <a:pt x="211254" y="95250"/>
                    <a:pt x="301791" y="278130"/>
                    <a:pt x="365922" y="394970"/>
                  </a:cubicBezTo>
                  <a:cubicBezTo>
                    <a:pt x="425023" y="504190"/>
                    <a:pt x="505500" y="650240"/>
                    <a:pt x="524362" y="717550"/>
                  </a:cubicBezTo>
                  <a:cubicBezTo>
                    <a:pt x="531907" y="745490"/>
                    <a:pt x="534422" y="760730"/>
                    <a:pt x="529392" y="779780"/>
                  </a:cubicBezTo>
                  <a:cubicBezTo>
                    <a:pt x="523105" y="798830"/>
                    <a:pt x="508015" y="819150"/>
                    <a:pt x="491668" y="829310"/>
                  </a:cubicBezTo>
                  <a:cubicBezTo>
                    <a:pt x="475321" y="839470"/>
                    <a:pt x="447657" y="843280"/>
                    <a:pt x="430052" y="842010"/>
                  </a:cubicBezTo>
                  <a:cubicBezTo>
                    <a:pt x="416220" y="839470"/>
                    <a:pt x="402388" y="833120"/>
                    <a:pt x="392328" y="824230"/>
                  </a:cubicBezTo>
                  <a:cubicBezTo>
                    <a:pt x="381011" y="816610"/>
                    <a:pt x="365922" y="791210"/>
                    <a:pt x="365922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 rot="9608112">
            <a:off x="12918397" y="3765719"/>
            <a:ext cx="394666" cy="604869"/>
            <a:chOff x="0" y="0"/>
            <a:chExt cx="467360" cy="716280"/>
          </a:xfrm>
        </p:grpSpPr>
        <p:sp>
          <p:nvSpPr>
            <p:cNvPr id="26" name="Freeform 26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 rot="9608112">
            <a:off x="13396185" y="3370695"/>
            <a:ext cx="507979" cy="595506"/>
            <a:chOff x="0" y="0"/>
            <a:chExt cx="563880" cy="661039"/>
          </a:xfrm>
        </p:grpSpPr>
        <p:sp>
          <p:nvSpPr>
            <p:cNvPr id="28" name="Freeform 28"/>
            <p:cNvSpPr/>
            <p:nvPr/>
          </p:nvSpPr>
          <p:spPr>
            <a:xfrm>
              <a:off x="48260" y="67137"/>
              <a:ext cx="466090" cy="526765"/>
            </a:xfrm>
            <a:custGeom>
              <a:avLst/>
              <a:gdLst/>
              <a:ahLst/>
              <a:cxnLst/>
              <a:rect l="l" t="t" r="r" b="b"/>
              <a:pathLst>
                <a:path w="466090" h="526765">
                  <a:moveTo>
                    <a:pt x="304800" y="492336"/>
                  </a:moveTo>
                  <a:cubicBezTo>
                    <a:pt x="91440" y="265104"/>
                    <a:pt x="48260" y="249611"/>
                    <a:pt x="29210" y="227232"/>
                  </a:cubicBezTo>
                  <a:cubicBezTo>
                    <a:pt x="20320" y="215182"/>
                    <a:pt x="16510" y="206574"/>
                    <a:pt x="11430" y="192803"/>
                  </a:cubicBezTo>
                  <a:cubicBezTo>
                    <a:pt x="5080" y="170424"/>
                    <a:pt x="0" y="134273"/>
                    <a:pt x="3810" y="108451"/>
                  </a:cubicBezTo>
                  <a:cubicBezTo>
                    <a:pt x="7620" y="80908"/>
                    <a:pt x="20320" y="51643"/>
                    <a:pt x="35560" y="34429"/>
                  </a:cubicBezTo>
                  <a:cubicBezTo>
                    <a:pt x="50800" y="17214"/>
                    <a:pt x="73660" y="3443"/>
                    <a:pt x="93980" y="1721"/>
                  </a:cubicBezTo>
                  <a:cubicBezTo>
                    <a:pt x="113030" y="0"/>
                    <a:pt x="139700" y="12050"/>
                    <a:pt x="153670" y="24100"/>
                  </a:cubicBezTo>
                  <a:cubicBezTo>
                    <a:pt x="165100" y="30986"/>
                    <a:pt x="171450" y="39593"/>
                    <a:pt x="177800" y="53365"/>
                  </a:cubicBezTo>
                  <a:cubicBezTo>
                    <a:pt x="186690" y="72301"/>
                    <a:pt x="198120" y="106730"/>
                    <a:pt x="198120" y="132552"/>
                  </a:cubicBezTo>
                  <a:cubicBezTo>
                    <a:pt x="198120" y="160095"/>
                    <a:pt x="190500" y="192803"/>
                    <a:pt x="179070" y="213460"/>
                  </a:cubicBezTo>
                  <a:cubicBezTo>
                    <a:pt x="167640" y="235839"/>
                    <a:pt x="143510" y="254775"/>
                    <a:pt x="127000" y="261661"/>
                  </a:cubicBezTo>
                  <a:cubicBezTo>
                    <a:pt x="116840" y="268547"/>
                    <a:pt x="107950" y="270268"/>
                    <a:pt x="96520" y="268547"/>
                  </a:cubicBezTo>
                  <a:cubicBezTo>
                    <a:pt x="78740" y="265104"/>
                    <a:pt x="50800" y="249611"/>
                    <a:pt x="38100" y="237561"/>
                  </a:cubicBezTo>
                  <a:cubicBezTo>
                    <a:pt x="27940" y="227232"/>
                    <a:pt x="21590" y="218625"/>
                    <a:pt x="16510" y="204853"/>
                  </a:cubicBezTo>
                  <a:cubicBezTo>
                    <a:pt x="8890" y="184196"/>
                    <a:pt x="0" y="148045"/>
                    <a:pt x="2540" y="122223"/>
                  </a:cubicBezTo>
                  <a:cubicBezTo>
                    <a:pt x="3810" y="94680"/>
                    <a:pt x="15240" y="63694"/>
                    <a:pt x="27940" y="44758"/>
                  </a:cubicBezTo>
                  <a:cubicBezTo>
                    <a:pt x="41910" y="24100"/>
                    <a:pt x="63500" y="8607"/>
                    <a:pt x="82550" y="3443"/>
                  </a:cubicBezTo>
                  <a:cubicBezTo>
                    <a:pt x="102870" y="0"/>
                    <a:pt x="121920" y="6886"/>
                    <a:pt x="144780" y="17214"/>
                  </a:cubicBezTo>
                  <a:cubicBezTo>
                    <a:pt x="176530" y="30986"/>
                    <a:pt x="212090" y="60251"/>
                    <a:pt x="251460" y="96401"/>
                  </a:cubicBezTo>
                  <a:cubicBezTo>
                    <a:pt x="304800" y="144602"/>
                    <a:pt x="397510" y="239282"/>
                    <a:pt x="431800" y="296090"/>
                  </a:cubicBezTo>
                  <a:cubicBezTo>
                    <a:pt x="449580" y="327076"/>
                    <a:pt x="461010" y="349455"/>
                    <a:pt x="463550" y="376999"/>
                  </a:cubicBezTo>
                  <a:cubicBezTo>
                    <a:pt x="466090" y="406263"/>
                    <a:pt x="457200" y="445857"/>
                    <a:pt x="448310" y="468236"/>
                  </a:cubicBezTo>
                  <a:cubicBezTo>
                    <a:pt x="439420" y="487172"/>
                    <a:pt x="426720" y="500943"/>
                    <a:pt x="414020" y="509551"/>
                  </a:cubicBezTo>
                  <a:cubicBezTo>
                    <a:pt x="400050" y="519879"/>
                    <a:pt x="384810" y="526765"/>
                    <a:pt x="368300" y="525044"/>
                  </a:cubicBezTo>
                  <a:cubicBezTo>
                    <a:pt x="349250" y="523322"/>
                    <a:pt x="304800" y="492336"/>
                    <a:pt x="304800" y="492336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9237424" y="5975985"/>
            <a:ext cx="831532" cy="1108710"/>
            <a:chOff x="0" y="0"/>
            <a:chExt cx="1108710" cy="1478280"/>
          </a:xfrm>
        </p:grpSpPr>
        <p:sp>
          <p:nvSpPr>
            <p:cNvPr id="30" name="Freeform 3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9818512" y="5975985"/>
            <a:ext cx="557776" cy="642624"/>
            <a:chOff x="0" y="0"/>
            <a:chExt cx="1283096" cy="1478280"/>
          </a:xfrm>
        </p:grpSpPr>
        <p:sp>
          <p:nvSpPr>
            <p:cNvPr id="32" name="Freeform 32"/>
            <p:cNvSpPr/>
            <p:nvPr/>
          </p:nvSpPr>
          <p:spPr>
            <a:xfrm>
              <a:off x="44093" y="49530"/>
              <a:ext cx="1180213" cy="1379220"/>
            </a:xfrm>
            <a:custGeom>
              <a:avLst/>
              <a:gdLst/>
              <a:ahLst/>
              <a:cxnLst/>
              <a:rect l="l" t="t" r="r" b="b"/>
              <a:pathLst>
                <a:path w="1180213" h="1379220">
                  <a:moveTo>
                    <a:pt x="582022" y="133350"/>
                  </a:moveTo>
                  <a:cubicBezTo>
                    <a:pt x="539400" y="382270"/>
                    <a:pt x="514414" y="431800"/>
                    <a:pt x="479140" y="481330"/>
                  </a:cubicBezTo>
                  <a:cubicBezTo>
                    <a:pt x="443865" y="532130"/>
                    <a:pt x="402712" y="580390"/>
                    <a:pt x="345392" y="624840"/>
                  </a:cubicBezTo>
                  <a:cubicBezTo>
                    <a:pt x="276314" y="679450"/>
                    <a:pt x="116110" y="787400"/>
                    <a:pt x="82306" y="774700"/>
                  </a:cubicBezTo>
                  <a:cubicBezTo>
                    <a:pt x="66139" y="768350"/>
                    <a:pt x="55850" y="730250"/>
                    <a:pt x="69078" y="716280"/>
                  </a:cubicBezTo>
                  <a:cubicBezTo>
                    <a:pt x="98473" y="684530"/>
                    <a:pt x="335104" y="684530"/>
                    <a:pt x="408591" y="694690"/>
                  </a:cubicBezTo>
                  <a:cubicBezTo>
                    <a:pt x="443866" y="699770"/>
                    <a:pt x="460033" y="707390"/>
                    <a:pt x="486488" y="721360"/>
                  </a:cubicBezTo>
                  <a:cubicBezTo>
                    <a:pt x="524702" y="741680"/>
                    <a:pt x="570264" y="778510"/>
                    <a:pt x="605539" y="814070"/>
                  </a:cubicBezTo>
                  <a:cubicBezTo>
                    <a:pt x="643752" y="852170"/>
                    <a:pt x="676087" y="897890"/>
                    <a:pt x="705482" y="948690"/>
                  </a:cubicBezTo>
                  <a:cubicBezTo>
                    <a:pt x="739286" y="1005840"/>
                    <a:pt x="767212" y="1075690"/>
                    <a:pt x="792197" y="1139190"/>
                  </a:cubicBezTo>
                  <a:cubicBezTo>
                    <a:pt x="815713" y="1198880"/>
                    <a:pt x="846578" y="1282700"/>
                    <a:pt x="848048" y="1318260"/>
                  </a:cubicBezTo>
                  <a:cubicBezTo>
                    <a:pt x="849518" y="1334770"/>
                    <a:pt x="849518" y="1343660"/>
                    <a:pt x="842169" y="1352550"/>
                  </a:cubicBezTo>
                  <a:cubicBezTo>
                    <a:pt x="834820" y="1363980"/>
                    <a:pt x="814244" y="1376680"/>
                    <a:pt x="798076" y="1377950"/>
                  </a:cubicBezTo>
                  <a:cubicBezTo>
                    <a:pt x="783379" y="1379220"/>
                    <a:pt x="762802" y="1376680"/>
                    <a:pt x="749574" y="1360170"/>
                  </a:cubicBezTo>
                  <a:cubicBezTo>
                    <a:pt x="706952" y="1304290"/>
                    <a:pt x="720179" y="924560"/>
                    <a:pt x="739286" y="833120"/>
                  </a:cubicBezTo>
                  <a:cubicBezTo>
                    <a:pt x="746635" y="800100"/>
                    <a:pt x="753984" y="789940"/>
                    <a:pt x="770151" y="768350"/>
                  </a:cubicBezTo>
                  <a:cubicBezTo>
                    <a:pt x="789258" y="741680"/>
                    <a:pt x="824532" y="706120"/>
                    <a:pt x="855397" y="688340"/>
                  </a:cubicBezTo>
                  <a:cubicBezTo>
                    <a:pt x="878913" y="673100"/>
                    <a:pt x="899489" y="668020"/>
                    <a:pt x="930354" y="660400"/>
                  </a:cubicBezTo>
                  <a:cubicBezTo>
                    <a:pt x="978856" y="647700"/>
                    <a:pt x="1078800" y="628650"/>
                    <a:pt x="1118483" y="629920"/>
                  </a:cubicBezTo>
                  <a:cubicBezTo>
                    <a:pt x="1136120" y="631190"/>
                    <a:pt x="1146408" y="635000"/>
                    <a:pt x="1156696" y="641350"/>
                  </a:cubicBezTo>
                  <a:cubicBezTo>
                    <a:pt x="1166985" y="648970"/>
                    <a:pt x="1175803" y="661670"/>
                    <a:pt x="1177273" y="671830"/>
                  </a:cubicBezTo>
                  <a:cubicBezTo>
                    <a:pt x="1180213" y="683260"/>
                    <a:pt x="1177273" y="697230"/>
                    <a:pt x="1169924" y="707390"/>
                  </a:cubicBezTo>
                  <a:cubicBezTo>
                    <a:pt x="1161106" y="717550"/>
                    <a:pt x="1144938" y="727710"/>
                    <a:pt x="1122892" y="730250"/>
                  </a:cubicBezTo>
                  <a:cubicBezTo>
                    <a:pt x="1084679" y="735330"/>
                    <a:pt x="1003842" y="709930"/>
                    <a:pt x="947991" y="697230"/>
                  </a:cubicBezTo>
                  <a:cubicBezTo>
                    <a:pt x="895080" y="685800"/>
                    <a:pt x="845109" y="678180"/>
                    <a:pt x="796607" y="657860"/>
                  </a:cubicBezTo>
                  <a:cubicBezTo>
                    <a:pt x="742226" y="633730"/>
                    <a:pt x="679026" y="596900"/>
                    <a:pt x="640813" y="556260"/>
                  </a:cubicBezTo>
                  <a:cubicBezTo>
                    <a:pt x="604069" y="519430"/>
                    <a:pt x="589371" y="480060"/>
                    <a:pt x="565855" y="430530"/>
                  </a:cubicBezTo>
                  <a:cubicBezTo>
                    <a:pt x="534990" y="361950"/>
                    <a:pt x="487958" y="257810"/>
                    <a:pt x="476200" y="182880"/>
                  </a:cubicBezTo>
                  <a:cubicBezTo>
                    <a:pt x="467382" y="124460"/>
                    <a:pt x="467382" y="46990"/>
                    <a:pt x="483549" y="21590"/>
                  </a:cubicBezTo>
                  <a:cubicBezTo>
                    <a:pt x="490898" y="10160"/>
                    <a:pt x="502656" y="6350"/>
                    <a:pt x="514414" y="2540"/>
                  </a:cubicBezTo>
                  <a:cubicBezTo>
                    <a:pt x="526172" y="0"/>
                    <a:pt x="540869" y="1270"/>
                    <a:pt x="551158" y="5080"/>
                  </a:cubicBezTo>
                  <a:cubicBezTo>
                    <a:pt x="562916" y="8890"/>
                    <a:pt x="574674" y="16510"/>
                    <a:pt x="580553" y="25400"/>
                  </a:cubicBezTo>
                  <a:cubicBezTo>
                    <a:pt x="586432" y="34290"/>
                    <a:pt x="589371" y="46990"/>
                    <a:pt x="587902" y="57150"/>
                  </a:cubicBezTo>
                  <a:cubicBezTo>
                    <a:pt x="586432" y="67310"/>
                    <a:pt x="580553" y="78740"/>
                    <a:pt x="573204" y="86360"/>
                  </a:cubicBezTo>
                  <a:cubicBezTo>
                    <a:pt x="564385" y="93980"/>
                    <a:pt x="552627" y="100330"/>
                    <a:pt x="539400" y="101600"/>
                  </a:cubicBezTo>
                  <a:cubicBezTo>
                    <a:pt x="524702" y="102870"/>
                    <a:pt x="498246" y="95250"/>
                    <a:pt x="487958" y="86360"/>
                  </a:cubicBezTo>
                  <a:cubicBezTo>
                    <a:pt x="477670" y="80010"/>
                    <a:pt x="473261" y="67310"/>
                    <a:pt x="471791" y="57150"/>
                  </a:cubicBezTo>
                  <a:cubicBezTo>
                    <a:pt x="470321" y="46990"/>
                    <a:pt x="471791" y="34290"/>
                    <a:pt x="479140" y="25400"/>
                  </a:cubicBezTo>
                  <a:cubicBezTo>
                    <a:pt x="487958" y="15240"/>
                    <a:pt x="511474" y="2540"/>
                    <a:pt x="526172" y="1270"/>
                  </a:cubicBezTo>
                  <a:cubicBezTo>
                    <a:pt x="539400" y="0"/>
                    <a:pt x="552627" y="3810"/>
                    <a:pt x="562916" y="10160"/>
                  </a:cubicBezTo>
                  <a:cubicBezTo>
                    <a:pt x="573204" y="15240"/>
                    <a:pt x="580553" y="22860"/>
                    <a:pt x="584962" y="35560"/>
                  </a:cubicBezTo>
                  <a:cubicBezTo>
                    <a:pt x="596720" y="62230"/>
                    <a:pt x="583492" y="125730"/>
                    <a:pt x="590841" y="166370"/>
                  </a:cubicBezTo>
                  <a:cubicBezTo>
                    <a:pt x="595250" y="201930"/>
                    <a:pt x="605539" y="228600"/>
                    <a:pt x="618766" y="266700"/>
                  </a:cubicBezTo>
                  <a:cubicBezTo>
                    <a:pt x="636403" y="317500"/>
                    <a:pt x="664329" y="402590"/>
                    <a:pt x="689315" y="443230"/>
                  </a:cubicBezTo>
                  <a:cubicBezTo>
                    <a:pt x="705482" y="468630"/>
                    <a:pt x="717240" y="481330"/>
                    <a:pt x="739286" y="499110"/>
                  </a:cubicBezTo>
                  <a:cubicBezTo>
                    <a:pt x="767212" y="523240"/>
                    <a:pt x="801016" y="551180"/>
                    <a:pt x="849518" y="571500"/>
                  </a:cubicBezTo>
                  <a:cubicBezTo>
                    <a:pt x="923006" y="601980"/>
                    <a:pt x="1097906" y="604520"/>
                    <a:pt x="1144938" y="635000"/>
                  </a:cubicBezTo>
                  <a:cubicBezTo>
                    <a:pt x="1166985" y="648970"/>
                    <a:pt x="1180213" y="669290"/>
                    <a:pt x="1178743" y="684530"/>
                  </a:cubicBezTo>
                  <a:cubicBezTo>
                    <a:pt x="1177273" y="699770"/>
                    <a:pt x="1159636" y="717550"/>
                    <a:pt x="1136120" y="728980"/>
                  </a:cubicBezTo>
                  <a:cubicBezTo>
                    <a:pt x="1097906" y="748030"/>
                    <a:pt x="996493" y="737870"/>
                    <a:pt x="947991" y="759460"/>
                  </a:cubicBezTo>
                  <a:cubicBezTo>
                    <a:pt x="906838" y="777240"/>
                    <a:pt x="874504" y="793750"/>
                    <a:pt x="853927" y="835660"/>
                  </a:cubicBezTo>
                  <a:cubicBezTo>
                    <a:pt x="809834" y="922020"/>
                    <a:pt x="858336" y="1229360"/>
                    <a:pt x="852457" y="1303020"/>
                  </a:cubicBezTo>
                  <a:cubicBezTo>
                    <a:pt x="850988" y="1325880"/>
                    <a:pt x="846578" y="1347470"/>
                    <a:pt x="845109" y="1347470"/>
                  </a:cubicBezTo>
                  <a:cubicBezTo>
                    <a:pt x="842169" y="1347470"/>
                    <a:pt x="834820" y="1297940"/>
                    <a:pt x="836290" y="1297940"/>
                  </a:cubicBezTo>
                  <a:cubicBezTo>
                    <a:pt x="837760" y="1297940"/>
                    <a:pt x="850988" y="1319530"/>
                    <a:pt x="849518" y="1330960"/>
                  </a:cubicBezTo>
                  <a:cubicBezTo>
                    <a:pt x="849518" y="1341120"/>
                    <a:pt x="843639" y="1355090"/>
                    <a:pt x="834820" y="1362710"/>
                  </a:cubicBezTo>
                  <a:cubicBezTo>
                    <a:pt x="826002" y="1370330"/>
                    <a:pt x="811304" y="1377950"/>
                    <a:pt x="798076" y="1377950"/>
                  </a:cubicBezTo>
                  <a:cubicBezTo>
                    <a:pt x="783379" y="1377950"/>
                    <a:pt x="765742" y="1375410"/>
                    <a:pt x="749574" y="1360170"/>
                  </a:cubicBezTo>
                  <a:cubicBezTo>
                    <a:pt x="705482" y="1318260"/>
                    <a:pt x="670208" y="1115060"/>
                    <a:pt x="626115" y="1028700"/>
                  </a:cubicBezTo>
                  <a:cubicBezTo>
                    <a:pt x="596720" y="970280"/>
                    <a:pt x="574674" y="927100"/>
                    <a:pt x="533521" y="886460"/>
                  </a:cubicBezTo>
                  <a:cubicBezTo>
                    <a:pt x="493837" y="847090"/>
                    <a:pt x="445335" y="806450"/>
                    <a:pt x="385075" y="791210"/>
                  </a:cubicBezTo>
                  <a:cubicBezTo>
                    <a:pt x="315997" y="772160"/>
                    <a:pt x="202826" y="805180"/>
                    <a:pt x="135217" y="801370"/>
                  </a:cubicBezTo>
                  <a:cubicBezTo>
                    <a:pt x="89655" y="798830"/>
                    <a:pt x="41153" y="802640"/>
                    <a:pt x="22046" y="784860"/>
                  </a:cubicBezTo>
                  <a:cubicBezTo>
                    <a:pt x="5879" y="770890"/>
                    <a:pt x="0" y="737870"/>
                    <a:pt x="14697" y="713740"/>
                  </a:cubicBezTo>
                  <a:cubicBezTo>
                    <a:pt x="39683" y="665480"/>
                    <a:pt x="202826" y="618490"/>
                    <a:pt x="270434" y="563880"/>
                  </a:cubicBezTo>
                  <a:cubicBezTo>
                    <a:pt x="327755" y="516890"/>
                    <a:pt x="370378" y="463550"/>
                    <a:pt x="402712" y="412750"/>
                  </a:cubicBezTo>
                  <a:cubicBezTo>
                    <a:pt x="432107" y="365760"/>
                    <a:pt x="451214" y="320040"/>
                    <a:pt x="465912" y="270510"/>
                  </a:cubicBezTo>
                  <a:cubicBezTo>
                    <a:pt x="482079" y="218440"/>
                    <a:pt x="465912" y="128270"/>
                    <a:pt x="490898" y="102870"/>
                  </a:cubicBezTo>
                  <a:cubicBezTo>
                    <a:pt x="505595" y="90170"/>
                    <a:pt x="533521" y="86360"/>
                    <a:pt x="548218" y="91440"/>
                  </a:cubicBezTo>
                  <a:cubicBezTo>
                    <a:pt x="562916" y="96520"/>
                    <a:pt x="582022" y="133350"/>
                    <a:pt x="582022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6293100" y="3954096"/>
            <a:ext cx="390470" cy="520627"/>
            <a:chOff x="0" y="0"/>
            <a:chExt cx="1108710" cy="1478280"/>
          </a:xfrm>
        </p:grpSpPr>
        <p:sp>
          <p:nvSpPr>
            <p:cNvPr id="34" name="Freeform 3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9985817" y="6747464"/>
            <a:ext cx="390470" cy="520627"/>
            <a:chOff x="0" y="0"/>
            <a:chExt cx="1108710" cy="1478280"/>
          </a:xfrm>
        </p:grpSpPr>
        <p:sp>
          <p:nvSpPr>
            <p:cNvPr id="36" name="Freeform 3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37" name="TextBox 37"/>
          <p:cNvSpPr txBox="1"/>
          <p:nvPr/>
        </p:nvSpPr>
        <p:spPr>
          <a:xfrm>
            <a:off x="1607102" y="5688363"/>
            <a:ext cx="8726433" cy="45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3233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Kelompok</a:t>
            </a:r>
            <a:r>
              <a:rPr lang="en-US" sz="3233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293100" y="1788463"/>
            <a:ext cx="8743259" cy="204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7"/>
              </a:lnSpc>
            </a:pPr>
            <a:r>
              <a:rPr lang="en-US" sz="6601" dirty="0">
                <a:solidFill>
                  <a:srgbClr val="A43E57"/>
                </a:solidFill>
                <a:latin typeface="Bobby Jones Condensed Soft"/>
                <a:ea typeface="Bobby Jones Condensed Soft"/>
                <a:cs typeface="Bobby Jones Condensed Soft"/>
                <a:sym typeface="Bobby Jones Condensed Soft"/>
              </a:rPr>
              <a:t>ASUHAN KEPERAWATAN HIPERTENSI</a:t>
            </a:r>
          </a:p>
        </p:txBody>
      </p:sp>
      <p:sp>
        <p:nvSpPr>
          <p:cNvPr id="39" name="Freeform 39"/>
          <p:cNvSpPr/>
          <p:nvPr/>
        </p:nvSpPr>
        <p:spPr>
          <a:xfrm>
            <a:off x="12879404" y="-4570573"/>
            <a:ext cx="7876905" cy="7726439"/>
          </a:xfrm>
          <a:custGeom>
            <a:avLst/>
            <a:gdLst/>
            <a:ahLst/>
            <a:cxnLst/>
            <a:rect l="l" t="t" r="r" b="b"/>
            <a:pathLst>
              <a:path w="7876905" h="7726439">
                <a:moveTo>
                  <a:pt x="0" y="0"/>
                </a:moveTo>
                <a:lnTo>
                  <a:pt x="7876905" y="0"/>
                </a:lnTo>
                <a:lnTo>
                  <a:pt x="7876905" y="7726439"/>
                </a:lnTo>
                <a:lnTo>
                  <a:pt x="0" y="772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759771" y="4034790"/>
            <a:ext cx="831532" cy="1108710"/>
            <a:chOff x="0" y="0"/>
            <a:chExt cx="1108710" cy="1478280"/>
          </a:xfrm>
        </p:grpSpPr>
        <p:sp>
          <p:nvSpPr>
            <p:cNvPr id="41" name="Freeform 4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2" name="Group 42"/>
          <p:cNvGrpSpPr/>
          <p:nvPr/>
        </p:nvGrpSpPr>
        <p:grpSpPr>
          <a:xfrm>
            <a:off x="5742474" y="9341583"/>
            <a:ext cx="60115" cy="520627"/>
            <a:chOff x="0" y="0"/>
            <a:chExt cx="170692" cy="1478280"/>
          </a:xfrm>
        </p:grpSpPr>
        <p:sp>
          <p:nvSpPr>
            <p:cNvPr id="43" name="Freeform 43"/>
            <p:cNvSpPr/>
            <p:nvPr/>
          </p:nvSpPr>
          <p:spPr>
            <a:xfrm>
              <a:off x="5866" y="49530"/>
              <a:ext cx="157005" cy="1379220"/>
            </a:xfrm>
            <a:custGeom>
              <a:avLst/>
              <a:gdLst/>
              <a:ahLst/>
              <a:cxnLst/>
              <a:rect l="l" t="t" r="r" b="b"/>
              <a:pathLst>
                <a:path w="157005" h="1379220">
                  <a:moveTo>
                    <a:pt x="77427" y="133350"/>
                  </a:moveTo>
                  <a:cubicBezTo>
                    <a:pt x="71757" y="382270"/>
                    <a:pt x="68433" y="431800"/>
                    <a:pt x="63740" y="481330"/>
                  </a:cubicBezTo>
                  <a:cubicBezTo>
                    <a:pt x="59048" y="532130"/>
                    <a:pt x="53573" y="580390"/>
                    <a:pt x="45948" y="624840"/>
                  </a:cubicBezTo>
                  <a:cubicBezTo>
                    <a:pt x="36758" y="679450"/>
                    <a:pt x="15446" y="787400"/>
                    <a:pt x="10949" y="774700"/>
                  </a:cubicBezTo>
                  <a:cubicBezTo>
                    <a:pt x="8798" y="768350"/>
                    <a:pt x="7430" y="730250"/>
                    <a:pt x="9189" y="716280"/>
                  </a:cubicBezTo>
                  <a:cubicBezTo>
                    <a:pt x="13100" y="684530"/>
                    <a:pt x="44579" y="684530"/>
                    <a:pt x="54355" y="694690"/>
                  </a:cubicBezTo>
                  <a:cubicBezTo>
                    <a:pt x="59048" y="699770"/>
                    <a:pt x="61198" y="707390"/>
                    <a:pt x="64718" y="721360"/>
                  </a:cubicBezTo>
                  <a:cubicBezTo>
                    <a:pt x="69802" y="741680"/>
                    <a:pt x="75863" y="778510"/>
                    <a:pt x="80555" y="814070"/>
                  </a:cubicBezTo>
                  <a:cubicBezTo>
                    <a:pt x="85639" y="852170"/>
                    <a:pt x="89940" y="897890"/>
                    <a:pt x="93851" y="948690"/>
                  </a:cubicBezTo>
                  <a:cubicBezTo>
                    <a:pt x="98348" y="1005840"/>
                    <a:pt x="102063" y="1075690"/>
                    <a:pt x="105387" y="1139190"/>
                  </a:cubicBezTo>
                  <a:cubicBezTo>
                    <a:pt x="108515" y="1198880"/>
                    <a:pt x="112621" y="1282700"/>
                    <a:pt x="112817" y="1318260"/>
                  </a:cubicBezTo>
                  <a:cubicBezTo>
                    <a:pt x="113012" y="1334770"/>
                    <a:pt x="113012" y="1343660"/>
                    <a:pt x="112035" y="1352550"/>
                  </a:cubicBezTo>
                  <a:cubicBezTo>
                    <a:pt x="111057" y="1363980"/>
                    <a:pt x="108320" y="1376680"/>
                    <a:pt x="106169" y="1377950"/>
                  </a:cubicBezTo>
                  <a:cubicBezTo>
                    <a:pt x="104214" y="1379220"/>
                    <a:pt x="101476" y="1376680"/>
                    <a:pt x="99717" y="1360170"/>
                  </a:cubicBezTo>
                  <a:cubicBezTo>
                    <a:pt x="94046" y="1304290"/>
                    <a:pt x="95806" y="924560"/>
                    <a:pt x="98348" y="833120"/>
                  </a:cubicBezTo>
                  <a:cubicBezTo>
                    <a:pt x="99326" y="800100"/>
                    <a:pt x="100303" y="789940"/>
                    <a:pt x="102454" y="768350"/>
                  </a:cubicBezTo>
                  <a:cubicBezTo>
                    <a:pt x="104996" y="741680"/>
                    <a:pt x="109688" y="706120"/>
                    <a:pt x="113794" y="688340"/>
                  </a:cubicBezTo>
                  <a:cubicBezTo>
                    <a:pt x="116923" y="673100"/>
                    <a:pt x="119660" y="668020"/>
                    <a:pt x="123766" y="660400"/>
                  </a:cubicBezTo>
                  <a:cubicBezTo>
                    <a:pt x="130218" y="647700"/>
                    <a:pt x="143514" y="628650"/>
                    <a:pt x="148793" y="629920"/>
                  </a:cubicBezTo>
                  <a:cubicBezTo>
                    <a:pt x="151139" y="631190"/>
                    <a:pt x="152508" y="635000"/>
                    <a:pt x="153877" y="641350"/>
                  </a:cubicBezTo>
                  <a:cubicBezTo>
                    <a:pt x="155245" y="648970"/>
                    <a:pt x="156418" y="661670"/>
                    <a:pt x="156614" y="671830"/>
                  </a:cubicBezTo>
                  <a:cubicBezTo>
                    <a:pt x="157005" y="683260"/>
                    <a:pt x="156614" y="697230"/>
                    <a:pt x="155636" y="707390"/>
                  </a:cubicBezTo>
                  <a:cubicBezTo>
                    <a:pt x="154463" y="717550"/>
                    <a:pt x="152312" y="727710"/>
                    <a:pt x="149379" y="730250"/>
                  </a:cubicBezTo>
                  <a:cubicBezTo>
                    <a:pt x="144296" y="735330"/>
                    <a:pt x="133542" y="709930"/>
                    <a:pt x="126112" y="697230"/>
                  </a:cubicBezTo>
                  <a:cubicBezTo>
                    <a:pt x="119073" y="685800"/>
                    <a:pt x="112426" y="678180"/>
                    <a:pt x="105973" y="657860"/>
                  </a:cubicBezTo>
                  <a:cubicBezTo>
                    <a:pt x="98739" y="633730"/>
                    <a:pt x="90331" y="596900"/>
                    <a:pt x="85248" y="556260"/>
                  </a:cubicBezTo>
                  <a:cubicBezTo>
                    <a:pt x="80360" y="519430"/>
                    <a:pt x="78405" y="480060"/>
                    <a:pt x="75276" y="430530"/>
                  </a:cubicBezTo>
                  <a:cubicBezTo>
                    <a:pt x="71170" y="361950"/>
                    <a:pt x="64913" y="257810"/>
                    <a:pt x="63349" y="182880"/>
                  </a:cubicBezTo>
                  <a:cubicBezTo>
                    <a:pt x="62176" y="124460"/>
                    <a:pt x="62176" y="46990"/>
                    <a:pt x="64327" y="21590"/>
                  </a:cubicBezTo>
                  <a:cubicBezTo>
                    <a:pt x="65304" y="10160"/>
                    <a:pt x="66869" y="6350"/>
                    <a:pt x="68433" y="2540"/>
                  </a:cubicBezTo>
                  <a:cubicBezTo>
                    <a:pt x="69997" y="0"/>
                    <a:pt x="71952" y="1270"/>
                    <a:pt x="73321" y="5080"/>
                  </a:cubicBezTo>
                  <a:cubicBezTo>
                    <a:pt x="74885" y="8890"/>
                    <a:pt x="76449" y="16510"/>
                    <a:pt x="77231" y="25400"/>
                  </a:cubicBezTo>
                  <a:cubicBezTo>
                    <a:pt x="78013" y="34290"/>
                    <a:pt x="78405" y="46990"/>
                    <a:pt x="78209" y="57150"/>
                  </a:cubicBezTo>
                  <a:cubicBezTo>
                    <a:pt x="78013" y="67310"/>
                    <a:pt x="77231" y="78740"/>
                    <a:pt x="76254" y="86360"/>
                  </a:cubicBezTo>
                  <a:cubicBezTo>
                    <a:pt x="75081" y="93980"/>
                    <a:pt x="73516" y="100330"/>
                    <a:pt x="71757" y="101600"/>
                  </a:cubicBezTo>
                  <a:cubicBezTo>
                    <a:pt x="69802" y="102870"/>
                    <a:pt x="66282" y="95250"/>
                    <a:pt x="64913" y="86360"/>
                  </a:cubicBezTo>
                  <a:cubicBezTo>
                    <a:pt x="63545" y="80010"/>
                    <a:pt x="62958" y="67310"/>
                    <a:pt x="62763" y="57150"/>
                  </a:cubicBezTo>
                  <a:cubicBezTo>
                    <a:pt x="62567" y="46990"/>
                    <a:pt x="62763" y="34290"/>
                    <a:pt x="63740" y="25400"/>
                  </a:cubicBezTo>
                  <a:cubicBezTo>
                    <a:pt x="64913" y="15240"/>
                    <a:pt x="68042" y="2540"/>
                    <a:pt x="69997" y="1270"/>
                  </a:cubicBezTo>
                  <a:cubicBezTo>
                    <a:pt x="71757" y="0"/>
                    <a:pt x="73516" y="3810"/>
                    <a:pt x="74885" y="10160"/>
                  </a:cubicBezTo>
                  <a:cubicBezTo>
                    <a:pt x="76254" y="15240"/>
                    <a:pt x="77231" y="22860"/>
                    <a:pt x="77818" y="35560"/>
                  </a:cubicBezTo>
                  <a:cubicBezTo>
                    <a:pt x="79382" y="62230"/>
                    <a:pt x="77622" y="125730"/>
                    <a:pt x="78600" y="166370"/>
                  </a:cubicBezTo>
                  <a:cubicBezTo>
                    <a:pt x="79187" y="201930"/>
                    <a:pt x="80555" y="228600"/>
                    <a:pt x="82315" y="266700"/>
                  </a:cubicBezTo>
                  <a:cubicBezTo>
                    <a:pt x="84661" y="317500"/>
                    <a:pt x="88376" y="402590"/>
                    <a:pt x="91700" y="443230"/>
                  </a:cubicBezTo>
                  <a:cubicBezTo>
                    <a:pt x="93851" y="468630"/>
                    <a:pt x="95415" y="481330"/>
                    <a:pt x="98348" y="499110"/>
                  </a:cubicBezTo>
                  <a:cubicBezTo>
                    <a:pt x="102063" y="523240"/>
                    <a:pt x="106560" y="551180"/>
                    <a:pt x="113012" y="571500"/>
                  </a:cubicBezTo>
                  <a:cubicBezTo>
                    <a:pt x="122788" y="601980"/>
                    <a:pt x="146056" y="604520"/>
                    <a:pt x="152312" y="635000"/>
                  </a:cubicBezTo>
                  <a:cubicBezTo>
                    <a:pt x="155245" y="648970"/>
                    <a:pt x="157005" y="669290"/>
                    <a:pt x="156809" y="684530"/>
                  </a:cubicBezTo>
                  <a:cubicBezTo>
                    <a:pt x="156614" y="699770"/>
                    <a:pt x="154268" y="717550"/>
                    <a:pt x="151139" y="728980"/>
                  </a:cubicBezTo>
                  <a:cubicBezTo>
                    <a:pt x="146056" y="748030"/>
                    <a:pt x="132564" y="737870"/>
                    <a:pt x="126112" y="759460"/>
                  </a:cubicBezTo>
                  <a:cubicBezTo>
                    <a:pt x="120638" y="777240"/>
                    <a:pt x="116336" y="793750"/>
                    <a:pt x="113599" y="835660"/>
                  </a:cubicBezTo>
                  <a:cubicBezTo>
                    <a:pt x="107733" y="922020"/>
                    <a:pt x="114185" y="1229360"/>
                    <a:pt x="113403" y="1303020"/>
                  </a:cubicBezTo>
                  <a:cubicBezTo>
                    <a:pt x="113208" y="1325880"/>
                    <a:pt x="112621" y="1347470"/>
                    <a:pt x="112426" y="1347470"/>
                  </a:cubicBezTo>
                  <a:cubicBezTo>
                    <a:pt x="112035" y="1347470"/>
                    <a:pt x="111057" y="1297940"/>
                    <a:pt x="111252" y="1297940"/>
                  </a:cubicBezTo>
                  <a:cubicBezTo>
                    <a:pt x="111448" y="1297940"/>
                    <a:pt x="113208" y="1319530"/>
                    <a:pt x="113012" y="1330960"/>
                  </a:cubicBezTo>
                  <a:cubicBezTo>
                    <a:pt x="113012" y="1341120"/>
                    <a:pt x="112230" y="1355090"/>
                    <a:pt x="111057" y="1362710"/>
                  </a:cubicBezTo>
                  <a:cubicBezTo>
                    <a:pt x="109884" y="1370330"/>
                    <a:pt x="107929" y="1377950"/>
                    <a:pt x="106169" y="1377950"/>
                  </a:cubicBezTo>
                  <a:cubicBezTo>
                    <a:pt x="104214" y="1377950"/>
                    <a:pt x="101867" y="1375410"/>
                    <a:pt x="99717" y="1360170"/>
                  </a:cubicBezTo>
                  <a:cubicBezTo>
                    <a:pt x="93851" y="1318260"/>
                    <a:pt x="89158" y="1115060"/>
                    <a:pt x="83293" y="1028700"/>
                  </a:cubicBezTo>
                  <a:cubicBezTo>
                    <a:pt x="79382" y="970280"/>
                    <a:pt x="76449" y="927100"/>
                    <a:pt x="70975" y="886460"/>
                  </a:cubicBezTo>
                  <a:cubicBezTo>
                    <a:pt x="65696" y="847090"/>
                    <a:pt x="59243" y="806450"/>
                    <a:pt x="51227" y="791210"/>
                  </a:cubicBezTo>
                  <a:cubicBezTo>
                    <a:pt x="42037" y="772160"/>
                    <a:pt x="26982" y="805180"/>
                    <a:pt x="17988" y="801370"/>
                  </a:cubicBezTo>
                  <a:cubicBezTo>
                    <a:pt x="11927" y="798830"/>
                    <a:pt x="5474" y="802640"/>
                    <a:pt x="2933" y="784860"/>
                  </a:cubicBezTo>
                  <a:cubicBezTo>
                    <a:pt x="782" y="770890"/>
                    <a:pt x="0" y="737870"/>
                    <a:pt x="1955" y="713740"/>
                  </a:cubicBezTo>
                  <a:cubicBezTo>
                    <a:pt x="5279" y="665480"/>
                    <a:pt x="26982" y="618490"/>
                    <a:pt x="35976" y="563880"/>
                  </a:cubicBezTo>
                  <a:cubicBezTo>
                    <a:pt x="43601" y="516890"/>
                    <a:pt x="49272" y="463550"/>
                    <a:pt x="53573" y="412750"/>
                  </a:cubicBezTo>
                  <a:cubicBezTo>
                    <a:pt x="57484" y="365760"/>
                    <a:pt x="60025" y="320040"/>
                    <a:pt x="61981" y="270510"/>
                  </a:cubicBezTo>
                  <a:cubicBezTo>
                    <a:pt x="64131" y="218440"/>
                    <a:pt x="61981" y="128270"/>
                    <a:pt x="65304" y="102870"/>
                  </a:cubicBezTo>
                  <a:cubicBezTo>
                    <a:pt x="67260" y="90170"/>
                    <a:pt x="70975" y="86360"/>
                    <a:pt x="72930" y="91440"/>
                  </a:cubicBezTo>
                  <a:cubicBezTo>
                    <a:pt x="74885" y="96520"/>
                    <a:pt x="77427" y="133350"/>
                    <a:pt x="77427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44" name="TextBox 44"/>
          <p:cNvSpPr txBox="1"/>
          <p:nvPr/>
        </p:nvSpPr>
        <p:spPr>
          <a:xfrm>
            <a:off x="1697011" y="6930749"/>
            <a:ext cx="7690184" cy="2766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4353" lvl="1" indent="-472176" algn="ctr">
              <a:lnSpc>
                <a:spcPts val="5292"/>
              </a:lnSpc>
              <a:buFont typeface="Arial"/>
              <a:buChar char="•"/>
            </a:pPr>
            <a:r>
              <a:rPr lang="en-US" sz="4374" dirty="0">
                <a:solidFill>
                  <a:srgbClr val="A43E57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AFRILIA CITRA MAULIDYA	SKA22023047</a:t>
            </a:r>
          </a:p>
          <a:p>
            <a:pPr marL="944353" lvl="1" indent="-472176" algn="ctr">
              <a:lnSpc>
                <a:spcPts val="5292"/>
              </a:lnSpc>
              <a:buFont typeface="Arial"/>
              <a:buChar char="•"/>
            </a:pPr>
            <a:r>
              <a:rPr lang="en-US" sz="4374" dirty="0">
                <a:solidFill>
                  <a:srgbClr val="A43E57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AMALIA MAHARANI 		SKA22023050</a:t>
            </a:r>
          </a:p>
          <a:p>
            <a:pPr marL="944353" lvl="1" indent="-472176" algn="ctr">
              <a:lnSpc>
                <a:spcPts val="5292"/>
              </a:lnSpc>
              <a:buFont typeface="Arial"/>
              <a:buChar char="•"/>
            </a:pPr>
            <a:r>
              <a:rPr lang="en-US" sz="4374" dirty="0">
                <a:solidFill>
                  <a:srgbClr val="A43E57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ANINDYA ZAHRA S. 		SKA22023053</a:t>
            </a:r>
          </a:p>
          <a:p>
            <a:pPr marL="944353" lvl="1" indent="-472176" algn="ctr">
              <a:lnSpc>
                <a:spcPts val="5292"/>
              </a:lnSpc>
              <a:buFont typeface="Arial"/>
              <a:buChar char="•"/>
            </a:pPr>
            <a:r>
              <a:rPr lang="en-US" sz="4374" dirty="0">
                <a:solidFill>
                  <a:srgbClr val="A43E57"/>
                </a:solidFill>
                <a:latin typeface="Bobby Jones Condensed"/>
                <a:ea typeface="Bobby Jones Condensed"/>
                <a:cs typeface="Bobby Jones Condensed"/>
                <a:sym typeface="Bobby Jones Condensed"/>
              </a:rPr>
              <a:t>SAFA RAHMA FAJARWATI 	SKA22023077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460542" y="8018186"/>
            <a:ext cx="831532" cy="1108710"/>
            <a:chOff x="0" y="0"/>
            <a:chExt cx="1108710" cy="1478280"/>
          </a:xfrm>
        </p:grpSpPr>
        <p:sp>
          <p:nvSpPr>
            <p:cNvPr id="46" name="Freeform 4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7" name="Group 47"/>
          <p:cNvGrpSpPr/>
          <p:nvPr/>
        </p:nvGrpSpPr>
        <p:grpSpPr>
          <a:xfrm>
            <a:off x="197167" y="8753469"/>
            <a:ext cx="520905" cy="694540"/>
            <a:chOff x="0" y="0"/>
            <a:chExt cx="1108710" cy="1478280"/>
          </a:xfrm>
        </p:grpSpPr>
        <p:sp>
          <p:nvSpPr>
            <p:cNvPr id="48" name="Freeform 4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9" name="Group 49"/>
          <p:cNvGrpSpPr/>
          <p:nvPr/>
        </p:nvGrpSpPr>
        <p:grpSpPr>
          <a:xfrm>
            <a:off x="930165" y="9100364"/>
            <a:ext cx="557776" cy="642624"/>
            <a:chOff x="0" y="0"/>
            <a:chExt cx="1283096" cy="1478280"/>
          </a:xfrm>
        </p:grpSpPr>
        <p:sp>
          <p:nvSpPr>
            <p:cNvPr id="50" name="Freeform 50"/>
            <p:cNvSpPr/>
            <p:nvPr/>
          </p:nvSpPr>
          <p:spPr>
            <a:xfrm>
              <a:off x="44093" y="49530"/>
              <a:ext cx="1180213" cy="1379220"/>
            </a:xfrm>
            <a:custGeom>
              <a:avLst/>
              <a:gdLst/>
              <a:ahLst/>
              <a:cxnLst/>
              <a:rect l="l" t="t" r="r" b="b"/>
              <a:pathLst>
                <a:path w="1180213" h="1379220">
                  <a:moveTo>
                    <a:pt x="582022" y="133350"/>
                  </a:moveTo>
                  <a:cubicBezTo>
                    <a:pt x="539400" y="382270"/>
                    <a:pt x="514414" y="431800"/>
                    <a:pt x="479140" y="481330"/>
                  </a:cubicBezTo>
                  <a:cubicBezTo>
                    <a:pt x="443865" y="532130"/>
                    <a:pt x="402712" y="580390"/>
                    <a:pt x="345392" y="624840"/>
                  </a:cubicBezTo>
                  <a:cubicBezTo>
                    <a:pt x="276314" y="679450"/>
                    <a:pt x="116110" y="787400"/>
                    <a:pt x="82306" y="774700"/>
                  </a:cubicBezTo>
                  <a:cubicBezTo>
                    <a:pt x="66139" y="768350"/>
                    <a:pt x="55850" y="730250"/>
                    <a:pt x="69078" y="716280"/>
                  </a:cubicBezTo>
                  <a:cubicBezTo>
                    <a:pt x="98473" y="684530"/>
                    <a:pt x="335104" y="684530"/>
                    <a:pt x="408591" y="694690"/>
                  </a:cubicBezTo>
                  <a:cubicBezTo>
                    <a:pt x="443866" y="699770"/>
                    <a:pt x="460033" y="707390"/>
                    <a:pt x="486488" y="721360"/>
                  </a:cubicBezTo>
                  <a:cubicBezTo>
                    <a:pt x="524702" y="741680"/>
                    <a:pt x="570264" y="778510"/>
                    <a:pt x="605539" y="814070"/>
                  </a:cubicBezTo>
                  <a:cubicBezTo>
                    <a:pt x="643752" y="852170"/>
                    <a:pt x="676087" y="897890"/>
                    <a:pt x="705482" y="948690"/>
                  </a:cubicBezTo>
                  <a:cubicBezTo>
                    <a:pt x="739286" y="1005840"/>
                    <a:pt x="767212" y="1075690"/>
                    <a:pt x="792197" y="1139190"/>
                  </a:cubicBezTo>
                  <a:cubicBezTo>
                    <a:pt x="815713" y="1198880"/>
                    <a:pt x="846578" y="1282700"/>
                    <a:pt x="848048" y="1318260"/>
                  </a:cubicBezTo>
                  <a:cubicBezTo>
                    <a:pt x="849518" y="1334770"/>
                    <a:pt x="849518" y="1343660"/>
                    <a:pt x="842169" y="1352550"/>
                  </a:cubicBezTo>
                  <a:cubicBezTo>
                    <a:pt x="834820" y="1363980"/>
                    <a:pt x="814244" y="1376680"/>
                    <a:pt x="798076" y="1377950"/>
                  </a:cubicBezTo>
                  <a:cubicBezTo>
                    <a:pt x="783379" y="1379220"/>
                    <a:pt x="762802" y="1376680"/>
                    <a:pt x="749574" y="1360170"/>
                  </a:cubicBezTo>
                  <a:cubicBezTo>
                    <a:pt x="706952" y="1304290"/>
                    <a:pt x="720179" y="924560"/>
                    <a:pt x="739286" y="833120"/>
                  </a:cubicBezTo>
                  <a:cubicBezTo>
                    <a:pt x="746635" y="800100"/>
                    <a:pt x="753984" y="789940"/>
                    <a:pt x="770151" y="768350"/>
                  </a:cubicBezTo>
                  <a:cubicBezTo>
                    <a:pt x="789258" y="741680"/>
                    <a:pt x="824532" y="706120"/>
                    <a:pt x="855397" y="688340"/>
                  </a:cubicBezTo>
                  <a:cubicBezTo>
                    <a:pt x="878913" y="673100"/>
                    <a:pt x="899489" y="668020"/>
                    <a:pt x="930354" y="660400"/>
                  </a:cubicBezTo>
                  <a:cubicBezTo>
                    <a:pt x="978856" y="647700"/>
                    <a:pt x="1078800" y="628650"/>
                    <a:pt x="1118483" y="629920"/>
                  </a:cubicBezTo>
                  <a:cubicBezTo>
                    <a:pt x="1136120" y="631190"/>
                    <a:pt x="1146408" y="635000"/>
                    <a:pt x="1156696" y="641350"/>
                  </a:cubicBezTo>
                  <a:cubicBezTo>
                    <a:pt x="1166985" y="648970"/>
                    <a:pt x="1175803" y="661670"/>
                    <a:pt x="1177273" y="671830"/>
                  </a:cubicBezTo>
                  <a:cubicBezTo>
                    <a:pt x="1180213" y="683260"/>
                    <a:pt x="1177273" y="697230"/>
                    <a:pt x="1169924" y="707390"/>
                  </a:cubicBezTo>
                  <a:cubicBezTo>
                    <a:pt x="1161106" y="717550"/>
                    <a:pt x="1144938" y="727710"/>
                    <a:pt x="1122892" y="730250"/>
                  </a:cubicBezTo>
                  <a:cubicBezTo>
                    <a:pt x="1084679" y="735330"/>
                    <a:pt x="1003842" y="709930"/>
                    <a:pt x="947991" y="697230"/>
                  </a:cubicBezTo>
                  <a:cubicBezTo>
                    <a:pt x="895080" y="685800"/>
                    <a:pt x="845109" y="678180"/>
                    <a:pt x="796607" y="657860"/>
                  </a:cubicBezTo>
                  <a:cubicBezTo>
                    <a:pt x="742226" y="633730"/>
                    <a:pt x="679026" y="596900"/>
                    <a:pt x="640813" y="556260"/>
                  </a:cubicBezTo>
                  <a:cubicBezTo>
                    <a:pt x="604069" y="519430"/>
                    <a:pt x="589371" y="480060"/>
                    <a:pt x="565855" y="430530"/>
                  </a:cubicBezTo>
                  <a:cubicBezTo>
                    <a:pt x="534990" y="361950"/>
                    <a:pt x="487958" y="257810"/>
                    <a:pt x="476200" y="182880"/>
                  </a:cubicBezTo>
                  <a:cubicBezTo>
                    <a:pt x="467382" y="124460"/>
                    <a:pt x="467382" y="46990"/>
                    <a:pt x="483549" y="21590"/>
                  </a:cubicBezTo>
                  <a:cubicBezTo>
                    <a:pt x="490898" y="10160"/>
                    <a:pt x="502656" y="6350"/>
                    <a:pt x="514414" y="2540"/>
                  </a:cubicBezTo>
                  <a:cubicBezTo>
                    <a:pt x="526172" y="0"/>
                    <a:pt x="540869" y="1270"/>
                    <a:pt x="551158" y="5080"/>
                  </a:cubicBezTo>
                  <a:cubicBezTo>
                    <a:pt x="562916" y="8890"/>
                    <a:pt x="574674" y="16510"/>
                    <a:pt x="580553" y="25400"/>
                  </a:cubicBezTo>
                  <a:cubicBezTo>
                    <a:pt x="586432" y="34290"/>
                    <a:pt x="589371" y="46990"/>
                    <a:pt x="587902" y="57150"/>
                  </a:cubicBezTo>
                  <a:cubicBezTo>
                    <a:pt x="586432" y="67310"/>
                    <a:pt x="580553" y="78740"/>
                    <a:pt x="573204" y="86360"/>
                  </a:cubicBezTo>
                  <a:cubicBezTo>
                    <a:pt x="564385" y="93980"/>
                    <a:pt x="552627" y="100330"/>
                    <a:pt x="539400" y="101600"/>
                  </a:cubicBezTo>
                  <a:cubicBezTo>
                    <a:pt x="524702" y="102870"/>
                    <a:pt x="498246" y="95250"/>
                    <a:pt x="487958" y="86360"/>
                  </a:cubicBezTo>
                  <a:cubicBezTo>
                    <a:pt x="477670" y="80010"/>
                    <a:pt x="473261" y="67310"/>
                    <a:pt x="471791" y="57150"/>
                  </a:cubicBezTo>
                  <a:cubicBezTo>
                    <a:pt x="470321" y="46990"/>
                    <a:pt x="471791" y="34290"/>
                    <a:pt x="479140" y="25400"/>
                  </a:cubicBezTo>
                  <a:cubicBezTo>
                    <a:pt x="487958" y="15240"/>
                    <a:pt x="511474" y="2540"/>
                    <a:pt x="526172" y="1270"/>
                  </a:cubicBezTo>
                  <a:cubicBezTo>
                    <a:pt x="539400" y="0"/>
                    <a:pt x="552627" y="3810"/>
                    <a:pt x="562916" y="10160"/>
                  </a:cubicBezTo>
                  <a:cubicBezTo>
                    <a:pt x="573204" y="15240"/>
                    <a:pt x="580553" y="22860"/>
                    <a:pt x="584962" y="35560"/>
                  </a:cubicBezTo>
                  <a:cubicBezTo>
                    <a:pt x="596720" y="62230"/>
                    <a:pt x="583492" y="125730"/>
                    <a:pt x="590841" y="166370"/>
                  </a:cubicBezTo>
                  <a:cubicBezTo>
                    <a:pt x="595250" y="201930"/>
                    <a:pt x="605539" y="228600"/>
                    <a:pt x="618766" y="266700"/>
                  </a:cubicBezTo>
                  <a:cubicBezTo>
                    <a:pt x="636403" y="317500"/>
                    <a:pt x="664329" y="402590"/>
                    <a:pt x="689315" y="443230"/>
                  </a:cubicBezTo>
                  <a:cubicBezTo>
                    <a:pt x="705482" y="468630"/>
                    <a:pt x="717240" y="481330"/>
                    <a:pt x="739286" y="499110"/>
                  </a:cubicBezTo>
                  <a:cubicBezTo>
                    <a:pt x="767212" y="523240"/>
                    <a:pt x="801016" y="551180"/>
                    <a:pt x="849518" y="571500"/>
                  </a:cubicBezTo>
                  <a:cubicBezTo>
                    <a:pt x="923006" y="601980"/>
                    <a:pt x="1097906" y="604520"/>
                    <a:pt x="1144938" y="635000"/>
                  </a:cubicBezTo>
                  <a:cubicBezTo>
                    <a:pt x="1166985" y="648970"/>
                    <a:pt x="1180213" y="669290"/>
                    <a:pt x="1178743" y="684530"/>
                  </a:cubicBezTo>
                  <a:cubicBezTo>
                    <a:pt x="1177273" y="699770"/>
                    <a:pt x="1159636" y="717550"/>
                    <a:pt x="1136120" y="728980"/>
                  </a:cubicBezTo>
                  <a:cubicBezTo>
                    <a:pt x="1097906" y="748030"/>
                    <a:pt x="996493" y="737870"/>
                    <a:pt x="947991" y="759460"/>
                  </a:cubicBezTo>
                  <a:cubicBezTo>
                    <a:pt x="906838" y="777240"/>
                    <a:pt x="874504" y="793750"/>
                    <a:pt x="853927" y="835660"/>
                  </a:cubicBezTo>
                  <a:cubicBezTo>
                    <a:pt x="809834" y="922020"/>
                    <a:pt x="858336" y="1229360"/>
                    <a:pt x="852457" y="1303020"/>
                  </a:cubicBezTo>
                  <a:cubicBezTo>
                    <a:pt x="850988" y="1325880"/>
                    <a:pt x="846578" y="1347470"/>
                    <a:pt x="845109" y="1347470"/>
                  </a:cubicBezTo>
                  <a:cubicBezTo>
                    <a:pt x="842169" y="1347470"/>
                    <a:pt x="834820" y="1297940"/>
                    <a:pt x="836290" y="1297940"/>
                  </a:cubicBezTo>
                  <a:cubicBezTo>
                    <a:pt x="837760" y="1297940"/>
                    <a:pt x="850988" y="1319530"/>
                    <a:pt x="849518" y="1330960"/>
                  </a:cubicBezTo>
                  <a:cubicBezTo>
                    <a:pt x="849518" y="1341120"/>
                    <a:pt x="843639" y="1355090"/>
                    <a:pt x="834820" y="1362710"/>
                  </a:cubicBezTo>
                  <a:cubicBezTo>
                    <a:pt x="826002" y="1370330"/>
                    <a:pt x="811304" y="1377950"/>
                    <a:pt x="798076" y="1377950"/>
                  </a:cubicBezTo>
                  <a:cubicBezTo>
                    <a:pt x="783379" y="1377950"/>
                    <a:pt x="765742" y="1375410"/>
                    <a:pt x="749574" y="1360170"/>
                  </a:cubicBezTo>
                  <a:cubicBezTo>
                    <a:pt x="705482" y="1318260"/>
                    <a:pt x="670208" y="1115060"/>
                    <a:pt x="626115" y="1028700"/>
                  </a:cubicBezTo>
                  <a:cubicBezTo>
                    <a:pt x="596720" y="970280"/>
                    <a:pt x="574674" y="927100"/>
                    <a:pt x="533521" y="886460"/>
                  </a:cubicBezTo>
                  <a:cubicBezTo>
                    <a:pt x="493837" y="847090"/>
                    <a:pt x="445335" y="806450"/>
                    <a:pt x="385075" y="791210"/>
                  </a:cubicBezTo>
                  <a:cubicBezTo>
                    <a:pt x="315997" y="772160"/>
                    <a:pt x="202826" y="805180"/>
                    <a:pt x="135217" y="801370"/>
                  </a:cubicBezTo>
                  <a:cubicBezTo>
                    <a:pt x="89655" y="798830"/>
                    <a:pt x="41153" y="802640"/>
                    <a:pt x="22046" y="784860"/>
                  </a:cubicBezTo>
                  <a:cubicBezTo>
                    <a:pt x="5879" y="770890"/>
                    <a:pt x="0" y="737870"/>
                    <a:pt x="14697" y="713740"/>
                  </a:cubicBezTo>
                  <a:cubicBezTo>
                    <a:pt x="39683" y="665480"/>
                    <a:pt x="202826" y="618490"/>
                    <a:pt x="270434" y="563880"/>
                  </a:cubicBezTo>
                  <a:cubicBezTo>
                    <a:pt x="327755" y="516890"/>
                    <a:pt x="370378" y="463550"/>
                    <a:pt x="402712" y="412750"/>
                  </a:cubicBezTo>
                  <a:cubicBezTo>
                    <a:pt x="432107" y="365760"/>
                    <a:pt x="451214" y="320040"/>
                    <a:pt x="465912" y="270510"/>
                  </a:cubicBezTo>
                  <a:cubicBezTo>
                    <a:pt x="482079" y="218440"/>
                    <a:pt x="465912" y="128270"/>
                    <a:pt x="490898" y="102870"/>
                  </a:cubicBezTo>
                  <a:cubicBezTo>
                    <a:pt x="505595" y="90170"/>
                    <a:pt x="533521" y="86360"/>
                    <a:pt x="548218" y="91440"/>
                  </a:cubicBezTo>
                  <a:cubicBezTo>
                    <a:pt x="562916" y="96520"/>
                    <a:pt x="582022" y="133350"/>
                    <a:pt x="582022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5799" y="3381242"/>
            <a:ext cx="6545022" cy="3111760"/>
            <a:chOff x="0" y="0"/>
            <a:chExt cx="9902190" cy="4707890"/>
          </a:xfrm>
        </p:grpSpPr>
        <p:sp>
          <p:nvSpPr>
            <p:cNvPr id="3" name="Freeform 3"/>
            <p:cNvSpPr/>
            <p:nvPr/>
          </p:nvSpPr>
          <p:spPr>
            <a:xfrm>
              <a:off x="48260" y="49530"/>
              <a:ext cx="9806940" cy="4610100"/>
            </a:xfrm>
            <a:custGeom>
              <a:avLst/>
              <a:gdLst/>
              <a:ahLst/>
              <a:cxnLst/>
              <a:rect l="l" t="t" r="r" b="b"/>
              <a:pathLst>
                <a:path w="9806940" h="4610100">
                  <a:moveTo>
                    <a:pt x="3981450" y="20320"/>
                  </a:moveTo>
                  <a:cubicBezTo>
                    <a:pt x="5138420" y="386080"/>
                    <a:pt x="5279390" y="422910"/>
                    <a:pt x="5455920" y="466090"/>
                  </a:cubicBezTo>
                  <a:cubicBezTo>
                    <a:pt x="5641340" y="510540"/>
                    <a:pt x="5839460" y="549910"/>
                    <a:pt x="6029960" y="586740"/>
                  </a:cubicBezTo>
                  <a:cubicBezTo>
                    <a:pt x="6215380" y="621030"/>
                    <a:pt x="6395720" y="651510"/>
                    <a:pt x="6583680" y="678180"/>
                  </a:cubicBezTo>
                  <a:cubicBezTo>
                    <a:pt x="6774180" y="706120"/>
                    <a:pt x="6962140" y="728980"/>
                    <a:pt x="7164070" y="751840"/>
                  </a:cubicBezTo>
                  <a:cubicBezTo>
                    <a:pt x="7386320" y="775970"/>
                    <a:pt x="7725410" y="791210"/>
                    <a:pt x="7862570" y="817880"/>
                  </a:cubicBezTo>
                  <a:cubicBezTo>
                    <a:pt x="7920990" y="829310"/>
                    <a:pt x="7946390" y="838200"/>
                    <a:pt x="7985760" y="854710"/>
                  </a:cubicBezTo>
                  <a:cubicBezTo>
                    <a:pt x="8025130" y="872490"/>
                    <a:pt x="8063230" y="894080"/>
                    <a:pt x="8097520" y="920750"/>
                  </a:cubicBezTo>
                  <a:cubicBezTo>
                    <a:pt x="8130540" y="946150"/>
                    <a:pt x="8162290" y="977900"/>
                    <a:pt x="8188960" y="1010920"/>
                  </a:cubicBezTo>
                  <a:cubicBezTo>
                    <a:pt x="8215630" y="1043940"/>
                    <a:pt x="8239760" y="1082040"/>
                    <a:pt x="8257540" y="1120140"/>
                  </a:cubicBezTo>
                  <a:cubicBezTo>
                    <a:pt x="8275320" y="1159510"/>
                    <a:pt x="8289290" y="1201420"/>
                    <a:pt x="8296910" y="1243330"/>
                  </a:cubicBezTo>
                  <a:cubicBezTo>
                    <a:pt x="8305800" y="1285240"/>
                    <a:pt x="8308340" y="1329690"/>
                    <a:pt x="8305800" y="1371600"/>
                  </a:cubicBezTo>
                  <a:cubicBezTo>
                    <a:pt x="8304530" y="1414780"/>
                    <a:pt x="8296910" y="1457960"/>
                    <a:pt x="8284210" y="1499870"/>
                  </a:cubicBezTo>
                  <a:cubicBezTo>
                    <a:pt x="8272780" y="1540510"/>
                    <a:pt x="8255000" y="1581150"/>
                    <a:pt x="8233410" y="1617980"/>
                  </a:cubicBezTo>
                  <a:cubicBezTo>
                    <a:pt x="8210550" y="1654810"/>
                    <a:pt x="8183880" y="1689100"/>
                    <a:pt x="8154670" y="1720850"/>
                  </a:cubicBezTo>
                  <a:cubicBezTo>
                    <a:pt x="8124190" y="1751330"/>
                    <a:pt x="8089900" y="1778000"/>
                    <a:pt x="8053070" y="1800860"/>
                  </a:cubicBezTo>
                  <a:cubicBezTo>
                    <a:pt x="8017510" y="1823720"/>
                    <a:pt x="7976870" y="1841500"/>
                    <a:pt x="7936230" y="1855470"/>
                  </a:cubicBezTo>
                  <a:cubicBezTo>
                    <a:pt x="7895590" y="1868170"/>
                    <a:pt x="7880350" y="1873250"/>
                    <a:pt x="7809230" y="1879600"/>
                  </a:cubicBezTo>
                  <a:cubicBezTo>
                    <a:pt x="7480300" y="1911350"/>
                    <a:pt x="5910580" y="1865630"/>
                    <a:pt x="4973320" y="1866900"/>
                  </a:cubicBezTo>
                  <a:cubicBezTo>
                    <a:pt x="4051300" y="1868170"/>
                    <a:pt x="2406650" y="2146300"/>
                    <a:pt x="2228850" y="1887220"/>
                  </a:cubicBezTo>
                  <a:cubicBezTo>
                    <a:pt x="2150110" y="1772920"/>
                    <a:pt x="2311400" y="1517650"/>
                    <a:pt x="2425700" y="1388110"/>
                  </a:cubicBezTo>
                  <a:cubicBezTo>
                    <a:pt x="2547620" y="1250950"/>
                    <a:pt x="2739390" y="1137920"/>
                    <a:pt x="2956560" y="1101090"/>
                  </a:cubicBezTo>
                  <a:cubicBezTo>
                    <a:pt x="3251200" y="1050290"/>
                    <a:pt x="3648710" y="1215390"/>
                    <a:pt x="4060190" y="1271270"/>
                  </a:cubicBezTo>
                  <a:cubicBezTo>
                    <a:pt x="4577080" y="1342390"/>
                    <a:pt x="5365750" y="1441450"/>
                    <a:pt x="5819140" y="1483360"/>
                  </a:cubicBezTo>
                  <a:cubicBezTo>
                    <a:pt x="6102350" y="1508760"/>
                    <a:pt x="6244590" y="1506220"/>
                    <a:pt x="6512560" y="1526540"/>
                  </a:cubicBezTo>
                  <a:cubicBezTo>
                    <a:pt x="6880860" y="1555750"/>
                    <a:pt x="7514590" y="1635760"/>
                    <a:pt x="7825740" y="1648460"/>
                  </a:cubicBezTo>
                  <a:cubicBezTo>
                    <a:pt x="7997190" y="1654810"/>
                    <a:pt x="8126729" y="1639570"/>
                    <a:pt x="8223250" y="1644650"/>
                  </a:cubicBezTo>
                  <a:cubicBezTo>
                    <a:pt x="8279129" y="1648460"/>
                    <a:pt x="8312150" y="1651000"/>
                    <a:pt x="8354060" y="1661160"/>
                  </a:cubicBezTo>
                  <a:cubicBezTo>
                    <a:pt x="8397240" y="1672590"/>
                    <a:pt x="8439150" y="1689100"/>
                    <a:pt x="8477250" y="1709420"/>
                  </a:cubicBezTo>
                  <a:cubicBezTo>
                    <a:pt x="8515350" y="1729740"/>
                    <a:pt x="8553450" y="1756410"/>
                    <a:pt x="8585200" y="1784350"/>
                  </a:cubicBezTo>
                  <a:cubicBezTo>
                    <a:pt x="8618220" y="1813560"/>
                    <a:pt x="8647429" y="1847850"/>
                    <a:pt x="8671560" y="1884680"/>
                  </a:cubicBezTo>
                  <a:cubicBezTo>
                    <a:pt x="8696960" y="1920240"/>
                    <a:pt x="8717279" y="1960880"/>
                    <a:pt x="8732520" y="2001520"/>
                  </a:cubicBezTo>
                  <a:cubicBezTo>
                    <a:pt x="8747760" y="2042160"/>
                    <a:pt x="8757920" y="2086610"/>
                    <a:pt x="8763000" y="2129790"/>
                  </a:cubicBezTo>
                  <a:cubicBezTo>
                    <a:pt x="8768079" y="2172970"/>
                    <a:pt x="8768079" y="2218690"/>
                    <a:pt x="8761729" y="2261870"/>
                  </a:cubicBezTo>
                  <a:cubicBezTo>
                    <a:pt x="8756650" y="2305050"/>
                    <a:pt x="8745220" y="2348230"/>
                    <a:pt x="8729979" y="2388870"/>
                  </a:cubicBezTo>
                  <a:cubicBezTo>
                    <a:pt x="8714740" y="2430780"/>
                    <a:pt x="8693150" y="2470150"/>
                    <a:pt x="8667750" y="2505710"/>
                  </a:cubicBezTo>
                  <a:cubicBezTo>
                    <a:pt x="8642350" y="2541270"/>
                    <a:pt x="8611870" y="2575560"/>
                    <a:pt x="8580120" y="2603500"/>
                  </a:cubicBezTo>
                  <a:cubicBezTo>
                    <a:pt x="8547100" y="2632710"/>
                    <a:pt x="8509000" y="2658110"/>
                    <a:pt x="8470900" y="2678430"/>
                  </a:cubicBezTo>
                  <a:cubicBezTo>
                    <a:pt x="8431529" y="2698750"/>
                    <a:pt x="8406129" y="2708910"/>
                    <a:pt x="8346440" y="2724150"/>
                  </a:cubicBezTo>
                  <a:cubicBezTo>
                    <a:pt x="8215629" y="2757170"/>
                    <a:pt x="7992110" y="2792730"/>
                    <a:pt x="7686040" y="2814320"/>
                  </a:cubicBezTo>
                  <a:cubicBezTo>
                    <a:pt x="7007860" y="2863850"/>
                    <a:pt x="5275580" y="2800350"/>
                    <a:pt x="4385310" y="2835910"/>
                  </a:cubicBezTo>
                  <a:cubicBezTo>
                    <a:pt x="3778250" y="2860040"/>
                    <a:pt x="3241040" y="2926080"/>
                    <a:pt x="2858770" y="2947670"/>
                  </a:cubicBezTo>
                  <a:cubicBezTo>
                    <a:pt x="2628900" y="2961640"/>
                    <a:pt x="2540000" y="2951480"/>
                    <a:pt x="2306320" y="2969260"/>
                  </a:cubicBezTo>
                  <a:cubicBezTo>
                    <a:pt x="1892300" y="3002280"/>
                    <a:pt x="847090" y="3164840"/>
                    <a:pt x="599440" y="3175000"/>
                  </a:cubicBezTo>
                  <a:cubicBezTo>
                    <a:pt x="529590" y="3177540"/>
                    <a:pt x="509270" y="3176270"/>
                    <a:pt x="466090" y="3168650"/>
                  </a:cubicBezTo>
                  <a:cubicBezTo>
                    <a:pt x="421640" y="316230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495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252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599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52120" y="2073910"/>
                    <a:pt x="511810" y="2071370"/>
                  </a:cubicBezTo>
                  <a:cubicBezTo>
                    <a:pt x="641350" y="2063750"/>
                    <a:pt x="896620" y="2110740"/>
                    <a:pt x="1129030" y="2124710"/>
                  </a:cubicBezTo>
                  <a:cubicBezTo>
                    <a:pt x="1433830" y="2141220"/>
                    <a:pt x="1710690" y="2145030"/>
                    <a:pt x="2180590" y="2152650"/>
                  </a:cubicBezTo>
                  <a:cubicBezTo>
                    <a:pt x="3129280" y="2170430"/>
                    <a:pt x="5407660" y="2170430"/>
                    <a:pt x="6488430" y="2194560"/>
                  </a:cubicBezTo>
                  <a:cubicBezTo>
                    <a:pt x="7139940" y="2208530"/>
                    <a:pt x="7567930" y="2237740"/>
                    <a:pt x="8054340" y="2246630"/>
                  </a:cubicBezTo>
                  <a:cubicBezTo>
                    <a:pt x="8481060" y="2255520"/>
                    <a:pt x="9055100" y="2241550"/>
                    <a:pt x="9254490" y="2255520"/>
                  </a:cubicBezTo>
                  <a:cubicBezTo>
                    <a:pt x="9320530" y="225933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0" y="2393950"/>
                  </a:cubicBezTo>
                  <a:cubicBezTo>
                    <a:pt x="9653270" y="2423160"/>
                    <a:pt x="9683750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0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30830"/>
                    <a:pt x="9801860" y="2874010"/>
                  </a:cubicBezTo>
                  <a:cubicBezTo>
                    <a:pt x="9796780" y="2917190"/>
                    <a:pt x="9785350" y="2961640"/>
                    <a:pt x="9770110" y="3003550"/>
                  </a:cubicBezTo>
                  <a:cubicBezTo>
                    <a:pt x="9753600" y="3044190"/>
                    <a:pt x="9733280" y="3084830"/>
                    <a:pt x="9707880" y="3120390"/>
                  </a:cubicBezTo>
                  <a:cubicBezTo>
                    <a:pt x="9682480" y="3157220"/>
                    <a:pt x="9652000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44990" y="3328670"/>
                    <a:pt x="9385300" y="3342640"/>
                  </a:cubicBezTo>
                  <a:cubicBezTo>
                    <a:pt x="9245600" y="3376930"/>
                    <a:pt x="8900160" y="3408680"/>
                    <a:pt x="8667750" y="3423920"/>
                  </a:cubicBezTo>
                  <a:cubicBezTo>
                    <a:pt x="8449310" y="3436620"/>
                    <a:pt x="8275320" y="3421380"/>
                    <a:pt x="8031480" y="3429000"/>
                  </a:cubicBezTo>
                  <a:cubicBezTo>
                    <a:pt x="7701280" y="3439160"/>
                    <a:pt x="7269480" y="3475990"/>
                    <a:pt x="6869430" y="3489960"/>
                  </a:cubicBezTo>
                  <a:cubicBezTo>
                    <a:pt x="6442710" y="3505200"/>
                    <a:pt x="6055360" y="3486150"/>
                    <a:pt x="5546090" y="3511550"/>
                  </a:cubicBezTo>
                  <a:cubicBezTo>
                    <a:pt x="4848860" y="3548380"/>
                    <a:pt x="3600450" y="3648710"/>
                    <a:pt x="3070860" y="3726180"/>
                  </a:cubicBezTo>
                  <a:cubicBezTo>
                    <a:pt x="2815590" y="3763010"/>
                    <a:pt x="2733040" y="3804920"/>
                    <a:pt x="2510790" y="3840480"/>
                  </a:cubicBezTo>
                  <a:cubicBezTo>
                    <a:pt x="2190750" y="3892550"/>
                    <a:pt x="1639570" y="3950970"/>
                    <a:pt x="1332230" y="3980180"/>
                  </a:cubicBezTo>
                  <a:cubicBezTo>
                    <a:pt x="1136650" y="3999230"/>
                    <a:pt x="961390" y="4018280"/>
                    <a:pt x="850900" y="4017010"/>
                  </a:cubicBezTo>
                  <a:cubicBezTo>
                    <a:pt x="792480" y="4015740"/>
                    <a:pt x="762000" y="4011930"/>
                    <a:pt x="718820" y="4003040"/>
                  </a:cubicBezTo>
                  <a:cubicBezTo>
                    <a:pt x="675640" y="399288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229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67080" y="2918460"/>
                    <a:pt x="834390" y="2917190"/>
                  </a:cubicBezTo>
                  <a:cubicBezTo>
                    <a:pt x="1064260" y="2912110"/>
                    <a:pt x="1927860" y="3017520"/>
                    <a:pt x="2350770" y="3050540"/>
                  </a:cubicBezTo>
                  <a:cubicBezTo>
                    <a:pt x="2656840" y="3074670"/>
                    <a:pt x="2847340" y="3088640"/>
                    <a:pt x="3139440" y="3102610"/>
                  </a:cubicBezTo>
                  <a:cubicBezTo>
                    <a:pt x="3509010" y="3121660"/>
                    <a:pt x="4036060" y="3128010"/>
                    <a:pt x="4389120" y="3143250"/>
                  </a:cubicBezTo>
                  <a:cubicBezTo>
                    <a:pt x="4648200" y="3155950"/>
                    <a:pt x="4794250" y="3164840"/>
                    <a:pt x="5062220" y="3182620"/>
                  </a:cubicBezTo>
                  <a:cubicBezTo>
                    <a:pt x="5455920" y="3208020"/>
                    <a:pt x="6160770" y="3258820"/>
                    <a:pt x="6521451" y="3290570"/>
                  </a:cubicBezTo>
                  <a:cubicBezTo>
                    <a:pt x="6733540" y="3309620"/>
                    <a:pt x="6822440" y="3332480"/>
                    <a:pt x="7026910" y="3342640"/>
                  </a:cubicBezTo>
                  <a:cubicBezTo>
                    <a:pt x="7336790" y="3359150"/>
                    <a:pt x="7894320" y="3354070"/>
                    <a:pt x="8205470" y="3346450"/>
                  </a:cubicBezTo>
                  <a:cubicBezTo>
                    <a:pt x="8409940" y="3341370"/>
                    <a:pt x="8580120" y="3332480"/>
                    <a:pt x="8712201" y="3318510"/>
                  </a:cubicBezTo>
                  <a:cubicBezTo>
                    <a:pt x="8798560" y="3309620"/>
                    <a:pt x="8862060" y="3289300"/>
                    <a:pt x="8924290" y="3286760"/>
                  </a:cubicBezTo>
                  <a:cubicBezTo>
                    <a:pt x="8973820" y="328422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45270" y="4343400"/>
                    <a:pt x="9103360" y="4354830"/>
                  </a:cubicBezTo>
                  <a:cubicBezTo>
                    <a:pt x="9061451" y="4367530"/>
                    <a:pt x="9034780" y="4371340"/>
                    <a:pt x="8973820" y="4376420"/>
                  </a:cubicBezTo>
                  <a:cubicBezTo>
                    <a:pt x="8830310" y="4390390"/>
                    <a:pt x="8473440" y="4392930"/>
                    <a:pt x="8247380" y="4395470"/>
                  </a:cubicBezTo>
                  <a:cubicBezTo>
                    <a:pt x="8049260" y="4396740"/>
                    <a:pt x="7919720" y="4385310"/>
                    <a:pt x="7691120" y="4390390"/>
                  </a:cubicBezTo>
                  <a:cubicBezTo>
                    <a:pt x="7327901" y="4396740"/>
                    <a:pt x="6752590" y="4438650"/>
                    <a:pt x="6276340" y="4456430"/>
                  </a:cubicBezTo>
                  <a:cubicBezTo>
                    <a:pt x="5788660" y="4475480"/>
                    <a:pt x="5186680" y="4478020"/>
                    <a:pt x="4798060" y="4497070"/>
                  </a:cubicBezTo>
                  <a:cubicBezTo>
                    <a:pt x="4544060" y="4511040"/>
                    <a:pt x="4357370" y="4522470"/>
                    <a:pt x="4169410" y="4544060"/>
                  </a:cubicBezTo>
                  <a:cubicBezTo>
                    <a:pt x="4017010" y="4561840"/>
                    <a:pt x="3864610" y="4605020"/>
                    <a:pt x="3755390" y="4606290"/>
                  </a:cubicBezTo>
                  <a:cubicBezTo>
                    <a:pt x="3684270" y="4607560"/>
                    <a:pt x="3634740" y="4602480"/>
                    <a:pt x="3578860" y="4585970"/>
                  </a:cubicBezTo>
                  <a:cubicBezTo>
                    <a:pt x="3522980" y="4570730"/>
                    <a:pt x="3467100" y="4544060"/>
                    <a:pt x="3418840" y="4511040"/>
                  </a:cubicBezTo>
                  <a:cubicBezTo>
                    <a:pt x="3370580" y="4478020"/>
                    <a:pt x="3326130" y="4434840"/>
                    <a:pt x="3290570" y="4387850"/>
                  </a:cubicBezTo>
                  <a:cubicBezTo>
                    <a:pt x="3255010" y="4340860"/>
                    <a:pt x="3227070" y="4286250"/>
                    <a:pt x="3208020" y="4230370"/>
                  </a:cubicBezTo>
                  <a:cubicBezTo>
                    <a:pt x="3190240" y="4174490"/>
                    <a:pt x="3181350" y="4113530"/>
                    <a:pt x="3181350" y="4055110"/>
                  </a:cubicBezTo>
                  <a:cubicBezTo>
                    <a:pt x="3181350" y="3996690"/>
                    <a:pt x="3192780" y="3935730"/>
                    <a:pt x="3211830" y="3879850"/>
                  </a:cubicBezTo>
                  <a:cubicBezTo>
                    <a:pt x="3229610" y="3825240"/>
                    <a:pt x="3260090" y="3770630"/>
                    <a:pt x="3295650" y="3723640"/>
                  </a:cubicBezTo>
                  <a:cubicBezTo>
                    <a:pt x="3331210" y="3677920"/>
                    <a:pt x="3376930" y="3636010"/>
                    <a:pt x="3425190" y="3602990"/>
                  </a:cubicBezTo>
                  <a:cubicBezTo>
                    <a:pt x="3473450" y="3571240"/>
                    <a:pt x="3530600" y="3544570"/>
                    <a:pt x="3586480" y="3529330"/>
                  </a:cubicBezTo>
                  <a:cubicBezTo>
                    <a:pt x="3643630" y="3514090"/>
                    <a:pt x="3704590" y="3507740"/>
                    <a:pt x="3763010" y="3511550"/>
                  </a:cubicBezTo>
                  <a:cubicBezTo>
                    <a:pt x="3821430" y="3515360"/>
                    <a:pt x="3882390" y="3529330"/>
                    <a:pt x="3935730" y="3550920"/>
                  </a:cubicBezTo>
                  <a:cubicBezTo>
                    <a:pt x="3990340" y="3573780"/>
                    <a:pt x="4043680" y="3605530"/>
                    <a:pt x="4088130" y="3643630"/>
                  </a:cubicBezTo>
                  <a:cubicBezTo>
                    <a:pt x="4131310" y="3681730"/>
                    <a:pt x="4171950" y="3729990"/>
                    <a:pt x="4201160" y="3779520"/>
                  </a:cubicBezTo>
                  <a:cubicBezTo>
                    <a:pt x="4231640" y="3830320"/>
                    <a:pt x="4253230" y="3888740"/>
                    <a:pt x="4265930" y="3945890"/>
                  </a:cubicBezTo>
                  <a:cubicBezTo>
                    <a:pt x="4277360" y="4003040"/>
                    <a:pt x="4281170" y="4064000"/>
                    <a:pt x="4273550" y="4122420"/>
                  </a:cubicBezTo>
                  <a:cubicBezTo>
                    <a:pt x="4267200" y="4180840"/>
                    <a:pt x="4250690" y="4240530"/>
                    <a:pt x="4225290" y="4292600"/>
                  </a:cubicBezTo>
                  <a:cubicBezTo>
                    <a:pt x="4199890" y="4345940"/>
                    <a:pt x="4165600" y="4396740"/>
                    <a:pt x="4124960" y="4438650"/>
                  </a:cubicBezTo>
                  <a:cubicBezTo>
                    <a:pt x="4084320" y="4481830"/>
                    <a:pt x="4034790" y="4518660"/>
                    <a:pt x="3982720" y="4545330"/>
                  </a:cubicBezTo>
                  <a:cubicBezTo>
                    <a:pt x="3930650" y="4572000"/>
                    <a:pt x="3872230" y="4592320"/>
                    <a:pt x="3813810" y="4601210"/>
                  </a:cubicBezTo>
                  <a:cubicBezTo>
                    <a:pt x="3756660" y="4610100"/>
                    <a:pt x="3694430" y="4608830"/>
                    <a:pt x="3637280" y="4599940"/>
                  </a:cubicBezTo>
                  <a:cubicBezTo>
                    <a:pt x="3578860" y="4589780"/>
                    <a:pt x="3520440" y="4569460"/>
                    <a:pt x="3468370" y="4541520"/>
                  </a:cubicBezTo>
                  <a:cubicBezTo>
                    <a:pt x="3417570" y="4513580"/>
                    <a:pt x="3368040" y="4475480"/>
                    <a:pt x="3328670" y="4433570"/>
                  </a:cubicBezTo>
                  <a:cubicBezTo>
                    <a:pt x="3289300" y="4390390"/>
                    <a:pt x="3253740" y="4338320"/>
                    <a:pt x="3229610" y="4284980"/>
                  </a:cubicBezTo>
                  <a:cubicBezTo>
                    <a:pt x="3205480" y="4232910"/>
                    <a:pt x="3190240" y="4171950"/>
                    <a:pt x="3183890" y="4114800"/>
                  </a:cubicBezTo>
                  <a:cubicBezTo>
                    <a:pt x="3177540" y="4056380"/>
                    <a:pt x="3181350" y="3994150"/>
                    <a:pt x="3195320" y="3937000"/>
                  </a:cubicBezTo>
                  <a:cubicBezTo>
                    <a:pt x="3208020" y="3879850"/>
                    <a:pt x="3230880" y="3822700"/>
                    <a:pt x="3261360" y="3773170"/>
                  </a:cubicBezTo>
                  <a:cubicBezTo>
                    <a:pt x="3291840" y="3723640"/>
                    <a:pt x="3332480" y="3675380"/>
                    <a:pt x="3378200" y="3638550"/>
                  </a:cubicBezTo>
                  <a:cubicBezTo>
                    <a:pt x="3422650" y="3601720"/>
                    <a:pt x="3475990" y="3569970"/>
                    <a:pt x="3530600" y="3548380"/>
                  </a:cubicBezTo>
                  <a:cubicBezTo>
                    <a:pt x="3585210" y="3526790"/>
                    <a:pt x="3630930" y="3522980"/>
                    <a:pt x="3703320" y="3511550"/>
                  </a:cubicBezTo>
                  <a:cubicBezTo>
                    <a:pt x="3825240" y="3492500"/>
                    <a:pt x="4020820" y="3470910"/>
                    <a:pt x="4191000" y="3458210"/>
                  </a:cubicBezTo>
                  <a:cubicBezTo>
                    <a:pt x="4376420" y="3442970"/>
                    <a:pt x="4538980" y="3437890"/>
                    <a:pt x="4777740" y="3429000"/>
                  </a:cubicBezTo>
                  <a:cubicBezTo>
                    <a:pt x="5152390" y="3416300"/>
                    <a:pt x="5737860" y="3417570"/>
                    <a:pt x="6220460" y="3398520"/>
                  </a:cubicBezTo>
                  <a:cubicBezTo>
                    <a:pt x="6708140" y="3379470"/>
                    <a:pt x="7218680" y="3333750"/>
                    <a:pt x="7687310" y="3314700"/>
                  </a:cubicBezTo>
                  <a:cubicBezTo>
                    <a:pt x="8116570" y="3296920"/>
                    <a:pt x="8722360" y="3281680"/>
                    <a:pt x="8924290" y="3286760"/>
                  </a:cubicBezTo>
                  <a:cubicBezTo>
                    <a:pt x="8990330" y="328803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51620" y="4340860"/>
                    <a:pt x="9103360" y="4354830"/>
                  </a:cubicBezTo>
                  <a:cubicBezTo>
                    <a:pt x="9039860" y="4373880"/>
                    <a:pt x="8963660" y="4382770"/>
                    <a:pt x="8869680" y="4391660"/>
                  </a:cubicBezTo>
                  <a:cubicBezTo>
                    <a:pt x="8732520" y="4404360"/>
                    <a:pt x="8561070" y="4409440"/>
                    <a:pt x="8354060" y="4410710"/>
                  </a:cubicBezTo>
                  <a:cubicBezTo>
                    <a:pt x="8037830" y="4411980"/>
                    <a:pt x="7616190" y="4411980"/>
                    <a:pt x="7160260" y="4382770"/>
                  </a:cubicBezTo>
                  <a:cubicBezTo>
                    <a:pt x="6548120" y="4343400"/>
                    <a:pt x="5624830" y="4201160"/>
                    <a:pt x="5011420" y="4155440"/>
                  </a:cubicBezTo>
                  <a:cubicBezTo>
                    <a:pt x="4554220" y="4122420"/>
                    <a:pt x="4281170" y="4119880"/>
                    <a:pt x="3812540" y="4105910"/>
                  </a:cubicBezTo>
                  <a:cubicBezTo>
                    <a:pt x="3145790" y="4085590"/>
                    <a:pt x="1950720" y="4086860"/>
                    <a:pt x="1393190" y="4057650"/>
                  </a:cubicBezTo>
                  <a:cubicBezTo>
                    <a:pt x="1098550" y="4043680"/>
                    <a:pt x="853440" y="4032250"/>
                    <a:pt x="718820" y="4003040"/>
                  </a:cubicBezTo>
                  <a:cubicBezTo>
                    <a:pt x="659130" y="398907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102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87400" y="2918460"/>
                    <a:pt x="834390" y="2917190"/>
                  </a:cubicBezTo>
                  <a:cubicBezTo>
                    <a:pt x="891540" y="2915920"/>
                    <a:pt x="944880" y="2933700"/>
                    <a:pt x="1023620" y="2932430"/>
                  </a:cubicBezTo>
                  <a:cubicBezTo>
                    <a:pt x="1155700" y="2932430"/>
                    <a:pt x="1325880" y="2910840"/>
                    <a:pt x="1551940" y="2885440"/>
                  </a:cubicBezTo>
                  <a:cubicBezTo>
                    <a:pt x="1958340" y="2839720"/>
                    <a:pt x="2772410" y="2706370"/>
                    <a:pt x="3248660" y="2660650"/>
                  </a:cubicBezTo>
                  <a:cubicBezTo>
                    <a:pt x="3595370" y="2627630"/>
                    <a:pt x="3851910" y="2628900"/>
                    <a:pt x="4146550" y="2606040"/>
                  </a:cubicBezTo>
                  <a:cubicBezTo>
                    <a:pt x="4432300" y="2584450"/>
                    <a:pt x="4655820" y="2550160"/>
                    <a:pt x="4991100" y="2527300"/>
                  </a:cubicBezTo>
                  <a:cubicBezTo>
                    <a:pt x="5481320" y="2491740"/>
                    <a:pt x="6266181" y="2473960"/>
                    <a:pt x="6809740" y="2439670"/>
                  </a:cubicBezTo>
                  <a:cubicBezTo>
                    <a:pt x="7250430" y="2411730"/>
                    <a:pt x="7680960" y="2364740"/>
                    <a:pt x="8004810" y="2345690"/>
                  </a:cubicBezTo>
                  <a:cubicBezTo>
                    <a:pt x="8225790" y="2331720"/>
                    <a:pt x="8366760" y="2335530"/>
                    <a:pt x="8562340" y="2321560"/>
                  </a:cubicBezTo>
                  <a:cubicBezTo>
                    <a:pt x="8780780" y="2307590"/>
                    <a:pt x="9113520" y="2252980"/>
                    <a:pt x="9254490" y="2255520"/>
                  </a:cubicBezTo>
                  <a:cubicBezTo>
                    <a:pt x="9315451" y="225552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1" y="2393950"/>
                  </a:cubicBezTo>
                  <a:cubicBezTo>
                    <a:pt x="9653270" y="2423160"/>
                    <a:pt x="9683751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1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29560"/>
                    <a:pt x="9801860" y="2874010"/>
                  </a:cubicBezTo>
                  <a:cubicBezTo>
                    <a:pt x="9796780" y="2917190"/>
                    <a:pt x="9785351" y="2961640"/>
                    <a:pt x="9770110" y="3003550"/>
                  </a:cubicBezTo>
                  <a:cubicBezTo>
                    <a:pt x="9753601" y="3044190"/>
                    <a:pt x="9733280" y="3084830"/>
                    <a:pt x="9707880" y="3120390"/>
                  </a:cubicBezTo>
                  <a:cubicBezTo>
                    <a:pt x="9682480" y="3157220"/>
                    <a:pt x="9652001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28480" y="3332480"/>
                    <a:pt x="9385301" y="3342640"/>
                  </a:cubicBezTo>
                  <a:cubicBezTo>
                    <a:pt x="9342120" y="3352800"/>
                    <a:pt x="9325610" y="3356610"/>
                    <a:pt x="9253220" y="3359150"/>
                  </a:cubicBezTo>
                  <a:cubicBezTo>
                    <a:pt x="8923020" y="3371850"/>
                    <a:pt x="7261860" y="3261360"/>
                    <a:pt x="6483351" y="3235960"/>
                  </a:cubicBezTo>
                  <a:cubicBezTo>
                    <a:pt x="5916930" y="3216910"/>
                    <a:pt x="5609590" y="3208020"/>
                    <a:pt x="5015230" y="3204210"/>
                  </a:cubicBezTo>
                  <a:cubicBezTo>
                    <a:pt x="4098290" y="3197860"/>
                    <a:pt x="2338070" y="3260090"/>
                    <a:pt x="1512570" y="3237230"/>
                  </a:cubicBezTo>
                  <a:cubicBezTo>
                    <a:pt x="1060450" y="3224530"/>
                    <a:pt x="645160" y="3200400"/>
                    <a:pt x="466090" y="3168650"/>
                  </a:cubicBezTo>
                  <a:cubicBezTo>
                    <a:pt x="401320" y="315722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622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379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726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44500" y="2080260"/>
                    <a:pt x="511810" y="2071370"/>
                  </a:cubicBezTo>
                  <a:cubicBezTo>
                    <a:pt x="735330" y="2038350"/>
                    <a:pt x="1550671" y="1964690"/>
                    <a:pt x="1967230" y="1936750"/>
                  </a:cubicBezTo>
                  <a:cubicBezTo>
                    <a:pt x="2279650" y="1916430"/>
                    <a:pt x="2470150" y="1918970"/>
                    <a:pt x="2787650" y="1902460"/>
                  </a:cubicBezTo>
                  <a:cubicBezTo>
                    <a:pt x="3227070" y="1879600"/>
                    <a:pt x="3770631" y="1824990"/>
                    <a:pt x="4358640" y="1802130"/>
                  </a:cubicBezTo>
                  <a:cubicBezTo>
                    <a:pt x="5109210" y="1772920"/>
                    <a:pt x="6343650" y="1783080"/>
                    <a:pt x="6921501" y="1764030"/>
                  </a:cubicBezTo>
                  <a:cubicBezTo>
                    <a:pt x="7214870" y="1755140"/>
                    <a:pt x="7368541" y="1752600"/>
                    <a:pt x="7588251" y="1732280"/>
                  </a:cubicBezTo>
                  <a:cubicBezTo>
                    <a:pt x="7802880" y="1711960"/>
                    <a:pt x="8091170" y="1645920"/>
                    <a:pt x="8223251" y="1644650"/>
                  </a:cubicBezTo>
                  <a:cubicBezTo>
                    <a:pt x="8282940" y="1644650"/>
                    <a:pt x="8312151" y="1651000"/>
                    <a:pt x="8354060" y="1661160"/>
                  </a:cubicBezTo>
                  <a:cubicBezTo>
                    <a:pt x="8395970" y="1672590"/>
                    <a:pt x="8439151" y="1689100"/>
                    <a:pt x="8477251" y="1709420"/>
                  </a:cubicBezTo>
                  <a:cubicBezTo>
                    <a:pt x="8515351" y="1729740"/>
                    <a:pt x="8553451" y="1755140"/>
                    <a:pt x="8585201" y="1784350"/>
                  </a:cubicBezTo>
                  <a:cubicBezTo>
                    <a:pt x="8618220" y="1813560"/>
                    <a:pt x="8647430" y="1847850"/>
                    <a:pt x="8671560" y="1884680"/>
                  </a:cubicBezTo>
                  <a:cubicBezTo>
                    <a:pt x="8696960" y="1920240"/>
                    <a:pt x="8717280" y="1960880"/>
                    <a:pt x="8732520" y="2001520"/>
                  </a:cubicBezTo>
                  <a:cubicBezTo>
                    <a:pt x="8747760" y="2042160"/>
                    <a:pt x="8757920" y="2086610"/>
                    <a:pt x="8763001" y="2129790"/>
                  </a:cubicBezTo>
                  <a:cubicBezTo>
                    <a:pt x="8768080" y="2172970"/>
                    <a:pt x="8768080" y="2218690"/>
                    <a:pt x="8761730" y="2261870"/>
                  </a:cubicBezTo>
                  <a:cubicBezTo>
                    <a:pt x="8756651" y="2305050"/>
                    <a:pt x="8745220" y="2348230"/>
                    <a:pt x="8729980" y="2388870"/>
                  </a:cubicBezTo>
                  <a:cubicBezTo>
                    <a:pt x="8714740" y="2430780"/>
                    <a:pt x="8693151" y="2470150"/>
                    <a:pt x="8667751" y="2505710"/>
                  </a:cubicBezTo>
                  <a:cubicBezTo>
                    <a:pt x="8642351" y="2541270"/>
                    <a:pt x="8613140" y="2575560"/>
                    <a:pt x="8580120" y="2603500"/>
                  </a:cubicBezTo>
                  <a:cubicBezTo>
                    <a:pt x="8547101" y="2632710"/>
                    <a:pt x="8509001" y="2658110"/>
                    <a:pt x="8470901" y="2678430"/>
                  </a:cubicBezTo>
                  <a:cubicBezTo>
                    <a:pt x="8431530" y="2697480"/>
                    <a:pt x="8389620" y="2713990"/>
                    <a:pt x="8346440" y="2724150"/>
                  </a:cubicBezTo>
                  <a:cubicBezTo>
                    <a:pt x="8304530" y="2734310"/>
                    <a:pt x="8272780" y="2736850"/>
                    <a:pt x="8215630" y="2739390"/>
                  </a:cubicBezTo>
                  <a:cubicBezTo>
                    <a:pt x="8112760" y="2743200"/>
                    <a:pt x="7931151" y="2735580"/>
                    <a:pt x="7774940" y="2722880"/>
                  </a:cubicBezTo>
                  <a:cubicBezTo>
                    <a:pt x="7595870" y="2708910"/>
                    <a:pt x="7437120" y="2677160"/>
                    <a:pt x="7202170" y="2651760"/>
                  </a:cubicBezTo>
                  <a:cubicBezTo>
                    <a:pt x="6822441" y="2613660"/>
                    <a:pt x="6294120" y="2589530"/>
                    <a:pt x="5713731" y="2529840"/>
                  </a:cubicBezTo>
                  <a:cubicBezTo>
                    <a:pt x="4889500" y="2444750"/>
                    <a:pt x="3454401" y="2308860"/>
                    <a:pt x="2730500" y="2162810"/>
                  </a:cubicBezTo>
                  <a:cubicBezTo>
                    <a:pt x="2306321" y="2077720"/>
                    <a:pt x="1939291" y="2058670"/>
                    <a:pt x="1736090" y="1882140"/>
                  </a:cubicBezTo>
                  <a:cubicBezTo>
                    <a:pt x="1582421" y="1748790"/>
                    <a:pt x="1450340" y="1501140"/>
                    <a:pt x="1496060" y="1337310"/>
                  </a:cubicBezTo>
                  <a:cubicBezTo>
                    <a:pt x="1550671" y="1135380"/>
                    <a:pt x="1882140" y="922020"/>
                    <a:pt x="2228850" y="812800"/>
                  </a:cubicBezTo>
                  <a:cubicBezTo>
                    <a:pt x="2833371" y="621030"/>
                    <a:pt x="4104640" y="833120"/>
                    <a:pt x="4973321" y="831850"/>
                  </a:cubicBezTo>
                  <a:cubicBezTo>
                    <a:pt x="5756910" y="831850"/>
                    <a:pt x="6686551" y="810260"/>
                    <a:pt x="7209791" y="810260"/>
                  </a:cubicBezTo>
                  <a:cubicBezTo>
                    <a:pt x="7491731" y="810260"/>
                    <a:pt x="7730491" y="797560"/>
                    <a:pt x="7862570" y="817880"/>
                  </a:cubicBezTo>
                  <a:cubicBezTo>
                    <a:pt x="7920991" y="826770"/>
                    <a:pt x="7946391" y="838200"/>
                    <a:pt x="7985760" y="854710"/>
                  </a:cubicBezTo>
                  <a:cubicBezTo>
                    <a:pt x="8025131" y="871220"/>
                    <a:pt x="8063231" y="894080"/>
                    <a:pt x="8097520" y="920750"/>
                  </a:cubicBezTo>
                  <a:cubicBezTo>
                    <a:pt x="8130541" y="946150"/>
                    <a:pt x="8162291" y="977900"/>
                    <a:pt x="8188960" y="1010920"/>
                  </a:cubicBezTo>
                  <a:cubicBezTo>
                    <a:pt x="8215631" y="1043940"/>
                    <a:pt x="8239760" y="1082040"/>
                    <a:pt x="8257541" y="1120140"/>
                  </a:cubicBezTo>
                  <a:cubicBezTo>
                    <a:pt x="8275320" y="1159510"/>
                    <a:pt x="8289291" y="1201420"/>
                    <a:pt x="8296910" y="1243330"/>
                  </a:cubicBezTo>
                  <a:cubicBezTo>
                    <a:pt x="8305801" y="1285240"/>
                    <a:pt x="8308341" y="1329690"/>
                    <a:pt x="8305801" y="1371600"/>
                  </a:cubicBezTo>
                  <a:cubicBezTo>
                    <a:pt x="8304531" y="1414780"/>
                    <a:pt x="8296910" y="1457960"/>
                    <a:pt x="8284210" y="1499870"/>
                  </a:cubicBezTo>
                  <a:cubicBezTo>
                    <a:pt x="8272781" y="1540510"/>
                    <a:pt x="8255001" y="1581150"/>
                    <a:pt x="8233410" y="1617980"/>
                  </a:cubicBezTo>
                  <a:cubicBezTo>
                    <a:pt x="8210551" y="1654810"/>
                    <a:pt x="8183881" y="1689100"/>
                    <a:pt x="8154670" y="1719580"/>
                  </a:cubicBezTo>
                  <a:cubicBezTo>
                    <a:pt x="8124191" y="1751330"/>
                    <a:pt x="8089901" y="1778000"/>
                    <a:pt x="8053070" y="1800860"/>
                  </a:cubicBezTo>
                  <a:cubicBezTo>
                    <a:pt x="8017510" y="1823720"/>
                    <a:pt x="7976870" y="1841500"/>
                    <a:pt x="7936231" y="1855470"/>
                  </a:cubicBezTo>
                  <a:cubicBezTo>
                    <a:pt x="7895591" y="1868170"/>
                    <a:pt x="7863841" y="1877060"/>
                    <a:pt x="7809231" y="1879600"/>
                  </a:cubicBezTo>
                  <a:cubicBezTo>
                    <a:pt x="7715251" y="1885950"/>
                    <a:pt x="7583170" y="1873250"/>
                    <a:pt x="7421881" y="1854200"/>
                  </a:cubicBezTo>
                  <a:cubicBezTo>
                    <a:pt x="7150101" y="1819910"/>
                    <a:pt x="6630670" y="1717040"/>
                    <a:pt x="6333491" y="1656080"/>
                  </a:cubicBezTo>
                  <a:cubicBezTo>
                    <a:pt x="6125211" y="1614170"/>
                    <a:pt x="6013451" y="1590040"/>
                    <a:pt x="5805171" y="1537970"/>
                  </a:cubicBezTo>
                  <a:cubicBezTo>
                    <a:pt x="5500371" y="1463040"/>
                    <a:pt x="5044441" y="1330960"/>
                    <a:pt x="4682491" y="1236980"/>
                  </a:cubicBezTo>
                  <a:cubicBezTo>
                    <a:pt x="4345941" y="1150620"/>
                    <a:pt x="3869691" y="1049020"/>
                    <a:pt x="3704591" y="994410"/>
                  </a:cubicBezTo>
                  <a:cubicBezTo>
                    <a:pt x="3647441" y="975360"/>
                    <a:pt x="3627121" y="966470"/>
                    <a:pt x="3592831" y="947420"/>
                  </a:cubicBezTo>
                  <a:cubicBezTo>
                    <a:pt x="3557271" y="927100"/>
                    <a:pt x="3524251" y="901700"/>
                    <a:pt x="3495041" y="873760"/>
                  </a:cubicBezTo>
                  <a:cubicBezTo>
                    <a:pt x="3465831" y="847090"/>
                    <a:pt x="3439161" y="814070"/>
                    <a:pt x="3416301" y="779780"/>
                  </a:cubicBezTo>
                  <a:cubicBezTo>
                    <a:pt x="3394711" y="746760"/>
                    <a:pt x="3376931" y="708660"/>
                    <a:pt x="3364231" y="670560"/>
                  </a:cubicBezTo>
                  <a:cubicBezTo>
                    <a:pt x="3351531" y="632460"/>
                    <a:pt x="3342641" y="590550"/>
                    <a:pt x="3338831" y="551180"/>
                  </a:cubicBezTo>
                  <a:cubicBezTo>
                    <a:pt x="3335021" y="510540"/>
                    <a:pt x="3336291" y="468630"/>
                    <a:pt x="3342641" y="429260"/>
                  </a:cubicBezTo>
                  <a:cubicBezTo>
                    <a:pt x="3348991" y="388620"/>
                    <a:pt x="3360421" y="347980"/>
                    <a:pt x="3376931" y="311150"/>
                  </a:cubicBezTo>
                  <a:cubicBezTo>
                    <a:pt x="3392171" y="274320"/>
                    <a:pt x="3412491" y="237490"/>
                    <a:pt x="3436621" y="205740"/>
                  </a:cubicBezTo>
                  <a:cubicBezTo>
                    <a:pt x="3460751" y="172720"/>
                    <a:pt x="3489961" y="142240"/>
                    <a:pt x="3520441" y="116840"/>
                  </a:cubicBezTo>
                  <a:cubicBezTo>
                    <a:pt x="3552191" y="91440"/>
                    <a:pt x="3587751" y="68580"/>
                    <a:pt x="3623311" y="50800"/>
                  </a:cubicBezTo>
                  <a:cubicBezTo>
                    <a:pt x="3660141" y="33020"/>
                    <a:pt x="3699511" y="20320"/>
                    <a:pt x="3738881" y="11430"/>
                  </a:cubicBezTo>
                  <a:cubicBezTo>
                    <a:pt x="3779521" y="3810"/>
                    <a:pt x="3820161" y="0"/>
                    <a:pt x="3860801" y="1270"/>
                  </a:cubicBezTo>
                  <a:cubicBezTo>
                    <a:pt x="3901441" y="2540"/>
                    <a:pt x="3981451" y="20320"/>
                    <a:pt x="3981451" y="20320"/>
                  </a:cubicBezTo>
                </a:path>
              </a:pathLst>
            </a:custGeom>
            <a:solidFill>
              <a:srgbClr val="F8EF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973909" y="3866222"/>
            <a:ext cx="1049655" cy="904875"/>
            <a:chOff x="0" y="0"/>
            <a:chExt cx="1399540" cy="1206500"/>
          </a:xfrm>
        </p:grpSpPr>
        <p:sp>
          <p:nvSpPr>
            <p:cNvPr id="5" name="Freeform 5"/>
            <p:cNvSpPr/>
            <p:nvPr/>
          </p:nvSpPr>
          <p:spPr>
            <a:xfrm>
              <a:off x="48260" y="46990"/>
              <a:ext cx="1301750" cy="1108710"/>
            </a:xfrm>
            <a:custGeom>
              <a:avLst/>
              <a:gdLst/>
              <a:ahLst/>
              <a:cxnLst/>
              <a:rect l="l" t="t" r="r" b="b"/>
              <a:pathLst>
                <a:path w="1301750" h="1108710">
                  <a:moveTo>
                    <a:pt x="1280160" y="85090"/>
                  </a:moveTo>
                  <a:cubicBezTo>
                    <a:pt x="1143000" y="175260"/>
                    <a:pt x="1096010" y="215900"/>
                    <a:pt x="1064260" y="252730"/>
                  </a:cubicBezTo>
                  <a:cubicBezTo>
                    <a:pt x="1036320" y="283210"/>
                    <a:pt x="1013460" y="313690"/>
                    <a:pt x="998220" y="346710"/>
                  </a:cubicBezTo>
                  <a:cubicBezTo>
                    <a:pt x="984250" y="377190"/>
                    <a:pt x="979170" y="400050"/>
                    <a:pt x="974090" y="440690"/>
                  </a:cubicBezTo>
                  <a:cubicBezTo>
                    <a:pt x="965200" y="509270"/>
                    <a:pt x="955040" y="643890"/>
                    <a:pt x="974090" y="726440"/>
                  </a:cubicBezTo>
                  <a:cubicBezTo>
                    <a:pt x="989330" y="793750"/>
                    <a:pt x="1056640" y="862330"/>
                    <a:pt x="1060450" y="901700"/>
                  </a:cubicBezTo>
                  <a:cubicBezTo>
                    <a:pt x="1061720" y="920750"/>
                    <a:pt x="1055370" y="935990"/>
                    <a:pt x="1045210" y="944880"/>
                  </a:cubicBezTo>
                  <a:cubicBezTo>
                    <a:pt x="1035050" y="955040"/>
                    <a:pt x="1013460" y="961390"/>
                    <a:pt x="1000760" y="957580"/>
                  </a:cubicBezTo>
                  <a:cubicBezTo>
                    <a:pt x="985520" y="953770"/>
                    <a:pt x="960120" y="919480"/>
                    <a:pt x="961390" y="916940"/>
                  </a:cubicBezTo>
                  <a:cubicBezTo>
                    <a:pt x="963930" y="914400"/>
                    <a:pt x="1031240" y="947420"/>
                    <a:pt x="1029970" y="955040"/>
                  </a:cubicBezTo>
                  <a:cubicBezTo>
                    <a:pt x="1028700" y="961390"/>
                    <a:pt x="1002030" y="960120"/>
                    <a:pt x="974090" y="961390"/>
                  </a:cubicBezTo>
                  <a:cubicBezTo>
                    <a:pt x="891540" y="967740"/>
                    <a:pt x="605790" y="947420"/>
                    <a:pt x="477520" y="965200"/>
                  </a:cubicBezTo>
                  <a:cubicBezTo>
                    <a:pt x="394970" y="975360"/>
                    <a:pt x="342900" y="994410"/>
                    <a:pt x="274320" y="1017270"/>
                  </a:cubicBezTo>
                  <a:cubicBezTo>
                    <a:pt x="200660" y="1041400"/>
                    <a:pt x="93980" y="1108710"/>
                    <a:pt x="49530" y="1107440"/>
                  </a:cubicBezTo>
                  <a:cubicBezTo>
                    <a:pt x="31750" y="1106170"/>
                    <a:pt x="19050" y="1097280"/>
                    <a:pt x="11430" y="1088390"/>
                  </a:cubicBezTo>
                  <a:cubicBezTo>
                    <a:pt x="3810" y="1080770"/>
                    <a:pt x="0" y="1069340"/>
                    <a:pt x="2540" y="1059180"/>
                  </a:cubicBezTo>
                  <a:cubicBezTo>
                    <a:pt x="5080" y="1046480"/>
                    <a:pt x="22860" y="1021080"/>
                    <a:pt x="36830" y="1016000"/>
                  </a:cubicBezTo>
                  <a:cubicBezTo>
                    <a:pt x="49530" y="1012190"/>
                    <a:pt x="69850" y="1019810"/>
                    <a:pt x="80010" y="1026160"/>
                  </a:cubicBezTo>
                  <a:cubicBezTo>
                    <a:pt x="87630" y="1032510"/>
                    <a:pt x="92710" y="1042670"/>
                    <a:pt x="93980" y="1052830"/>
                  </a:cubicBezTo>
                  <a:cubicBezTo>
                    <a:pt x="95250" y="1064260"/>
                    <a:pt x="88900" y="1084580"/>
                    <a:pt x="81280" y="1093470"/>
                  </a:cubicBezTo>
                  <a:cubicBezTo>
                    <a:pt x="74930" y="1101090"/>
                    <a:pt x="64770" y="1106170"/>
                    <a:pt x="54610" y="1107440"/>
                  </a:cubicBezTo>
                  <a:cubicBezTo>
                    <a:pt x="43180" y="1107440"/>
                    <a:pt x="22860" y="1101090"/>
                    <a:pt x="13970" y="1092200"/>
                  </a:cubicBezTo>
                  <a:cubicBezTo>
                    <a:pt x="5080" y="1082040"/>
                    <a:pt x="0" y="1061720"/>
                    <a:pt x="3810" y="1050290"/>
                  </a:cubicBezTo>
                  <a:cubicBezTo>
                    <a:pt x="6350" y="1037590"/>
                    <a:pt x="16510" y="1028700"/>
                    <a:pt x="33020" y="1017270"/>
                  </a:cubicBezTo>
                  <a:cubicBezTo>
                    <a:pt x="69850" y="990600"/>
                    <a:pt x="171450" y="952500"/>
                    <a:pt x="250190" y="928370"/>
                  </a:cubicBezTo>
                  <a:cubicBezTo>
                    <a:pt x="335280" y="901700"/>
                    <a:pt x="422910" y="878840"/>
                    <a:pt x="527050" y="867410"/>
                  </a:cubicBezTo>
                  <a:cubicBezTo>
                    <a:pt x="660400" y="853440"/>
                    <a:pt x="897890" y="849630"/>
                    <a:pt x="984250" y="867410"/>
                  </a:cubicBezTo>
                  <a:cubicBezTo>
                    <a:pt x="1021080" y="876300"/>
                    <a:pt x="1054100" y="885190"/>
                    <a:pt x="1060450" y="901700"/>
                  </a:cubicBezTo>
                  <a:cubicBezTo>
                    <a:pt x="1064260" y="915670"/>
                    <a:pt x="1047750" y="943610"/>
                    <a:pt x="1035050" y="952500"/>
                  </a:cubicBezTo>
                  <a:cubicBezTo>
                    <a:pt x="1026160" y="960120"/>
                    <a:pt x="1010920" y="960120"/>
                    <a:pt x="1000760" y="957580"/>
                  </a:cubicBezTo>
                  <a:cubicBezTo>
                    <a:pt x="989330" y="956310"/>
                    <a:pt x="980440" y="949960"/>
                    <a:pt x="970280" y="939800"/>
                  </a:cubicBezTo>
                  <a:cubicBezTo>
                    <a:pt x="952500" y="919480"/>
                    <a:pt x="927100" y="872490"/>
                    <a:pt x="911860" y="836930"/>
                  </a:cubicBezTo>
                  <a:cubicBezTo>
                    <a:pt x="895350" y="801370"/>
                    <a:pt x="883920" y="773430"/>
                    <a:pt x="876300" y="728980"/>
                  </a:cubicBezTo>
                  <a:cubicBezTo>
                    <a:pt x="866140" y="657860"/>
                    <a:pt x="868680" y="521970"/>
                    <a:pt x="877570" y="450850"/>
                  </a:cubicBezTo>
                  <a:cubicBezTo>
                    <a:pt x="883920" y="405130"/>
                    <a:pt x="889000" y="378460"/>
                    <a:pt x="905510" y="340360"/>
                  </a:cubicBezTo>
                  <a:cubicBezTo>
                    <a:pt x="927100" y="289560"/>
                    <a:pt x="967740" y="227330"/>
                    <a:pt x="1007110" y="181610"/>
                  </a:cubicBezTo>
                  <a:cubicBezTo>
                    <a:pt x="1045210" y="137160"/>
                    <a:pt x="1093470" y="96520"/>
                    <a:pt x="1137920" y="66040"/>
                  </a:cubicBezTo>
                  <a:cubicBezTo>
                    <a:pt x="1178560" y="39370"/>
                    <a:pt x="1233170" y="0"/>
                    <a:pt x="1261110" y="3810"/>
                  </a:cubicBezTo>
                  <a:cubicBezTo>
                    <a:pt x="1278890" y="5080"/>
                    <a:pt x="1295400" y="24130"/>
                    <a:pt x="1299210" y="38100"/>
                  </a:cubicBezTo>
                  <a:cubicBezTo>
                    <a:pt x="1301750" y="52070"/>
                    <a:pt x="1280160" y="85090"/>
                    <a:pt x="1280160" y="8509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999752" y="3832884"/>
            <a:ext cx="141922" cy="141922"/>
            <a:chOff x="0" y="0"/>
            <a:chExt cx="189230" cy="189230"/>
          </a:xfrm>
        </p:grpSpPr>
        <p:sp>
          <p:nvSpPr>
            <p:cNvPr id="7" name="Freeform 7"/>
            <p:cNvSpPr/>
            <p:nvPr/>
          </p:nvSpPr>
          <p:spPr>
            <a:xfrm>
              <a:off x="50800" y="49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74930" y="78740"/>
                    <a:pt x="68580" y="8255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0480" y="86360"/>
                    <a:pt x="12700" y="76200"/>
                    <a:pt x="6350" y="67310"/>
                  </a:cubicBezTo>
                  <a:cubicBezTo>
                    <a:pt x="1270" y="60960"/>
                    <a:pt x="0" y="54610"/>
                    <a:pt x="0" y="46990"/>
                  </a:cubicBezTo>
                  <a:cubicBezTo>
                    <a:pt x="0" y="35560"/>
                    <a:pt x="7620" y="16510"/>
                    <a:pt x="16510" y="8890"/>
                  </a:cubicBezTo>
                  <a:cubicBezTo>
                    <a:pt x="26670" y="1270"/>
                    <a:pt x="46990" y="0"/>
                    <a:pt x="57150" y="1270"/>
                  </a:cubicBezTo>
                  <a:cubicBezTo>
                    <a:pt x="64770" y="3810"/>
                    <a:pt x="76200" y="12700"/>
                    <a:pt x="7620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7939417" y="5156859"/>
            <a:ext cx="634365" cy="1305877"/>
            <a:chOff x="0" y="0"/>
            <a:chExt cx="845820" cy="1741170"/>
          </a:xfrm>
        </p:grpSpPr>
        <p:sp>
          <p:nvSpPr>
            <p:cNvPr id="9" name="Freeform 9"/>
            <p:cNvSpPr/>
            <p:nvPr/>
          </p:nvSpPr>
          <p:spPr>
            <a:xfrm>
              <a:off x="49530" y="45720"/>
              <a:ext cx="744220" cy="1645920"/>
            </a:xfrm>
            <a:custGeom>
              <a:avLst/>
              <a:gdLst/>
              <a:ahLst/>
              <a:cxnLst/>
              <a:rect l="l" t="t" r="r" b="b"/>
              <a:pathLst>
                <a:path w="744220" h="1645920">
                  <a:moveTo>
                    <a:pt x="744220" y="46990"/>
                  </a:moveTo>
                  <a:cubicBezTo>
                    <a:pt x="741680" y="276860"/>
                    <a:pt x="736600" y="307340"/>
                    <a:pt x="725170" y="345440"/>
                  </a:cubicBezTo>
                  <a:cubicBezTo>
                    <a:pt x="713740" y="388620"/>
                    <a:pt x="695960" y="436880"/>
                    <a:pt x="674370" y="477520"/>
                  </a:cubicBezTo>
                  <a:cubicBezTo>
                    <a:pt x="654050" y="518160"/>
                    <a:pt x="628650" y="554990"/>
                    <a:pt x="600710" y="588010"/>
                  </a:cubicBezTo>
                  <a:cubicBezTo>
                    <a:pt x="575310" y="621030"/>
                    <a:pt x="549910" y="650240"/>
                    <a:pt x="514350" y="678180"/>
                  </a:cubicBezTo>
                  <a:cubicBezTo>
                    <a:pt x="472440" y="712470"/>
                    <a:pt x="402590" y="765810"/>
                    <a:pt x="363220" y="772160"/>
                  </a:cubicBezTo>
                  <a:cubicBezTo>
                    <a:pt x="341630" y="777240"/>
                    <a:pt x="320040" y="772160"/>
                    <a:pt x="308610" y="762000"/>
                  </a:cubicBezTo>
                  <a:cubicBezTo>
                    <a:pt x="298450" y="753110"/>
                    <a:pt x="293370" y="731520"/>
                    <a:pt x="294640" y="718820"/>
                  </a:cubicBezTo>
                  <a:cubicBezTo>
                    <a:pt x="297180" y="707390"/>
                    <a:pt x="303530" y="693420"/>
                    <a:pt x="313690" y="688340"/>
                  </a:cubicBezTo>
                  <a:cubicBezTo>
                    <a:pt x="327660" y="683260"/>
                    <a:pt x="361950" y="687070"/>
                    <a:pt x="382270" y="702310"/>
                  </a:cubicBezTo>
                  <a:cubicBezTo>
                    <a:pt x="412750" y="727710"/>
                    <a:pt x="438150" y="800100"/>
                    <a:pt x="452120" y="863600"/>
                  </a:cubicBezTo>
                  <a:cubicBezTo>
                    <a:pt x="468630" y="943610"/>
                    <a:pt x="466090" y="1066800"/>
                    <a:pt x="453390" y="1148080"/>
                  </a:cubicBezTo>
                  <a:cubicBezTo>
                    <a:pt x="443230" y="1212850"/>
                    <a:pt x="421640" y="1268730"/>
                    <a:pt x="398780" y="1316990"/>
                  </a:cubicBezTo>
                  <a:cubicBezTo>
                    <a:pt x="379730" y="1358900"/>
                    <a:pt x="356870" y="1388110"/>
                    <a:pt x="328930" y="1423670"/>
                  </a:cubicBezTo>
                  <a:cubicBezTo>
                    <a:pt x="297180" y="1464310"/>
                    <a:pt x="254000" y="1512570"/>
                    <a:pt x="217170" y="1546860"/>
                  </a:cubicBezTo>
                  <a:cubicBezTo>
                    <a:pt x="186690" y="1576070"/>
                    <a:pt x="152400" y="1604010"/>
                    <a:pt x="124460" y="1620520"/>
                  </a:cubicBezTo>
                  <a:cubicBezTo>
                    <a:pt x="102870" y="1633220"/>
                    <a:pt x="83820" y="1642110"/>
                    <a:pt x="64770" y="1643380"/>
                  </a:cubicBezTo>
                  <a:cubicBezTo>
                    <a:pt x="48260" y="1644650"/>
                    <a:pt x="29210" y="1642110"/>
                    <a:pt x="19050" y="1634490"/>
                  </a:cubicBezTo>
                  <a:cubicBezTo>
                    <a:pt x="10160" y="1628140"/>
                    <a:pt x="3810" y="1616710"/>
                    <a:pt x="2540" y="1606550"/>
                  </a:cubicBezTo>
                  <a:cubicBezTo>
                    <a:pt x="0" y="1597660"/>
                    <a:pt x="1270" y="1584960"/>
                    <a:pt x="5080" y="1574800"/>
                  </a:cubicBezTo>
                  <a:cubicBezTo>
                    <a:pt x="8890" y="1565910"/>
                    <a:pt x="17780" y="1557020"/>
                    <a:pt x="26670" y="1551940"/>
                  </a:cubicBezTo>
                  <a:cubicBezTo>
                    <a:pt x="35560" y="1546860"/>
                    <a:pt x="48260" y="1544320"/>
                    <a:pt x="58420" y="1545590"/>
                  </a:cubicBezTo>
                  <a:cubicBezTo>
                    <a:pt x="68580" y="1546860"/>
                    <a:pt x="80010" y="1553210"/>
                    <a:pt x="86360" y="1560830"/>
                  </a:cubicBezTo>
                  <a:cubicBezTo>
                    <a:pt x="93980" y="1567180"/>
                    <a:pt x="100330" y="1578610"/>
                    <a:pt x="100330" y="1588770"/>
                  </a:cubicBezTo>
                  <a:cubicBezTo>
                    <a:pt x="100330" y="1602740"/>
                    <a:pt x="93980" y="1624330"/>
                    <a:pt x="83820" y="1633220"/>
                  </a:cubicBezTo>
                  <a:cubicBezTo>
                    <a:pt x="73660" y="1642110"/>
                    <a:pt x="50800" y="1645920"/>
                    <a:pt x="38100" y="1643380"/>
                  </a:cubicBezTo>
                  <a:cubicBezTo>
                    <a:pt x="27940" y="1642110"/>
                    <a:pt x="17780" y="1634490"/>
                    <a:pt x="11430" y="1626870"/>
                  </a:cubicBezTo>
                  <a:cubicBezTo>
                    <a:pt x="5080" y="1617980"/>
                    <a:pt x="0" y="1606550"/>
                    <a:pt x="1270" y="1596390"/>
                  </a:cubicBezTo>
                  <a:cubicBezTo>
                    <a:pt x="1270" y="1583690"/>
                    <a:pt x="10160" y="1565910"/>
                    <a:pt x="21590" y="1554480"/>
                  </a:cubicBezTo>
                  <a:cubicBezTo>
                    <a:pt x="36830" y="1540510"/>
                    <a:pt x="69850" y="1541780"/>
                    <a:pt x="92710" y="1527810"/>
                  </a:cubicBezTo>
                  <a:cubicBezTo>
                    <a:pt x="119380" y="1512570"/>
                    <a:pt x="140970" y="1494790"/>
                    <a:pt x="167640" y="1465580"/>
                  </a:cubicBezTo>
                  <a:cubicBezTo>
                    <a:pt x="209550" y="1418590"/>
                    <a:pt x="280670" y="1325880"/>
                    <a:pt x="312420" y="1266190"/>
                  </a:cubicBezTo>
                  <a:cubicBezTo>
                    <a:pt x="334010" y="1223010"/>
                    <a:pt x="345440" y="1195070"/>
                    <a:pt x="354330" y="1148080"/>
                  </a:cubicBezTo>
                  <a:cubicBezTo>
                    <a:pt x="364490" y="1084580"/>
                    <a:pt x="354330" y="969010"/>
                    <a:pt x="354330" y="918210"/>
                  </a:cubicBezTo>
                  <a:cubicBezTo>
                    <a:pt x="353060" y="894080"/>
                    <a:pt x="356870" y="885190"/>
                    <a:pt x="353060" y="863600"/>
                  </a:cubicBezTo>
                  <a:cubicBezTo>
                    <a:pt x="346710" y="833120"/>
                    <a:pt x="298450" y="768350"/>
                    <a:pt x="308610" y="755650"/>
                  </a:cubicBezTo>
                  <a:cubicBezTo>
                    <a:pt x="316230" y="746760"/>
                    <a:pt x="373380" y="762000"/>
                    <a:pt x="373380" y="767080"/>
                  </a:cubicBezTo>
                  <a:cubicBezTo>
                    <a:pt x="373380" y="769620"/>
                    <a:pt x="350520" y="777240"/>
                    <a:pt x="340360" y="777240"/>
                  </a:cubicBezTo>
                  <a:cubicBezTo>
                    <a:pt x="328930" y="775970"/>
                    <a:pt x="314960" y="770890"/>
                    <a:pt x="308610" y="762000"/>
                  </a:cubicBezTo>
                  <a:cubicBezTo>
                    <a:pt x="299720" y="750570"/>
                    <a:pt x="290830" y="726440"/>
                    <a:pt x="298450" y="707390"/>
                  </a:cubicBezTo>
                  <a:cubicBezTo>
                    <a:pt x="313690" y="671830"/>
                    <a:pt x="425450" y="631190"/>
                    <a:pt x="464820" y="599440"/>
                  </a:cubicBezTo>
                  <a:cubicBezTo>
                    <a:pt x="488950" y="579120"/>
                    <a:pt x="499110" y="567690"/>
                    <a:pt x="516890" y="546100"/>
                  </a:cubicBezTo>
                  <a:cubicBezTo>
                    <a:pt x="541020" y="516890"/>
                    <a:pt x="570230" y="473710"/>
                    <a:pt x="591820" y="433070"/>
                  </a:cubicBezTo>
                  <a:cubicBezTo>
                    <a:pt x="613410" y="392430"/>
                    <a:pt x="632460" y="356870"/>
                    <a:pt x="645160" y="304800"/>
                  </a:cubicBezTo>
                  <a:cubicBezTo>
                    <a:pt x="661670" y="229870"/>
                    <a:pt x="640080" y="64770"/>
                    <a:pt x="659130" y="26670"/>
                  </a:cubicBezTo>
                  <a:cubicBezTo>
                    <a:pt x="665480" y="12700"/>
                    <a:pt x="674370" y="8890"/>
                    <a:pt x="683260" y="5080"/>
                  </a:cubicBezTo>
                  <a:cubicBezTo>
                    <a:pt x="693420" y="1270"/>
                    <a:pt x="706120" y="0"/>
                    <a:pt x="716280" y="5080"/>
                  </a:cubicBezTo>
                  <a:cubicBezTo>
                    <a:pt x="727710" y="11430"/>
                    <a:pt x="744220" y="46990"/>
                    <a:pt x="744220" y="4699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7767014" y="6369392"/>
            <a:ext cx="139065" cy="141922"/>
            <a:chOff x="0" y="0"/>
            <a:chExt cx="185420" cy="189230"/>
          </a:xfrm>
        </p:grpSpPr>
        <p:sp>
          <p:nvSpPr>
            <p:cNvPr id="11" name="Freeform 11"/>
            <p:cNvSpPr/>
            <p:nvPr/>
          </p:nvSpPr>
          <p:spPr>
            <a:xfrm>
              <a:off x="4699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74930" y="78740"/>
                    <a:pt x="68580" y="8255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0480" y="87630"/>
                    <a:pt x="12700" y="77470"/>
                    <a:pt x="6350" y="67310"/>
                  </a:cubicBezTo>
                  <a:cubicBezTo>
                    <a:pt x="0" y="57150"/>
                    <a:pt x="0" y="36830"/>
                    <a:pt x="3810" y="26670"/>
                  </a:cubicBezTo>
                  <a:cubicBezTo>
                    <a:pt x="6350" y="19050"/>
                    <a:pt x="10160" y="13970"/>
                    <a:pt x="16510" y="10160"/>
                  </a:cubicBezTo>
                  <a:cubicBezTo>
                    <a:pt x="25400" y="3810"/>
                    <a:pt x="46990" y="0"/>
                    <a:pt x="57150" y="2540"/>
                  </a:cubicBezTo>
                  <a:cubicBezTo>
                    <a:pt x="64770" y="3810"/>
                    <a:pt x="74930" y="12700"/>
                    <a:pt x="7493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8381377" y="5035892"/>
            <a:ext cx="140017" cy="140017"/>
            <a:chOff x="0" y="0"/>
            <a:chExt cx="186690" cy="186690"/>
          </a:xfrm>
        </p:grpSpPr>
        <p:sp>
          <p:nvSpPr>
            <p:cNvPr id="13" name="Freeform 13"/>
            <p:cNvSpPr/>
            <p:nvPr/>
          </p:nvSpPr>
          <p:spPr>
            <a:xfrm>
              <a:off x="48260" y="5080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83820" y="62230"/>
                    <a:pt x="72390" y="80010"/>
                    <a:pt x="60960" y="85090"/>
                  </a:cubicBezTo>
                  <a:cubicBezTo>
                    <a:pt x="50800" y="90170"/>
                    <a:pt x="30480" y="86360"/>
                    <a:pt x="20320" y="82550"/>
                  </a:cubicBezTo>
                  <a:cubicBezTo>
                    <a:pt x="12700" y="78740"/>
                    <a:pt x="8890" y="73660"/>
                    <a:pt x="5080" y="67310"/>
                  </a:cubicBezTo>
                  <a:cubicBezTo>
                    <a:pt x="1270" y="57150"/>
                    <a:pt x="0" y="35560"/>
                    <a:pt x="2540" y="25400"/>
                  </a:cubicBezTo>
                  <a:cubicBezTo>
                    <a:pt x="5080" y="19050"/>
                    <a:pt x="10160" y="13970"/>
                    <a:pt x="16510" y="8890"/>
                  </a:cubicBezTo>
                  <a:cubicBezTo>
                    <a:pt x="21590" y="5080"/>
                    <a:pt x="27940" y="1270"/>
                    <a:pt x="35560" y="0"/>
                  </a:cubicBezTo>
                  <a:cubicBezTo>
                    <a:pt x="45720" y="0"/>
                    <a:pt x="74930" y="12700"/>
                    <a:pt x="7493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7324102" y="3599522"/>
            <a:ext cx="540068" cy="431482"/>
            <a:chOff x="0" y="0"/>
            <a:chExt cx="720090" cy="575310"/>
          </a:xfrm>
        </p:grpSpPr>
        <p:sp>
          <p:nvSpPr>
            <p:cNvPr id="15" name="Freeform 15"/>
            <p:cNvSpPr/>
            <p:nvPr/>
          </p:nvSpPr>
          <p:spPr>
            <a:xfrm>
              <a:off x="49530" y="48260"/>
              <a:ext cx="623570" cy="476250"/>
            </a:xfrm>
            <a:custGeom>
              <a:avLst/>
              <a:gdLst/>
              <a:ahLst/>
              <a:cxnLst/>
              <a:rect l="l" t="t" r="r" b="b"/>
              <a:pathLst>
                <a:path w="623570" h="476250">
                  <a:moveTo>
                    <a:pt x="13970" y="407670"/>
                  </a:moveTo>
                  <a:cubicBezTo>
                    <a:pt x="359410" y="146050"/>
                    <a:pt x="524510" y="25400"/>
                    <a:pt x="568960" y="6350"/>
                  </a:cubicBezTo>
                  <a:cubicBezTo>
                    <a:pt x="579120" y="1270"/>
                    <a:pt x="584200" y="0"/>
                    <a:pt x="591820" y="2540"/>
                  </a:cubicBezTo>
                  <a:cubicBezTo>
                    <a:pt x="600710" y="3810"/>
                    <a:pt x="614680" y="12700"/>
                    <a:pt x="618490" y="21590"/>
                  </a:cubicBezTo>
                  <a:cubicBezTo>
                    <a:pt x="623570" y="31750"/>
                    <a:pt x="618490" y="55880"/>
                    <a:pt x="610870" y="64770"/>
                  </a:cubicBezTo>
                  <a:cubicBezTo>
                    <a:pt x="604520" y="72390"/>
                    <a:pt x="586740" y="74930"/>
                    <a:pt x="577850" y="73660"/>
                  </a:cubicBezTo>
                  <a:cubicBezTo>
                    <a:pt x="570230" y="72390"/>
                    <a:pt x="562610" y="66040"/>
                    <a:pt x="558800" y="60960"/>
                  </a:cubicBezTo>
                  <a:cubicBezTo>
                    <a:pt x="553720" y="54610"/>
                    <a:pt x="549910" y="46990"/>
                    <a:pt x="549910" y="39370"/>
                  </a:cubicBezTo>
                  <a:cubicBezTo>
                    <a:pt x="551180" y="29210"/>
                    <a:pt x="557530" y="13970"/>
                    <a:pt x="565150" y="8890"/>
                  </a:cubicBezTo>
                  <a:cubicBezTo>
                    <a:pt x="572770" y="2540"/>
                    <a:pt x="589280" y="1270"/>
                    <a:pt x="599440" y="3810"/>
                  </a:cubicBezTo>
                  <a:cubicBezTo>
                    <a:pt x="605790" y="6350"/>
                    <a:pt x="613410" y="11430"/>
                    <a:pt x="617220" y="17780"/>
                  </a:cubicBezTo>
                  <a:cubicBezTo>
                    <a:pt x="621030" y="27940"/>
                    <a:pt x="623570" y="44450"/>
                    <a:pt x="613410" y="62230"/>
                  </a:cubicBezTo>
                  <a:cubicBezTo>
                    <a:pt x="585470" y="111760"/>
                    <a:pt x="401320" y="201930"/>
                    <a:pt x="304800" y="273050"/>
                  </a:cubicBezTo>
                  <a:cubicBezTo>
                    <a:pt x="217170" y="337820"/>
                    <a:pt x="101600" y="453390"/>
                    <a:pt x="58420" y="471170"/>
                  </a:cubicBezTo>
                  <a:cubicBezTo>
                    <a:pt x="45720" y="476250"/>
                    <a:pt x="39370" y="476250"/>
                    <a:pt x="30480" y="474980"/>
                  </a:cubicBezTo>
                  <a:cubicBezTo>
                    <a:pt x="22860" y="472440"/>
                    <a:pt x="12700" y="466090"/>
                    <a:pt x="7620" y="458470"/>
                  </a:cubicBezTo>
                  <a:cubicBezTo>
                    <a:pt x="2540" y="452120"/>
                    <a:pt x="0" y="440690"/>
                    <a:pt x="1270" y="431800"/>
                  </a:cubicBezTo>
                  <a:cubicBezTo>
                    <a:pt x="2540" y="422910"/>
                    <a:pt x="13970" y="407670"/>
                    <a:pt x="13970" y="40767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7210754" y="3639527"/>
            <a:ext cx="189548" cy="314325"/>
            <a:chOff x="0" y="0"/>
            <a:chExt cx="252730" cy="419100"/>
          </a:xfrm>
        </p:grpSpPr>
        <p:sp>
          <p:nvSpPr>
            <p:cNvPr id="17" name="Freeform 17"/>
            <p:cNvSpPr/>
            <p:nvPr/>
          </p:nvSpPr>
          <p:spPr>
            <a:xfrm>
              <a:off x="50800" y="46990"/>
              <a:ext cx="158750" cy="325120"/>
            </a:xfrm>
            <a:custGeom>
              <a:avLst/>
              <a:gdLst/>
              <a:ahLst/>
              <a:cxnLst/>
              <a:rect l="l" t="t" r="r" b="b"/>
              <a:pathLst>
                <a:path w="158750" h="325120">
                  <a:moveTo>
                    <a:pt x="0" y="271780"/>
                  </a:moveTo>
                  <a:cubicBezTo>
                    <a:pt x="93980" y="3810"/>
                    <a:pt x="114300" y="1270"/>
                    <a:pt x="127000" y="6350"/>
                  </a:cubicBezTo>
                  <a:cubicBezTo>
                    <a:pt x="138430" y="11430"/>
                    <a:pt x="149860" y="36830"/>
                    <a:pt x="149860" y="48260"/>
                  </a:cubicBezTo>
                  <a:cubicBezTo>
                    <a:pt x="149860" y="57150"/>
                    <a:pt x="144780" y="66040"/>
                    <a:pt x="138430" y="71120"/>
                  </a:cubicBezTo>
                  <a:cubicBezTo>
                    <a:pt x="130810" y="78740"/>
                    <a:pt x="113030" y="85090"/>
                    <a:pt x="101600" y="82550"/>
                  </a:cubicBezTo>
                  <a:cubicBezTo>
                    <a:pt x="91440" y="80010"/>
                    <a:pt x="77470" y="67310"/>
                    <a:pt x="72390" y="58420"/>
                  </a:cubicBezTo>
                  <a:cubicBezTo>
                    <a:pt x="68580" y="50800"/>
                    <a:pt x="68580" y="40640"/>
                    <a:pt x="71120" y="33020"/>
                  </a:cubicBezTo>
                  <a:cubicBezTo>
                    <a:pt x="73660" y="24130"/>
                    <a:pt x="78740" y="15240"/>
                    <a:pt x="85090" y="11430"/>
                  </a:cubicBezTo>
                  <a:cubicBezTo>
                    <a:pt x="93980" y="5080"/>
                    <a:pt x="111760" y="0"/>
                    <a:pt x="123190" y="3810"/>
                  </a:cubicBezTo>
                  <a:cubicBezTo>
                    <a:pt x="134620" y="8890"/>
                    <a:pt x="147320" y="24130"/>
                    <a:pt x="151130" y="44450"/>
                  </a:cubicBezTo>
                  <a:cubicBezTo>
                    <a:pt x="158750" y="91440"/>
                    <a:pt x="102870" y="265430"/>
                    <a:pt x="80010" y="302260"/>
                  </a:cubicBezTo>
                  <a:cubicBezTo>
                    <a:pt x="72390" y="313690"/>
                    <a:pt x="66040" y="318770"/>
                    <a:pt x="57150" y="321310"/>
                  </a:cubicBezTo>
                  <a:cubicBezTo>
                    <a:pt x="48260" y="325120"/>
                    <a:pt x="35560" y="325120"/>
                    <a:pt x="26670" y="321310"/>
                  </a:cubicBezTo>
                  <a:cubicBezTo>
                    <a:pt x="17780" y="318770"/>
                    <a:pt x="8890" y="309880"/>
                    <a:pt x="3810" y="300990"/>
                  </a:cubicBezTo>
                  <a:cubicBezTo>
                    <a:pt x="0" y="293370"/>
                    <a:pt x="0" y="271780"/>
                    <a:pt x="0" y="27178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7390777" y="4022432"/>
            <a:ext cx="426720" cy="139065"/>
            <a:chOff x="0" y="0"/>
            <a:chExt cx="568960" cy="185420"/>
          </a:xfrm>
        </p:grpSpPr>
        <p:sp>
          <p:nvSpPr>
            <p:cNvPr id="19" name="Freeform 19"/>
            <p:cNvSpPr/>
            <p:nvPr/>
          </p:nvSpPr>
          <p:spPr>
            <a:xfrm>
              <a:off x="49530" y="50800"/>
              <a:ext cx="469900" cy="93980"/>
            </a:xfrm>
            <a:custGeom>
              <a:avLst/>
              <a:gdLst/>
              <a:ahLst/>
              <a:cxnLst/>
              <a:rect l="l" t="t" r="r" b="b"/>
              <a:pathLst>
                <a:path w="469900" h="93980">
                  <a:moveTo>
                    <a:pt x="41910" y="0"/>
                  </a:moveTo>
                  <a:cubicBezTo>
                    <a:pt x="453390" y="8890"/>
                    <a:pt x="457200" y="11430"/>
                    <a:pt x="461010" y="19050"/>
                  </a:cubicBezTo>
                  <a:cubicBezTo>
                    <a:pt x="466090" y="27940"/>
                    <a:pt x="469900" y="45720"/>
                    <a:pt x="464820" y="54610"/>
                  </a:cubicBezTo>
                  <a:cubicBezTo>
                    <a:pt x="459740" y="66040"/>
                    <a:pt x="436880" y="80010"/>
                    <a:pt x="425450" y="78740"/>
                  </a:cubicBezTo>
                  <a:cubicBezTo>
                    <a:pt x="412750" y="77470"/>
                    <a:pt x="394970" y="58420"/>
                    <a:pt x="391160" y="46990"/>
                  </a:cubicBezTo>
                  <a:cubicBezTo>
                    <a:pt x="388620" y="36830"/>
                    <a:pt x="394970" y="19050"/>
                    <a:pt x="402590" y="12700"/>
                  </a:cubicBezTo>
                  <a:cubicBezTo>
                    <a:pt x="412750" y="5080"/>
                    <a:pt x="438150" y="2540"/>
                    <a:pt x="449580" y="7620"/>
                  </a:cubicBezTo>
                  <a:cubicBezTo>
                    <a:pt x="458470" y="12700"/>
                    <a:pt x="466090" y="29210"/>
                    <a:pt x="467360" y="38100"/>
                  </a:cubicBezTo>
                  <a:cubicBezTo>
                    <a:pt x="468630" y="46990"/>
                    <a:pt x="466090" y="55880"/>
                    <a:pt x="461010" y="62230"/>
                  </a:cubicBezTo>
                  <a:cubicBezTo>
                    <a:pt x="454660" y="69850"/>
                    <a:pt x="447040" y="74930"/>
                    <a:pt x="429260" y="78740"/>
                  </a:cubicBezTo>
                  <a:cubicBezTo>
                    <a:pt x="372110" y="93980"/>
                    <a:pt x="96520" y="91440"/>
                    <a:pt x="41910" y="82550"/>
                  </a:cubicBezTo>
                  <a:cubicBezTo>
                    <a:pt x="27940" y="78740"/>
                    <a:pt x="21590" y="77470"/>
                    <a:pt x="15240" y="71120"/>
                  </a:cubicBezTo>
                  <a:cubicBezTo>
                    <a:pt x="7620" y="66040"/>
                    <a:pt x="1270" y="54610"/>
                    <a:pt x="1270" y="45720"/>
                  </a:cubicBezTo>
                  <a:cubicBezTo>
                    <a:pt x="0" y="34290"/>
                    <a:pt x="7620" y="17780"/>
                    <a:pt x="15240" y="10160"/>
                  </a:cubicBezTo>
                  <a:cubicBezTo>
                    <a:pt x="21590" y="2540"/>
                    <a:pt x="41910" y="0"/>
                    <a:pt x="41910" y="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3395992" y="6157937"/>
            <a:ext cx="669607" cy="378142"/>
            <a:chOff x="0" y="0"/>
            <a:chExt cx="892810" cy="504190"/>
          </a:xfrm>
        </p:grpSpPr>
        <p:sp>
          <p:nvSpPr>
            <p:cNvPr id="21" name="Freeform 21"/>
            <p:cNvSpPr/>
            <p:nvPr/>
          </p:nvSpPr>
          <p:spPr>
            <a:xfrm>
              <a:off x="49530" y="50800"/>
              <a:ext cx="797560" cy="405130"/>
            </a:xfrm>
            <a:custGeom>
              <a:avLst/>
              <a:gdLst/>
              <a:ahLst/>
              <a:cxnLst/>
              <a:rect l="l" t="t" r="r" b="b"/>
              <a:pathLst>
                <a:path w="797560" h="405130">
                  <a:moveTo>
                    <a:pt x="45720" y="0"/>
                  </a:moveTo>
                  <a:cubicBezTo>
                    <a:pt x="577850" y="17780"/>
                    <a:pt x="581660" y="40640"/>
                    <a:pt x="591820" y="64770"/>
                  </a:cubicBezTo>
                  <a:cubicBezTo>
                    <a:pt x="603250" y="92710"/>
                    <a:pt x="596900" y="133350"/>
                    <a:pt x="610870" y="162560"/>
                  </a:cubicBezTo>
                  <a:cubicBezTo>
                    <a:pt x="624840" y="190500"/>
                    <a:pt x="646430" y="210820"/>
                    <a:pt x="671830" y="234950"/>
                  </a:cubicBezTo>
                  <a:cubicBezTo>
                    <a:pt x="703580" y="265430"/>
                    <a:pt x="774700" y="298450"/>
                    <a:pt x="788670" y="326390"/>
                  </a:cubicBezTo>
                  <a:cubicBezTo>
                    <a:pt x="797560" y="342900"/>
                    <a:pt x="795020" y="361950"/>
                    <a:pt x="789940" y="373380"/>
                  </a:cubicBezTo>
                  <a:cubicBezTo>
                    <a:pt x="786130" y="383540"/>
                    <a:pt x="777240" y="392430"/>
                    <a:pt x="767080" y="396240"/>
                  </a:cubicBezTo>
                  <a:cubicBezTo>
                    <a:pt x="758190" y="401320"/>
                    <a:pt x="746760" y="403860"/>
                    <a:pt x="735330" y="401320"/>
                  </a:cubicBezTo>
                  <a:cubicBezTo>
                    <a:pt x="722630" y="397510"/>
                    <a:pt x="704850" y="384810"/>
                    <a:pt x="698500" y="372110"/>
                  </a:cubicBezTo>
                  <a:cubicBezTo>
                    <a:pt x="693420" y="359410"/>
                    <a:pt x="694690" y="336550"/>
                    <a:pt x="702310" y="325120"/>
                  </a:cubicBezTo>
                  <a:cubicBezTo>
                    <a:pt x="709930" y="312420"/>
                    <a:pt x="730250" y="302260"/>
                    <a:pt x="744220" y="300990"/>
                  </a:cubicBezTo>
                  <a:cubicBezTo>
                    <a:pt x="756920" y="300990"/>
                    <a:pt x="777240" y="311150"/>
                    <a:pt x="786130" y="322580"/>
                  </a:cubicBezTo>
                  <a:cubicBezTo>
                    <a:pt x="793750" y="334010"/>
                    <a:pt x="796290" y="356870"/>
                    <a:pt x="792480" y="369570"/>
                  </a:cubicBezTo>
                  <a:cubicBezTo>
                    <a:pt x="789940" y="379730"/>
                    <a:pt x="781050" y="388620"/>
                    <a:pt x="772160" y="393700"/>
                  </a:cubicBezTo>
                  <a:cubicBezTo>
                    <a:pt x="763270" y="400050"/>
                    <a:pt x="754380" y="405130"/>
                    <a:pt x="741680" y="401320"/>
                  </a:cubicBezTo>
                  <a:cubicBezTo>
                    <a:pt x="707390" y="394970"/>
                    <a:pt x="618490" y="318770"/>
                    <a:pt x="580390" y="280670"/>
                  </a:cubicBezTo>
                  <a:cubicBezTo>
                    <a:pt x="554990" y="254000"/>
                    <a:pt x="538480" y="232410"/>
                    <a:pt x="524510" y="203200"/>
                  </a:cubicBezTo>
                  <a:cubicBezTo>
                    <a:pt x="509270" y="171450"/>
                    <a:pt x="527050" y="118110"/>
                    <a:pt x="495300" y="93980"/>
                  </a:cubicBezTo>
                  <a:cubicBezTo>
                    <a:pt x="431800" y="44450"/>
                    <a:pt x="93980" y="107950"/>
                    <a:pt x="35560" y="88900"/>
                  </a:cubicBezTo>
                  <a:cubicBezTo>
                    <a:pt x="20320" y="83820"/>
                    <a:pt x="15240" y="78740"/>
                    <a:pt x="8890" y="71120"/>
                  </a:cubicBezTo>
                  <a:cubicBezTo>
                    <a:pt x="3810" y="62230"/>
                    <a:pt x="0" y="49530"/>
                    <a:pt x="1270" y="39370"/>
                  </a:cubicBezTo>
                  <a:cubicBezTo>
                    <a:pt x="2540" y="30480"/>
                    <a:pt x="8890" y="17780"/>
                    <a:pt x="16510" y="11430"/>
                  </a:cubicBezTo>
                  <a:cubicBezTo>
                    <a:pt x="24130" y="5080"/>
                    <a:pt x="45720" y="0"/>
                    <a:pt x="45720" y="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3216922" y="6159842"/>
            <a:ext cx="141922" cy="141922"/>
            <a:chOff x="0" y="0"/>
            <a:chExt cx="189230" cy="189230"/>
          </a:xfrm>
        </p:grpSpPr>
        <p:sp>
          <p:nvSpPr>
            <p:cNvPr id="23" name="Freeform 23"/>
            <p:cNvSpPr/>
            <p:nvPr/>
          </p:nvSpPr>
          <p:spPr>
            <a:xfrm>
              <a:off x="50800" y="49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74930" y="78740"/>
                    <a:pt x="68580" y="8128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1750" y="86360"/>
                    <a:pt x="12700" y="76200"/>
                    <a:pt x="6350" y="67310"/>
                  </a:cubicBezTo>
                  <a:cubicBezTo>
                    <a:pt x="1270" y="60960"/>
                    <a:pt x="0" y="54610"/>
                    <a:pt x="0" y="46990"/>
                  </a:cubicBezTo>
                  <a:cubicBezTo>
                    <a:pt x="1270" y="35560"/>
                    <a:pt x="7620" y="16510"/>
                    <a:pt x="16510" y="8890"/>
                  </a:cubicBezTo>
                  <a:cubicBezTo>
                    <a:pt x="26670" y="1270"/>
                    <a:pt x="46990" y="0"/>
                    <a:pt x="57150" y="1270"/>
                  </a:cubicBezTo>
                  <a:cubicBezTo>
                    <a:pt x="64770" y="2540"/>
                    <a:pt x="76200" y="12700"/>
                    <a:pt x="7620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9533965" y="3473512"/>
            <a:ext cx="6545022" cy="3111760"/>
            <a:chOff x="0" y="0"/>
            <a:chExt cx="9902190" cy="4707890"/>
          </a:xfrm>
        </p:grpSpPr>
        <p:sp>
          <p:nvSpPr>
            <p:cNvPr id="25" name="Freeform 25"/>
            <p:cNvSpPr/>
            <p:nvPr/>
          </p:nvSpPr>
          <p:spPr>
            <a:xfrm>
              <a:off x="48260" y="49530"/>
              <a:ext cx="9806940" cy="4610100"/>
            </a:xfrm>
            <a:custGeom>
              <a:avLst/>
              <a:gdLst/>
              <a:ahLst/>
              <a:cxnLst/>
              <a:rect l="l" t="t" r="r" b="b"/>
              <a:pathLst>
                <a:path w="9806940" h="4610100">
                  <a:moveTo>
                    <a:pt x="3981450" y="20320"/>
                  </a:moveTo>
                  <a:cubicBezTo>
                    <a:pt x="5138420" y="386080"/>
                    <a:pt x="5279390" y="422910"/>
                    <a:pt x="5455920" y="466090"/>
                  </a:cubicBezTo>
                  <a:cubicBezTo>
                    <a:pt x="5641340" y="510540"/>
                    <a:pt x="5839460" y="549910"/>
                    <a:pt x="6029960" y="586740"/>
                  </a:cubicBezTo>
                  <a:cubicBezTo>
                    <a:pt x="6215380" y="621030"/>
                    <a:pt x="6395720" y="651510"/>
                    <a:pt x="6583680" y="678180"/>
                  </a:cubicBezTo>
                  <a:cubicBezTo>
                    <a:pt x="6774180" y="706120"/>
                    <a:pt x="6962140" y="728980"/>
                    <a:pt x="7164070" y="751840"/>
                  </a:cubicBezTo>
                  <a:cubicBezTo>
                    <a:pt x="7386320" y="775970"/>
                    <a:pt x="7725410" y="791210"/>
                    <a:pt x="7862570" y="817880"/>
                  </a:cubicBezTo>
                  <a:cubicBezTo>
                    <a:pt x="7920990" y="829310"/>
                    <a:pt x="7946390" y="838200"/>
                    <a:pt x="7985760" y="854710"/>
                  </a:cubicBezTo>
                  <a:cubicBezTo>
                    <a:pt x="8025130" y="872490"/>
                    <a:pt x="8063230" y="894080"/>
                    <a:pt x="8097520" y="920750"/>
                  </a:cubicBezTo>
                  <a:cubicBezTo>
                    <a:pt x="8130540" y="946150"/>
                    <a:pt x="8162290" y="977900"/>
                    <a:pt x="8188960" y="1010920"/>
                  </a:cubicBezTo>
                  <a:cubicBezTo>
                    <a:pt x="8215630" y="1043940"/>
                    <a:pt x="8239760" y="1082040"/>
                    <a:pt x="8257540" y="1120140"/>
                  </a:cubicBezTo>
                  <a:cubicBezTo>
                    <a:pt x="8275320" y="1159510"/>
                    <a:pt x="8289290" y="1201420"/>
                    <a:pt x="8296910" y="1243330"/>
                  </a:cubicBezTo>
                  <a:cubicBezTo>
                    <a:pt x="8305800" y="1285240"/>
                    <a:pt x="8308340" y="1329690"/>
                    <a:pt x="8305800" y="1371600"/>
                  </a:cubicBezTo>
                  <a:cubicBezTo>
                    <a:pt x="8304530" y="1414780"/>
                    <a:pt x="8296910" y="1457960"/>
                    <a:pt x="8284210" y="1499870"/>
                  </a:cubicBezTo>
                  <a:cubicBezTo>
                    <a:pt x="8272780" y="1540510"/>
                    <a:pt x="8255000" y="1581150"/>
                    <a:pt x="8233410" y="1617980"/>
                  </a:cubicBezTo>
                  <a:cubicBezTo>
                    <a:pt x="8210550" y="1654810"/>
                    <a:pt x="8183880" y="1689100"/>
                    <a:pt x="8154670" y="1720850"/>
                  </a:cubicBezTo>
                  <a:cubicBezTo>
                    <a:pt x="8124190" y="1751330"/>
                    <a:pt x="8089900" y="1778000"/>
                    <a:pt x="8053070" y="1800860"/>
                  </a:cubicBezTo>
                  <a:cubicBezTo>
                    <a:pt x="8017510" y="1823720"/>
                    <a:pt x="7976870" y="1841500"/>
                    <a:pt x="7936230" y="1855470"/>
                  </a:cubicBezTo>
                  <a:cubicBezTo>
                    <a:pt x="7895590" y="1868170"/>
                    <a:pt x="7880350" y="1873250"/>
                    <a:pt x="7809230" y="1879600"/>
                  </a:cubicBezTo>
                  <a:cubicBezTo>
                    <a:pt x="7480300" y="1911350"/>
                    <a:pt x="5910580" y="1865630"/>
                    <a:pt x="4973320" y="1866900"/>
                  </a:cubicBezTo>
                  <a:cubicBezTo>
                    <a:pt x="4051300" y="1868170"/>
                    <a:pt x="2406650" y="2146300"/>
                    <a:pt x="2228850" y="1887220"/>
                  </a:cubicBezTo>
                  <a:cubicBezTo>
                    <a:pt x="2150110" y="1772920"/>
                    <a:pt x="2311400" y="1517650"/>
                    <a:pt x="2425700" y="1388110"/>
                  </a:cubicBezTo>
                  <a:cubicBezTo>
                    <a:pt x="2547620" y="1250950"/>
                    <a:pt x="2739390" y="1137920"/>
                    <a:pt x="2956560" y="1101090"/>
                  </a:cubicBezTo>
                  <a:cubicBezTo>
                    <a:pt x="3251200" y="1050290"/>
                    <a:pt x="3648710" y="1215390"/>
                    <a:pt x="4060190" y="1271270"/>
                  </a:cubicBezTo>
                  <a:cubicBezTo>
                    <a:pt x="4577080" y="1342390"/>
                    <a:pt x="5365750" y="1441450"/>
                    <a:pt x="5819140" y="1483360"/>
                  </a:cubicBezTo>
                  <a:cubicBezTo>
                    <a:pt x="6102350" y="1508760"/>
                    <a:pt x="6244590" y="1506220"/>
                    <a:pt x="6512560" y="1526540"/>
                  </a:cubicBezTo>
                  <a:cubicBezTo>
                    <a:pt x="6880860" y="1555750"/>
                    <a:pt x="7514590" y="1635760"/>
                    <a:pt x="7825740" y="1648460"/>
                  </a:cubicBezTo>
                  <a:cubicBezTo>
                    <a:pt x="7997190" y="1654810"/>
                    <a:pt x="8126729" y="1639570"/>
                    <a:pt x="8223250" y="1644650"/>
                  </a:cubicBezTo>
                  <a:cubicBezTo>
                    <a:pt x="8279129" y="1648460"/>
                    <a:pt x="8312150" y="1651000"/>
                    <a:pt x="8354060" y="1661160"/>
                  </a:cubicBezTo>
                  <a:cubicBezTo>
                    <a:pt x="8397240" y="1672590"/>
                    <a:pt x="8439150" y="1689100"/>
                    <a:pt x="8477250" y="1709420"/>
                  </a:cubicBezTo>
                  <a:cubicBezTo>
                    <a:pt x="8515350" y="1729740"/>
                    <a:pt x="8553450" y="1756410"/>
                    <a:pt x="8585200" y="1784350"/>
                  </a:cubicBezTo>
                  <a:cubicBezTo>
                    <a:pt x="8618220" y="1813560"/>
                    <a:pt x="8647429" y="1847850"/>
                    <a:pt x="8671560" y="1884680"/>
                  </a:cubicBezTo>
                  <a:cubicBezTo>
                    <a:pt x="8696960" y="1920240"/>
                    <a:pt x="8717279" y="1960880"/>
                    <a:pt x="8732520" y="2001520"/>
                  </a:cubicBezTo>
                  <a:cubicBezTo>
                    <a:pt x="8747760" y="2042160"/>
                    <a:pt x="8757920" y="2086610"/>
                    <a:pt x="8763000" y="2129790"/>
                  </a:cubicBezTo>
                  <a:cubicBezTo>
                    <a:pt x="8768079" y="2172970"/>
                    <a:pt x="8768079" y="2218690"/>
                    <a:pt x="8761729" y="2261870"/>
                  </a:cubicBezTo>
                  <a:cubicBezTo>
                    <a:pt x="8756650" y="2305050"/>
                    <a:pt x="8745220" y="2348230"/>
                    <a:pt x="8729979" y="2388870"/>
                  </a:cubicBezTo>
                  <a:cubicBezTo>
                    <a:pt x="8714740" y="2430780"/>
                    <a:pt x="8693150" y="2470150"/>
                    <a:pt x="8667750" y="2505710"/>
                  </a:cubicBezTo>
                  <a:cubicBezTo>
                    <a:pt x="8642350" y="2541270"/>
                    <a:pt x="8611870" y="2575560"/>
                    <a:pt x="8580120" y="2603500"/>
                  </a:cubicBezTo>
                  <a:cubicBezTo>
                    <a:pt x="8547100" y="2632710"/>
                    <a:pt x="8509000" y="2658110"/>
                    <a:pt x="8470900" y="2678430"/>
                  </a:cubicBezTo>
                  <a:cubicBezTo>
                    <a:pt x="8431529" y="2698750"/>
                    <a:pt x="8406129" y="2708910"/>
                    <a:pt x="8346440" y="2724150"/>
                  </a:cubicBezTo>
                  <a:cubicBezTo>
                    <a:pt x="8215629" y="2757170"/>
                    <a:pt x="7992110" y="2792730"/>
                    <a:pt x="7686040" y="2814320"/>
                  </a:cubicBezTo>
                  <a:cubicBezTo>
                    <a:pt x="7007860" y="2863850"/>
                    <a:pt x="5275580" y="2800350"/>
                    <a:pt x="4385310" y="2835910"/>
                  </a:cubicBezTo>
                  <a:cubicBezTo>
                    <a:pt x="3778250" y="2860040"/>
                    <a:pt x="3241040" y="2926080"/>
                    <a:pt x="2858770" y="2947670"/>
                  </a:cubicBezTo>
                  <a:cubicBezTo>
                    <a:pt x="2628900" y="2961640"/>
                    <a:pt x="2540000" y="2951480"/>
                    <a:pt x="2306320" y="2969260"/>
                  </a:cubicBezTo>
                  <a:cubicBezTo>
                    <a:pt x="1892300" y="3002280"/>
                    <a:pt x="847090" y="3164840"/>
                    <a:pt x="599440" y="3175000"/>
                  </a:cubicBezTo>
                  <a:cubicBezTo>
                    <a:pt x="529590" y="3177540"/>
                    <a:pt x="509270" y="3176270"/>
                    <a:pt x="466090" y="3168650"/>
                  </a:cubicBezTo>
                  <a:cubicBezTo>
                    <a:pt x="421640" y="316230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495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252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599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52120" y="2073910"/>
                    <a:pt x="511810" y="2071370"/>
                  </a:cubicBezTo>
                  <a:cubicBezTo>
                    <a:pt x="641350" y="2063750"/>
                    <a:pt x="896620" y="2110740"/>
                    <a:pt x="1129030" y="2124710"/>
                  </a:cubicBezTo>
                  <a:cubicBezTo>
                    <a:pt x="1433830" y="2141220"/>
                    <a:pt x="1710690" y="2145030"/>
                    <a:pt x="2180590" y="2152650"/>
                  </a:cubicBezTo>
                  <a:cubicBezTo>
                    <a:pt x="3129280" y="2170430"/>
                    <a:pt x="5407660" y="2170430"/>
                    <a:pt x="6488430" y="2194560"/>
                  </a:cubicBezTo>
                  <a:cubicBezTo>
                    <a:pt x="7139940" y="2208530"/>
                    <a:pt x="7567930" y="2237740"/>
                    <a:pt x="8054340" y="2246630"/>
                  </a:cubicBezTo>
                  <a:cubicBezTo>
                    <a:pt x="8481060" y="2255520"/>
                    <a:pt x="9055100" y="2241550"/>
                    <a:pt x="9254490" y="2255520"/>
                  </a:cubicBezTo>
                  <a:cubicBezTo>
                    <a:pt x="9320530" y="225933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0" y="2393950"/>
                  </a:cubicBezTo>
                  <a:cubicBezTo>
                    <a:pt x="9653270" y="2423160"/>
                    <a:pt x="9683750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0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30830"/>
                    <a:pt x="9801860" y="2874010"/>
                  </a:cubicBezTo>
                  <a:cubicBezTo>
                    <a:pt x="9796780" y="2917190"/>
                    <a:pt x="9785350" y="2961640"/>
                    <a:pt x="9770110" y="3003550"/>
                  </a:cubicBezTo>
                  <a:cubicBezTo>
                    <a:pt x="9753600" y="3044190"/>
                    <a:pt x="9733280" y="3084830"/>
                    <a:pt x="9707880" y="3120390"/>
                  </a:cubicBezTo>
                  <a:cubicBezTo>
                    <a:pt x="9682480" y="3157220"/>
                    <a:pt x="9652000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44990" y="3328670"/>
                    <a:pt x="9385300" y="3342640"/>
                  </a:cubicBezTo>
                  <a:cubicBezTo>
                    <a:pt x="9245600" y="3376930"/>
                    <a:pt x="8900160" y="3408680"/>
                    <a:pt x="8667750" y="3423920"/>
                  </a:cubicBezTo>
                  <a:cubicBezTo>
                    <a:pt x="8449310" y="3436620"/>
                    <a:pt x="8275320" y="3421380"/>
                    <a:pt x="8031480" y="3429000"/>
                  </a:cubicBezTo>
                  <a:cubicBezTo>
                    <a:pt x="7701280" y="3439160"/>
                    <a:pt x="7269480" y="3475990"/>
                    <a:pt x="6869430" y="3489960"/>
                  </a:cubicBezTo>
                  <a:cubicBezTo>
                    <a:pt x="6442710" y="3505200"/>
                    <a:pt x="6055360" y="3486150"/>
                    <a:pt x="5546090" y="3511550"/>
                  </a:cubicBezTo>
                  <a:cubicBezTo>
                    <a:pt x="4848860" y="3548380"/>
                    <a:pt x="3600450" y="3648710"/>
                    <a:pt x="3070860" y="3726180"/>
                  </a:cubicBezTo>
                  <a:cubicBezTo>
                    <a:pt x="2815590" y="3763010"/>
                    <a:pt x="2733040" y="3804920"/>
                    <a:pt x="2510790" y="3840480"/>
                  </a:cubicBezTo>
                  <a:cubicBezTo>
                    <a:pt x="2190750" y="3892550"/>
                    <a:pt x="1639570" y="3950970"/>
                    <a:pt x="1332230" y="3980180"/>
                  </a:cubicBezTo>
                  <a:cubicBezTo>
                    <a:pt x="1136650" y="3999230"/>
                    <a:pt x="961390" y="4018280"/>
                    <a:pt x="850900" y="4017010"/>
                  </a:cubicBezTo>
                  <a:cubicBezTo>
                    <a:pt x="792480" y="4015740"/>
                    <a:pt x="762000" y="4011930"/>
                    <a:pt x="718820" y="4003040"/>
                  </a:cubicBezTo>
                  <a:cubicBezTo>
                    <a:pt x="675640" y="399288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229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67080" y="2918460"/>
                    <a:pt x="834390" y="2917190"/>
                  </a:cubicBezTo>
                  <a:cubicBezTo>
                    <a:pt x="1064260" y="2912110"/>
                    <a:pt x="1927860" y="3017520"/>
                    <a:pt x="2350770" y="3050540"/>
                  </a:cubicBezTo>
                  <a:cubicBezTo>
                    <a:pt x="2656840" y="3074670"/>
                    <a:pt x="2847340" y="3088640"/>
                    <a:pt x="3139440" y="3102610"/>
                  </a:cubicBezTo>
                  <a:cubicBezTo>
                    <a:pt x="3509010" y="3121660"/>
                    <a:pt x="4036060" y="3128010"/>
                    <a:pt x="4389120" y="3143250"/>
                  </a:cubicBezTo>
                  <a:cubicBezTo>
                    <a:pt x="4648200" y="3155950"/>
                    <a:pt x="4794250" y="3164840"/>
                    <a:pt x="5062220" y="3182620"/>
                  </a:cubicBezTo>
                  <a:cubicBezTo>
                    <a:pt x="5455920" y="3208020"/>
                    <a:pt x="6160770" y="3258820"/>
                    <a:pt x="6521451" y="3290570"/>
                  </a:cubicBezTo>
                  <a:cubicBezTo>
                    <a:pt x="6733540" y="3309620"/>
                    <a:pt x="6822440" y="3332480"/>
                    <a:pt x="7026910" y="3342640"/>
                  </a:cubicBezTo>
                  <a:cubicBezTo>
                    <a:pt x="7336790" y="3359150"/>
                    <a:pt x="7894320" y="3354070"/>
                    <a:pt x="8205470" y="3346450"/>
                  </a:cubicBezTo>
                  <a:cubicBezTo>
                    <a:pt x="8409940" y="3341370"/>
                    <a:pt x="8580120" y="3332480"/>
                    <a:pt x="8712201" y="3318510"/>
                  </a:cubicBezTo>
                  <a:cubicBezTo>
                    <a:pt x="8798560" y="3309620"/>
                    <a:pt x="8862060" y="3289300"/>
                    <a:pt x="8924290" y="3286760"/>
                  </a:cubicBezTo>
                  <a:cubicBezTo>
                    <a:pt x="8973820" y="328422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45270" y="4343400"/>
                    <a:pt x="9103360" y="4354830"/>
                  </a:cubicBezTo>
                  <a:cubicBezTo>
                    <a:pt x="9061451" y="4367530"/>
                    <a:pt x="9034780" y="4371340"/>
                    <a:pt x="8973820" y="4376420"/>
                  </a:cubicBezTo>
                  <a:cubicBezTo>
                    <a:pt x="8830310" y="4390390"/>
                    <a:pt x="8473440" y="4392930"/>
                    <a:pt x="8247380" y="4395470"/>
                  </a:cubicBezTo>
                  <a:cubicBezTo>
                    <a:pt x="8049260" y="4396740"/>
                    <a:pt x="7919720" y="4385310"/>
                    <a:pt x="7691120" y="4390390"/>
                  </a:cubicBezTo>
                  <a:cubicBezTo>
                    <a:pt x="7327901" y="4396740"/>
                    <a:pt x="6752590" y="4438650"/>
                    <a:pt x="6276340" y="4456430"/>
                  </a:cubicBezTo>
                  <a:cubicBezTo>
                    <a:pt x="5788660" y="4475480"/>
                    <a:pt x="5186680" y="4478020"/>
                    <a:pt x="4798060" y="4497070"/>
                  </a:cubicBezTo>
                  <a:cubicBezTo>
                    <a:pt x="4544060" y="4511040"/>
                    <a:pt x="4357370" y="4522470"/>
                    <a:pt x="4169410" y="4544060"/>
                  </a:cubicBezTo>
                  <a:cubicBezTo>
                    <a:pt x="4017010" y="4561840"/>
                    <a:pt x="3864610" y="4605020"/>
                    <a:pt x="3755390" y="4606290"/>
                  </a:cubicBezTo>
                  <a:cubicBezTo>
                    <a:pt x="3684270" y="4607560"/>
                    <a:pt x="3634740" y="4602480"/>
                    <a:pt x="3578860" y="4585970"/>
                  </a:cubicBezTo>
                  <a:cubicBezTo>
                    <a:pt x="3522980" y="4570730"/>
                    <a:pt x="3467100" y="4544060"/>
                    <a:pt x="3418840" y="4511040"/>
                  </a:cubicBezTo>
                  <a:cubicBezTo>
                    <a:pt x="3370580" y="4478020"/>
                    <a:pt x="3326130" y="4434840"/>
                    <a:pt x="3290570" y="4387850"/>
                  </a:cubicBezTo>
                  <a:cubicBezTo>
                    <a:pt x="3255010" y="4340860"/>
                    <a:pt x="3227070" y="4286250"/>
                    <a:pt x="3208020" y="4230370"/>
                  </a:cubicBezTo>
                  <a:cubicBezTo>
                    <a:pt x="3190240" y="4174490"/>
                    <a:pt x="3181350" y="4113530"/>
                    <a:pt x="3181350" y="4055110"/>
                  </a:cubicBezTo>
                  <a:cubicBezTo>
                    <a:pt x="3181350" y="3996690"/>
                    <a:pt x="3192780" y="3935730"/>
                    <a:pt x="3211830" y="3879850"/>
                  </a:cubicBezTo>
                  <a:cubicBezTo>
                    <a:pt x="3229610" y="3825240"/>
                    <a:pt x="3260090" y="3770630"/>
                    <a:pt x="3295650" y="3723640"/>
                  </a:cubicBezTo>
                  <a:cubicBezTo>
                    <a:pt x="3331210" y="3677920"/>
                    <a:pt x="3376930" y="3636010"/>
                    <a:pt x="3425190" y="3602990"/>
                  </a:cubicBezTo>
                  <a:cubicBezTo>
                    <a:pt x="3473450" y="3571240"/>
                    <a:pt x="3530600" y="3544570"/>
                    <a:pt x="3586480" y="3529330"/>
                  </a:cubicBezTo>
                  <a:cubicBezTo>
                    <a:pt x="3643630" y="3514090"/>
                    <a:pt x="3704590" y="3507740"/>
                    <a:pt x="3763010" y="3511550"/>
                  </a:cubicBezTo>
                  <a:cubicBezTo>
                    <a:pt x="3821430" y="3515360"/>
                    <a:pt x="3882390" y="3529330"/>
                    <a:pt x="3935730" y="3550920"/>
                  </a:cubicBezTo>
                  <a:cubicBezTo>
                    <a:pt x="3990340" y="3573780"/>
                    <a:pt x="4043680" y="3605530"/>
                    <a:pt x="4088130" y="3643630"/>
                  </a:cubicBezTo>
                  <a:cubicBezTo>
                    <a:pt x="4131310" y="3681730"/>
                    <a:pt x="4171950" y="3729990"/>
                    <a:pt x="4201160" y="3779520"/>
                  </a:cubicBezTo>
                  <a:cubicBezTo>
                    <a:pt x="4231640" y="3830320"/>
                    <a:pt x="4253230" y="3888740"/>
                    <a:pt x="4265930" y="3945890"/>
                  </a:cubicBezTo>
                  <a:cubicBezTo>
                    <a:pt x="4277360" y="4003040"/>
                    <a:pt x="4281170" y="4064000"/>
                    <a:pt x="4273550" y="4122420"/>
                  </a:cubicBezTo>
                  <a:cubicBezTo>
                    <a:pt x="4267200" y="4180840"/>
                    <a:pt x="4250690" y="4240530"/>
                    <a:pt x="4225290" y="4292600"/>
                  </a:cubicBezTo>
                  <a:cubicBezTo>
                    <a:pt x="4199890" y="4345940"/>
                    <a:pt x="4165600" y="4396740"/>
                    <a:pt x="4124960" y="4438650"/>
                  </a:cubicBezTo>
                  <a:cubicBezTo>
                    <a:pt x="4084320" y="4481830"/>
                    <a:pt x="4034790" y="4518660"/>
                    <a:pt x="3982720" y="4545330"/>
                  </a:cubicBezTo>
                  <a:cubicBezTo>
                    <a:pt x="3930650" y="4572000"/>
                    <a:pt x="3872230" y="4592320"/>
                    <a:pt x="3813810" y="4601210"/>
                  </a:cubicBezTo>
                  <a:cubicBezTo>
                    <a:pt x="3756660" y="4610100"/>
                    <a:pt x="3694430" y="4608830"/>
                    <a:pt x="3637280" y="4599940"/>
                  </a:cubicBezTo>
                  <a:cubicBezTo>
                    <a:pt x="3578860" y="4589780"/>
                    <a:pt x="3520440" y="4569460"/>
                    <a:pt x="3468370" y="4541520"/>
                  </a:cubicBezTo>
                  <a:cubicBezTo>
                    <a:pt x="3417570" y="4513580"/>
                    <a:pt x="3368040" y="4475480"/>
                    <a:pt x="3328670" y="4433570"/>
                  </a:cubicBezTo>
                  <a:cubicBezTo>
                    <a:pt x="3289300" y="4390390"/>
                    <a:pt x="3253740" y="4338320"/>
                    <a:pt x="3229610" y="4284980"/>
                  </a:cubicBezTo>
                  <a:cubicBezTo>
                    <a:pt x="3205480" y="4232910"/>
                    <a:pt x="3190240" y="4171950"/>
                    <a:pt x="3183890" y="4114800"/>
                  </a:cubicBezTo>
                  <a:cubicBezTo>
                    <a:pt x="3177540" y="4056380"/>
                    <a:pt x="3181350" y="3994150"/>
                    <a:pt x="3195320" y="3937000"/>
                  </a:cubicBezTo>
                  <a:cubicBezTo>
                    <a:pt x="3208020" y="3879850"/>
                    <a:pt x="3230880" y="3822700"/>
                    <a:pt x="3261360" y="3773170"/>
                  </a:cubicBezTo>
                  <a:cubicBezTo>
                    <a:pt x="3291840" y="3723640"/>
                    <a:pt x="3332480" y="3675380"/>
                    <a:pt x="3378200" y="3638550"/>
                  </a:cubicBezTo>
                  <a:cubicBezTo>
                    <a:pt x="3422650" y="3601720"/>
                    <a:pt x="3475990" y="3569970"/>
                    <a:pt x="3530600" y="3548380"/>
                  </a:cubicBezTo>
                  <a:cubicBezTo>
                    <a:pt x="3585210" y="3526790"/>
                    <a:pt x="3630930" y="3522980"/>
                    <a:pt x="3703320" y="3511550"/>
                  </a:cubicBezTo>
                  <a:cubicBezTo>
                    <a:pt x="3825240" y="3492500"/>
                    <a:pt x="4020820" y="3470910"/>
                    <a:pt x="4191000" y="3458210"/>
                  </a:cubicBezTo>
                  <a:cubicBezTo>
                    <a:pt x="4376420" y="3442970"/>
                    <a:pt x="4538980" y="3437890"/>
                    <a:pt x="4777740" y="3429000"/>
                  </a:cubicBezTo>
                  <a:cubicBezTo>
                    <a:pt x="5152390" y="3416300"/>
                    <a:pt x="5737860" y="3417570"/>
                    <a:pt x="6220460" y="3398520"/>
                  </a:cubicBezTo>
                  <a:cubicBezTo>
                    <a:pt x="6708140" y="3379470"/>
                    <a:pt x="7218680" y="3333750"/>
                    <a:pt x="7687310" y="3314700"/>
                  </a:cubicBezTo>
                  <a:cubicBezTo>
                    <a:pt x="8116570" y="3296920"/>
                    <a:pt x="8722360" y="3281680"/>
                    <a:pt x="8924290" y="3286760"/>
                  </a:cubicBezTo>
                  <a:cubicBezTo>
                    <a:pt x="8990330" y="328803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51620" y="4340860"/>
                    <a:pt x="9103360" y="4354830"/>
                  </a:cubicBezTo>
                  <a:cubicBezTo>
                    <a:pt x="9039860" y="4373880"/>
                    <a:pt x="8963660" y="4382770"/>
                    <a:pt x="8869680" y="4391660"/>
                  </a:cubicBezTo>
                  <a:cubicBezTo>
                    <a:pt x="8732520" y="4404360"/>
                    <a:pt x="8561070" y="4409440"/>
                    <a:pt x="8354060" y="4410710"/>
                  </a:cubicBezTo>
                  <a:cubicBezTo>
                    <a:pt x="8037830" y="4411980"/>
                    <a:pt x="7616190" y="4411980"/>
                    <a:pt x="7160260" y="4382770"/>
                  </a:cubicBezTo>
                  <a:cubicBezTo>
                    <a:pt x="6548120" y="4343400"/>
                    <a:pt x="5624830" y="4201160"/>
                    <a:pt x="5011420" y="4155440"/>
                  </a:cubicBezTo>
                  <a:cubicBezTo>
                    <a:pt x="4554220" y="4122420"/>
                    <a:pt x="4281170" y="4119880"/>
                    <a:pt x="3812540" y="4105910"/>
                  </a:cubicBezTo>
                  <a:cubicBezTo>
                    <a:pt x="3145790" y="4085590"/>
                    <a:pt x="1950720" y="4086860"/>
                    <a:pt x="1393190" y="4057650"/>
                  </a:cubicBezTo>
                  <a:cubicBezTo>
                    <a:pt x="1098550" y="4043680"/>
                    <a:pt x="853440" y="4032250"/>
                    <a:pt x="718820" y="4003040"/>
                  </a:cubicBezTo>
                  <a:cubicBezTo>
                    <a:pt x="659130" y="398907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102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87400" y="2918460"/>
                    <a:pt x="834390" y="2917190"/>
                  </a:cubicBezTo>
                  <a:cubicBezTo>
                    <a:pt x="891540" y="2915920"/>
                    <a:pt x="944880" y="2933700"/>
                    <a:pt x="1023620" y="2932430"/>
                  </a:cubicBezTo>
                  <a:cubicBezTo>
                    <a:pt x="1155700" y="2932430"/>
                    <a:pt x="1325880" y="2910840"/>
                    <a:pt x="1551940" y="2885440"/>
                  </a:cubicBezTo>
                  <a:cubicBezTo>
                    <a:pt x="1958340" y="2839720"/>
                    <a:pt x="2772410" y="2706370"/>
                    <a:pt x="3248660" y="2660650"/>
                  </a:cubicBezTo>
                  <a:cubicBezTo>
                    <a:pt x="3595370" y="2627630"/>
                    <a:pt x="3851910" y="2628900"/>
                    <a:pt x="4146550" y="2606040"/>
                  </a:cubicBezTo>
                  <a:cubicBezTo>
                    <a:pt x="4432300" y="2584450"/>
                    <a:pt x="4655820" y="2550160"/>
                    <a:pt x="4991100" y="2527300"/>
                  </a:cubicBezTo>
                  <a:cubicBezTo>
                    <a:pt x="5481320" y="2491740"/>
                    <a:pt x="6266181" y="2473960"/>
                    <a:pt x="6809740" y="2439670"/>
                  </a:cubicBezTo>
                  <a:cubicBezTo>
                    <a:pt x="7250430" y="2411730"/>
                    <a:pt x="7680960" y="2364740"/>
                    <a:pt x="8004810" y="2345690"/>
                  </a:cubicBezTo>
                  <a:cubicBezTo>
                    <a:pt x="8225790" y="2331720"/>
                    <a:pt x="8366760" y="2335530"/>
                    <a:pt x="8562340" y="2321560"/>
                  </a:cubicBezTo>
                  <a:cubicBezTo>
                    <a:pt x="8780780" y="2307590"/>
                    <a:pt x="9113520" y="2252980"/>
                    <a:pt x="9254490" y="2255520"/>
                  </a:cubicBezTo>
                  <a:cubicBezTo>
                    <a:pt x="9315451" y="225552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1" y="2393950"/>
                  </a:cubicBezTo>
                  <a:cubicBezTo>
                    <a:pt x="9653270" y="2423160"/>
                    <a:pt x="9683751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1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29560"/>
                    <a:pt x="9801860" y="2874010"/>
                  </a:cubicBezTo>
                  <a:cubicBezTo>
                    <a:pt x="9796780" y="2917190"/>
                    <a:pt x="9785351" y="2961640"/>
                    <a:pt x="9770110" y="3003550"/>
                  </a:cubicBezTo>
                  <a:cubicBezTo>
                    <a:pt x="9753601" y="3044190"/>
                    <a:pt x="9733280" y="3084830"/>
                    <a:pt x="9707880" y="3120390"/>
                  </a:cubicBezTo>
                  <a:cubicBezTo>
                    <a:pt x="9682480" y="3157220"/>
                    <a:pt x="9652001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28480" y="3332480"/>
                    <a:pt x="9385301" y="3342640"/>
                  </a:cubicBezTo>
                  <a:cubicBezTo>
                    <a:pt x="9342120" y="3352800"/>
                    <a:pt x="9325610" y="3356610"/>
                    <a:pt x="9253220" y="3359150"/>
                  </a:cubicBezTo>
                  <a:cubicBezTo>
                    <a:pt x="8923020" y="3371850"/>
                    <a:pt x="7261860" y="3261360"/>
                    <a:pt x="6483351" y="3235960"/>
                  </a:cubicBezTo>
                  <a:cubicBezTo>
                    <a:pt x="5916930" y="3216910"/>
                    <a:pt x="5609590" y="3208020"/>
                    <a:pt x="5015230" y="3204210"/>
                  </a:cubicBezTo>
                  <a:cubicBezTo>
                    <a:pt x="4098290" y="3197860"/>
                    <a:pt x="2338070" y="3260090"/>
                    <a:pt x="1512570" y="3237230"/>
                  </a:cubicBezTo>
                  <a:cubicBezTo>
                    <a:pt x="1060450" y="3224530"/>
                    <a:pt x="645160" y="3200400"/>
                    <a:pt x="466090" y="3168650"/>
                  </a:cubicBezTo>
                  <a:cubicBezTo>
                    <a:pt x="401320" y="315722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622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379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726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44500" y="2080260"/>
                    <a:pt x="511810" y="2071370"/>
                  </a:cubicBezTo>
                  <a:cubicBezTo>
                    <a:pt x="735330" y="2038350"/>
                    <a:pt x="1550671" y="1964690"/>
                    <a:pt x="1967230" y="1936750"/>
                  </a:cubicBezTo>
                  <a:cubicBezTo>
                    <a:pt x="2279650" y="1916430"/>
                    <a:pt x="2470150" y="1918970"/>
                    <a:pt x="2787650" y="1902460"/>
                  </a:cubicBezTo>
                  <a:cubicBezTo>
                    <a:pt x="3227070" y="1879600"/>
                    <a:pt x="3770631" y="1824990"/>
                    <a:pt x="4358640" y="1802130"/>
                  </a:cubicBezTo>
                  <a:cubicBezTo>
                    <a:pt x="5109210" y="1772920"/>
                    <a:pt x="6343650" y="1783080"/>
                    <a:pt x="6921501" y="1764030"/>
                  </a:cubicBezTo>
                  <a:cubicBezTo>
                    <a:pt x="7214870" y="1755140"/>
                    <a:pt x="7368541" y="1752600"/>
                    <a:pt x="7588251" y="1732280"/>
                  </a:cubicBezTo>
                  <a:cubicBezTo>
                    <a:pt x="7802880" y="1711960"/>
                    <a:pt x="8091170" y="1645920"/>
                    <a:pt x="8223251" y="1644650"/>
                  </a:cubicBezTo>
                  <a:cubicBezTo>
                    <a:pt x="8282940" y="1644650"/>
                    <a:pt x="8312151" y="1651000"/>
                    <a:pt x="8354060" y="1661160"/>
                  </a:cubicBezTo>
                  <a:cubicBezTo>
                    <a:pt x="8395970" y="1672590"/>
                    <a:pt x="8439151" y="1689100"/>
                    <a:pt x="8477251" y="1709420"/>
                  </a:cubicBezTo>
                  <a:cubicBezTo>
                    <a:pt x="8515351" y="1729740"/>
                    <a:pt x="8553451" y="1755140"/>
                    <a:pt x="8585201" y="1784350"/>
                  </a:cubicBezTo>
                  <a:cubicBezTo>
                    <a:pt x="8618220" y="1813560"/>
                    <a:pt x="8647430" y="1847850"/>
                    <a:pt x="8671560" y="1884680"/>
                  </a:cubicBezTo>
                  <a:cubicBezTo>
                    <a:pt x="8696960" y="1920240"/>
                    <a:pt x="8717280" y="1960880"/>
                    <a:pt x="8732520" y="2001520"/>
                  </a:cubicBezTo>
                  <a:cubicBezTo>
                    <a:pt x="8747760" y="2042160"/>
                    <a:pt x="8757920" y="2086610"/>
                    <a:pt x="8763001" y="2129790"/>
                  </a:cubicBezTo>
                  <a:cubicBezTo>
                    <a:pt x="8768080" y="2172970"/>
                    <a:pt x="8768080" y="2218690"/>
                    <a:pt x="8761730" y="2261870"/>
                  </a:cubicBezTo>
                  <a:cubicBezTo>
                    <a:pt x="8756651" y="2305050"/>
                    <a:pt x="8745220" y="2348230"/>
                    <a:pt x="8729980" y="2388870"/>
                  </a:cubicBezTo>
                  <a:cubicBezTo>
                    <a:pt x="8714740" y="2430780"/>
                    <a:pt x="8693151" y="2470150"/>
                    <a:pt x="8667751" y="2505710"/>
                  </a:cubicBezTo>
                  <a:cubicBezTo>
                    <a:pt x="8642351" y="2541270"/>
                    <a:pt x="8613140" y="2575560"/>
                    <a:pt x="8580120" y="2603500"/>
                  </a:cubicBezTo>
                  <a:cubicBezTo>
                    <a:pt x="8547101" y="2632710"/>
                    <a:pt x="8509001" y="2658110"/>
                    <a:pt x="8470901" y="2678430"/>
                  </a:cubicBezTo>
                  <a:cubicBezTo>
                    <a:pt x="8431530" y="2697480"/>
                    <a:pt x="8389620" y="2713990"/>
                    <a:pt x="8346440" y="2724150"/>
                  </a:cubicBezTo>
                  <a:cubicBezTo>
                    <a:pt x="8304530" y="2734310"/>
                    <a:pt x="8272780" y="2736850"/>
                    <a:pt x="8215630" y="2739390"/>
                  </a:cubicBezTo>
                  <a:cubicBezTo>
                    <a:pt x="8112760" y="2743200"/>
                    <a:pt x="7931151" y="2735580"/>
                    <a:pt x="7774940" y="2722880"/>
                  </a:cubicBezTo>
                  <a:cubicBezTo>
                    <a:pt x="7595870" y="2708910"/>
                    <a:pt x="7437120" y="2677160"/>
                    <a:pt x="7202170" y="2651760"/>
                  </a:cubicBezTo>
                  <a:cubicBezTo>
                    <a:pt x="6822441" y="2613660"/>
                    <a:pt x="6294120" y="2589530"/>
                    <a:pt x="5713731" y="2529840"/>
                  </a:cubicBezTo>
                  <a:cubicBezTo>
                    <a:pt x="4889500" y="2444750"/>
                    <a:pt x="3454401" y="2308860"/>
                    <a:pt x="2730500" y="2162810"/>
                  </a:cubicBezTo>
                  <a:cubicBezTo>
                    <a:pt x="2306321" y="2077720"/>
                    <a:pt x="1939291" y="2058670"/>
                    <a:pt x="1736090" y="1882140"/>
                  </a:cubicBezTo>
                  <a:cubicBezTo>
                    <a:pt x="1582421" y="1748790"/>
                    <a:pt x="1450340" y="1501140"/>
                    <a:pt x="1496060" y="1337310"/>
                  </a:cubicBezTo>
                  <a:cubicBezTo>
                    <a:pt x="1550671" y="1135380"/>
                    <a:pt x="1882140" y="922020"/>
                    <a:pt x="2228850" y="812800"/>
                  </a:cubicBezTo>
                  <a:cubicBezTo>
                    <a:pt x="2833371" y="621030"/>
                    <a:pt x="4104640" y="833120"/>
                    <a:pt x="4973321" y="831850"/>
                  </a:cubicBezTo>
                  <a:cubicBezTo>
                    <a:pt x="5756910" y="831850"/>
                    <a:pt x="6686551" y="810260"/>
                    <a:pt x="7209791" y="810260"/>
                  </a:cubicBezTo>
                  <a:cubicBezTo>
                    <a:pt x="7491731" y="810260"/>
                    <a:pt x="7730491" y="797560"/>
                    <a:pt x="7862570" y="817880"/>
                  </a:cubicBezTo>
                  <a:cubicBezTo>
                    <a:pt x="7920991" y="826770"/>
                    <a:pt x="7946391" y="838200"/>
                    <a:pt x="7985760" y="854710"/>
                  </a:cubicBezTo>
                  <a:cubicBezTo>
                    <a:pt x="8025131" y="871220"/>
                    <a:pt x="8063231" y="894080"/>
                    <a:pt x="8097520" y="920750"/>
                  </a:cubicBezTo>
                  <a:cubicBezTo>
                    <a:pt x="8130541" y="946150"/>
                    <a:pt x="8162291" y="977900"/>
                    <a:pt x="8188960" y="1010920"/>
                  </a:cubicBezTo>
                  <a:cubicBezTo>
                    <a:pt x="8215631" y="1043940"/>
                    <a:pt x="8239760" y="1082040"/>
                    <a:pt x="8257541" y="1120140"/>
                  </a:cubicBezTo>
                  <a:cubicBezTo>
                    <a:pt x="8275320" y="1159510"/>
                    <a:pt x="8289291" y="1201420"/>
                    <a:pt x="8296910" y="1243330"/>
                  </a:cubicBezTo>
                  <a:cubicBezTo>
                    <a:pt x="8305801" y="1285240"/>
                    <a:pt x="8308341" y="1329690"/>
                    <a:pt x="8305801" y="1371600"/>
                  </a:cubicBezTo>
                  <a:cubicBezTo>
                    <a:pt x="8304531" y="1414780"/>
                    <a:pt x="8296910" y="1457960"/>
                    <a:pt x="8284210" y="1499870"/>
                  </a:cubicBezTo>
                  <a:cubicBezTo>
                    <a:pt x="8272781" y="1540510"/>
                    <a:pt x="8255001" y="1581150"/>
                    <a:pt x="8233410" y="1617980"/>
                  </a:cubicBezTo>
                  <a:cubicBezTo>
                    <a:pt x="8210551" y="1654810"/>
                    <a:pt x="8183881" y="1689100"/>
                    <a:pt x="8154670" y="1719580"/>
                  </a:cubicBezTo>
                  <a:cubicBezTo>
                    <a:pt x="8124191" y="1751330"/>
                    <a:pt x="8089901" y="1778000"/>
                    <a:pt x="8053070" y="1800860"/>
                  </a:cubicBezTo>
                  <a:cubicBezTo>
                    <a:pt x="8017510" y="1823720"/>
                    <a:pt x="7976870" y="1841500"/>
                    <a:pt x="7936231" y="1855470"/>
                  </a:cubicBezTo>
                  <a:cubicBezTo>
                    <a:pt x="7895591" y="1868170"/>
                    <a:pt x="7863841" y="1877060"/>
                    <a:pt x="7809231" y="1879600"/>
                  </a:cubicBezTo>
                  <a:cubicBezTo>
                    <a:pt x="7715251" y="1885950"/>
                    <a:pt x="7583170" y="1873250"/>
                    <a:pt x="7421881" y="1854200"/>
                  </a:cubicBezTo>
                  <a:cubicBezTo>
                    <a:pt x="7150101" y="1819910"/>
                    <a:pt x="6630670" y="1717040"/>
                    <a:pt x="6333491" y="1656080"/>
                  </a:cubicBezTo>
                  <a:cubicBezTo>
                    <a:pt x="6125211" y="1614170"/>
                    <a:pt x="6013451" y="1590040"/>
                    <a:pt x="5805171" y="1537970"/>
                  </a:cubicBezTo>
                  <a:cubicBezTo>
                    <a:pt x="5500371" y="1463040"/>
                    <a:pt x="5044441" y="1330960"/>
                    <a:pt x="4682491" y="1236980"/>
                  </a:cubicBezTo>
                  <a:cubicBezTo>
                    <a:pt x="4345941" y="1150620"/>
                    <a:pt x="3869691" y="1049020"/>
                    <a:pt x="3704591" y="994410"/>
                  </a:cubicBezTo>
                  <a:cubicBezTo>
                    <a:pt x="3647441" y="975360"/>
                    <a:pt x="3627121" y="966470"/>
                    <a:pt x="3592831" y="947420"/>
                  </a:cubicBezTo>
                  <a:cubicBezTo>
                    <a:pt x="3557271" y="927100"/>
                    <a:pt x="3524251" y="901700"/>
                    <a:pt x="3495041" y="873760"/>
                  </a:cubicBezTo>
                  <a:cubicBezTo>
                    <a:pt x="3465831" y="847090"/>
                    <a:pt x="3439161" y="814070"/>
                    <a:pt x="3416301" y="779780"/>
                  </a:cubicBezTo>
                  <a:cubicBezTo>
                    <a:pt x="3394711" y="746760"/>
                    <a:pt x="3376931" y="708660"/>
                    <a:pt x="3364231" y="670560"/>
                  </a:cubicBezTo>
                  <a:cubicBezTo>
                    <a:pt x="3351531" y="632460"/>
                    <a:pt x="3342641" y="590550"/>
                    <a:pt x="3338831" y="551180"/>
                  </a:cubicBezTo>
                  <a:cubicBezTo>
                    <a:pt x="3335021" y="510540"/>
                    <a:pt x="3336291" y="468630"/>
                    <a:pt x="3342641" y="429260"/>
                  </a:cubicBezTo>
                  <a:cubicBezTo>
                    <a:pt x="3348991" y="388620"/>
                    <a:pt x="3360421" y="347980"/>
                    <a:pt x="3376931" y="311150"/>
                  </a:cubicBezTo>
                  <a:cubicBezTo>
                    <a:pt x="3392171" y="274320"/>
                    <a:pt x="3412491" y="237490"/>
                    <a:pt x="3436621" y="205740"/>
                  </a:cubicBezTo>
                  <a:cubicBezTo>
                    <a:pt x="3460751" y="172720"/>
                    <a:pt x="3489961" y="142240"/>
                    <a:pt x="3520441" y="116840"/>
                  </a:cubicBezTo>
                  <a:cubicBezTo>
                    <a:pt x="3552191" y="91440"/>
                    <a:pt x="3587751" y="68580"/>
                    <a:pt x="3623311" y="50800"/>
                  </a:cubicBezTo>
                  <a:cubicBezTo>
                    <a:pt x="3660141" y="33020"/>
                    <a:pt x="3699511" y="20320"/>
                    <a:pt x="3738881" y="11430"/>
                  </a:cubicBezTo>
                  <a:cubicBezTo>
                    <a:pt x="3779521" y="3810"/>
                    <a:pt x="3820161" y="0"/>
                    <a:pt x="3860801" y="1270"/>
                  </a:cubicBezTo>
                  <a:cubicBezTo>
                    <a:pt x="3901441" y="2540"/>
                    <a:pt x="3981451" y="20320"/>
                    <a:pt x="3981451" y="20320"/>
                  </a:cubicBezTo>
                </a:path>
              </a:pathLst>
            </a:custGeom>
            <a:solidFill>
              <a:srgbClr val="F8EF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9300602" y="4413844"/>
            <a:ext cx="364808" cy="501968"/>
            <a:chOff x="0" y="0"/>
            <a:chExt cx="486410" cy="669290"/>
          </a:xfrm>
        </p:grpSpPr>
        <p:sp>
          <p:nvSpPr>
            <p:cNvPr id="27" name="Freeform 27"/>
            <p:cNvSpPr/>
            <p:nvPr/>
          </p:nvSpPr>
          <p:spPr>
            <a:xfrm>
              <a:off x="48260" y="49530"/>
              <a:ext cx="387350" cy="570230"/>
            </a:xfrm>
            <a:custGeom>
              <a:avLst/>
              <a:gdLst/>
              <a:ahLst/>
              <a:cxnLst/>
              <a:rect l="l" t="t" r="r" b="b"/>
              <a:pathLst>
                <a:path w="387350" h="570230">
                  <a:moveTo>
                    <a:pt x="307340" y="542290"/>
                  </a:moveTo>
                  <a:cubicBezTo>
                    <a:pt x="158750" y="262890"/>
                    <a:pt x="10160" y="106680"/>
                    <a:pt x="2540" y="50800"/>
                  </a:cubicBezTo>
                  <a:cubicBezTo>
                    <a:pt x="0" y="30480"/>
                    <a:pt x="7620" y="13970"/>
                    <a:pt x="19050" y="7620"/>
                  </a:cubicBezTo>
                  <a:cubicBezTo>
                    <a:pt x="29210" y="0"/>
                    <a:pt x="54610" y="3810"/>
                    <a:pt x="64770" y="11430"/>
                  </a:cubicBezTo>
                  <a:cubicBezTo>
                    <a:pt x="73660" y="17780"/>
                    <a:pt x="77470" y="34290"/>
                    <a:pt x="76200" y="44450"/>
                  </a:cubicBezTo>
                  <a:cubicBezTo>
                    <a:pt x="76200" y="53340"/>
                    <a:pt x="71120" y="60960"/>
                    <a:pt x="66040" y="66040"/>
                  </a:cubicBezTo>
                  <a:cubicBezTo>
                    <a:pt x="60960" y="72390"/>
                    <a:pt x="52070" y="77470"/>
                    <a:pt x="44450" y="77470"/>
                  </a:cubicBezTo>
                  <a:cubicBezTo>
                    <a:pt x="34290" y="77470"/>
                    <a:pt x="16510" y="73660"/>
                    <a:pt x="10160" y="64770"/>
                  </a:cubicBezTo>
                  <a:cubicBezTo>
                    <a:pt x="2540" y="54610"/>
                    <a:pt x="1270" y="29210"/>
                    <a:pt x="6350" y="19050"/>
                  </a:cubicBezTo>
                  <a:cubicBezTo>
                    <a:pt x="11430" y="8890"/>
                    <a:pt x="27940" y="2540"/>
                    <a:pt x="38100" y="1270"/>
                  </a:cubicBezTo>
                  <a:cubicBezTo>
                    <a:pt x="45720" y="0"/>
                    <a:pt x="52070" y="1270"/>
                    <a:pt x="60960" y="8890"/>
                  </a:cubicBezTo>
                  <a:cubicBezTo>
                    <a:pt x="100330" y="36830"/>
                    <a:pt x="224790" y="229870"/>
                    <a:pt x="279400" y="313690"/>
                  </a:cubicBezTo>
                  <a:cubicBezTo>
                    <a:pt x="316230" y="369570"/>
                    <a:pt x="346710" y="416560"/>
                    <a:pt x="364490" y="457200"/>
                  </a:cubicBezTo>
                  <a:cubicBezTo>
                    <a:pt x="377190" y="483870"/>
                    <a:pt x="386080" y="508000"/>
                    <a:pt x="387350" y="525780"/>
                  </a:cubicBezTo>
                  <a:cubicBezTo>
                    <a:pt x="387350" y="537210"/>
                    <a:pt x="384810" y="546100"/>
                    <a:pt x="378460" y="553720"/>
                  </a:cubicBezTo>
                  <a:cubicBezTo>
                    <a:pt x="373380" y="560070"/>
                    <a:pt x="363220" y="566420"/>
                    <a:pt x="354330" y="568960"/>
                  </a:cubicBezTo>
                  <a:cubicBezTo>
                    <a:pt x="345440" y="570230"/>
                    <a:pt x="334010" y="568960"/>
                    <a:pt x="326390" y="563880"/>
                  </a:cubicBezTo>
                  <a:cubicBezTo>
                    <a:pt x="318770" y="560070"/>
                    <a:pt x="307340" y="542290"/>
                    <a:pt x="307340" y="54229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9628262" y="4555766"/>
            <a:ext cx="142875" cy="312420"/>
            <a:chOff x="0" y="0"/>
            <a:chExt cx="190500" cy="416560"/>
          </a:xfrm>
        </p:grpSpPr>
        <p:sp>
          <p:nvSpPr>
            <p:cNvPr id="29" name="Freeform 29"/>
            <p:cNvSpPr/>
            <p:nvPr/>
          </p:nvSpPr>
          <p:spPr>
            <a:xfrm>
              <a:off x="50800" y="49530"/>
              <a:ext cx="105410" cy="316230"/>
            </a:xfrm>
            <a:custGeom>
              <a:avLst/>
              <a:gdLst/>
              <a:ahLst/>
              <a:cxnLst/>
              <a:rect l="l" t="t" r="r" b="b"/>
              <a:pathLst>
                <a:path w="105410" h="316230">
                  <a:moveTo>
                    <a:pt x="0" y="271780"/>
                  </a:moveTo>
                  <a:cubicBezTo>
                    <a:pt x="12700" y="11430"/>
                    <a:pt x="31750" y="1270"/>
                    <a:pt x="45720" y="1270"/>
                  </a:cubicBezTo>
                  <a:cubicBezTo>
                    <a:pt x="58420" y="0"/>
                    <a:pt x="73660" y="12700"/>
                    <a:pt x="80010" y="21590"/>
                  </a:cubicBezTo>
                  <a:cubicBezTo>
                    <a:pt x="86360" y="29210"/>
                    <a:pt x="87630" y="39370"/>
                    <a:pt x="86360" y="48260"/>
                  </a:cubicBezTo>
                  <a:cubicBezTo>
                    <a:pt x="83820" y="59690"/>
                    <a:pt x="74930" y="77470"/>
                    <a:pt x="63500" y="81280"/>
                  </a:cubicBezTo>
                  <a:cubicBezTo>
                    <a:pt x="50800" y="87630"/>
                    <a:pt x="21590" y="83820"/>
                    <a:pt x="12700" y="73660"/>
                  </a:cubicBezTo>
                  <a:cubicBezTo>
                    <a:pt x="2540" y="63500"/>
                    <a:pt x="0" y="34290"/>
                    <a:pt x="6350" y="21590"/>
                  </a:cubicBezTo>
                  <a:cubicBezTo>
                    <a:pt x="11430" y="10160"/>
                    <a:pt x="29210" y="0"/>
                    <a:pt x="40640" y="1270"/>
                  </a:cubicBezTo>
                  <a:cubicBezTo>
                    <a:pt x="54610" y="1270"/>
                    <a:pt x="74930" y="11430"/>
                    <a:pt x="83820" y="30480"/>
                  </a:cubicBezTo>
                  <a:cubicBezTo>
                    <a:pt x="105410" y="69850"/>
                    <a:pt x="95250" y="229870"/>
                    <a:pt x="87630" y="271780"/>
                  </a:cubicBezTo>
                  <a:cubicBezTo>
                    <a:pt x="85090" y="285750"/>
                    <a:pt x="83820" y="293370"/>
                    <a:pt x="76200" y="300990"/>
                  </a:cubicBezTo>
                  <a:cubicBezTo>
                    <a:pt x="68580" y="308610"/>
                    <a:pt x="49530" y="316230"/>
                    <a:pt x="38100" y="314960"/>
                  </a:cubicBezTo>
                  <a:cubicBezTo>
                    <a:pt x="27940" y="314960"/>
                    <a:pt x="16510" y="307340"/>
                    <a:pt x="10160" y="300990"/>
                  </a:cubicBezTo>
                  <a:cubicBezTo>
                    <a:pt x="3810" y="293370"/>
                    <a:pt x="0" y="271780"/>
                    <a:pt x="0" y="27178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9232975" y="4799606"/>
            <a:ext cx="334328" cy="221933"/>
            <a:chOff x="0" y="0"/>
            <a:chExt cx="445770" cy="295910"/>
          </a:xfrm>
        </p:grpSpPr>
        <p:sp>
          <p:nvSpPr>
            <p:cNvPr id="31" name="Freeform 31"/>
            <p:cNvSpPr/>
            <p:nvPr/>
          </p:nvSpPr>
          <p:spPr>
            <a:xfrm>
              <a:off x="49530" y="48260"/>
              <a:ext cx="345440" cy="196850"/>
            </a:xfrm>
            <a:custGeom>
              <a:avLst/>
              <a:gdLst/>
              <a:ahLst/>
              <a:cxnLst/>
              <a:rect l="l" t="t" r="r" b="b"/>
              <a:pathLst>
                <a:path w="345440" h="196850">
                  <a:moveTo>
                    <a:pt x="287020" y="196850"/>
                  </a:moveTo>
                  <a:cubicBezTo>
                    <a:pt x="135890" y="146050"/>
                    <a:pt x="38100" y="106680"/>
                    <a:pt x="13970" y="82550"/>
                  </a:cubicBezTo>
                  <a:cubicBezTo>
                    <a:pt x="3810" y="72390"/>
                    <a:pt x="1270" y="64770"/>
                    <a:pt x="1270" y="54610"/>
                  </a:cubicBezTo>
                  <a:cubicBezTo>
                    <a:pt x="0" y="45720"/>
                    <a:pt x="2540" y="33020"/>
                    <a:pt x="7620" y="25400"/>
                  </a:cubicBezTo>
                  <a:cubicBezTo>
                    <a:pt x="12700" y="16510"/>
                    <a:pt x="21590" y="8890"/>
                    <a:pt x="30480" y="5080"/>
                  </a:cubicBezTo>
                  <a:cubicBezTo>
                    <a:pt x="39370" y="2540"/>
                    <a:pt x="52070" y="0"/>
                    <a:pt x="60960" y="3810"/>
                  </a:cubicBezTo>
                  <a:cubicBezTo>
                    <a:pt x="72390" y="8890"/>
                    <a:pt x="88900" y="22860"/>
                    <a:pt x="93980" y="34290"/>
                  </a:cubicBezTo>
                  <a:cubicBezTo>
                    <a:pt x="97790" y="46990"/>
                    <a:pt x="93980" y="68580"/>
                    <a:pt x="86360" y="78740"/>
                  </a:cubicBezTo>
                  <a:cubicBezTo>
                    <a:pt x="77470" y="88900"/>
                    <a:pt x="58420" y="97790"/>
                    <a:pt x="45720" y="97790"/>
                  </a:cubicBezTo>
                  <a:cubicBezTo>
                    <a:pt x="35560" y="97790"/>
                    <a:pt x="24130" y="92710"/>
                    <a:pt x="17780" y="86360"/>
                  </a:cubicBezTo>
                  <a:cubicBezTo>
                    <a:pt x="10160" y="80010"/>
                    <a:pt x="3810" y="69850"/>
                    <a:pt x="1270" y="59690"/>
                  </a:cubicBezTo>
                  <a:cubicBezTo>
                    <a:pt x="0" y="50800"/>
                    <a:pt x="1270" y="38100"/>
                    <a:pt x="5080" y="29210"/>
                  </a:cubicBezTo>
                  <a:cubicBezTo>
                    <a:pt x="8890" y="21590"/>
                    <a:pt x="17780" y="12700"/>
                    <a:pt x="25400" y="7620"/>
                  </a:cubicBezTo>
                  <a:cubicBezTo>
                    <a:pt x="34290" y="3810"/>
                    <a:pt x="43180" y="1270"/>
                    <a:pt x="55880" y="2540"/>
                  </a:cubicBezTo>
                  <a:cubicBezTo>
                    <a:pt x="81280" y="7620"/>
                    <a:pt x="124460" y="44450"/>
                    <a:pt x="165100" y="62230"/>
                  </a:cubicBezTo>
                  <a:cubicBezTo>
                    <a:pt x="213360" y="83820"/>
                    <a:pt x="304800" y="97790"/>
                    <a:pt x="328930" y="118110"/>
                  </a:cubicBezTo>
                  <a:cubicBezTo>
                    <a:pt x="339090" y="127000"/>
                    <a:pt x="342900" y="137160"/>
                    <a:pt x="344170" y="147320"/>
                  </a:cubicBezTo>
                  <a:cubicBezTo>
                    <a:pt x="345440" y="157480"/>
                    <a:pt x="342900" y="170180"/>
                    <a:pt x="336550" y="177800"/>
                  </a:cubicBezTo>
                  <a:cubicBezTo>
                    <a:pt x="326390" y="187960"/>
                    <a:pt x="287020" y="196850"/>
                    <a:pt x="287020" y="1968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4535542" y="3822341"/>
            <a:ext cx="995362" cy="1139190"/>
            <a:chOff x="0" y="0"/>
            <a:chExt cx="1327150" cy="1518920"/>
          </a:xfrm>
        </p:grpSpPr>
        <p:sp>
          <p:nvSpPr>
            <p:cNvPr id="33" name="Freeform 33"/>
            <p:cNvSpPr/>
            <p:nvPr/>
          </p:nvSpPr>
          <p:spPr>
            <a:xfrm>
              <a:off x="48260" y="50800"/>
              <a:ext cx="1226820" cy="1417320"/>
            </a:xfrm>
            <a:custGeom>
              <a:avLst/>
              <a:gdLst/>
              <a:ahLst/>
              <a:cxnLst/>
              <a:rect l="l" t="t" r="r" b="b"/>
              <a:pathLst>
                <a:path w="1226820" h="1417320">
                  <a:moveTo>
                    <a:pt x="55880" y="0"/>
                  </a:moveTo>
                  <a:cubicBezTo>
                    <a:pt x="452120" y="93980"/>
                    <a:pt x="492760" y="119380"/>
                    <a:pt x="537210" y="152400"/>
                  </a:cubicBezTo>
                  <a:cubicBezTo>
                    <a:pt x="582930" y="185420"/>
                    <a:pt x="627380" y="233680"/>
                    <a:pt x="662940" y="274320"/>
                  </a:cubicBezTo>
                  <a:cubicBezTo>
                    <a:pt x="690880" y="306070"/>
                    <a:pt x="711200" y="330200"/>
                    <a:pt x="734060" y="370840"/>
                  </a:cubicBezTo>
                  <a:cubicBezTo>
                    <a:pt x="764540" y="424180"/>
                    <a:pt x="803910" y="502920"/>
                    <a:pt x="820420" y="575310"/>
                  </a:cubicBezTo>
                  <a:cubicBezTo>
                    <a:pt x="839470" y="652780"/>
                    <a:pt x="797560" y="764540"/>
                    <a:pt x="834390" y="820420"/>
                  </a:cubicBezTo>
                  <a:cubicBezTo>
                    <a:pt x="867410" y="872490"/>
                    <a:pt x="965200" y="868680"/>
                    <a:pt x="1013460" y="911860"/>
                  </a:cubicBezTo>
                  <a:cubicBezTo>
                    <a:pt x="1061720" y="953770"/>
                    <a:pt x="1089660" y="1012190"/>
                    <a:pt x="1121410" y="1075690"/>
                  </a:cubicBezTo>
                  <a:cubicBezTo>
                    <a:pt x="1162050" y="1154430"/>
                    <a:pt x="1221740" y="1297940"/>
                    <a:pt x="1225550" y="1352550"/>
                  </a:cubicBezTo>
                  <a:cubicBezTo>
                    <a:pt x="1226820" y="1374140"/>
                    <a:pt x="1224280" y="1388110"/>
                    <a:pt x="1214120" y="1398270"/>
                  </a:cubicBezTo>
                  <a:cubicBezTo>
                    <a:pt x="1205230" y="1409700"/>
                    <a:pt x="1183640" y="1417320"/>
                    <a:pt x="1169670" y="1416050"/>
                  </a:cubicBezTo>
                  <a:cubicBezTo>
                    <a:pt x="1155700" y="1413510"/>
                    <a:pt x="1136650" y="1400810"/>
                    <a:pt x="1130300" y="1388110"/>
                  </a:cubicBezTo>
                  <a:cubicBezTo>
                    <a:pt x="1123950" y="1375410"/>
                    <a:pt x="1125220" y="1352550"/>
                    <a:pt x="1131570" y="1339850"/>
                  </a:cubicBezTo>
                  <a:cubicBezTo>
                    <a:pt x="1137920" y="1328420"/>
                    <a:pt x="1156970" y="1315720"/>
                    <a:pt x="1170940" y="1314450"/>
                  </a:cubicBezTo>
                  <a:cubicBezTo>
                    <a:pt x="1184910" y="1313180"/>
                    <a:pt x="1206500" y="1323340"/>
                    <a:pt x="1215390" y="1332230"/>
                  </a:cubicBezTo>
                  <a:cubicBezTo>
                    <a:pt x="1223010" y="1341120"/>
                    <a:pt x="1226820" y="1352550"/>
                    <a:pt x="1226820" y="1362710"/>
                  </a:cubicBezTo>
                  <a:cubicBezTo>
                    <a:pt x="1226820" y="1372870"/>
                    <a:pt x="1224280" y="1385570"/>
                    <a:pt x="1217930" y="1394460"/>
                  </a:cubicBezTo>
                  <a:cubicBezTo>
                    <a:pt x="1209040" y="1404620"/>
                    <a:pt x="1188720" y="1414780"/>
                    <a:pt x="1174750" y="1416050"/>
                  </a:cubicBezTo>
                  <a:cubicBezTo>
                    <a:pt x="1164590" y="1416050"/>
                    <a:pt x="1154430" y="1414780"/>
                    <a:pt x="1144270" y="1404620"/>
                  </a:cubicBezTo>
                  <a:cubicBezTo>
                    <a:pt x="1115060" y="1376680"/>
                    <a:pt x="1088390" y="1236980"/>
                    <a:pt x="1052830" y="1163320"/>
                  </a:cubicBezTo>
                  <a:cubicBezTo>
                    <a:pt x="1019810" y="1096010"/>
                    <a:pt x="990600" y="1023620"/>
                    <a:pt x="942340" y="979170"/>
                  </a:cubicBezTo>
                  <a:cubicBezTo>
                    <a:pt x="895350" y="935990"/>
                    <a:pt x="798830" y="920750"/>
                    <a:pt x="767080" y="895350"/>
                  </a:cubicBezTo>
                  <a:cubicBezTo>
                    <a:pt x="751840" y="881380"/>
                    <a:pt x="748030" y="876300"/>
                    <a:pt x="740410" y="857250"/>
                  </a:cubicBezTo>
                  <a:cubicBezTo>
                    <a:pt x="723900" y="808990"/>
                    <a:pt x="741680" y="666750"/>
                    <a:pt x="721360" y="588010"/>
                  </a:cubicBezTo>
                  <a:cubicBezTo>
                    <a:pt x="704850" y="520700"/>
                    <a:pt x="668020" y="455930"/>
                    <a:pt x="641350" y="411480"/>
                  </a:cubicBezTo>
                  <a:cubicBezTo>
                    <a:pt x="622300" y="379730"/>
                    <a:pt x="609600" y="363220"/>
                    <a:pt x="585470" y="335280"/>
                  </a:cubicBezTo>
                  <a:cubicBezTo>
                    <a:pt x="548640" y="293370"/>
                    <a:pt x="471170" y="217170"/>
                    <a:pt x="434340" y="191770"/>
                  </a:cubicBezTo>
                  <a:cubicBezTo>
                    <a:pt x="417830" y="180340"/>
                    <a:pt x="415290" y="179070"/>
                    <a:pt x="393700" y="171450"/>
                  </a:cubicBezTo>
                  <a:cubicBezTo>
                    <a:pt x="332740" y="148590"/>
                    <a:pt x="60960" y="110490"/>
                    <a:pt x="17780" y="78740"/>
                  </a:cubicBezTo>
                  <a:cubicBezTo>
                    <a:pt x="6350" y="69850"/>
                    <a:pt x="3810" y="60960"/>
                    <a:pt x="2540" y="50800"/>
                  </a:cubicBezTo>
                  <a:cubicBezTo>
                    <a:pt x="0" y="41910"/>
                    <a:pt x="1270" y="27940"/>
                    <a:pt x="8890" y="20320"/>
                  </a:cubicBezTo>
                  <a:cubicBezTo>
                    <a:pt x="16510" y="10160"/>
                    <a:pt x="55880" y="0"/>
                    <a:pt x="55880" y="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14394572" y="3809006"/>
            <a:ext cx="139065" cy="141922"/>
            <a:chOff x="0" y="0"/>
            <a:chExt cx="185420" cy="189230"/>
          </a:xfrm>
        </p:grpSpPr>
        <p:sp>
          <p:nvSpPr>
            <p:cNvPr id="35" name="Freeform 35"/>
            <p:cNvSpPr/>
            <p:nvPr/>
          </p:nvSpPr>
          <p:spPr>
            <a:xfrm>
              <a:off x="46990" y="49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74930" y="77470"/>
                    <a:pt x="68580" y="81280"/>
                    <a:pt x="62230" y="83820"/>
                  </a:cubicBezTo>
                  <a:cubicBezTo>
                    <a:pt x="55880" y="87630"/>
                    <a:pt x="49530" y="90170"/>
                    <a:pt x="41910" y="87630"/>
                  </a:cubicBezTo>
                  <a:cubicBezTo>
                    <a:pt x="30480" y="86360"/>
                    <a:pt x="12700" y="77470"/>
                    <a:pt x="6350" y="67310"/>
                  </a:cubicBezTo>
                  <a:cubicBezTo>
                    <a:pt x="0" y="55880"/>
                    <a:pt x="0" y="35560"/>
                    <a:pt x="3810" y="25400"/>
                  </a:cubicBezTo>
                  <a:cubicBezTo>
                    <a:pt x="6350" y="17780"/>
                    <a:pt x="10160" y="12700"/>
                    <a:pt x="16510" y="8890"/>
                  </a:cubicBezTo>
                  <a:cubicBezTo>
                    <a:pt x="26670" y="3810"/>
                    <a:pt x="46990" y="0"/>
                    <a:pt x="57150" y="1270"/>
                  </a:cubicBezTo>
                  <a:cubicBezTo>
                    <a:pt x="64770" y="2540"/>
                    <a:pt x="76200" y="12700"/>
                    <a:pt x="7620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10734115" y="3787099"/>
            <a:ext cx="914400" cy="290512"/>
            <a:chOff x="0" y="0"/>
            <a:chExt cx="1219200" cy="387350"/>
          </a:xfrm>
        </p:grpSpPr>
        <p:sp>
          <p:nvSpPr>
            <p:cNvPr id="37" name="Freeform 37"/>
            <p:cNvSpPr/>
            <p:nvPr/>
          </p:nvSpPr>
          <p:spPr>
            <a:xfrm>
              <a:off x="48260" y="34290"/>
              <a:ext cx="1121410" cy="302260"/>
            </a:xfrm>
            <a:custGeom>
              <a:avLst/>
              <a:gdLst/>
              <a:ahLst/>
              <a:cxnLst/>
              <a:rect l="l" t="t" r="r" b="b"/>
              <a:pathLst>
                <a:path w="1121410" h="302260">
                  <a:moveTo>
                    <a:pt x="1075690" y="104140"/>
                  </a:moveTo>
                  <a:cubicBezTo>
                    <a:pt x="542290" y="128270"/>
                    <a:pt x="412750" y="160020"/>
                    <a:pt x="304800" y="195580"/>
                  </a:cubicBezTo>
                  <a:cubicBezTo>
                    <a:pt x="213360" y="224790"/>
                    <a:pt x="109220" y="298450"/>
                    <a:pt x="59690" y="300990"/>
                  </a:cubicBezTo>
                  <a:cubicBezTo>
                    <a:pt x="40640" y="302260"/>
                    <a:pt x="26670" y="295910"/>
                    <a:pt x="16510" y="287020"/>
                  </a:cubicBezTo>
                  <a:cubicBezTo>
                    <a:pt x="8890" y="280670"/>
                    <a:pt x="3810" y="269240"/>
                    <a:pt x="2540" y="259080"/>
                  </a:cubicBezTo>
                  <a:cubicBezTo>
                    <a:pt x="1270" y="248920"/>
                    <a:pt x="3810" y="237490"/>
                    <a:pt x="8890" y="228600"/>
                  </a:cubicBezTo>
                  <a:cubicBezTo>
                    <a:pt x="16510" y="218440"/>
                    <a:pt x="34290" y="204470"/>
                    <a:pt x="48260" y="204470"/>
                  </a:cubicBezTo>
                  <a:cubicBezTo>
                    <a:pt x="60960" y="203200"/>
                    <a:pt x="81280" y="213360"/>
                    <a:pt x="90170" y="222250"/>
                  </a:cubicBezTo>
                  <a:cubicBezTo>
                    <a:pt x="96520" y="229870"/>
                    <a:pt x="101600" y="241300"/>
                    <a:pt x="100330" y="251460"/>
                  </a:cubicBezTo>
                  <a:cubicBezTo>
                    <a:pt x="99060" y="264160"/>
                    <a:pt x="88900" y="284480"/>
                    <a:pt x="80010" y="293370"/>
                  </a:cubicBezTo>
                  <a:cubicBezTo>
                    <a:pt x="71120" y="299720"/>
                    <a:pt x="59690" y="302260"/>
                    <a:pt x="49530" y="300990"/>
                  </a:cubicBezTo>
                  <a:cubicBezTo>
                    <a:pt x="36830" y="299720"/>
                    <a:pt x="17780" y="289560"/>
                    <a:pt x="10160" y="278130"/>
                  </a:cubicBezTo>
                  <a:cubicBezTo>
                    <a:pt x="2540" y="266700"/>
                    <a:pt x="0" y="247650"/>
                    <a:pt x="6350" y="233680"/>
                  </a:cubicBezTo>
                  <a:cubicBezTo>
                    <a:pt x="19050" y="208280"/>
                    <a:pt x="71120" y="186690"/>
                    <a:pt x="114300" y="166370"/>
                  </a:cubicBezTo>
                  <a:cubicBezTo>
                    <a:pt x="172720" y="138430"/>
                    <a:pt x="250190" y="111760"/>
                    <a:pt x="330200" y="88900"/>
                  </a:cubicBezTo>
                  <a:cubicBezTo>
                    <a:pt x="427990" y="62230"/>
                    <a:pt x="541020" y="36830"/>
                    <a:pt x="659130" y="24130"/>
                  </a:cubicBezTo>
                  <a:cubicBezTo>
                    <a:pt x="791210" y="10160"/>
                    <a:pt x="1031240" y="0"/>
                    <a:pt x="1087120" y="16510"/>
                  </a:cubicBezTo>
                  <a:cubicBezTo>
                    <a:pt x="1101090" y="20320"/>
                    <a:pt x="1107440" y="26670"/>
                    <a:pt x="1112520" y="34290"/>
                  </a:cubicBezTo>
                  <a:cubicBezTo>
                    <a:pt x="1117600" y="41910"/>
                    <a:pt x="1121410" y="54610"/>
                    <a:pt x="1120140" y="64770"/>
                  </a:cubicBezTo>
                  <a:cubicBezTo>
                    <a:pt x="1118870" y="74930"/>
                    <a:pt x="1112520" y="86360"/>
                    <a:pt x="1104900" y="92710"/>
                  </a:cubicBezTo>
                  <a:cubicBezTo>
                    <a:pt x="1098550" y="99060"/>
                    <a:pt x="1075690" y="104140"/>
                    <a:pt x="1075690" y="10414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8" name="Group 38"/>
          <p:cNvGrpSpPr/>
          <p:nvPr/>
        </p:nvGrpSpPr>
        <p:grpSpPr>
          <a:xfrm>
            <a:off x="10612195" y="4059514"/>
            <a:ext cx="140017" cy="140017"/>
            <a:chOff x="0" y="0"/>
            <a:chExt cx="186690" cy="186690"/>
          </a:xfrm>
        </p:grpSpPr>
        <p:sp>
          <p:nvSpPr>
            <p:cNvPr id="39" name="Freeform 39"/>
            <p:cNvSpPr/>
            <p:nvPr/>
          </p:nvSpPr>
          <p:spPr>
            <a:xfrm>
              <a:off x="48260" y="50800"/>
              <a:ext cx="86360" cy="88900"/>
            </a:xfrm>
            <a:custGeom>
              <a:avLst/>
              <a:gdLst/>
              <a:ahLst/>
              <a:cxnLst/>
              <a:rect l="l" t="t" r="r" b="b"/>
              <a:pathLst>
                <a:path w="86360" h="88900">
                  <a:moveTo>
                    <a:pt x="86360" y="30480"/>
                  </a:moveTo>
                  <a:cubicBezTo>
                    <a:pt x="83820" y="62230"/>
                    <a:pt x="72390" y="78740"/>
                    <a:pt x="60960" y="83820"/>
                  </a:cubicBezTo>
                  <a:cubicBezTo>
                    <a:pt x="50800" y="88900"/>
                    <a:pt x="30480" y="86360"/>
                    <a:pt x="20320" y="81280"/>
                  </a:cubicBezTo>
                  <a:cubicBezTo>
                    <a:pt x="12700" y="78740"/>
                    <a:pt x="8890" y="73660"/>
                    <a:pt x="5080" y="67310"/>
                  </a:cubicBezTo>
                  <a:cubicBezTo>
                    <a:pt x="1270" y="57150"/>
                    <a:pt x="0" y="35560"/>
                    <a:pt x="2540" y="25400"/>
                  </a:cubicBezTo>
                  <a:cubicBezTo>
                    <a:pt x="5080" y="17780"/>
                    <a:pt x="10160" y="12700"/>
                    <a:pt x="16510" y="8890"/>
                  </a:cubicBezTo>
                  <a:cubicBezTo>
                    <a:pt x="21590" y="5080"/>
                    <a:pt x="27940" y="0"/>
                    <a:pt x="35560" y="0"/>
                  </a:cubicBezTo>
                  <a:cubicBezTo>
                    <a:pt x="45720" y="0"/>
                    <a:pt x="74930" y="12700"/>
                    <a:pt x="7493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0" name="Group 40"/>
          <p:cNvGrpSpPr/>
          <p:nvPr/>
        </p:nvGrpSpPr>
        <p:grpSpPr>
          <a:xfrm>
            <a:off x="12693407" y="6476959"/>
            <a:ext cx="2463165" cy="218122"/>
            <a:chOff x="0" y="0"/>
            <a:chExt cx="3284220" cy="290830"/>
          </a:xfrm>
        </p:grpSpPr>
        <p:sp>
          <p:nvSpPr>
            <p:cNvPr id="41" name="Freeform 41"/>
            <p:cNvSpPr/>
            <p:nvPr/>
          </p:nvSpPr>
          <p:spPr>
            <a:xfrm>
              <a:off x="49530" y="33020"/>
              <a:ext cx="3185160" cy="220980"/>
            </a:xfrm>
            <a:custGeom>
              <a:avLst/>
              <a:gdLst/>
              <a:ahLst/>
              <a:cxnLst/>
              <a:rect l="l" t="t" r="r" b="b"/>
              <a:pathLst>
                <a:path w="3185160" h="220980">
                  <a:moveTo>
                    <a:pt x="44450" y="118110"/>
                  </a:moveTo>
                  <a:cubicBezTo>
                    <a:pt x="565150" y="110490"/>
                    <a:pt x="762000" y="74930"/>
                    <a:pt x="899160" y="63500"/>
                  </a:cubicBezTo>
                  <a:cubicBezTo>
                    <a:pt x="1002030" y="55880"/>
                    <a:pt x="1061720" y="52070"/>
                    <a:pt x="1165860" y="49530"/>
                  </a:cubicBezTo>
                  <a:cubicBezTo>
                    <a:pt x="1315720" y="46990"/>
                    <a:pt x="1548130" y="60960"/>
                    <a:pt x="1708150" y="55880"/>
                  </a:cubicBezTo>
                  <a:cubicBezTo>
                    <a:pt x="1837690" y="50800"/>
                    <a:pt x="1915160" y="33020"/>
                    <a:pt x="2056130" y="26670"/>
                  </a:cubicBezTo>
                  <a:cubicBezTo>
                    <a:pt x="2279650" y="16510"/>
                    <a:pt x="2724150" y="17780"/>
                    <a:pt x="2921000" y="17780"/>
                  </a:cubicBezTo>
                  <a:cubicBezTo>
                    <a:pt x="3023870" y="17780"/>
                    <a:pt x="3116580" y="0"/>
                    <a:pt x="3154680" y="20320"/>
                  </a:cubicBezTo>
                  <a:cubicBezTo>
                    <a:pt x="3172460" y="30480"/>
                    <a:pt x="3182620" y="49530"/>
                    <a:pt x="3182620" y="62230"/>
                  </a:cubicBezTo>
                  <a:cubicBezTo>
                    <a:pt x="3182620" y="73660"/>
                    <a:pt x="3172460" y="90170"/>
                    <a:pt x="3162300" y="95250"/>
                  </a:cubicBezTo>
                  <a:cubicBezTo>
                    <a:pt x="3153410" y="101600"/>
                    <a:pt x="3134360" y="102870"/>
                    <a:pt x="3124200" y="97790"/>
                  </a:cubicBezTo>
                  <a:cubicBezTo>
                    <a:pt x="3112770" y="91440"/>
                    <a:pt x="3098800" y="66040"/>
                    <a:pt x="3100070" y="53340"/>
                  </a:cubicBezTo>
                  <a:cubicBezTo>
                    <a:pt x="3102610" y="40640"/>
                    <a:pt x="3124200" y="21590"/>
                    <a:pt x="3136900" y="19050"/>
                  </a:cubicBezTo>
                  <a:cubicBezTo>
                    <a:pt x="3148330" y="16510"/>
                    <a:pt x="3166110" y="24130"/>
                    <a:pt x="3172460" y="33020"/>
                  </a:cubicBezTo>
                  <a:cubicBezTo>
                    <a:pt x="3180080" y="41910"/>
                    <a:pt x="3185160" y="59690"/>
                    <a:pt x="3181350" y="71120"/>
                  </a:cubicBezTo>
                  <a:cubicBezTo>
                    <a:pt x="3176270" y="83820"/>
                    <a:pt x="3166110" y="92710"/>
                    <a:pt x="3140710" y="101600"/>
                  </a:cubicBezTo>
                  <a:cubicBezTo>
                    <a:pt x="3032760" y="138430"/>
                    <a:pt x="2404110" y="87630"/>
                    <a:pt x="2152650" y="99060"/>
                  </a:cubicBezTo>
                  <a:cubicBezTo>
                    <a:pt x="1997710" y="106680"/>
                    <a:pt x="1927860" y="125730"/>
                    <a:pt x="1776730" y="134620"/>
                  </a:cubicBezTo>
                  <a:cubicBezTo>
                    <a:pt x="1546860" y="147320"/>
                    <a:pt x="1154430" y="135890"/>
                    <a:pt x="905510" y="152400"/>
                  </a:cubicBezTo>
                  <a:cubicBezTo>
                    <a:pt x="717550" y="165100"/>
                    <a:pt x="567690" y="198120"/>
                    <a:pt x="414020" y="207010"/>
                  </a:cubicBezTo>
                  <a:cubicBezTo>
                    <a:pt x="279400" y="213360"/>
                    <a:pt x="85090" y="220980"/>
                    <a:pt x="34290" y="205740"/>
                  </a:cubicBezTo>
                  <a:cubicBezTo>
                    <a:pt x="19050" y="200660"/>
                    <a:pt x="13970" y="195580"/>
                    <a:pt x="8890" y="187960"/>
                  </a:cubicBezTo>
                  <a:cubicBezTo>
                    <a:pt x="3810" y="179070"/>
                    <a:pt x="0" y="166370"/>
                    <a:pt x="1270" y="157480"/>
                  </a:cubicBezTo>
                  <a:cubicBezTo>
                    <a:pt x="2540" y="147320"/>
                    <a:pt x="8890" y="135890"/>
                    <a:pt x="15240" y="129540"/>
                  </a:cubicBezTo>
                  <a:cubicBezTo>
                    <a:pt x="22860" y="123190"/>
                    <a:pt x="44450" y="118110"/>
                    <a:pt x="44450" y="11811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2" name="Group 42"/>
          <p:cNvGrpSpPr/>
          <p:nvPr/>
        </p:nvGrpSpPr>
        <p:grpSpPr>
          <a:xfrm>
            <a:off x="15134665" y="6476959"/>
            <a:ext cx="141922" cy="141922"/>
            <a:chOff x="0" y="0"/>
            <a:chExt cx="189230" cy="189230"/>
          </a:xfrm>
        </p:grpSpPr>
        <p:sp>
          <p:nvSpPr>
            <p:cNvPr id="43" name="Freeform 43"/>
            <p:cNvSpPr/>
            <p:nvPr/>
          </p:nvSpPr>
          <p:spPr>
            <a:xfrm>
              <a:off x="5080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74930" y="78740"/>
                    <a:pt x="68580" y="8255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1750" y="87630"/>
                    <a:pt x="12700" y="76200"/>
                    <a:pt x="6350" y="67310"/>
                  </a:cubicBezTo>
                  <a:cubicBezTo>
                    <a:pt x="1270" y="62230"/>
                    <a:pt x="0" y="54610"/>
                    <a:pt x="0" y="46990"/>
                  </a:cubicBezTo>
                  <a:cubicBezTo>
                    <a:pt x="1270" y="36830"/>
                    <a:pt x="7620" y="17780"/>
                    <a:pt x="16510" y="10160"/>
                  </a:cubicBezTo>
                  <a:cubicBezTo>
                    <a:pt x="26670" y="2540"/>
                    <a:pt x="46990" y="0"/>
                    <a:pt x="57150" y="2540"/>
                  </a:cubicBezTo>
                  <a:cubicBezTo>
                    <a:pt x="64770" y="3810"/>
                    <a:pt x="76200" y="13970"/>
                    <a:pt x="76200" y="1397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5835967" y="6604323"/>
            <a:ext cx="6545022" cy="3111760"/>
            <a:chOff x="0" y="0"/>
            <a:chExt cx="9902190" cy="4707890"/>
          </a:xfrm>
        </p:grpSpPr>
        <p:sp>
          <p:nvSpPr>
            <p:cNvPr id="45" name="Freeform 45"/>
            <p:cNvSpPr/>
            <p:nvPr/>
          </p:nvSpPr>
          <p:spPr>
            <a:xfrm>
              <a:off x="48260" y="49530"/>
              <a:ext cx="9806940" cy="4610100"/>
            </a:xfrm>
            <a:custGeom>
              <a:avLst/>
              <a:gdLst/>
              <a:ahLst/>
              <a:cxnLst/>
              <a:rect l="l" t="t" r="r" b="b"/>
              <a:pathLst>
                <a:path w="9806940" h="4610100">
                  <a:moveTo>
                    <a:pt x="3981450" y="20320"/>
                  </a:moveTo>
                  <a:cubicBezTo>
                    <a:pt x="5138420" y="386080"/>
                    <a:pt x="5279390" y="422910"/>
                    <a:pt x="5455920" y="466090"/>
                  </a:cubicBezTo>
                  <a:cubicBezTo>
                    <a:pt x="5641340" y="510540"/>
                    <a:pt x="5839460" y="549910"/>
                    <a:pt x="6029960" y="586740"/>
                  </a:cubicBezTo>
                  <a:cubicBezTo>
                    <a:pt x="6215380" y="621030"/>
                    <a:pt x="6395720" y="651510"/>
                    <a:pt x="6583680" y="678180"/>
                  </a:cubicBezTo>
                  <a:cubicBezTo>
                    <a:pt x="6774180" y="706120"/>
                    <a:pt x="6962140" y="728980"/>
                    <a:pt x="7164070" y="751840"/>
                  </a:cubicBezTo>
                  <a:cubicBezTo>
                    <a:pt x="7386320" y="775970"/>
                    <a:pt x="7725410" y="791210"/>
                    <a:pt x="7862570" y="817880"/>
                  </a:cubicBezTo>
                  <a:cubicBezTo>
                    <a:pt x="7920990" y="829310"/>
                    <a:pt x="7946390" y="838200"/>
                    <a:pt x="7985760" y="854710"/>
                  </a:cubicBezTo>
                  <a:cubicBezTo>
                    <a:pt x="8025130" y="872490"/>
                    <a:pt x="8063230" y="894080"/>
                    <a:pt x="8097520" y="920750"/>
                  </a:cubicBezTo>
                  <a:cubicBezTo>
                    <a:pt x="8130540" y="946150"/>
                    <a:pt x="8162290" y="977900"/>
                    <a:pt x="8188960" y="1010920"/>
                  </a:cubicBezTo>
                  <a:cubicBezTo>
                    <a:pt x="8215630" y="1043940"/>
                    <a:pt x="8239760" y="1082040"/>
                    <a:pt x="8257540" y="1120140"/>
                  </a:cubicBezTo>
                  <a:cubicBezTo>
                    <a:pt x="8275320" y="1159510"/>
                    <a:pt x="8289290" y="1201420"/>
                    <a:pt x="8296910" y="1243330"/>
                  </a:cubicBezTo>
                  <a:cubicBezTo>
                    <a:pt x="8305800" y="1285240"/>
                    <a:pt x="8308340" y="1329690"/>
                    <a:pt x="8305800" y="1371600"/>
                  </a:cubicBezTo>
                  <a:cubicBezTo>
                    <a:pt x="8304530" y="1414780"/>
                    <a:pt x="8296910" y="1457960"/>
                    <a:pt x="8284210" y="1499870"/>
                  </a:cubicBezTo>
                  <a:cubicBezTo>
                    <a:pt x="8272780" y="1540510"/>
                    <a:pt x="8255000" y="1581150"/>
                    <a:pt x="8233410" y="1617980"/>
                  </a:cubicBezTo>
                  <a:cubicBezTo>
                    <a:pt x="8210550" y="1654810"/>
                    <a:pt x="8183880" y="1689100"/>
                    <a:pt x="8154670" y="1720850"/>
                  </a:cubicBezTo>
                  <a:cubicBezTo>
                    <a:pt x="8124190" y="1751330"/>
                    <a:pt x="8089900" y="1778000"/>
                    <a:pt x="8053070" y="1800860"/>
                  </a:cubicBezTo>
                  <a:cubicBezTo>
                    <a:pt x="8017510" y="1823720"/>
                    <a:pt x="7976870" y="1841500"/>
                    <a:pt x="7936230" y="1855470"/>
                  </a:cubicBezTo>
                  <a:cubicBezTo>
                    <a:pt x="7895590" y="1868170"/>
                    <a:pt x="7880350" y="1873250"/>
                    <a:pt x="7809230" y="1879600"/>
                  </a:cubicBezTo>
                  <a:cubicBezTo>
                    <a:pt x="7480300" y="1911350"/>
                    <a:pt x="5910580" y="1865630"/>
                    <a:pt x="4973320" y="1866900"/>
                  </a:cubicBezTo>
                  <a:cubicBezTo>
                    <a:pt x="4051300" y="1868170"/>
                    <a:pt x="2406650" y="2146300"/>
                    <a:pt x="2228850" y="1887220"/>
                  </a:cubicBezTo>
                  <a:cubicBezTo>
                    <a:pt x="2150110" y="1772920"/>
                    <a:pt x="2311400" y="1517650"/>
                    <a:pt x="2425700" y="1388110"/>
                  </a:cubicBezTo>
                  <a:cubicBezTo>
                    <a:pt x="2547620" y="1250950"/>
                    <a:pt x="2739390" y="1137920"/>
                    <a:pt x="2956560" y="1101090"/>
                  </a:cubicBezTo>
                  <a:cubicBezTo>
                    <a:pt x="3251200" y="1050290"/>
                    <a:pt x="3648710" y="1215390"/>
                    <a:pt x="4060190" y="1271270"/>
                  </a:cubicBezTo>
                  <a:cubicBezTo>
                    <a:pt x="4577080" y="1342390"/>
                    <a:pt x="5365750" y="1441450"/>
                    <a:pt x="5819140" y="1483360"/>
                  </a:cubicBezTo>
                  <a:cubicBezTo>
                    <a:pt x="6102350" y="1508760"/>
                    <a:pt x="6244590" y="1506220"/>
                    <a:pt x="6512560" y="1526540"/>
                  </a:cubicBezTo>
                  <a:cubicBezTo>
                    <a:pt x="6880860" y="1555750"/>
                    <a:pt x="7514590" y="1635760"/>
                    <a:pt x="7825740" y="1648460"/>
                  </a:cubicBezTo>
                  <a:cubicBezTo>
                    <a:pt x="7997190" y="1654810"/>
                    <a:pt x="8126729" y="1639570"/>
                    <a:pt x="8223250" y="1644650"/>
                  </a:cubicBezTo>
                  <a:cubicBezTo>
                    <a:pt x="8279129" y="1648460"/>
                    <a:pt x="8312150" y="1651000"/>
                    <a:pt x="8354060" y="1661160"/>
                  </a:cubicBezTo>
                  <a:cubicBezTo>
                    <a:pt x="8397240" y="1672590"/>
                    <a:pt x="8439150" y="1689100"/>
                    <a:pt x="8477250" y="1709420"/>
                  </a:cubicBezTo>
                  <a:cubicBezTo>
                    <a:pt x="8515350" y="1729740"/>
                    <a:pt x="8553450" y="1756410"/>
                    <a:pt x="8585200" y="1784350"/>
                  </a:cubicBezTo>
                  <a:cubicBezTo>
                    <a:pt x="8618220" y="1813560"/>
                    <a:pt x="8647429" y="1847850"/>
                    <a:pt x="8671560" y="1884680"/>
                  </a:cubicBezTo>
                  <a:cubicBezTo>
                    <a:pt x="8696960" y="1920240"/>
                    <a:pt x="8717279" y="1960880"/>
                    <a:pt x="8732520" y="2001520"/>
                  </a:cubicBezTo>
                  <a:cubicBezTo>
                    <a:pt x="8747760" y="2042160"/>
                    <a:pt x="8757920" y="2086610"/>
                    <a:pt x="8763000" y="2129790"/>
                  </a:cubicBezTo>
                  <a:cubicBezTo>
                    <a:pt x="8768079" y="2172970"/>
                    <a:pt x="8768079" y="2218690"/>
                    <a:pt x="8761729" y="2261870"/>
                  </a:cubicBezTo>
                  <a:cubicBezTo>
                    <a:pt x="8756650" y="2305050"/>
                    <a:pt x="8745220" y="2348230"/>
                    <a:pt x="8729979" y="2388870"/>
                  </a:cubicBezTo>
                  <a:cubicBezTo>
                    <a:pt x="8714740" y="2430780"/>
                    <a:pt x="8693150" y="2470150"/>
                    <a:pt x="8667750" y="2505710"/>
                  </a:cubicBezTo>
                  <a:cubicBezTo>
                    <a:pt x="8642350" y="2541270"/>
                    <a:pt x="8611870" y="2575560"/>
                    <a:pt x="8580120" y="2603500"/>
                  </a:cubicBezTo>
                  <a:cubicBezTo>
                    <a:pt x="8547100" y="2632710"/>
                    <a:pt x="8509000" y="2658110"/>
                    <a:pt x="8470900" y="2678430"/>
                  </a:cubicBezTo>
                  <a:cubicBezTo>
                    <a:pt x="8431529" y="2698750"/>
                    <a:pt x="8406129" y="2708910"/>
                    <a:pt x="8346440" y="2724150"/>
                  </a:cubicBezTo>
                  <a:cubicBezTo>
                    <a:pt x="8215629" y="2757170"/>
                    <a:pt x="7992110" y="2792730"/>
                    <a:pt x="7686040" y="2814320"/>
                  </a:cubicBezTo>
                  <a:cubicBezTo>
                    <a:pt x="7007860" y="2863850"/>
                    <a:pt x="5275580" y="2800350"/>
                    <a:pt x="4385310" y="2835910"/>
                  </a:cubicBezTo>
                  <a:cubicBezTo>
                    <a:pt x="3778250" y="2860040"/>
                    <a:pt x="3241040" y="2926080"/>
                    <a:pt x="2858770" y="2947670"/>
                  </a:cubicBezTo>
                  <a:cubicBezTo>
                    <a:pt x="2628900" y="2961640"/>
                    <a:pt x="2540000" y="2951480"/>
                    <a:pt x="2306320" y="2969260"/>
                  </a:cubicBezTo>
                  <a:cubicBezTo>
                    <a:pt x="1892300" y="3002280"/>
                    <a:pt x="847090" y="3164840"/>
                    <a:pt x="599440" y="3175000"/>
                  </a:cubicBezTo>
                  <a:cubicBezTo>
                    <a:pt x="529590" y="3177540"/>
                    <a:pt x="509270" y="3176270"/>
                    <a:pt x="466090" y="3168650"/>
                  </a:cubicBezTo>
                  <a:cubicBezTo>
                    <a:pt x="421640" y="316230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495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252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599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52120" y="2073910"/>
                    <a:pt x="511810" y="2071370"/>
                  </a:cubicBezTo>
                  <a:cubicBezTo>
                    <a:pt x="641350" y="2063750"/>
                    <a:pt x="896620" y="2110740"/>
                    <a:pt x="1129030" y="2124710"/>
                  </a:cubicBezTo>
                  <a:cubicBezTo>
                    <a:pt x="1433830" y="2141220"/>
                    <a:pt x="1710690" y="2145030"/>
                    <a:pt x="2180590" y="2152650"/>
                  </a:cubicBezTo>
                  <a:cubicBezTo>
                    <a:pt x="3129280" y="2170430"/>
                    <a:pt x="5407660" y="2170430"/>
                    <a:pt x="6488430" y="2194560"/>
                  </a:cubicBezTo>
                  <a:cubicBezTo>
                    <a:pt x="7139940" y="2208530"/>
                    <a:pt x="7567930" y="2237740"/>
                    <a:pt x="8054340" y="2246630"/>
                  </a:cubicBezTo>
                  <a:cubicBezTo>
                    <a:pt x="8481060" y="2255520"/>
                    <a:pt x="9055100" y="2241550"/>
                    <a:pt x="9254490" y="2255520"/>
                  </a:cubicBezTo>
                  <a:cubicBezTo>
                    <a:pt x="9320530" y="225933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0" y="2393950"/>
                  </a:cubicBezTo>
                  <a:cubicBezTo>
                    <a:pt x="9653270" y="2423160"/>
                    <a:pt x="9683750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0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30830"/>
                    <a:pt x="9801860" y="2874010"/>
                  </a:cubicBezTo>
                  <a:cubicBezTo>
                    <a:pt x="9796780" y="2917190"/>
                    <a:pt x="9785350" y="2961640"/>
                    <a:pt x="9770110" y="3003550"/>
                  </a:cubicBezTo>
                  <a:cubicBezTo>
                    <a:pt x="9753600" y="3044190"/>
                    <a:pt x="9733280" y="3084830"/>
                    <a:pt x="9707880" y="3120390"/>
                  </a:cubicBezTo>
                  <a:cubicBezTo>
                    <a:pt x="9682480" y="3157220"/>
                    <a:pt x="9652000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44990" y="3328670"/>
                    <a:pt x="9385300" y="3342640"/>
                  </a:cubicBezTo>
                  <a:cubicBezTo>
                    <a:pt x="9245600" y="3376930"/>
                    <a:pt x="8900160" y="3408680"/>
                    <a:pt x="8667750" y="3423920"/>
                  </a:cubicBezTo>
                  <a:cubicBezTo>
                    <a:pt x="8449310" y="3436620"/>
                    <a:pt x="8275320" y="3421380"/>
                    <a:pt x="8031480" y="3429000"/>
                  </a:cubicBezTo>
                  <a:cubicBezTo>
                    <a:pt x="7701280" y="3439160"/>
                    <a:pt x="7269480" y="3475990"/>
                    <a:pt x="6869430" y="3489960"/>
                  </a:cubicBezTo>
                  <a:cubicBezTo>
                    <a:pt x="6442710" y="3505200"/>
                    <a:pt x="6055360" y="3486150"/>
                    <a:pt x="5546090" y="3511550"/>
                  </a:cubicBezTo>
                  <a:cubicBezTo>
                    <a:pt x="4848860" y="3548380"/>
                    <a:pt x="3600450" y="3648710"/>
                    <a:pt x="3070860" y="3726180"/>
                  </a:cubicBezTo>
                  <a:cubicBezTo>
                    <a:pt x="2815590" y="3763010"/>
                    <a:pt x="2733040" y="3804920"/>
                    <a:pt x="2510790" y="3840480"/>
                  </a:cubicBezTo>
                  <a:cubicBezTo>
                    <a:pt x="2190750" y="3892550"/>
                    <a:pt x="1639570" y="3950970"/>
                    <a:pt x="1332230" y="3980180"/>
                  </a:cubicBezTo>
                  <a:cubicBezTo>
                    <a:pt x="1136650" y="3999230"/>
                    <a:pt x="961390" y="4018280"/>
                    <a:pt x="850900" y="4017010"/>
                  </a:cubicBezTo>
                  <a:cubicBezTo>
                    <a:pt x="792480" y="4015740"/>
                    <a:pt x="762000" y="4011930"/>
                    <a:pt x="718820" y="4003040"/>
                  </a:cubicBezTo>
                  <a:cubicBezTo>
                    <a:pt x="675640" y="399288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229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67080" y="2918460"/>
                    <a:pt x="834390" y="2917190"/>
                  </a:cubicBezTo>
                  <a:cubicBezTo>
                    <a:pt x="1064260" y="2912110"/>
                    <a:pt x="1927860" y="3017520"/>
                    <a:pt x="2350770" y="3050540"/>
                  </a:cubicBezTo>
                  <a:cubicBezTo>
                    <a:pt x="2656840" y="3074670"/>
                    <a:pt x="2847340" y="3088640"/>
                    <a:pt x="3139440" y="3102610"/>
                  </a:cubicBezTo>
                  <a:cubicBezTo>
                    <a:pt x="3509010" y="3121660"/>
                    <a:pt x="4036060" y="3128010"/>
                    <a:pt x="4389120" y="3143250"/>
                  </a:cubicBezTo>
                  <a:cubicBezTo>
                    <a:pt x="4648200" y="3155950"/>
                    <a:pt x="4794250" y="3164840"/>
                    <a:pt x="5062220" y="3182620"/>
                  </a:cubicBezTo>
                  <a:cubicBezTo>
                    <a:pt x="5455920" y="3208020"/>
                    <a:pt x="6160770" y="3258820"/>
                    <a:pt x="6521451" y="3290570"/>
                  </a:cubicBezTo>
                  <a:cubicBezTo>
                    <a:pt x="6733540" y="3309620"/>
                    <a:pt x="6822440" y="3332480"/>
                    <a:pt x="7026910" y="3342640"/>
                  </a:cubicBezTo>
                  <a:cubicBezTo>
                    <a:pt x="7336790" y="3359150"/>
                    <a:pt x="7894320" y="3354070"/>
                    <a:pt x="8205470" y="3346450"/>
                  </a:cubicBezTo>
                  <a:cubicBezTo>
                    <a:pt x="8409940" y="3341370"/>
                    <a:pt x="8580120" y="3332480"/>
                    <a:pt x="8712201" y="3318510"/>
                  </a:cubicBezTo>
                  <a:cubicBezTo>
                    <a:pt x="8798560" y="3309620"/>
                    <a:pt x="8862060" y="3289300"/>
                    <a:pt x="8924290" y="3286760"/>
                  </a:cubicBezTo>
                  <a:cubicBezTo>
                    <a:pt x="8973820" y="328422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45270" y="4343400"/>
                    <a:pt x="9103360" y="4354830"/>
                  </a:cubicBezTo>
                  <a:cubicBezTo>
                    <a:pt x="9061451" y="4367530"/>
                    <a:pt x="9034780" y="4371340"/>
                    <a:pt x="8973820" y="4376420"/>
                  </a:cubicBezTo>
                  <a:cubicBezTo>
                    <a:pt x="8830310" y="4390390"/>
                    <a:pt x="8473440" y="4392930"/>
                    <a:pt x="8247380" y="4395470"/>
                  </a:cubicBezTo>
                  <a:cubicBezTo>
                    <a:pt x="8049260" y="4396740"/>
                    <a:pt x="7919720" y="4385310"/>
                    <a:pt x="7691120" y="4390390"/>
                  </a:cubicBezTo>
                  <a:cubicBezTo>
                    <a:pt x="7327901" y="4396740"/>
                    <a:pt x="6752590" y="4438650"/>
                    <a:pt x="6276340" y="4456430"/>
                  </a:cubicBezTo>
                  <a:cubicBezTo>
                    <a:pt x="5788660" y="4475480"/>
                    <a:pt x="5186680" y="4478020"/>
                    <a:pt x="4798060" y="4497070"/>
                  </a:cubicBezTo>
                  <a:cubicBezTo>
                    <a:pt x="4544060" y="4511040"/>
                    <a:pt x="4357370" y="4522470"/>
                    <a:pt x="4169410" y="4544060"/>
                  </a:cubicBezTo>
                  <a:cubicBezTo>
                    <a:pt x="4017010" y="4561840"/>
                    <a:pt x="3864610" y="4605020"/>
                    <a:pt x="3755390" y="4606290"/>
                  </a:cubicBezTo>
                  <a:cubicBezTo>
                    <a:pt x="3684270" y="4607560"/>
                    <a:pt x="3634740" y="4602480"/>
                    <a:pt x="3578860" y="4585970"/>
                  </a:cubicBezTo>
                  <a:cubicBezTo>
                    <a:pt x="3522980" y="4570730"/>
                    <a:pt x="3467100" y="4544060"/>
                    <a:pt x="3418840" y="4511040"/>
                  </a:cubicBezTo>
                  <a:cubicBezTo>
                    <a:pt x="3370580" y="4478020"/>
                    <a:pt x="3326130" y="4434840"/>
                    <a:pt x="3290570" y="4387850"/>
                  </a:cubicBezTo>
                  <a:cubicBezTo>
                    <a:pt x="3255010" y="4340860"/>
                    <a:pt x="3227070" y="4286250"/>
                    <a:pt x="3208020" y="4230370"/>
                  </a:cubicBezTo>
                  <a:cubicBezTo>
                    <a:pt x="3190240" y="4174490"/>
                    <a:pt x="3181350" y="4113530"/>
                    <a:pt x="3181350" y="4055110"/>
                  </a:cubicBezTo>
                  <a:cubicBezTo>
                    <a:pt x="3181350" y="3996690"/>
                    <a:pt x="3192780" y="3935730"/>
                    <a:pt x="3211830" y="3879850"/>
                  </a:cubicBezTo>
                  <a:cubicBezTo>
                    <a:pt x="3229610" y="3825240"/>
                    <a:pt x="3260090" y="3770630"/>
                    <a:pt x="3295650" y="3723640"/>
                  </a:cubicBezTo>
                  <a:cubicBezTo>
                    <a:pt x="3331210" y="3677920"/>
                    <a:pt x="3376930" y="3636010"/>
                    <a:pt x="3425190" y="3602990"/>
                  </a:cubicBezTo>
                  <a:cubicBezTo>
                    <a:pt x="3473450" y="3571240"/>
                    <a:pt x="3530600" y="3544570"/>
                    <a:pt x="3586480" y="3529330"/>
                  </a:cubicBezTo>
                  <a:cubicBezTo>
                    <a:pt x="3643630" y="3514090"/>
                    <a:pt x="3704590" y="3507740"/>
                    <a:pt x="3763010" y="3511550"/>
                  </a:cubicBezTo>
                  <a:cubicBezTo>
                    <a:pt x="3821430" y="3515360"/>
                    <a:pt x="3882390" y="3529330"/>
                    <a:pt x="3935730" y="3550920"/>
                  </a:cubicBezTo>
                  <a:cubicBezTo>
                    <a:pt x="3990340" y="3573780"/>
                    <a:pt x="4043680" y="3605530"/>
                    <a:pt x="4088130" y="3643630"/>
                  </a:cubicBezTo>
                  <a:cubicBezTo>
                    <a:pt x="4131310" y="3681730"/>
                    <a:pt x="4171950" y="3729990"/>
                    <a:pt x="4201160" y="3779520"/>
                  </a:cubicBezTo>
                  <a:cubicBezTo>
                    <a:pt x="4231640" y="3830320"/>
                    <a:pt x="4253230" y="3888740"/>
                    <a:pt x="4265930" y="3945890"/>
                  </a:cubicBezTo>
                  <a:cubicBezTo>
                    <a:pt x="4277360" y="4003040"/>
                    <a:pt x="4281170" y="4064000"/>
                    <a:pt x="4273550" y="4122420"/>
                  </a:cubicBezTo>
                  <a:cubicBezTo>
                    <a:pt x="4267200" y="4180840"/>
                    <a:pt x="4250690" y="4240530"/>
                    <a:pt x="4225290" y="4292600"/>
                  </a:cubicBezTo>
                  <a:cubicBezTo>
                    <a:pt x="4199890" y="4345940"/>
                    <a:pt x="4165600" y="4396740"/>
                    <a:pt x="4124960" y="4438650"/>
                  </a:cubicBezTo>
                  <a:cubicBezTo>
                    <a:pt x="4084320" y="4481830"/>
                    <a:pt x="4034790" y="4518660"/>
                    <a:pt x="3982720" y="4545330"/>
                  </a:cubicBezTo>
                  <a:cubicBezTo>
                    <a:pt x="3930650" y="4572000"/>
                    <a:pt x="3872230" y="4592320"/>
                    <a:pt x="3813810" y="4601210"/>
                  </a:cubicBezTo>
                  <a:cubicBezTo>
                    <a:pt x="3756660" y="4610100"/>
                    <a:pt x="3694430" y="4608830"/>
                    <a:pt x="3637280" y="4599940"/>
                  </a:cubicBezTo>
                  <a:cubicBezTo>
                    <a:pt x="3578860" y="4589780"/>
                    <a:pt x="3520440" y="4569460"/>
                    <a:pt x="3468370" y="4541520"/>
                  </a:cubicBezTo>
                  <a:cubicBezTo>
                    <a:pt x="3417570" y="4513580"/>
                    <a:pt x="3368040" y="4475480"/>
                    <a:pt x="3328670" y="4433570"/>
                  </a:cubicBezTo>
                  <a:cubicBezTo>
                    <a:pt x="3289300" y="4390390"/>
                    <a:pt x="3253740" y="4338320"/>
                    <a:pt x="3229610" y="4284980"/>
                  </a:cubicBezTo>
                  <a:cubicBezTo>
                    <a:pt x="3205480" y="4232910"/>
                    <a:pt x="3190240" y="4171950"/>
                    <a:pt x="3183890" y="4114800"/>
                  </a:cubicBezTo>
                  <a:cubicBezTo>
                    <a:pt x="3177540" y="4056380"/>
                    <a:pt x="3181350" y="3994150"/>
                    <a:pt x="3195320" y="3937000"/>
                  </a:cubicBezTo>
                  <a:cubicBezTo>
                    <a:pt x="3208020" y="3879850"/>
                    <a:pt x="3230880" y="3822700"/>
                    <a:pt x="3261360" y="3773170"/>
                  </a:cubicBezTo>
                  <a:cubicBezTo>
                    <a:pt x="3291840" y="3723640"/>
                    <a:pt x="3332480" y="3675380"/>
                    <a:pt x="3378200" y="3638550"/>
                  </a:cubicBezTo>
                  <a:cubicBezTo>
                    <a:pt x="3422650" y="3601720"/>
                    <a:pt x="3475990" y="3569970"/>
                    <a:pt x="3530600" y="3548380"/>
                  </a:cubicBezTo>
                  <a:cubicBezTo>
                    <a:pt x="3585210" y="3526790"/>
                    <a:pt x="3630930" y="3522980"/>
                    <a:pt x="3703320" y="3511550"/>
                  </a:cubicBezTo>
                  <a:cubicBezTo>
                    <a:pt x="3825240" y="3492500"/>
                    <a:pt x="4020820" y="3470910"/>
                    <a:pt x="4191000" y="3458210"/>
                  </a:cubicBezTo>
                  <a:cubicBezTo>
                    <a:pt x="4376420" y="3442970"/>
                    <a:pt x="4538980" y="3437890"/>
                    <a:pt x="4777740" y="3429000"/>
                  </a:cubicBezTo>
                  <a:cubicBezTo>
                    <a:pt x="5152390" y="3416300"/>
                    <a:pt x="5737860" y="3417570"/>
                    <a:pt x="6220460" y="3398520"/>
                  </a:cubicBezTo>
                  <a:cubicBezTo>
                    <a:pt x="6708140" y="3379470"/>
                    <a:pt x="7218680" y="3333750"/>
                    <a:pt x="7687310" y="3314700"/>
                  </a:cubicBezTo>
                  <a:cubicBezTo>
                    <a:pt x="8116570" y="3296920"/>
                    <a:pt x="8722360" y="3281680"/>
                    <a:pt x="8924290" y="3286760"/>
                  </a:cubicBezTo>
                  <a:cubicBezTo>
                    <a:pt x="8990330" y="328803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51620" y="4340860"/>
                    <a:pt x="9103360" y="4354830"/>
                  </a:cubicBezTo>
                  <a:cubicBezTo>
                    <a:pt x="9039860" y="4373880"/>
                    <a:pt x="8963660" y="4382770"/>
                    <a:pt x="8869680" y="4391660"/>
                  </a:cubicBezTo>
                  <a:cubicBezTo>
                    <a:pt x="8732520" y="4404360"/>
                    <a:pt x="8561070" y="4409440"/>
                    <a:pt x="8354060" y="4410710"/>
                  </a:cubicBezTo>
                  <a:cubicBezTo>
                    <a:pt x="8037830" y="4411980"/>
                    <a:pt x="7616190" y="4411980"/>
                    <a:pt x="7160260" y="4382770"/>
                  </a:cubicBezTo>
                  <a:cubicBezTo>
                    <a:pt x="6548120" y="4343400"/>
                    <a:pt x="5624830" y="4201160"/>
                    <a:pt x="5011420" y="4155440"/>
                  </a:cubicBezTo>
                  <a:cubicBezTo>
                    <a:pt x="4554220" y="4122420"/>
                    <a:pt x="4281170" y="4119880"/>
                    <a:pt x="3812540" y="4105910"/>
                  </a:cubicBezTo>
                  <a:cubicBezTo>
                    <a:pt x="3145790" y="4085590"/>
                    <a:pt x="1950720" y="4086860"/>
                    <a:pt x="1393190" y="4057650"/>
                  </a:cubicBezTo>
                  <a:cubicBezTo>
                    <a:pt x="1098550" y="4043680"/>
                    <a:pt x="853440" y="4032250"/>
                    <a:pt x="718820" y="4003040"/>
                  </a:cubicBezTo>
                  <a:cubicBezTo>
                    <a:pt x="659130" y="398907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102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87400" y="2918460"/>
                    <a:pt x="834390" y="2917190"/>
                  </a:cubicBezTo>
                  <a:cubicBezTo>
                    <a:pt x="891540" y="2915920"/>
                    <a:pt x="944880" y="2933700"/>
                    <a:pt x="1023620" y="2932430"/>
                  </a:cubicBezTo>
                  <a:cubicBezTo>
                    <a:pt x="1155700" y="2932430"/>
                    <a:pt x="1325880" y="2910840"/>
                    <a:pt x="1551940" y="2885440"/>
                  </a:cubicBezTo>
                  <a:cubicBezTo>
                    <a:pt x="1958340" y="2839720"/>
                    <a:pt x="2772410" y="2706370"/>
                    <a:pt x="3248660" y="2660650"/>
                  </a:cubicBezTo>
                  <a:cubicBezTo>
                    <a:pt x="3595370" y="2627630"/>
                    <a:pt x="3851910" y="2628900"/>
                    <a:pt x="4146550" y="2606040"/>
                  </a:cubicBezTo>
                  <a:cubicBezTo>
                    <a:pt x="4432300" y="2584450"/>
                    <a:pt x="4655820" y="2550160"/>
                    <a:pt x="4991100" y="2527300"/>
                  </a:cubicBezTo>
                  <a:cubicBezTo>
                    <a:pt x="5481320" y="2491740"/>
                    <a:pt x="6266181" y="2473960"/>
                    <a:pt x="6809740" y="2439670"/>
                  </a:cubicBezTo>
                  <a:cubicBezTo>
                    <a:pt x="7250430" y="2411730"/>
                    <a:pt x="7680960" y="2364740"/>
                    <a:pt x="8004810" y="2345690"/>
                  </a:cubicBezTo>
                  <a:cubicBezTo>
                    <a:pt x="8225790" y="2331720"/>
                    <a:pt x="8366760" y="2335530"/>
                    <a:pt x="8562340" y="2321560"/>
                  </a:cubicBezTo>
                  <a:cubicBezTo>
                    <a:pt x="8780780" y="2307590"/>
                    <a:pt x="9113520" y="2252980"/>
                    <a:pt x="9254490" y="2255520"/>
                  </a:cubicBezTo>
                  <a:cubicBezTo>
                    <a:pt x="9315451" y="225552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1" y="2393950"/>
                  </a:cubicBezTo>
                  <a:cubicBezTo>
                    <a:pt x="9653270" y="2423160"/>
                    <a:pt x="9683751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1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29560"/>
                    <a:pt x="9801860" y="2874010"/>
                  </a:cubicBezTo>
                  <a:cubicBezTo>
                    <a:pt x="9796780" y="2917190"/>
                    <a:pt x="9785351" y="2961640"/>
                    <a:pt x="9770110" y="3003550"/>
                  </a:cubicBezTo>
                  <a:cubicBezTo>
                    <a:pt x="9753601" y="3044190"/>
                    <a:pt x="9733280" y="3084830"/>
                    <a:pt x="9707880" y="3120390"/>
                  </a:cubicBezTo>
                  <a:cubicBezTo>
                    <a:pt x="9682480" y="3157220"/>
                    <a:pt x="9652001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28480" y="3332480"/>
                    <a:pt x="9385301" y="3342640"/>
                  </a:cubicBezTo>
                  <a:cubicBezTo>
                    <a:pt x="9342120" y="3352800"/>
                    <a:pt x="9325610" y="3356610"/>
                    <a:pt x="9253220" y="3359150"/>
                  </a:cubicBezTo>
                  <a:cubicBezTo>
                    <a:pt x="8923020" y="3371850"/>
                    <a:pt x="7261860" y="3261360"/>
                    <a:pt x="6483351" y="3235960"/>
                  </a:cubicBezTo>
                  <a:cubicBezTo>
                    <a:pt x="5916930" y="3216910"/>
                    <a:pt x="5609590" y="3208020"/>
                    <a:pt x="5015230" y="3204210"/>
                  </a:cubicBezTo>
                  <a:cubicBezTo>
                    <a:pt x="4098290" y="3197860"/>
                    <a:pt x="2338070" y="3260090"/>
                    <a:pt x="1512570" y="3237230"/>
                  </a:cubicBezTo>
                  <a:cubicBezTo>
                    <a:pt x="1060450" y="3224530"/>
                    <a:pt x="645160" y="3200400"/>
                    <a:pt x="466090" y="3168650"/>
                  </a:cubicBezTo>
                  <a:cubicBezTo>
                    <a:pt x="401320" y="315722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622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379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726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44500" y="2080260"/>
                    <a:pt x="511810" y="2071370"/>
                  </a:cubicBezTo>
                  <a:cubicBezTo>
                    <a:pt x="735330" y="2038350"/>
                    <a:pt x="1550671" y="1964690"/>
                    <a:pt x="1967230" y="1936750"/>
                  </a:cubicBezTo>
                  <a:cubicBezTo>
                    <a:pt x="2279650" y="1916430"/>
                    <a:pt x="2470150" y="1918970"/>
                    <a:pt x="2787650" y="1902460"/>
                  </a:cubicBezTo>
                  <a:cubicBezTo>
                    <a:pt x="3227070" y="1879600"/>
                    <a:pt x="3770631" y="1824990"/>
                    <a:pt x="4358640" y="1802130"/>
                  </a:cubicBezTo>
                  <a:cubicBezTo>
                    <a:pt x="5109210" y="1772920"/>
                    <a:pt x="6343650" y="1783080"/>
                    <a:pt x="6921501" y="1764030"/>
                  </a:cubicBezTo>
                  <a:cubicBezTo>
                    <a:pt x="7214870" y="1755140"/>
                    <a:pt x="7368541" y="1752600"/>
                    <a:pt x="7588251" y="1732280"/>
                  </a:cubicBezTo>
                  <a:cubicBezTo>
                    <a:pt x="7802880" y="1711960"/>
                    <a:pt x="8091170" y="1645920"/>
                    <a:pt x="8223251" y="1644650"/>
                  </a:cubicBezTo>
                  <a:cubicBezTo>
                    <a:pt x="8282940" y="1644650"/>
                    <a:pt x="8312151" y="1651000"/>
                    <a:pt x="8354060" y="1661160"/>
                  </a:cubicBezTo>
                  <a:cubicBezTo>
                    <a:pt x="8395970" y="1672590"/>
                    <a:pt x="8439151" y="1689100"/>
                    <a:pt x="8477251" y="1709420"/>
                  </a:cubicBezTo>
                  <a:cubicBezTo>
                    <a:pt x="8515351" y="1729740"/>
                    <a:pt x="8553451" y="1755140"/>
                    <a:pt x="8585201" y="1784350"/>
                  </a:cubicBezTo>
                  <a:cubicBezTo>
                    <a:pt x="8618220" y="1813560"/>
                    <a:pt x="8647430" y="1847850"/>
                    <a:pt x="8671560" y="1884680"/>
                  </a:cubicBezTo>
                  <a:cubicBezTo>
                    <a:pt x="8696960" y="1920240"/>
                    <a:pt x="8717280" y="1960880"/>
                    <a:pt x="8732520" y="2001520"/>
                  </a:cubicBezTo>
                  <a:cubicBezTo>
                    <a:pt x="8747760" y="2042160"/>
                    <a:pt x="8757920" y="2086610"/>
                    <a:pt x="8763001" y="2129790"/>
                  </a:cubicBezTo>
                  <a:cubicBezTo>
                    <a:pt x="8768080" y="2172970"/>
                    <a:pt x="8768080" y="2218690"/>
                    <a:pt x="8761730" y="2261870"/>
                  </a:cubicBezTo>
                  <a:cubicBezTo>
                    <a:pt x="8756651" y="2305050"/>
                    <a:pt x="8745220" y="2348230"/>
                    <a:pt x="8729980" y="2388870"/>
                  </a:cubicBezTo>
                  <a:cubicBezTo>
                    <a:pt x="8714740" y="2430780"/>
                    <a:pt x="8693151" y="2470150"/>
                    <a:pt x="8667751" y="2505710"/>
                  </a:cubicBezTo>
                  <a:cubicBezTo>
                    <a:pt x="8642351" y="2541270"/>
                    <a:pt x="8613140" y="2575560"/>
                    <a:pt x="8580120" y="2603500"/>
                  </a:cubicBezTo>
                  <a:cubicBezTo>
                    <a:pt x="8547101" y="2632710"/>
                    <a:pt x="8509001" y="2658110"/>
                    <a:pt x="8470901" y="2678430"/>
                  </a:cubicBezTo>
                  <a:cubicBezTo>
                    <a:pt x="8431530" y="2697480"/>
                    <a:pt x="8389620" y="2713990"/>
                    <a:pt x="8346440" y="2724150"/>
                  </a:cubicBezTo>
                  <a:cubicBezTo>
                    <a:pt x="8304530" y="2734310"/>
                    <a:pt x="8272780" y="2736850"/>
                    <a:pt x="8215630" y="2739390"/>
                  </a:cubicBezTo>
                  <a:cubicBezTo>
                    <a:pt x="8112760" y="2743200"/>
                    <a:pt x="7931151" y="2735580"/>
                    <a:pt x="7774940" y="2722880"/>
                  </a:cubicBezTo>
                  <a:cubicBezTo>
                    <a:pt x="7595870" y="2708910"/>
                    <a:pt x="7437120" y="2677160"/>
                    <a:pt x="7202170" y="2651760"/>
                  </a:cubicBezTo>
                  <a:cubicBezTo>
                    <a:pt x="6822441" y="2613660"/>
                    <a:pt x="6294120" y="2589530"/>
                    <a:pt x="5713731" y="2529840"/>
                  </a:cubicBezTo>
                  <a:cubicBezTo>
                    <a:pt x="4889500" y="2444750"/>
                    <a:pt x="3454401" y="2308860"/>
                    <a:pt x="2730500" y="2162810"/>
                  </a:cubicBezTo>
                  <a:cubicBezTo>
                    <a:pt x="2306321" y="2077720"/>
                    <a:pt x="1939291" y="2058670"/>
                    <a:pt x="1736090" y="1882140"/>
                  </a:cubicBezTo>
                  <a:cubicBezTo>
                    <a:pt x="1582421" y="1748790"/>
                    <a:pt x="1450340" y="1501140"/>
                    <a:pt x="1496060" y="1337310"/>
                  </a:cubicBezTo>
                  <a:cubicBezTo>
                    <a:pt x="1550671" y="1135380"/>
                    <a:pt x="1882140" y="922020"/>
                    <a:pt x="2228850" y="812800"/>
                  </a:cubicBezTo>
                  <a:cubicBezTo>
                    <a:pt x="2833371" y="621030"/>
                    <a:pt x="4104640" y="833120"/>
                    <a:pt x="4973321" y="831850"/>
                  </a:cubicBezTo>
                  <a:cubicBezTo>
                    <a:pt x="5756910" y="831850"/>
                    <a:pt x="6686551" y="810260"/>
                    <a:pt x="7209791" y="810260"/>
                  </a:cubicBezTo>
                  <a:cubicBezTo>
                    <a:pt x="7491731" y="810260"/>
                    <a:pt x="7730491" y="797560"/>
                    <a:pt x="7862570" y="817880"/>
                  </a:cubicBezTo>
                  <a:cubicBezTo>
                    <a:pt x="7920991" y="826770"/>
                    <a:pt x="7946391" y="838200"/>
                    <a:pt x="7985760" y="854710"/>
                  </a:cubicBezTo>
                  <a:cubicBezTo>
                    <a:pt x="8025131" y="871220"/>
                    <a:pt x="8063231" y="894080"/>
                    <a:pt x="8097520" y="920750"/>
                  </a:cubicBezTo>
                  <a:cubicBezTo>
                    <a:pt x="8130541" y="946150"/>
                    <a:pt x="8162291" y="977900"/>
                    <a:pt x="8188960" y="1010920"/>
                  </a:cubicBezTo>
                  <a:cubicBezTo>
                    <a:pt x="8215631" y="1043940"/>
                    <a:pt x="8239760" y="1082040"/>
                    <a:pt x="8257541" y="1120140"/>
                  </a:cubicBezTo>
                  <a:cubicBezTo>
                    <a:pt x="8275320" y="1159510"/>
                    <a:pt x="8289291" y="1201420"/>
                    <a:pt x="8296910" y="1243330"/>
                  </a:cubicBezTo>
                  <a:cubicBezTo>
                    <a:pt x="8305801" y="1285240"/>
                    <a:pt x="8308341" y="1329690"/>
                    <a:pt x="8305801" y="1371600"/>
                  </a:cubicBezTo>
                  <a:cubicBezTo>
                    <a:pt x="8304531" y="1414780"/>
                    <a:pt x="8296910" y="1457960"/>
                    <a:pt x="8284210" y="1499870"/>
                  </a:cubicBezTo>
                  <a:cubicBezTo>
                    <a:pt x="8272781" y="1540510"/>
                    <a:pt x="8255001" y="1581150"/>
                    <a:pt x="8233410" y="1617980"/>
                  </a:cubicBezTo>
                  <a:cubicBezTo>
                    <a:pt x="8210551" y="1654810"/>
                    <a:pt x="8183881" y="1689100"/>
                    <a:pt x="8154670" y="1719580"/>
                  </a:cubicBezTo>
                  <a:cubicBezTo>
                    <a:pt x="8124191" y="1751330"/>
                    <a:pt x="8089901" y="1778000"/>
                    <a:pt x="8053070" y="1800860"/>
                  </a:cubicBezTo>
                  <a:cubicBezTo>
                    <a:pt x="8017510" y="1823720"/>
                    <a:pt x="7976870" y="1841500"/>
                    <a:pt x="7936231" y="1855470"/>
                  </a:cubicBezTo>
                  <a:cubicBezTo>
                    <a:pt x="7895591" y="1868170"/>
                    <a:pt x="7863841" y="1877060"/>
                    <a:pt x="7809231" y="1879600"/>
                  </a:cubicBezTo>
                  <a:cubicBezTo>
                    <a:pt x="7715251" y="1885950"/>
                    <a:pt x="7583170" y="1873250"/>
                    <a:pt x="7421881" y="1854200"/>
                  </a:cubicBezTo>
                  <a:cubicBezTo>
                    <a:pt x="7150101" y="1819910"/>
                    <a:pt x="6630670" y="1717040"/>
                    <a:pt x="6333491" y="1656080"/>
                  </a:cubicBezTo>
                  <a:cubicBezTo>
                    <a:pt x="6125211" y="1614170"/>
                    <a:pt x="6013451" y="1590040"/>
                    <a:pt x="5805171" y="1537970"/>
                  </a:cubicBezTo>
                  <a:cubicBezTo>
                    <a:pt x="5500371" y="1463040"/>
                    <a:pt x="5044441" y="1330960"/>
                    <a:pt x="4682491" y="1236980"/>
                  </a:cubicBezTo>
                  <a:cubicBezTo>
                    <a:pt x="4345941" y="1150620"/>
                    <a:pt x="3869691" y="1049020"/>
                    <a:pt x="3704591" y="994410"/>
                  </a:cubicBezTo>
                  <a:cubicBezTo>
                    <a:pt x="3647441" y="975360"/>
                    <a:pt x="3627121" y="966470"/>
                    <a:pt x="3592831" y="947420"/>
                  </a:cubicBezTo>
                  <a:cubicBezTo>
                    <a:pt x="3557271" y="927100"/>
                    <a:pt x="3524251" y="901700"/>
                    <a:pt x="3495041" y="873760"/>
                  </a:cubicBezTo>
                  <a:cubicBezTo>
                    <a:pt x="3465831" y="847090"/>
                    <a:pt x="3439161" y="814070"/>
                    <a:pt x="3416301" y="779780"/>
                  </a:cubicBezTo>
                  <a:cubicBezTo>
                    <a:pt x="3394711" y="746760"/>
                    <a:pt x="3376931" y="708660"/>
                    <a:pt x="3364231" y="670560"/>
                  </a:cubicBezTo>
                  <a:cubicBezTo>
                    <a:pt x="3351531" y="632460"/>
                    <a:pt x="3342641" y="590550"/>
                    <a:pt x="3338831" y="551180"/>
                  </a:cubicBezTo>
                  <a:cubicBezTo>
                    <a:pt x="3335021" y="510540"/>
                    <a:pt x="3336291" y="468630"/>
                    <a:pt x="3342641" y="429260"/>
                  </a:cubicBezTo>
                  <a:cubicBezTo>
                    <a:pt x="3348991" y="388620"/>
                    <a:pt x="3360421" y="347980"/>
                    <a:pt x="3376931" y="311150"/>
                  </a:cubicBezTo>
                  <a:cubicBezTo>
                    <a:pt x="3392171" y="274320"/>
                    <a:pt x="3412491" y="237490"/>
                    <a:pt x="3436621" y="205740"/>
                  </a:cubicBezTo>
                  <a:cubicBezTo>
                    <a:pt x="3460751" y="172720"/>
                    <a:pt x="3489961" y="142240"/>
                    <a:pt x="3520441" y="116840"/>
                  </a:cubicBezTo>
                  <a:cubicBezTo>
                    <a:pt x="3552191" y="91440"/>
                    <a:pt x="3587751" y="68580"/>
                    <a:pt x="3623311" y="50800"/>
                  </a:cubicBezTo>
                  <a:cubicBezTo>
                    <a:pt x="3660141" y="33020"/>
                    <a:pt x="3699511" y="20320"/>
                    <a:pt x="3738881" y="11430"/>
                  </a:cubicBezTo>
                  <a:cubicBezTo>
                    <a:pt x="3779521" y="3810"/>
                    <a:pt x="3820161" y="0"/>
                    <a:pt x="3860801" y="1270"/>
                  </a:cubicBezTo>
                  <a:cubicBezTo>
                    <a:pt x="3901441" y="2540"/>
                    <a:pt x="3981451" y="20320"/>
                    <a:pt x="3981451" y="20320"/>
                  </a:cubicBezTo>
                </a:path>
              </a:pathLst>
            </a:custGeom>
            <a:solidFill>
              <a:srgbClr val="F8EF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6" name="Group 46"/>
          <p:cNvGrpSpPr/>
          <p:nvPr/>
        </p:nvGrpSpPr>
        <p:grpSpPr>
          <a:xfrm>
            <a:off x="12229148" y="7721414"/>
            <a:ext cx="422910" cy="410528"/>
            <a:chOff x="0" y="0"/>
            <a:chExt cx="563880" cy="547370"/>
          </a:xfrm>
        </p:grpSpPr>
        <p:sp>
          <p:nvSpPr>
            <p:cNvPr id="47" name="Freeform 47"/>
            <p:cNvSpPr/>
            <p:nvPr/>
          </p:nvSpPr>
          <p:spPr>
            <a:xfrm>
              <a:off x="50800" y="46990"/>
              <a:ext cx="462280" cy="449580"/>
            </a:xfrm>
            <a:custGeom>
              <a:avLst/>
              <a:gdLst/>
              <a:ahLst/>
              <a:cxnLst/>
              <a:rect l="l" t="t" r="r" b="b"/>
              <a:pathLst>
                <a:path w="462280" h="449580">
                  <a:moveTo>
                    <a:pt x="12700" y="377190"/>
                  </a:moveTo>
                  <a:cubicBezTo>
                    <a:pt x="414020" y="0"/>
                    <a:pt x="424180" y="0"/>
                    <a:pt x="434340" y="3810"/>
                  </a:cubicBezTo>
                  <a:cubicBezTo>
                    <a:pt x="445770" y="7620"/>
                    <a:pt x="458470" y="20320"/>
                    <a:pt x="461010" y="31750"/>
                  </a:cubicBezTo>
                  <a:cubicBezTo>
                    <a:pt x="462280" y="44450"/>
                    <a:pt x="452120" y="69850"/>
                    <a:pt x="440690" y="77470"/>
                  </a:cubicBezTo>
                  <a:cubicBezTo>
                    <a:pt x="431800" y="83820"/>
                    <a:pt x="412750" y="82550"/>
                    <a:pt x="402590" y="77470"/>
                  </a:cubicBezTo>
                  <a:cubicBezTo>
                    <a:pt x="392430" y="72390"/>
                    <a:pt x="382270" y="58420"/>
                    <a:pt x="381000" y="46990"/>
                  </a:cubicBezTo>
                  <a:cubicBezTo>
                    <a:pt x="379730" y="35560"/>
                    <a:pt x="384810" y="17780"/>
                    <a:pt x="393700" y="11430"/>
                  </a:cubicBezTo>
                  <a:cubicBezTo>
                    <a:pt x="403860" y="3810"/>
                    <a:pt x="431800" y="1270"/>
                    <a:pt x="443230" y="7620"/>
                  </a:cubicBezTo>
                  <a:cubicBezTo>
                    <a:pt x="453390" y="12700"/>
                    <a:pt x="462280" y="26670"/>
                    <a:pt x="461010" y="40640"/>
                  </a:cubicBezTo>
                  <a:cubicBezTo>
                    <a:pt x="459740" y="62230"/>
                    <a:pt x="417830" y="105410"/>
                    <a:pt x="396240" y="124460"/>
                  </a:cubicBezTo>
                  <a:cubicBezTo>
                    <a:pt x="382270" y="138430"/>
                    <a:pt x="372110" y="135890"/>
                    <a:pt x="353060" y="152400"/>
                  </a:cubicBezTo>
                  <a:cubicBezTo>
                    <a:pt x="298450" y="195580"/>
                    <a:pt x="113030" y="416560"/>
                    <a:pt x="63500" y="443230"/>
                  </a:cubicBezTo>
                  <a:cubicBezTo>
                    <a:pt x="50800" y="449580"/>
                    <a:pt x="43180" y="449580"/>
                    <a:pt x="34290" y="448310"/>
                  </a:cubicBezTo>
                  <a:cubicBezTo>
                    <a:pt x="25400" y="447040"/>
                    <a:pt x="13970" y="440690"/>
                    <a:pt x="8890" y="433070"/>
                  </a:cubicBezTo>
                  <a:cubicBezTo>
                    <a:pt x="2540" y="425450"/>
                    <a:pt x="0" y="414020"/>
                    <a:pt x="0" y="403860"/>
                  </a:cubicBezTo>
                  <a:cubicBezTo>
                    <a:pt x="0" y="394970"/>
                    <a:pt x="12700" y="377190"/>
                    <a:pt x="12700" y="37719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12097702" y="7619496"/>
            <a:ext cx="146685" cy="481012"/>
            <a:chOff x="0" y="0"/>
            <a:chExt cx="195580" cy="641350"/>
          </a:xfrm>
        </p:grpSpPr>
        <p:sp>
          <p:nvSpPr>
            <p:cNvPr id="49" name="Freeform 49"/>
            <p:cNvSpPr/>
            <p:nvPr/>
          </p:nvSpPr>
          <p:spPr>
            <a:xfrm>
              <a:off x="50800" y="50800"/>
              <a:ext cx="107950" cy="539750"/>
            </a:xfrm>
            <a:custGeom>
              <a:avLst/>
              <a:gdLst/>
              <a:ahLst/>
              <a:cxnLst/>
              <a:rect l="l" t="t" r="r" b="b"/>
              <a:pathLst>
                <a:path w="107950" h="539750">
                  <a:moveTo>
                    <a:pt x="0" y="496570"/>
                  </a:moveTo>
                  <a:cubicBezTo>
                    <a:pt x="19050" y="25400"/>
                    <a:pt x="19050" y="20320"/>
                    <a:pt x="24130" y="15240"/>
                  </a:cubicBezTo>
                  <a:cubicBezTo>
                    <a:pt x="31750" y="7620"/>
                    <a:pt x="46990" y="0"/>
                    <a:pt x="57150" y="0"/>
                  </a:cubicBezTo>
                  <a:cubicBezTo>
                    <a:pt x="67310" y="1270"/>
                    <a:pt x="82550" y="8890"/>
                    <a:pt x="87630" y="19050"/>
                  </a:cubicBezTo>
                  <a:cubicBezTo>
                    <a:pt x="92710" y="29210"/>
                    <a:pt x="90170" y="54610"/>
                    <a:pt x="82550" y="64770"/>
                  </a:cubicBezTo>
                  <a:cubicBezTo>
                    <a:pt x="74930" y="72390"/>
                    <a:pt x="58420" y="78740"/>
                    <a:pt x="48260" y="76200"/>
                  </a:cubicBezTo>
                  <a:cubicBezTo>
                    <a:pt x="36830" y="72390"/>
                    <a:pt x="19050" y="53340"/>
                    <a:pt x="16510" y="41910"/>
                  </a:cubicBezTo>
                  <a:cubicBezTo>
                    <a:pt x="15240" y="31750"/>
                    <a:pt x="22860" y="15240"/>
                    <a:pt x="30480" y="8890"/>
                  </a:cubicBezTo>
                  <a:cubicBezTo>
                    <a:pt x="35560" y="3810"/>
                    <a:pt x="45720" y="0"/>
                    <a:pt x="53340" y="0"/>
                  </a:cubicBezTo>
                  <a:cubicBezTo>
                    <a:pt x="60960" y="0"/>
                    <a:pt x="69850" y="1270"/>
                    <a:pt x="76200" y="6350"/>
                  </a:cubicBezTo>
                  <a:cubicBezTo>
                    <a:pt x="83820" y="12700"/>
                    <a:pt x="88900" y="20320"/>
                    <a:pt x="92710" y="38100"/>
                  </a:cubicBezTo>
                  <a:cubicBezTo>
                    <a:pt x="107950" y="101600"/>
                    <a:pt x="95250" y="441960"/>
                    <a:pt x="82550" y="500380"/>
                  </a:cubicBezTo>
                  <a:cubicBezTo>
                    <a:pt x="78740" y="515620"/>
                    <a:pt x="77470" y="520700"/>
                    <a:pt x="69850" y="527050"/>
                  </a:cubicBezTo>
                  <a:cubicBezTo>
                    <a:pt x="62230" y="534670"/>
                    <a:pt x="44450" y="539750"/>
                    <a:pt x="34290" y="538480"/>
                  </a:cubicBezTo>
                  <a:cubicBezTo>
                    <a:pt x="24130" y="538480"/>
                    <a:pt x="13970" y="530860"/>
                    <a:pt x="8890" y="524510"/>
                  </a:cubicBezTo>
                  <a:cubicBezTo>
                    <a:pt x="3810" y="516890"/>
                    <a:pt x="0" y="496570"/>
                    <a:pt x="0" y="49657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0" name="Group 50"/>
          <p:cNvGrpSpPr/>
          <p:nvPr/>
        </p:nvGrpSpPr>
        <p:grpSpPr>
          <a:xfrm>
            <a:off x="12289155" y="8072886"/>
            <a:ext cx="375285" cy="181928"/>
            <a:chOff x="0" y="0"/>
            <a:chExt cx="500380" cy="242570"/>
          </a:xfrm>
        </p:grpSpPr>
        <p:sp>
          <p:nvSpPr>
            <p:cNvPr id="51" name="Freeform 51"/>
            <p:cNvSpPr/>
            <p:nvPr/>
          </p:nvSpPr>
          <p:spPr>
            <a:xfrm>
              <a:off x="49530" y="38100"/>
              <a:ext cx="401320" cy="157480"/>
            </a:xfrm>
            <a:custGeom>
              <a:avLst/>
              <a:gdLst/>
              <a:ahLst/>
              <a:cxnLst/>
              <a:rect l="l" t="t" r="r" b="b"/>
              <a:pathLst>
                <a:path w="401320" h="157480">
                  <a:moveTo>
                    <a:pt x="29210" y="68580"/>
                  </a:moveTo>
                  <a:cubicBezTo>
                    <a:pt x="148590" y="33020"/>
                    <a:pt x="304800" y="0"/>
                    <a:pt x="354330" y="12700"/>
                  </a:cubicBezTo>
                  <a:cubicBezTo>
                    <a:pt x="375920" y="17780"/>
                    <a:pt x="391160" y="30480"/>
                    <a:pt x="396240" y="41910"/>
                  </a:cubicBezTo>
                  <a:cubicBezTo>
                    <a:pt x="401320" y="50800"/>
                    <a:pt x="400050" y="60960"/>
                    <a:pt x="396240" y="69850"/>
                  </a:cubicBezTo>
                  <a:cubicBezTo>
                    <a:pt x="391160" y="80010"/>
                    <a:pt x="378460" y="93980"/>
                    <a:pt x="367030" y="96520"/>
                  </a:cubicBezTo>
                  <a:cubicBezTo>
                    <a:pt x="355600" y="100330"/>
                    <a:pt x="336550" y="93980"/>
                    <a:pt x="327660" y="87630"/>
                  </a:cubicBezTo>
                  <a:cubicBezTo>
                    <a:pt x="320040" y="82550"/>
                    <a:pt x="314960" y="73660"/>
                    <a:pt x="313690" y="64770"/>
                  </a:cubicBezTo>
                  <a:cubicBezTo>
                    <a:pt x="312420" y="53340"/>
                    <a:pt x="316230" y="34290"/>
                    <a:pt x="325120" y="25400"/>
                  </a:cubicBezTo>
                  <a:cubicBezTo>
                    <a:pt x="334010" y="16510"/>
                    <a:pt x="351790" y="10160"/>
                    <a:pt x="363220" y="13970"/>
                  </a:cubicBezTo>
                  <a:cubicBezTo>
                    <a:pt x="377190" y="16510"/>
                    <a:pt x="397510" y="38100"/>
                    <a:pt x="398780" y="52070"/>
                  </a:cubicBezTo>
                  <a:cubicBezTo>
                    <a:pt x="400050" y="64770"/>
                    <a:pt x="387350" y="86360"/>
                    <a:pt x="370840" y="95250"/>
                  </a:cubicBezTo>
                  <a:cubicBezTo>
                    <a:pt x="345440" y="111760"/>
                    <a:pt x="285750" y="97790"/>
                    <a:pt x="237490" y="105410"/>
                  </a:cubicBezTo>
                  <a:cubicBezTo>
                    <a:pt x="176530" y="114300"/>
                    <a:pt x="74930" y="157480"/>
                    <a:pt x="39370" y="153670"/>
                  </a:cubicBezTo>
                  <a:cubicBezTo>
                    <a:pt x="25400" y="151130"/>
                    <a:pt x="17780" y="146050"/>
                    <a:pt x="11430" y="138430"/>
                  </a:cubicBezTo>
                  <a:cubicBezTo>
                    <a:pt x="5080" y="130810"/>
                    <a:pt x="0" y="119380"/>
                    <a:pt x="1270" y="109220"/>
                  </a:cubicBezTo>
                  <a:cubicBezTo>
                    <a:pt x="2540" y="96520"/>
                    <a:pt x="29210" y="68580"/>
                    <a:pt x="29210" y="6858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2" name="Group 52"/>
          <p:cNvGrpSpPr/>
          <p:nvPr/>
        </p:nvGrpSpPr>
        <p:grpSpPr>
          <a:xfrm>
            <a:off x="10787062" y="6935601"/>
            <a:ext cx="803910" cy="714375"/>
            <a:chOff x="0" y="0"/>
            <a:chExt cx="1071880" cy="952500"/>
          </a:xfrm>
        </p:grpSpPr>
        <p:sp>
          <p:nvSpPr>
            <p:cNvPr id="53" name="Freeform 53"/>
            <p:cNvSpPr/>
            <p:nvPr/>
          </p:nvSpPr>
          <p:spPr>
            <a:xfrm>
              <a:off x="48260" y="50800"/>
              <a:ext cx="981710" cy="852170"/>
            </a:xfrm>
            <a:custGeom>
              <a:avLst/>
              <a:gdLst/>
              <a:ahLst/>
              <a:cxnLst/>
              <a:rect l="l" t="t" r="r" b="b"/>
              <a:pathLst>
                <a:path w="981710" h="852170">
                  <a:moveTo>
                    <a:pt x="52070" y="0"/>
                  </a:moveTo>
                  <a:cubicBezTo>
                    <a:pt x="497840" y="105410"/>
                    <a:pt x="563880" y="142240"/>
                    <a:pt x="623570" y="175260"/>
                  </a:cubicBezTo>
                  <a:cubicBezTo>
                    <a:pt x="674370" y="201930"/>
                    <a:pt x="715010" y="217170"/>
                    <a:pt x="755650" y="255270"/>
                  </a:cubicBezTo>
                  <a:cubicBezTo>
                    <a:pt x="807720" y="304800"/>
                    <a:pt x="866140" y="407670"/>
                    <a:pt x="896620" y="459740"/>
                  </a:cubicBezTo>
                  <a:cubicBezTo>
                    <a:pt x="913130" y="488950"/>
                    <a:pt x="920750" y="502920"/>
                    <a:pt x="932180" y="530860"/>
                  </a:cubicBezTo>
                  <a:cubicBezTo>
                    <a:pt x="946150" y="570230"/>
                    <a:pt x="966470" y="627380"/>
                    <a:pt x="971550" y="676910"/>
                  </a:cubicBezTo>
                  <a:cubicBezTo>
                    <a:pt x="976630" y="727710"/>
                    <a:pt x="981710" y="805180"/>
                    <a:pt x="963930" y="830580"/>
                  </a:cubicBezTo>
                  <a:cubicBezTo>
                    <a:pt x="955040" y="844550"/>
                    <a:pt x="934720" y="849630"/>
                    <a:pt x="922020" y="850900"/>
                  </a:cubicBezTo>
                  <a:cubicBezTo>
                    <a:pt x="911860" y="850900"/>
                    <a:pt x="900430" y="845820"/>
                    <a:pt x="892810" y="838200"/>
                  </a:cubicBezTo>
                  <a:cubicBezTo>
                    <a:pt x="885190" y="831850"/>
                    <a:pt x="878840" y="821690"/>
                    <a:pt x="876300" y="811530"/>
                  </a:cubicBezTo>
                  <a:cubicBezTo>
                    <a:pt x="875030" y="802640"/>
                    <a:pt x="876300" y="789940"/>
                    <a:pt x="880110" y="779780"/>
                  </a:cubicBezTo>
                  <a:cubicBezTo>
                    <a:pt x="883920" y="770890"/>
                    <a:pt x="892810" y="762000"/>
                    <a:pt x="901700" y="756920"/>
                  </a:cubicBezTo>
                  <a:cubicBezTo>
                    <a:pt x="910590" y="753110"/>
                    <a:pt x="922020" y="749300"/>
                    <a:pt x="932180" y="751840"/>
                  </a:cubicBezTo>
                  <a:cubicBezTo>
                    <a:pt x="944880" y="755650"/>
                    <a:pt x="963930" y="768350"/>
                    <a:pt x="969010" y="779780"/>
                  </a:cubicBezTo>
                  <a:cubicBezTo>
                    <a:pt x="975360" y="792480"/>
                    <a:pt x="972820" y="815340"/>
                    <a:pt x="967740" y="826770"/>
                  </a:cubicBezTo>
                  <a:cubicBezTo>
                    <a:pt x="962660" y="835660"/>
                    <a:pt x="952500" y="843280"/>
                    <a:pt x="943610" y="847090"/>
                  </a:cubicBezTo>
                  <a:cubicBezTo>
                    <a:pt x="933450" y="850900"/>
                    <a:pt x="922020" y="852170"/>
                    <a:pt x="911860" y="848360"/>
                  </a:cubicBezTo>
                  <a:cubicBezTo>
                    <a:pt x="899160" y="844550"/>
                    <a:pt x="883920" y="833120"/>
                    <a:pt x="877570" y="816610"/>
                  </a:cubicBezTo>
                  <a:cubicBezTo>
                    <a:pt x="867410" y="791210"/>
                    <a:pt x="891540" y="723900"/>
                    <a:pt x="885190" y="693420"/>
                  </a:cubicBezTo>
                  <a:cubicBezTo>
                    <a:pt x="880110" y="674370"/>
                    <a:pt x="866140" y="666750"/>
                    <a:pt x="859790" y="648970"/>
                  </a:cubicBezTo>
                  <a:cubicBezTo>
                    <a:pt x="852170" y="626110"/>
                    <a:pt x="857250" y="601980"/>
                    <a:pt x="845820" y="568960"/>
                  </a:cubicBezTo>
                  <a:cubicBezTo>
                    <a:pt x="821690" y="505460"/>
                    <a:pt x="762000" y="377190"/>
                    <a:pt x="688340" y="308610"/>
                  </a:cubicBezTo>
                  <a:cubicBezTo>
                    <a:pt x="608330" y="233680"/>
                    <a:pt x="482600" y="187960"/>
                    <a:pt x="372110" y="151130"/>
                  </a:cubicBezTo>
                  <a:cubicBezTo>
                    <a:pt x="262890" y="114300"/>
                    <a:pt x="73660" y="106680"/>
                    <a:pt x="27940" y="83820"/>
                  </a:cubicBezTo>
                  <a:cubicBezTo>
                    <a:pt x="13970" y="76200"/>
                    <a:pt x="8890" y="69850"/>
                    <a:pt x="5080" y="62230"/>
                  </a:cubicBezTo>
                  <a:cubicBezTo>
                    <a:pt x="1270" y="53340"/>
                    <a:pt x="0" y="39370"/>
                    <a:pt x="2540" y="30480"/>
                  </a:cubicBezTo>
                  <a:cubicBezTo>
                    <a:pt x="5080" y="21590"/>
                    <a:pt x="12700" y="11430"/>
                    <a:pt x="21590" y="6350"/>
                  </a:cubicBezTo>
                  <a:cubicBezTo>
                    <a:pt x="29210" y="0"/>
                    <a:pt x="52070" y="0"/>
                    <a:pt x="52070" y="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4" name="Group 54"/>
          <p:cNvGrpSpPr/>
          <p:nvPr/>
        </p:nvGrpSpPr>
        <p:grpSpPr>
          <a:xfrm>
            <a:off x="11384280" y="7636641"/>
            <a:ext cx="141922" cy="141922"/>
            <a:chOff x="0" y="0"/>
            <a:chExt cx="189230" cy="189230"/>
          </a:xfrm>
        </p:grpSpPr>
        <p:sp>
          <p:nvSpPr>
            <p:cNvPr id="55" name="Freeform 55"/>
            <p:cNvSpPr/>
            <p:nvPr/>
          </p:nvSpPr>
          <p:spPr>
            <a:xfrm>
              <a:off x="50800" y="48260"/>
              <a:ext cx="87630" cy="90170"/>
            </a:xfrm>
            <a:custGeom>
              <a:avLst/>
              <a:gdLst/>
              <a:ahLst/>
              <a:cxnLst/>
              <a:rect l="l" t="t" r="r" b="b"/>
              <a:pathLst>
                <a:path w="87630" h="90170">
                  <a:moveTo>
                    <a:pt x="87630" y="31750"/>
                  </a:moveTo>
                  <a:cubicBezTo>
                    <a:pt x="76200" y="78740"/>
                    <a:pt x="69850" y="82550"/>
                    <a:pt x="63500" y="85090"/>
                  </a:cubicBezTo>
                  <a:cubicBezTo>
                    <a:pt x="57150" y="88900"/>
                    <a:pt x="49530" y="90170"/>
                    <a:pt x="41910" y="88900"/>
                  </a:cubicBezTo>
                  <a:cubicBezTo>
                    <a:pt x="31750" y="87630"/>
                    <a:pt x="13970" y="76200"/>
                    <a:pt x="6350" y="67310"/>
                  </a:cubicBezTo>
                  <a:cubicBezTo>
                    <a:pt x="2540" y="62230"/>
                    <a:pt x="0" y="55880"/>
                    <a:pt x="0" y="46990"/>
                  </a:cubicBezTo>
                  <a:cubicBezTo>
                    <a:pt x="1270" y="36830"/>
                    <a:pt x="7620" y="17780"/>
                    <a:pt x="17780" y="10160"/>
                  </a:cubicBezTo>
                  <a:cubicBezTo>
                    <a:pt x="26670" y="2540"/>
                    <a:pt x="46990" y="0"/>
                    <a:pt x="58420" y="2540"/>
                  </a:cubicBezTo>
                  <a:cubicBezTo>
                    <a:pt x="66040" y="3810"/>
                    <a:pt x="76200" y="13970"/>
                    <a:pt x="76200" y="1397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6" name="Group 56"/>
          <p:cNvGrpSpPr/>
          <p:nvPr/>
        </p:nvGrpSpPr>
        <p:grpSpPr>
          <a:xfrm>
            <a:off x="6699885" y="9370191"/>
            <a:ext cx="1378268" cy="402908"/>
            <a:chOff x="0" y="0"/>
            <a:chExt cx="1837690" cy="537210"/>
          </a:xfrm>
        </p:grpSpPr>
        <p:sp>
          <p:nvSpPr>
            <p:cNvPr id="57" name="Freeform 57"/>
            <p:cNvSpPr/>
            <p:nvPr/>
          </p:nvSpPr>
          <p:spPr>
            <a:xfrm>
              <a:off x="49530" y="27940"/>
              <a:ext cx="1743710" cy="459740"/>
            </a:xfrm>
            <a:custGeom>
              <a:avLst/>
              <a:gdLst/>
              <a:ahLst/>
              <a:cxnLst/>
              <a:rect l="l" t="t" r="r" b="b"/>
              <a:pathLst>
                <a:path w="1743710" h="459740">
                  <a:moveTo>
                    <a:pt x="1673860" y="457200"/>
                  </a:moveTo>
                  <a:cubicBezTo>
                    <a:pt x="1562100" y="382270"/>
                    <a:pt x="1541780" y="359410"/>
                    <a:pt x="1522730" y="331470"/>
                  </a:cubicBezTo>
                  <a:cubicBezTo>
                    <a:pt x="1502410" y="300990"/>
                    <a:pt x="1482090" y="261620"/>
                    <a:pt x="1470660" y="223520"/>
                  </a:cubicBezTo>
                  <a:cubicBezTo>
                    <a:pt x="1459230" y="185420"/>
                    <a:pt x="1470660" y="115570"/>
                    <a:pt x="1454150" y="105410"/>
                  </a:cubicBezTo>
                  <a:cubicBezTo>
                    <a:pt x="1442720" y="99060"/>
                    <a:pt x="1435100" y="116840"/>
                    <a:pt x="1408430" y="121920"/>
                  </a:cubicBezTo>
                  <a:cubicBezTo>
                    <a:pt x="1270000" y="146050"/>
                    <a:pt x="179070" y="151130"/>
                    <a:pt x="48260" y="118110"/>
                  </a:cubicBezTo>
                  <a:cubicBezTo>
                    <a:pt x="24130" y="113030"/>
                    <a:pt x="16510" y="107950"/>
                    <a:pt x="8890" y="97790"/>
                  </a:cubicBezTo>
                  <a:cubicBezTo>
                    <a:pt x="2540" y="90170"/>
                    <a:pt x="0" y="78740"/>
                    <a:pt x="1270" y="68580"/>
                  </a:cubicBezTo>
                  <a:cubicBezTo>
                    <a:pt x="2540" y="57150"/>
                    <a:pt x="13970" y="38100"/>
                    <a:pt x="24130" y="31750"/>
                  </a:cubicBezTo>
                  <a:cubicBezTo>
                    <a:pt x="31750" y="25400"/>
                    <a:pt x="43180" y="22860"/>
                    <a:pt x="53340" y="25400"/>
                  </a:cubicBezTo>
                  <a:cubicBezTo>
                    <a:pt x="64770" y="26670"/>
                    <a:pt x="83820" y="38100"/>
                    <a:pt x="90170" y="49530"/>
                  </a:cubicBezTo>
                  <a:cubicBezTo>
                    <a:pt x="95250" y="60960"/>
                    <a:pt x="95250" y="82550"/>
                    <a:pt x="90170" y="93980"/>
                  </a:cubicBezTo>
                  <a:cubicBezTo>
                    <a:pt x="83820" y="105410"/>
                    <a:pt x="64770" y="115570"/>
                    <a:pt x="53340" y="118110"/>
                  </a:cubicBezTo>
                  <a:cubicBezTo>
                    <a:pt x="43180" y="120650"/>
                    <a:pt x="31750" y="116840"/>
                    <a:pt x="24130" y="111760"/>
                  </a:cubicBezTo>
                  <a:cubicBezTo>
                    <a:pt x="15240" y="106680"/>
                    <a:pt x="7620" y="97790"/>
                    <a:pt x="3810" y="88900"/>
                  </a:cubicBezTo>
                  <a:cubicBezTo>
                    <a:pt x="1270" y="80010"/>
                    <a:pt x="0" y="68580"/>
                    <a:pt x="2540" y="58420"/>
                  </a:cubicBezTo>
                  <a:cubicBezTo>
                    <a:pt x="5080" y="49530"/>
                    <a:pt x="12700" y="39370"/>
                    <a:pt x="19050" y="34290"/>
                  </a:cubicBezTo>
                  <a:cubicBezTo>
                    <a:pt x="26670" y="27940"/>
                    <a:pt x="30480" y="27940"/>
                    <a:pt x="48260" y="24130"/>
                  </a:cubicBezTo>
                  <a:cubicBezTo>
                    <a:pt x="166370" y="5080"/>
                    <a:pt x="1346200" y="0"/>
                    <a:pt x="1485900" y="22860"/>
                  </a:cubicBezTo>
                  <a:cubicBezTo>
                    <a:pt x="1510030" y="26670"/>
                    <a:pt x="1517650" y="26670"/>
                    <a:pt x="1527810" y="35560"/>
                  </a:cubicBezTo>
                  <a:cubicBezTo>
                    <a:pt x="1540510" y="46990"/>
                    <a:pt x="1546860" y="69850"/>
                    <a:pt x="1553210" y="90170"/>
                  </a:cubicBezTo>
                  <a:cubicBezTo>
                    <a:pt x="1560830" y="116840"/>
                    <a:pt x="1555750" y="151130"/>
                    <a:pt x="1563370" y="182880"/>
                  </a:cubicBezTo>
                  <a:cubicBezTo>
                    <a:pt x="1570990" y="215900"/>
                    <a:pt x="1586230" y="256540"/>
                    <a:pt x="1600200" y="281940"/>
                  </a:cubicBezTo>
                  <a:cubicBezTo>
                    <a:pt x="1610360" y="300990"/>
                    <a:pt x="1619250" y="311150"/>
                    <a:pt x="1635760" y="326390"/>
                  </a:cubicBezTo>
                  <a:cubicBezTo>
                    <a:pt x="1658620" y="349250"/>
                    <a:pt x="1727200" y="373380"/>
                    <a:pt x="1737360" y="398780"/>
                  </a:cubicBezTo>
                  <a:cubicBezTo>
                    <a:pt x="1743710" y="415290"/>
                    <a:pt x="1736090" y="440690"/>
                    <a:pt x="1725930" y="449580"/>
                  </a:cubicBezTo>
                  <a:cubicBezTo>
                    <a:pt x="1715770" y="459740"/>
                    <a:pt x="1673860" y="457200"/>
                    <a:pt x="1673860" y="4572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8" name="Group 58"/>
          <p:cNvGrpSpPr/>
          <p:nvPr/>
        </p:nvGrpSpPr>
        <p:grpSpPr>
          <a:xfrm>
            <a:off x="6546532" y="9396861"/>
            <a:ext cx="140017" cy="139065"/>
            <a:chOff x="0" y="0"/>
            <a:chExt cx="186690" cy="185420"/>
          </a:xfrm>
        </p:grpSpPr>
        <p:sp>
          <p:nvSpPr>
            <p:cNvPr id="59" name="Freeform 59"/>
            <p:cNvSpPr/>
            <p:nvPr/>
          </p:nvSpPr>
          <p:spPr>
            <a:xfrm>
              <a:off x="4826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83820" y="62230"/>
                    <a:pt x="72390" y="80010"/>
                    <a:pt x="60960" y="85090"/>
                  </a:cubicBezTo>
                  <a:cubicBezTo>
                    <a:pt x="50800" y="90170"/>
                    <a:pt x="30480" y="86360"/>
                    <a:pt x="20320" y="82550"/>
                  </a:cubicBezTo>
                  <a:cubicBezTo>
                    <a:pt x="12700" y="78740"/>
                    <a:pt x="8890" y="74930"/>
                    <a:pt x="5080" y="67310"/>
                  </a:cubicBezTo>
                  <a:cubicBezTo>
                    <a:pt x="1270" y="57150"/>
                    <a:pt x="0" y="36830"/>
                    <a:pt x="2540" y="26670"/>
                  </a:cubicBezTo>
                  <a:cubicBezTo>
                    <a:pt x="5080" y="19050"/>
                    <a:pt x="8890" y="13970"/>
                    <a:pt x="16510" y="8890"/>
                  </a:cubicBezTo>
                  <a:cubicBezTo>
                    <a:pt x="25400" y="3810"/>
                    <a:pt x="45720" y="0"/>
                    <a:pt x="57150" y="2540"/>
                  </a:cubicBezTo>
                  <a:cubicBezTo>
                    <a:pt x="63500" y="3810"/>
                    <a:pt x="74930" y="12700"/>
                    <a:pt x="7493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0" name="Group 60"/>
          <p:cNvGrpSpPr/>
          <p:nvPr/>
        </p:nvGrpSpPr>
        <p:grpSpPr>
          <a:xfrm>
            <a:off x="5623560" y="7337556"/>
            <a:ext cx="1224915" cy="1365885"/>
            <a:chOff x="0" y="0"/>
            <a:chExt cx="1633220" cy="1821180"/>
          </a:xfrm>
        </p:grpSpPr>
        <p:sp>
          <p:nvSpPr>
            <p:cNvPr id="61" name="Freeform 61"/>
            <p:cNvSpPr/>
            <p:nvPr/>
          </p:nvSpPr>
          <p:spPr>
            <a:xfrm>
              <a:off x="38100" y="48260"/>
              <a:ext cx="1548130" cy="1723390"/>
            </a:xfrm>
            <a:custGeom>
              <a:avLst/>
              <a:gdLst/>
              <a:ahLst/>
              <a:cxnLst/>
              <a:rect l="l" t="t" r="r" b="b"/>
              <a:pathLst>
                <a:path w="1548130" h="1723390">
                  <a:moveTo>
                    <a:pt x="144780" y="1699260"/>
                  </a:moveTo>
                  <a:cubicBezTo>
                    <a:pt x="49530" y="1499870"/>
                    <a:pt x="40640" y="1447800"/>
                    <a:pt x="31750" y="1400810"/>
                  </a:cubicBezTo>
                  <a:cubicBezTo>
                    <a:pt x="22860" y="1360170"/>
                    <a:pt x="17780" y="1329690"/>
                    <a:pt x="13970" y="1283970"/>
                  </a:cubicBezTo>
                  <a:cubicBezTo>
                    <a:pt x="8890" y="1223010"/>
                    <a:pt x="0" y="1132840"/>
                    <a:pt x="12700" y="1068070"/>
                  </a:cubicBezTo>
                  <a:cubicBezTo>
                    <a:pt x="22860" y="1013460"/>
                    <a:pt x="49530" y="961390"/>
                    <a:pt x="74930" y="919480"/>
                  </a:cubicBezTo>
                  <a:cubicBezTo>
                    <a:pt x="95250" y="883920"/>
                    <a:pt x="114300" y="858520"/>
                    <a:pt x="146050" y="829310"/>
                  </a:cubicBezTo>
                  <a:cubicBezTo>
                    <a:pt x="189230" y="788670"/>
                    <a:pt x="252730" y="740410"/>
                    <a:pt x="321310" y="709930"/>
                  </a:cubicBezTo>
                  <a:cubicBezTo>
                    <a:pt x="401320" y="674370"/>
                    <a:pt x="500380" y="655320"/>
                    <a:pt x="599440" y="640080"/>
                  </a:cubicBezTo>
                  <a:cubicBezTo>
                    <a:pt x="712470" y="621030"/>
                    <a:pt x="839470" y="617220"/>
                    <a:pt x="962660" y="612140"/>
                  </a:cubicBezTo>
                  <a:cubicBezTo>
                    <a:pt x="1092200" y="607060"/>
                    <a:pt x="1329690" y="576580"/>
                    <a:pt x="1360170" y="610870"/>
                  </a:cubicBezTo>
                  <a:cubicBezTo>
                    <a:pt x="1370330" y="623570"/>
                    <a:pt x="1358900" y="660400"/>
                    <a:pt x="1351280" y="662940"/>
                  </a:cubicBezTo>
                  <a:cubicBezTo>
                    <a:pt x="1344930" y="665480"/>
                    <a:pt x="1328420" y="647700"/>
                    <a:pt x="1318260" y="632460"/>
                  </a:cubicBezTo>
                  <a:cubicBezTo>
                    <a:pt x="1304290" y="608330"/>
                    <a:pt x="1294130" y="562610"/>
                    <a:pt x="1287780" y="520700"/>
                  </a:cubicBezTo>
                  <a:cubicBezTo>
                    <a:pt x="1280160" y="467360"/>
                    <a:pt x="1280160" y="389890"/>
                    <a:pt x="1285240" y="339090"/>
                  </a:cubicBezTo>
                  <a:cubicBezTo>
                    <a:pt x="1289050" y="299720"/>
                    <a:pt x="1297940" y="269240"/>
                    <a:pt x="1309370" y="234950"/>
                  </a:cubicBezTo>
                  <a:cubicBezTo>
                    <a:pt x="1322070" y="200660"/>
                    <a:pt x="1337310" y="165100"/>
                    <a:pt x="1360170" y="130810"/>
                  </a:cubicBezTo>
                  <a:cubicBezTo>
                    <a:pt x="1386840" y="91440"/>
                    <a:pt x="1433830" y="31750"/>
                    <a:pt x="1464310" y="13970"/>
                  </a:cubicBezTo>
                  <a:cubicBezTo>
                    <a:pt x="1480820" y="3810"/>
                    <a:pt x="1496060" y="0"/>
                    <a:pt x="1508760" y="2540"/>
                  </a:cubicBezTo>
                  <a:cubicBezTo>
                    <a:pt x="1522730" y="6350"/>
                    <a:pt x="1539240" y="21590"/>
                    <a:pt x="1544320" y="34290"/>
                  </a:cubicBezTo>
                  <a:cubicBezTo>
                    <a:pt x="1548130" y="46990"/>
                    <a:pt x="1545590" y="68580"/>
                    <a:pt x="1537970" y="80010"/>
                  </a:cubicBezTo>
                  <a:cubicBezTo>
                    <a:pt x="1529080" y="91440"/>
                    <a:pt x="1508760" y="100330"/>
                    <a:pt x="1496060" y="100330"/>
                  </a:cubicBezTo>
                  <a:cubicBezTo>
                    <a:pt x="1485900" y="101600"/>
                    <a:pt x="1474470" y="96520"/>
                    <a:pt x="1466850" y="90170"/>
                  </a:cubicBezTo>
                  <a:cubicBezTo>
                    <a:pt x="1457960" y="83820"/>
                    <a:pt x="1451610" y="73660"/>
                    <a:pt x="1449070" y="63500"/>
                  </a:cubicBezTo>
                  <a:cubicBezTo>
                    <a:pt x="1447800" y="50800"/>
                    <a:pt x="1451610" y="27940"/>
                    <a:pt x="1460500" y="17780"/>
                  </a:cubicBezTo>
                  <a:cubicBezTo>
                    <a:pt x="1469390" y="7620"/>
                    <a:pt x="1490980" y="0"/>
                    <a:pt x="1503680" y="2540"/>
                  </a:cubicBezTo>
                  <a:cubicBezTo>
                    <a:pt x="1517650" y="3810"/>
                    <a:pt x="1535430" y="16510"/>
                    <a:pt x="1541780" y="29210"/>
                  </a:cubicBezTo>
                  <a:cubicBezTo>
                    <a:pt x="1548130" y="41910"/>
                    <a:pt x="1546860" y="58420"/>
                    <a:pt x="1540510" y="74930"/>
                  </a:cubicBezTo>
                  <a:cubicBezTo>
                    <a:pt x="1527810" y="105410"/>
                    <a:pt x="1471930" y="139700"/>
                    <a:pt x="1445260" y="180340"/>
                  </a:cubicBezTo>
                  <a:cubicBezTo>
                    <a:pt x="1418590" y="222250"/>
                    <a:pt x="1395730" y="267970"/>
                    <a:pt x="1384300" y="323850"/>
                  </a:cubicBezTo>
                  <a:cubicBezTo>
                    <a:pt x="1370330" y="391160"/>
                    <a:pt x="1371600" y="508000"/>
                    <a:pt x="1385570" y="560070"/>
                  </a:cubicBezTo>
                  <a:cubicBezTo>
                    <a:pt x="1393190" y="588010"/>
                    <a:pt x="1416050" y="599440"/>
                    <a:pt x="1422400" y="619760"/>
                  </a:cubicBezTo>
                  <a:cubicBezTo>
                    <a:pt x="1427480" y="640080"/>
                    <a:pt x="1431290" y="669290"/>
                    <a:pt x="1421130" y="683260"/>
                  </a:cubicBezTo>
                  <a:cubicBezTo>
                    <a:pt x="1410970" y="698500"/>
                    <a:pt x="1390650" y="703580"/>
                    <a:pt x="1360170" y="709930"/>
                  </a:cubicBezTo>
                  <a:cubicBezTo>
                    <a:pt x="1282700" y="725170"/>
                    <a:pt x="1074420" y="703580"/>
                    <a:pt x="942340" y="709930"/>
                  </a:cubicBezTo>
                  <a:cubicBezTo>
                    <a:pt x="821690" y="715010"/>
                    <a:pt x="701040" y="721360"/>
                    <a:pt x="596900" y="739140"/>
                  </a:cubicBezTo>
                  <a:cubicBezTo>
                    <a:pt x="508000" y="754380"/>
                    <a:pt x="421640" y="769620"/>
                    <a:pt x="351790" y="803910"/>
                  </a:cubicBezTo>
                  <a:cubicBezTo>
                    <a:pt x="292100" y="833120"/>
                    <a:pt x="237490" y="875030"/>
                    <a:pt x="198120" y="920750"/>
                  </a:cubicBezTo>
                  <a:cubicBezTo>
                    <a:pt x="160020" y="963930"/>
                    <a:pt x="127000" y="1013460"/>
                    <a:pt x="111760" y="1069340"/>
                  </a:cubicBezTo>
                  <a:cubicBezTo>
                    <a:pt x="95250" y="1131570"/>
                    <a:pt x="105410" y="1209040"/>
                    <a:pt x="111760" y="1281430"/>
                  </a:cubicBezTo>
                  <a:cubicBezTo>
                    <a:pt x="118110" y="1356360"/>
                    <a:pt x="132080" y="1440180"/>
                    <a:pt x="152400" y="1510030"/>
                  </a:cubicBezTo>
                  <a:cubicBezTo>
                    <a:pt x="171450" y="1573530"/>
                    <a:pt x="236220" y="1648460"/>
                    <a:pt x="228600" y="1684020"/>
                  </a:cubicBezTo>
                  <a:cubicBezTo>
                    <a:pt x="226060" y="1703070"/>
                    <a:pt x="205740" y="1718310"/>
                    <a:pt x="191770" y="1720850"/>
                  </a:cubicBezTo>
                  <a:cubicBezTo>
                    <a:pt x="177800" y="1723390"/>
                    <a:pt x="144780" y="1699260"/>
                    <a:pt x="144780" y="169926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2" name="Group 62"/>
          <p:cNvGrpSpPr/>
          <p:nvPr/>
        </p:nvGrpSpPr>
        <p:grpSpPr>
          <a:xfrm>
            <a:off x="6817995" y="7220399"/>
            <a:ext cx="140017" cy="139065"/>
            <a:chOff x="0" y="0"/>
            <a:chExt cx="186690" cy="185420"/>
          </a:xfrm>
        </p:grpSpPr>
        <p:sp>
          <p:nvSpPr>
            <p:cNvPr id="63" name="Freeform 63"/>
            <p:cNvSpPr/>
            <p:nvPr/>
          </p:nvSpPr>
          <p:spPr>
            <a:xfrm>
              <a:off x="4826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83820" y="63500"/>
                    <a:pt x="72390" y="80010"/>
                    <a:pt x="62230" y="85090"/>
                  </a:cubicBezTo>
                  <a:cubicBezTo>
                    <a:pt x="50800" y="90170"/>
                    <a:pt x="30480" y="87630"/>
                    <a:pt x="20320" y="82550"/>
                  </a:cubicBezTo>
                  <a:cubicBezTo>
                    <a:pt x="13970" y="80010"/>
                    <a:pt x="8890" y="74930"/>
                    <a:pt x="5080" y="67310"/>
                  </a:cubicBezTo>
                  <a:cubicBezTo>
                    <a:pt x="1270" y="58420"/>
                    <a:pt x="0" y="36830"/>
                    <a:pt x="2540" y="26670"/>
                  </a:cubicBezTo>
                  <a:cubicBezTo>
                    <a:pt x="5080" y="19050"/>
                    <a:pt x="8890" y="13970"/>
                    <a:pt x="16510" y="10160"/>
                  </a:cubicBezTo>
                  <a:cubicBezTo>
                    <a:pt x="25400" y="3810"/>
                    <a:pt x="45720" y="0"/>
                    <a:pt x="57150" y="2540"/>
                  </a:cubicBezTo>
                  <a:cubicBezTo>
                    <a:pt x="64770" y="3810"/>
                    <a:pt x="74930" y="13970"/>
                    <a:pt x="74930" y="1397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4" name="Group 64"/>
          <p:cNvGrpSpPr/>
          <p:nvPr/>
        </p:nvGrpSpPr>
        <p:grpSpPr>
          <a:xfrm>
            <a:off x="11698605" y="9255891"/>
            <a:ext cx="585788" cy="472440"/>
            <a:chOff x="0" y="0"/>
            <a:chExt cx="781050" cy="629920"/>
          </a:xfrm>
        </p:grpSpPr>
        <p:sp>
          <p:nvSpPr>
            <p:cNvPr id="65" name="Freeform 65"/>
            <p:cNvSpPr/>
            <p:nvPr/>
          </p:nvSpPr>
          <p:spPr>
            <a:xfrm>
              <a:off x="49530" y="49530"/>
              <a:ext cx="680720" cy="529590"/>
            </a:xfrm>
            <a:custGeom>
              <a:avLst/>
              <a:gdLst/>
              <a:ahLst/>
              <a:cxnLst/>
              <a:rect l="l" t="t" r="r" b="b"/>
              <a:pathLst>
                <a:path w="680720" h="529590">
                  <a:moveTo>
                    <a:pt x="38100" y="439420"/>
                  </a:moveTo>
                  <a:cubicBezTo>
                    <a:pt x="369570" y="320040"/>
                    <a:pt x="450850" y="248920"/>
                    <a:pt x="486410" y="217170"/>
                  </a:cubicBezTo>
                  <a:cubicBezTo>
                    <a:pt x="501650" y="201930"/>
                    <a:pt x="506730" y="199390"/>
                    <a:pt x="518160" y="182880"/>
                  </a:cubicBezTo>
                  <a:cubicBezTo>
                    <a:pt x="539750" y="148590"/>
                    <a:pt x="568960" y="41910"/>
                    <a:pt x="591820" y="16510"/>
                  </a:cubicBezTo>
                  <a:cubicBezTo>
                    <a:pt x="600710" y="6350"/>
                    <a:pt x="608330" y="2540"/>
                    <a:pt x="619760" y="1270"/>
                  </a:cubicBezTo>
                  <a:cubicBezTo>
                    <a:pt x="632460" y="0"/>
                    <a:pt x="655320" y="5080"/>
                    <a:pt x="665480" y="15240"/>
                  </a:cubicBezTo>
                  <a:cubicBezTo>
                    <a:pt x="674370" y="25400"/>
                    <a:pt x="680720" y="46990"/>
                    <a:pt x="678180" y="60960"/>
                  </a:cubicBezTo>
                  <a:cubicBezTo>
                    <a:pt x="675640" y="74930"/>
                    <a:pt x="661670" y="92710"/>
                    <a:pt x="647700" y="97790"/>
                  </a:cubicBezTo>
                  <a:cubicBezTo>
                    <a:pt x="635000" y="102870"/>
                    <a:pt x="612140" y="100330"/>
                    <a:pt x="600710" y="92710"/>
                  </a:cubicBezTo>
                  <a:cubicBezTo>
                    <a:pt x="589280" y="85090"/>
                    <a:pt x="577850" y="66040"/>
                    <a:pt x="577850" y="52070"/>
                  </a:cubicBezTo>
                  <a:cubicBezTo>
                    <a:pt x="577850" y="38100"/>
                    <a:pt x="588010" y="17780"/>
                    <a:pt x="599440" y="8890"/>
                  </a:cubicBezTo>
                  <a:cubicBezTo>
                    <a:pt x="610870" y="1270"/>
                    <a:pt x="633730" y="0"/>
                    <a:pt x="646430" y="3810"/>
                  </a:cubicBezTo>
                  <a:cubicBezTo>
                    <a:pt x="656590" y="6350"/>
                    <a:pt x="666750" y="15240"/>
                    <a:pt x="671830" y="24130"/>
                  </a:cubicBezTo>
                  <a:cubicBezTo>
                    <a:pt x="676910" y="33020"/>
                    <a:pt x="680720" y="41910"/>
                    <a:pt x="679450" y="55880"/>
                  </a:cubicBezTo>
                  <a:cubicBezTo>
                    <a:pt x="676910" y="86360"/>
                    <a:pt x="638810" y="166370"/>
                    <a:pt x="622300" y="198120"/>
                  </a:cubicBezTo>
                  <a:cubicBezTo>
                    <a:pt x="612140" y="215900"/>
                    <a:pt x="609600" y="220980"/>
                    <a:pt x="596900" y="236220"/>
                  </a:cubicBezTo>
                  <a:cubicBezTo>
                    <a:pt x="568960" y="269240"/>
                    <a:pt x="496570" y="331470"/>
                    <a:pt x="445770" y="368300"/>
                  </a:cubicBezTo>
                  <a:cubicBezTo>
                    <a:pt x="400050" y="402590"/>
                    <a:pt x="360680" y="426720"/>
                    <a:pt x="304800" y="450850"/>
                  </a:cubicBezTo>
                  <a:cubicBezTo>
                    <a:pt x="234950" y="481330"/>
                    <a:pt x="99060" y="525780"/>
                    <a:pt x="55880" y="528320"/>
                  </a:cubicBezTo>
                  <a:cubicBezTo>
                    <a:pt x="40640" y="529590"/>
                    <a:pt x="31750" y="529590"/>
                    <a:pt x="24130" y="523240"/>
                  </a:cubicBezTo>
                  <a:cubicBezTo>
                    <a:pt x="13970" y="516890"/>
                    <a:pt x="2540" y="499110"/>
                    <a:pt x="1270" y="487680"/>
                  </a:cubicBezTo>
                  <a:cubicBezTo>
                    <a:pt x="0" y="477520"/>
                    <a:pt x="3810" y="464820"/>
                    <a:pt x="10160" y="455930"/>
                  </a:cubicBezTo>
                  <a:cubicBezTo>
                    <a:pt x="16510" y="448310"/>
                    <a:pt x="38100" y="439420"/>
                    <a:pt x="38100" y="43942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12155805" y="9109206"/>
            <a:ext cx="141922" cy="141922"/>
            <a:chOff x="0" y="0"/>
            <a:chExt cx="189230" cy="189230"/>
          </a:xfrm>
        </p:grpSpPr>
        <p:sp>
          <p:nvSpPr>
            <p:cNvPr id="67" name="Freeform 67"/>
            <p:cNvSpPr/>
            <p:nvPr/>
          </p:nvSpPr>
          <p:spPr>
            <a:xfrm>
              <a:off x="50800" y="48260"/>
              <a:ext cx="87630" cy="90170"/>
            </a:xfrm>
            <a:custGeom>
              <a:avLst/>
              <a:gdLst/>
              <a:ahLst/>
              <a:cxnLst/>
              <a:rect l="l" t="t" r="r" b="b"/>
              <a:pathLst>
                <a:path w="87630" h="90170">
                  <a:moveTo>
                    <a:pt x="87630" y="31750"/>
                  </a:moveTo>
                  <a:cubicBezTo>
                    <a:pt x="76200" y="78740"/>
                    <a:pt x="69850" y="82550"/>
                    <a:pt x="63500" y="85090"/>
                  </a:cubicBezTo>
                  <a:cubicBezTo>
                    <a:pt x="57150" y="87630"/>
                    <a:pt x="49530" y="90170"/>
                    <a:pt x="41910" y="88900"/>
                  </a:cubicBezTo>
                  <a:cubicBezTo>
                    <a:pt x="31750" y="86360"/>
                    <a:pt x="13970" y="76200"/>
                    <a:pt x="6350" y="67310"/>
                  </a:cubicBezTo>
                  <a:cubicBezTo>
                    <a:pt x="2540" y="60960"/>
                    <a:pt x="0" y="54610"/>
                    <a:pt x="0" y="46990"/>
                  </a:cubicBezTo>
                  <a:cubicBezTo>
                    <a:pt x="1270" y="36830"/>
                    <a:pt x="7620" y="16510"/>
                    <a:pt x="17780" y="10160"/>
                  </a:cubicBezTo>
                  <a:cubicBezTo>
                    <a:pt x="26670" y="2540"/>
                    <a:pt x="46990" y="0"/>
                    <a:pt x="58420" y="2540"/>
                  </a:cubicBezTo>
                  <a:cubicBezTo>
                    <a:pt x="66040" y="3810"/>
                    <a:pt x="76200" y="12700"/>
                    <a:pt x="76200" y="1270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68" name="Freeform 68"/>
          <p:cNvSpPr/>
          <p:nvPr/>
        </p:nvSpPr>
        <p:spPr>
          <a:xfrm>
            <a:off x="14535542" y="7122767"/>
            <a:ext cx="3461631" cy="4114800"/>
          </a:xfrm>
          <a:custGeom>
            <a:avLst/>
            <a:gdLst/>
            <a:ahLst/>
            <a:cxnLst/>
            <a:rect l="l" t="t" r="r" b="b"/>
            <a:pathLst>
              <a:path w="3461631" h="4114800">
                <a:moveTo>
                  <a:pt x="0" y="0"/>
                </a:moveTo>
                <a:lnTo>
                  <a:pt x="3461632" y="0"/>
                </a:lnTo>
                <a:lnTo>
                  <a:pt x="34616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726122" y="7002216"/>
            <a:ext cx="2043431" cy="3057197"/>
          </a:xfrm>
          <a:custGeom>
            <a:avLst/>
            <a:gdLst/>
            <a:ahLst/>
            <a:cxnLst/>
            <a:rect l="l" t="t" r="r" b="b"/>
            <a:pathLst>
              <a:path w="2043431" h="3057197">
                <a:moveTo>
                  <a:pt x="0" y="0"/>
                </a:moveTo>
                <a:lnTo>
                  <a:pt x="2043431" y="0"/>
                </a:lnTo>
                <a:lnTo>
                  <a:pt x="2043431" y="3057197"/>
                </a:lnTo>
                <a:lnTo>
                  <a:pt x="0" y="30571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 rot="-1449217">
            <a:off x="817627" y="2450611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6" y="0"/>
                </a:lnTo>
                <a:lnTo>
                  <a:pt x="422146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1" name="Group 71"/>
          <p:cNvGrpSpPr/>
          <p:nvPr/>
        </p:nvGrpSpPr>
        <p:grpSpPr>
          <a:xfrm>
            <a:off x="16763494" y="3122453"/>
            <a:ext cx="831532" cy="1108710"/>
            <a:chOff x="0" y="0"/>
            <a:chExt cx="1108710" cy="1478280"/>
          </a:xfrm>
        </p:grpSpPr>
        <p:sp>
          <p:nvSpPr>
            <p:cNvPr id="72" name="Freeform 72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3" name="Group 73"/>
          <p:cNvGrpSpPr/>
          <p:nvPr/>
        </p:nvGrpSpPr>
        <p:grpSpPr>
          <a:xfrm>
            <a:off x="17475236" y="2940650"/>
            <a:ext cx="481968" cy="642624"/>
            <a:chOff x="0" y="0"/>
            <a:chExt cx="1108710" cy="1478280"/>
          </a:xfrm>
        </p:grpSpPr>
        <p:sp>
          <p:nvSpPr>
            <p:cNvPr id="74" name="Freeform 7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5" name="Group 75"/>
          <p:cNvGrpSpPr/>
          <p:nvPr/>
        </p:nvGrpSpPr>
        <p:grpSpPr>
          <a:xfrm>
            <a:off x="16696505" y="3970850"/>
            <a:ext cx="390470" cy="520627"/>
            <a:chOff x="0" y="0"/>
            <a:chExt cx="1108710" cy="1478280"/>
          </a:xfrm>
        </p:grpSpPr>
        <p:sp>
          <p:nvSpPr>
            <p:cNvPr id="76" name="Freeform 7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7" name="Group 77"/>
          <p:cNvGrpSpPr/>
          <p:nvPr/>
        </p:nvGrpSpPr>
        <p:grpSpPr>
          <a:xfrm>
            <a:off x="16266358" y="2940650"/>
            <a:ext cx="390470" cy="520627"/>
            <a:chOff x="0" y="0"/>
            <a:chExt cx="1108710" cy="1478280"/>
          </a:xfrm>
        </p:grpSpPr>
        <p:sp>
          <p:nvSpPr>
            <p:cNvPr id="78" name="Freeform 7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9" name="Group 79"/>
          <p:cNvGrpSpPr/>
          <p:nvPr/>
        </p:nvGrpSpPr>
        <p:grpSpPr>
          <a:xfrm rot="5627766">
            <a:off x="2148672" y="210146"/>
            <a:ext cx="346794" cy="499934"/>
            <a:chOff x="0" y="0"/>
            <a:chExt cx="543560" cy="783590"/>
          </a:xfrm>
        </p:grpSpPr>
        <p:sp>
          <p:nvSpPr>
            <p:cNvPr id="80" name="Freeform 80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1" name="Group 81"/>
          <p:cNvGrpSpPr/>
          <p:nvPr/>
        </p:nvGrpSpPr>
        <p:grpSpPr>
          <a:xfrm rot="5627766">
            <a:off x="2239242" y="534564"/>
            <a:ext cx="182310" cy="371102"/>
            <a:chOff x="0" y="0"/>
            <a:chExt cx="285750" cy="581660"/>
          </a:xfrm>
        </p:grpSpPr>
        <p:sp>
          <p:nvSpPr>
            <p:cNvPr id="82" name="Freeform 82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3" name="Group 83"/>
          <p:cNvGrpSpPr/>
          <p:nvPr/>
        </p:nvGrpSpPr>
        <p:grpSpPr>
          <a:xfrm rot="5627766">
            <a:off x="2379157" y="157654"/>
            <a:ext cx="380015" cy="255234"/>
            <a:chOff x="0" y="0"/>
            <a:chExt cx="595630" cy="400050"/>
          </a:xfrm>
        </p:grpSpPr>
        <p:sp>
          <p:nvSpPr>
            <p:cNvPr id="84" name="Freeform 84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5" name="Group 85"/>
          <p:cNvGrpSpPr/>
          <p:nvPr/>
        </p:nvGrpSpPr>
        <p:grpSpPr>
          <a:xfrm rot="-4656741">
            <a:off x="14187442" y="2445993"/>
            <a:ext cx="346794" cy="499934"/>
            <a:chOff x="0" y="0"/>
            <a:chExt cx="543560" cy="783590"/>
          </a:xfrm>
        </p:grpSpPr>
        <p:sp>
          <p:nvSpPr>
            <p:cNvPr id="86" name="Freeform 86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7" name="Group 87"/>
          <p:cNvGrpSpPr/>
          <p:nvPr/>
        </p:nvGrpSpPr>
        <p:grpSpPr>
          <a:xfrm rot="-4656741">
            <a:off x="14300290" y="2252081"/>
            <a:ext cx="182310" cy="371102"/>
            <a:chOff x="0" y="0"/>
            <a:chExt cx="285750" cy="581660"/>
          </a:xfrm>
        </p:grpSpPr>
        <p:sp>
          <p:nvSpPr>
            <p:cNvPr id="88" name="Freeform 88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9" name="Group 89"/>
          <p:cNvGrpSpPr/>
          <p:nvPr/>
        </p:nvGrpSpPr>
        <p:grpSpPr>
          <a:xfrm rot="-4656741">
            <a:off x="13900390" y="2704310"/>
            <a:ext cx="380015" cy="255234"/>
            <a:chOff x="0" y="0"/>
            <a:chExt cx="595630" cy="400050"/>
          </a:xfrm>
        </p:grpSpPr>
        <p:sp>
          <p:nvSpPr>
            <p:cNvPr id="90" name="Freeform 90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91" name="TextBox 91"/>
          <p:cNvSpPr txBox="1"/>
          <p:nvPr/>
        </p:nvSpPr>
        <p:spPr>
          <a:xfrm>
            <a:off x="2776257" y="2249100"/>
            <a:ext cx="11696250" cy="7184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•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Penatalaksanaan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Non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Farmakologis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2781"/>
              </a:lnSpc>
              <a:spcBef>
                <a:spcPct val="0"/>
              </a:spcBef>
              <a:buAutoNum type="arabicPeriod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Diet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Pembatasan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pengurangan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konsumsi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garam. </a:t>
            </a:r>
          </a:p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Penurunan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BB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menurunkan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dibarengi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penurunan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rennin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plasma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kadar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adosteron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plasma.</a:t>
            </a:r>
          </a:p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2.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disarankan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untuk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berpartisipasi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kegiatan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disesuaikan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batasan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medis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sesuai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kemampuan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berjalan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jogging,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bersepeda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berenang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781"/>
              </a:lnSpc>
              <a:spcBef>
                <a:spcPct val="0"/>
              </a:spcBef>
            </a:pP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•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Penatalaksanaan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Farmakologis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Secara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garis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besar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terdapat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beberapa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perlu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diperhatikan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pemberian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pemilihan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anti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yaitu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</a:t>
            </a:r>
          </a:p>
          <a:p>
            <a:pPr marL="285750" indent="-285750" algn="just">
              <a:lnSpc>
                <a:spcPts val="2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Mempunyai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efektivitas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Mempunyai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toksitas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efek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samping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minimal.</a:t>
            </a:r>
          </a:p>
          <a:p>
            <a:pPr marL="285750" indent="-285750" algn="just">
              <a:lnSpc>
                <a:spcPts val="2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Memungkinkan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penggunaan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secara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oral.</a:t>
            </a:r>
          </a:p>
          <a:p>
            <a:pPr marL="285750" indent="-285750" algn="just">
              <a:lnSpc>
                <a:spcPts val="2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menimbulkan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intoleransi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</a:p>
          <a:p>
            <a:pPr marL="285750" indent="-285750" algn="just">
              <a:lnSpc>
                <a:spcPts val="2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Harga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relative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murah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sehingga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terjangkau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oleh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285750" indent="-285750" algn="just">
              <a:lnSpc>
                <a:spcPts val="2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Memungkinkan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penggunaan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jangka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panjang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-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diberikan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diuretic,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betabloker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antagonis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kalsium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</a:t>
            </a:r>
          </a:p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penghambat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konversi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rennin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angitensin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2410869" y="518644"/>
            <a:ext cx="13978539" cy="849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9"/>
              </a:lnSpc>
            </a:pPr>
            <a:r>
              <a:rPr lang="en-US" sz="60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PENATALAKSANAAN</a:t>
            </a:r>
          </a:p>
        </p:txBody>
      </p:sp>
      <p:sp>
        <p:nvSpPr>
          <p:cNvPr id="95" name="Freeform 95"/>
          <p:cNvSpPr/>
          <p:nvPr/>
        </p:nvSpPr>
        <p:spPr>
          <a:xfrm>
            <a:off x="12897557" y="6493003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-752655" y="6397144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-3726615" y="-532695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4389" y="6505817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69500" y="6266834"/>
            <a:ext cx="4352931" cy="321565"/>
            <a:chOff x="0" y="0"/>
            <a:chExt cx="8200390" cy="605790"/>
          </a:xfrm>
        </p:grpSpPr>
        <p:sp>
          <p:nvSpPr>
            <p:cNvPr id="4" name="Freeform 4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5" name="Freeform 5"/>
          <p:cNvSpPr/>
          <p:nvPr/>
        </p:nvSpPr>
        <p:spPr>
          <a:xfrm>
            <a:off x="1574841" y="3417466"/>
            <a:ext cx="3903546" cy="6765473"/>
          </a:xfrm>
          <a:custGeom>
            <a:avLst/>
            <a:gdLst/>
            <a:ahLst/>
            <a:cxnLst/>
            <a:rect l="l" t="t" r="r" b="b"/>
            <a:pathLst>
              <a:path w="3903546" h="6765473">
                <a:moveTo>
                  <a:pt x="0" y="0"/>
                </a:moveTo>
                <a:lnTo>
                  <a:pt x="3903546" y="0"/>
                </a:lnTo>
                <a:lnTo>
                  <a:pt x="3903546" y="6765473"/>
                </a:lnTo>
                <a:lnTo>
                  <a:pt x="0" y="6765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1472" y="5439943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500396" y="3143692"/>
            <a:ext cx="2884041" cy="7039247"/>
          </a:xfrm>
          <a:custGeom>
            <a:avLst/>
            <a:gdLst/>
            <a:ahLst/>
            <a:cxnLst/>
            <a:rect l="l" t="t" r="r" b="b"/>
            <a:pathLst>
              <a:path w="2884041" h="7039247">
                <a:moveTo>
                  <a:pt x="2884041" y="0"/>
                </a:moveTo>
                <a:lnTo>
                  <a:pt x="0" y="0"/>
                </a:lnTo>
                <a:lnTo>
                  <a:pt x="0" y="7039247"/>
                </a:lnTo>
                <a:lnTo>
                  <a:pt x="2884041" y="7039247"/>
                </a:lnTo>
                <a:lnTo>
                  <a:pt x="28840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478387" y="3651741"/>
            <a:ext cx="7055041" cy="6442641"/>
            <a:chOff x="0" y="0"/>
            <a:chExt cx="465864" cy="4254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47900" y="9080992"/>
            <a:ext cx="4352931" cy="321565"/>
            <a:chOff x="0" y="0"/>
            <a:chExt cx="8200390" cy="605790"/>
          </a:xfrm>
        </p:grpSpPr>
        <p:sp>
          <p:nvSpPr>
            <p:cNvPr id="12" name="Freeform 12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418843" y="9402558"/>
            <a:ext cx="3389530" cy="250396"/>
            <a:chOff x="0" y="0"/>
            <a:chExt cx="8200390" cy="605790"/>
          </a:xfrm>
        </p:grpSpPr>
        <p:sp>
          <p:nvSpPr>
            <p:cNvPr id="14" name="Freeform 14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4942417" y="2209165"/>
            <a:ext cx="4352931" cy="321565"/>
            <a:chOff x="0" y="0"/>
            <a:chExt cx="8200390" cy="605790"/>
          </a:xfrm>
        </p:grpSpPr>
        <p:sp>
          <p:nvSpPr>
            <p:cNvPr id="16" name="Freeform 16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6913360" y="2530730"/>
            <a:ext cx="3389530" cy="250396"/>
            <a:chOff x="0" y="0"/>
            <a:chExt cx="8200390" cy="605790"/>
          </a:xfrm>
        </p:grpSpPr>
        <p:sp>
          <p:nvSpPr>
            <p:cNvPr id="18" name="Freeform 18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9808373" y="3417466"/>
            <a:ext cx="2909094" cy="321565"/>
            <a:chOff x="0" y="0"/>
            <a:chExt cx="5480378" cy="605790"/>
          </a:xfrm>
        </p:grpSpPr>
        <p:sp>
          <p:nvSpPr>
            <p:cNvPr id="20" name="Freeform 20"/>
            <p:cNvSpPr/>
            <p:nvPr/>
          </p:nvSpPr>
          <p:spPr>
            <a:xfrm>
              <a:off x="31404" y="41910"/>
              <a:ext cx="5415872" cy="514350"/>
            </a:xfrm>
            <a:custGeom>
              <a:avLst/>
              <a:gdLst/>
              <a:ahLst/>
              <a:cxnLst/>
              <a:rect l="l" t="t" r="r" b="b"/>
              <a:pathLst>
                <a:path w="5415872" h="514350">
                  <a:moveTo>
                    <a:pt x="28857" y="330200"/>
                  </a:moveTo>
                  <a:cubicBezTo>
                    <a:pt x="202851" y="261620"/>
                    <a:pt x="319978" y="166370"/>
                    <a:pt x="398063" y="128270"/>
                  </a:cubicBezTo>
                  <a:cubicBezTo>
                    <a:pt x="455778" y="100330"/>
                    <a:pt x="502460" y="86360"/>
                    <a:pt x="555931" y="76200"/>
                  </a:cubicBezTo>
                  <a:cubicBezTo>
                    <a:pt x="608553" y="64770"/>
                    <a:pt x="673907" y="58420"/>
                    <a:pt x="717193" y="62230"/>
                  </a:cubicBezTo>
                  <a:cubicBezTo>
                    <a:pt x="746051" y="63500"/>
                    <a:pt x="767270" y="68580"/>
                    <a:pt x="790186" y="78740"/>
                  </a:cubicBezTo>
                  <a:cubicBezTo>
                    <a:pt x="811405" y="87630"/>
                    <a:pt x="826682" y="93980"/>
                    <a:pt x="851296" y="115570"/>
                  </a:cubicBezTo>
                  <a:cubicBezTo>
                    <a:pt x="898826" y="157480"/>
                    <a:pt x="990491" y="302260"/>
                    <a:pt x="1043113" y="347980"/>
                  </a:cubicBezTo>
                  <a:cubicBezTo>
                    <a:pt x="1074517" y="373380"/>
                    <a:pt x="1097433" y="388620"/>
                    <a:pt x="1124593" y="392430"/>
                  </a:cubicBezTo>
                  <a:cubicBezTo>
                    <a:pt x="1150056" y="397510"/>
                    <a:pt x="1168728" y="389890"/>
                    <a:pt x="1200981" y="377190"/>
                  </a:cubicBezTo>
                  <a:cubicBezTo>
                    <a:pt x="1262939" y="353060"/>
                    <a:pt x="1377521" y="278130"/>
                    <a:pt x="1460698" y="223520"/>
                  </a:cubicBezTo>
                  <a:cubicBezTo>
                    <a:pt x="1539632" y="170180"/>
                    <a:pt x="1637238" y="83820"/>
                    <a:pt x="1688163" y="52070"/>
                  </a:cubicBezTo>
                  <a:cubicBezTo>
                    <a:pt x="1712777" y="38100"/>
                    <a:pt x="1722962" y="33020"/>
                    <a:pt x="1745029" y="25400"/>
                  </a:cubicBezTo>
                  <a:cubicBezTo>
                    <a:pt x="1771341" y="16510"/>
                    <a:pt x="1796803" y="0"/>
                    <a:pt x="1837543" y="8890"/>
                  </a:cubicBezTo>
                  <a:cubicBezTo>
                    <a:pt x="1929208" y="29210"/>
                    <a:pt x="2183833" y="251460"/>
                    <a:pt x="2260220" y="292100"/>
                  </a:cubicBezTo>
                  <a:cubicBezTo>
                    <a:pt x="2286532" y="306070"/>
                    <a:pt x="2293322" y="308610"/>
                    <a:pt x="2316238" y="313690"/>
                  </a:cubicBezTo>
                  <a:cubicBezTo>
                    <a:pt x="2351037" y="322580"/>
                    <a:pt x="2394323" y="336550"/>
                    <a:pt x="2447794" y="326390"/>
                  </a:cubicBezTo>
                  <a:cubicBezTo>
                    <a:pt x="2537762" y="311150"/>
                    <a:pt x="2684595" y="194310"/>
                    <a:pt x="2797479" y="163830"/>
                  </a:cubicBezTo>
                  <a:cubicBezTo>
                    <a:pt x="2898481" y="135890"/>
                    <a:pt x="3028339" y="127000"/>
                    <a:pt x="3092844" y="137160"/>
                  </a:cubicBezTo>
                  <a:cubicBezTo>
                    <a:pt x="3125097" y="142240"/>
                    <a:pt x="3136130" y="149860"/>
                    <a:pt x="3164988" y="166370"/>
                  </a:cubicBezTo>
                  <a:cubicBezTo>
                    <a:pt x="3209123" y="191770"/>
                    <a:pt x="3275325" y="267970"/>
                    <a:pt x="3331343" y="293370"/>
                  </a:cubicBezTo>
                  <a:cubicBezTo>
                    <a:pt x="3383965" y="317500"/>
                    <a:pt x="3450168" y="320040"/>
                    <a:pt x="3490059" y="321310"/>
                  </a:cubicBezTo>
                  <a:cubicBezTo>
                    <a:pt x="3514673" y="321310"/>
                    <a:pt x="3528253" y="317500"/>
                    <a:pt x="3548622" y="314960"/>
                  </a:cubicBezTo>
                  <a:cubicBezTo>
                    <a:pt x="3573236" y="309880"/>
                    <a:pt x="3594455" y="309880"/>
                    <a:pt x="3627556" y="295910"/>
                  </a:cubicBezTo>
                  <a:cubicBezTo>
                    <a:pt x="3687818" y="273050"/>
                    <a:pt x="3805794" y="186690"/>
                    <a:pt x="3875391" y="157480"/>
                  </a:cubicBezTo>
                  <a:cubicBezTo>
                    <a:pt x="3923770" y="137160"/>
                    <a:pt x="3962813" y="120650"/>
                    <a:pt x="4001855" y="120650"/>
                  </a:cubicBezTo>
                  <a:cubicBezTo>
                    <a:pt x="4035805" y="120650"/>
                    <a:pt x="4066360" y="129540"/>
                    <a:pt x="4096066" y="148590"/>
                  </a:cubicBezTo>
                  <a:cubicBezTo>
                    <a:pt x="4128319" y="168910"/>
                    <a:pt x="4154630" y="213360"/>
                    <a:pt x="4188580" y="241300"/>
                  </a:cubicBezTo>
                  <a:cubicBezTo>
                    <a:pt x="4226774" y="271780"/>
                    <a:pt x="4270060" y="303530"/>
                    <a:pt x="4315043" y="320040"/>
                  </a:cubicBezTo>
                  <a:cubicBezTo>
                    <a:pt x="4362574" y="337820"/>
                    <a:pt x="4422835" y="340360"/>
                    <a:pt x="4465272" y="341630"/>
                  </a:cubicBezTo>
                  <a:cubicBezTo>
                    <a:pt x="4495828" y="342900"/>
                    <a:pt x="4513651" y="344170"/>
                    <a:pt x="4545904" y="336550"/>
                  </a:cubicBezTo>
                  <a:cubicBezTo>
                    <a:pt x="4597678" y="323850"/>
                    <a:pt x="4666426" y="278130"/>
                    <a:pt x="4744511" y="246380"/>
                  </a:cubicBezTo>
                  <a:cubicBezTo>
                    <a:pt x="4854849" y="201930"/>
                    <a:pt x="5067885" y="87630"/>
                    <a:pt x="5148516" y="105410"/>
                  </a:cubicBezTo>
                  <a:cubicBezTo>
                    <a:pt x="5185861" y="113030"/>
                    <a:pt x="5204534" y="143510"/>
                    <a:pt x="5224903" y="171450"/>
                  </a:cubicBezTo>
                  <a:cubicBezTo>
                    <a:pt x="5244425" y="198120"/>
                    <a:pt x="5248668" y="245110"/>
                    <a:pt x="5271585" y="266700"/>
                  </a:cubicBezTo>
                  <a:cubicBezTo>
                    <a:pt x="5301291" y="294640"/>
                    <a:pt x="5377679" y="275590"/>
                    <a:pt x="5399746" y="300990"/>
                  </a:cubicBezTo>
                  <a:cubicBezTo>
                    <a:pt x="5410780" y="314960"/>
                    <a:pt x="5415024" y="339090"/>
                    <a:pt x="5415024" y="354330"/>
                  </a:cubicBezTo>
                  <a:cubicBezTo>
                    <a:pt x="5415024" y="368300"/>
                    <a:pt x="5410780" y="382270"/>
                    <a:pt x="5404839" y="391160"/>
                  </a:cubicBezTo>
                  <a:cubicBezTo>
                    <a:pt x="5399746" y="401320"/>
                    <a:pt x="5390410" y="410210"/>
                    <a:pt x="5381922" y="411480"/>
                  </a:cubicBezTo>
                  <a:cubicBezTo>
                    <a:pt x="5370889" y="414020"/>
                    <a:pt x="5352216" y="407670"/>
                    <a:pt x="5344578" y="394970"/>
                  </a:cubicBezTo>
                  <a:cubicBezTo>
                    <a:pt x="5336090" y="383540"/>
                    <a:pt x="5330149" y="356870"/>
                    <a:pt x="5332695" y="339090"/>
                  </a:cubicBezTo>
                  <a:cubicBezTo>
                    <a:pt x="5334393" y="322580"/>
                    <a:pt x="5346275" y="299720"/>
                    <a:pt x="5356460" y="293370"/>
                  </a:cubicBezTo>
                  <a:cubicBezTo>
                    <a:pt x="5367493" y="285750"/>
                    <a:pt x="5386166" y="288290"/>
                    <a:pt x="5395502" y="297180"/>
                  </a:cubicBezTo>
                  <a:cubicBezTo>
                    <a:pt x="5405687" y="306070"/>
                    <a:pt x="5415024" y="331470"/>
                    <a:pt x="5415024" y="347980"/>
                  </a:cubicBezTo>
                  <a:cubicBezTo>
                    <a:pt x="5415872" y="365760"/>
                    <a:pt x="5406536" y="389890"/>
                    <a:pt x="5398049" y="401320"/>
                  </a:cubicBezTo>
                  <a:cubicBezTo>
                    <a:pt x="5391259" y="410210"/>
                    <a:pt x="5384469" y="410210"/>
                    <a:pt x="5372586" y="412750"/>
                  </a:cubicBezTo>
                  <a:cubicBezTo>
                    <a:pt x="5349670" y="417830"/>
                    <a:pt x="5294501" y="416560"/>
                    <a:pt x="5267341" y="405130"/>
                  </a:cubicBezTo>
                  <a:cubicBezTo>
                    <a:pt x="5248668" y="396240"/>
                    <a:pt x="5236786" y="384810"/>
                    <a:pt x="5224055" y="367030"/>
                  </a:cubicBezTo>
                  <a:cubicBezTo>
                    <a:pt x="5208778" y="346710"/>
                    <a:pt x="5201139" y="311150"/>
                    <a:pt x="5185861" y="287020"/>
                  </a:cubicBezTo>
                  <a:cubicBezTo>
                    <a:pt x="5170584" y="260350"/>
                    <a:pt x="5159550" y="224790"/>
                    <a:pt x="5129843" y="214630"/>
                  </a:cubicBezTo>
                  <a:cubicBezTo>
                    <a:pt x="5063641" y="189230"/>
                    <a:pt x="4870126" y="298450"/>
                    <a:pt x="4764881" y="340360"/>
                  </a:cubicBezTo>
                  <a:cubicBezTo>
                    <a:pt x="4683401" y="373380"/>
                    <a:pt x="4606165" y="422910"/>
                    <a:pt x="4549299" y="438150"/>
                  </a:cubicBezTo>
                  <a:cubicBezTo>
                    <a:pt x="4514500" y="447040"/>
                    <a:pt x="4495828" y="447040"/>
                    <a:pt x="4461878" y="445770"/>
                  </a:cubicBezTo>
                  <a:cubicBezTo>
                    <a:pt x="4414348" y="444500"/>
                    <a:pt x="4343053" y="440690"/>
                    <a:pt x="4289581" y="420370"/>
                  </a:cubicBezTo>
                  <a:cubicBezTo>
                    <a:pt x="4239505" y="402590"/>
                    <a:pt x="4188580" y="364490"/>
                    <a:pt x="4148689" y="332740"/>
                  </a:cubicBezTo>
                  <a:cubicBezTo>
                    <a:pt x="4117285" y="308610"/>
                    <a:pt x="4092671" y="271780"/>
                    <a:pt x="4067209" y="254000"/>
                  </a:cubicBezTo>
                  <a:cubicBezTo>
                    <a:pt x="4045990" y="241300"/>
                    <a:pt x="4029864" y="233680"/>
                    <a:pt x="4006948" y="231140"/>
                  </a:cubicBezTo>
                  <a:cubicBezTo>
                    <a:pt x="3976393" y="228600"/>
                    <a:pt x="3942443" y="236220"/>
                    <a:pt x="3899156" y="252730"/>
                  </a:cubicBezTo>
                  <a:cubicBezTo>
                    <a:pt x="3831256" y="279400"/>
                    <a:pt x="3703944" y="375920"/>
                    <a:pt x="3640288" y="403860"/>
                  </a:cubicBezTo>
                  <a:cubicBezTo>
                    <a:pt x="3604640" y="419100"/>
                    <a:pt x="3580875" y="422910"/>
                    <a:pt x="3553715" y="427990"/>
                  </a:cubicBezTo>
                  <a:cubicBezTo>
                    <a:pt x="3529950" y="433070"/>
                    <a:pt x="3512127" y="435610"/>
                    <a:pt x="3485815" y="435610"/>
                  </a:cubicBezTo>
                  <a:cubicBezTo>
                    <a:pt x="3446772" y="435610"/>
                    <a:pt x="3386512" y="430530"/>
                    <a:pt x="3345772" y="416560"/>
                  </a:cubicBezTo>
                  <a:cubicBezTo>
                    <a:pt x="3312670" y="405130"/>
                    <a:pt x="3289754" y="391160"/>
                    <a:pt x="3259199" y="369570"/>
                  </a:cubicBezTo>
                  <a:cubicBezTo>
                    <a:pt x="3222703" y="344170"/>
                    <a:pt x="3176022" y="289560"/>
                    <a:pt x="3144618" y="269240"/>
                  </a:cubicBezTo>
                  <a:cubicBezTo>
                    <a:pt x="3124248" y="255270"/>
                    <a:pt x="3115760" y="247650"/>
                    <a:pt x="3092844" y="242570"/>
                  </a:cubicBezTo>
                  <a:cubicBezTo>
                    <a:pt x="3047860" y="233680"/>
                    <a:pt x="2951103" y="245110"/>
                    <a:pt x="2894237" y="252730"/>
                  </a:cubicBezTo>
                  <a:cubicBezTo>
                    <a:pt x="2850102" y="257810"/>
                    <a:pt x="2825488" y="261620"/>
                    <a:pt x="2777109" y="278130"/>
                  </a:cubicBezTo>
                  <a:cubicBezTo>
                    <a:pt x="2694781" y="307340"/>
                    <a:pt x="2518240" y="417830"/>
                    <a:pt x="2446097" y="431800"/>
                  </a:cubicBezTo>
                  <a:cubicBezTo>
                    <a:pt x="2412995" y="438150"/>
                    <a:pt x="2396021" y="430530"/>
                    <a:pt x="2371407" y="427990"/>
                  </a:cubicBezTo>
                  <a:cubicBezTo>
                    <a:pt x="2346793" y="425450"/>
                    <a:pt x="2325574" y="424180"/>
                    <a:pt x="2297565" y="415290"/>
                  </a:cubicBezTo>
                  <a:cubicBezTo>
                    <a:pt x="2260220" y="402590"/>
                    <a:pt x="2220329" y="382270"/>
                    <a:pt x="2167707" y="350520"/>
                  </a:cubicBezTo>
                  <a:cubicBezTo>
                    <a:pt x="2081983" y="299720"/>
                    <a:pt x="1921569" y="137160"/>
                    <a:pt x="1838392" y="118110"/>
                  </a:cubicBezTo>
                  <a:cubicBezTo>
                    <a:pt x="1790862" y="106680"/>
                    <a:pt x="1765399" y="120650"/>
                    <a:pt x="1721264" y="140970"/>
                  </a:cubicBezTo>
                  <a:cubicBezTo>
                    <a:pt x="1655062" y="171450"/>
                    <a:pt x="1568489" y="261620"/>
                    <a:pt x="1487010" y="318770"/>
                  </a:cubicBezTo>
                  <a:cubicBezTo>
                    <a:pt x="1402135" y="378460"/>
                    <a:pt x="1282461" y="458470"/>
                    <a:pt x="1222199" y="487680"/>
                  </a:cubicBezTo>
                  <a:cubicBezTo>
                    <a:pt x="1191645" y="502920"/>
                    <a:pt x="1173821" y="511810"/>
                    <a:pt x="1151753" y="513080"/>
                  </a:cubicBezTo>
                  <a:cubicBezTo>
                    <a:pt x="1133081" y="514350"/>
                    <a:pt x="1119501" y="509270"/>
                    <a:pt x="1099980" y="500380"/>
                  </a:cubicBezTo>
                  <a:cubicBezTo>
                    <a:pt x="1071971" y="487680"/>
                    <a:pt x="1037172" y="471170"/>
                    <a:pt x="1001525" y="438150"/>
                  </a:cubicBezTo>
                  <a:cubicBezTo>
                    <a:pt x="948053" y="388620"/>
                    <a:pt x="863178" y="251460"/>
                    <a:pt x="822438" y="210820"/>
                  </a:cubicBezTo>
                  <a:cubicBezTo>
                    <a:pt x="803766" y="193040"/>
                    <a:pt x="794430" y="186690"/>
                    <a:pt x="778303" y="179070"/>
                  </a:cubicBezTo>
                  <a:cubicBezTo>
                    <a:pt x="760480" y="170180"/>
                    <a:pt x="743505" y="165100"/>
                    <a:pt x="718891" y="162560"/>
                  </a:cubicBezTo>
                  <a:cubicBezTo>
                    <a:pt x="680697" y="157480"/>
                    <a:pt x="617890" y="163830"/>
                    <a:pt x="567813" y="173990"/>
                  </a:cubicBezTo>
                  <a:cubicBezTo>
                    <a:pt x="518586" y="184150"/>
                    <a:pt x="476997" y="194310"/>
                    <a:pt x="421828" y="220980"/>
                  </a:cubicBezTo>
                  <a:cubicBezTo>
                    <a:pt x="343743" y="257810"/>
                    <a:pt x="220675" y="360680"/>
                    <a:pt x="150228" y="396240"/>
                  </a:cubicBezTo>
                  <a:cubicBezTo>
                    <a:pt x="107791" y="417830"/>
                    <a:pt x="67900" y="433070"/>
                    <a:pt x="44983" y="435610"/>
                  </a:cubicBezTo>
                  <a:cubicBezTo>
                    <a:pt x="33950" y="435610"/>
                    <a:pt x="26311" y="435610"/>
                    <a:pt x="19521" y="430530"/>
                  </a:cubicBezTo>
                  <a:cubicBezTo>
                    <a:pt x="12731" y="424180"/>
                    <a:pt x="5092" y="412750"/>
                    <a:pt x="2546" y="401320"/>
                  </a:cubicBezTo>
                  <a:cubicBezTo>
                    <a:pt x="0" y="387350"/>
                    <a:pt x="2546" y="363220"/>
                    <a:pt x="7638" y="351790"/>
                  </a:cubicBezTo>
                  <a:cubicBezTo>
                    <a:pt x="11882" y="340360"/>
                    <a:pt x="28857" y="330200"/>
                    <a:pt x="28857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 rot="5627766">
            <a:off x="3270932" y="415492"/>
            <a:ext cx="346794" cy="499934"/>
            <a:chOff x="0" y="0"/>
            <a:chExt cx="543560" cy="783590"/>
          </a:xfrm>
        </p:grpSpPr>
        <p:sp>
          <p:nvSpPr>
            <p:cNvPr id="22" name="Freeform 22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 rot="5627766">
            <a:off x="3361502" y="739910"/>
            <a:ext cx="182310" cy="371102"/>
            <a:chOff x="0" y="0"/>
            <a:chExt cx="285750" cy="581660"/>
          </a:xfrm>
        </p:grpSpPr>
        <p:sp>
          <p:nvSpPr>
            <p:cNvPr id="24" name="Freeform 24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 rot="5627766">
            <a:off x="3501417" y="363000"/>
            <a:ext cx="380015" cy="255234"/>
            <a:chOff x="0" y="0"/>
            <a:chExt cx="595630" cy="400050"/>
          </a:xfrm>
        </p:grpSpPr>
        <p:sp>
          <p:nvSpPr>
            <p:cNvPr id="26" name="Freeform 26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 rot="-5172233">
            <a:off x="12607126" y="2769202"/>
            <a:ext cx="346794" cy="499934"/>
            <a:chOff x="0" y="0"/>
            <a:chExt cx="543560" cy="783590"/>
          </a:xfrm>
        </p:grpSpPr>
        <p:sp>
          <p:nvSpPr>
            <p:cNvPr id="28" name="Freeform 28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 rot="-5172233">
            <a:off x="12681041" y="2573617"/>
            <a:ext cx="182310" cy="371102"/>
            <a:chOff x="0" y="0"/>
            <a:chExt cx="285750" cy="581660"/>
          </a:xfrm>
        </p:grpSpPr>
        <p:sp>
          <p:nvSpPr>
            <p:cNvPr id="30" name="Freeform 30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 rot="-5172233">
            <a:off x="12343421" y="3066394"/>
            <a:ext cx="380015" cy="255234"/>
            <a:chOff x="0" y="0"/>
            <a:chExt cx="595630" cy="400050"/>
          </a:xfrm>
        </p:grpSpPr>
        <p:sp>
          <p:nvSpPr>
            <p:cNvPr id="32" name="Freeform 32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1148461" y="1780164"/>
            <a:ext cx="831532" cy="1108710"/>
            <a:chOff x="0" y="0"/>
            <a:chExt cx="1108710" cy="1478280"/>
          </a:xfrm>
        </p:grpSpPr>
        <p:sp>
          <p:nvSpPr>
            <p:cNvPr id="34" name="Freeform 3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860204" y="1598361"/>
            <a:ext cx="481968" cy="642624"/>
            <a:chOff x="0" y="0"/>
            <a:chExt cx="1108710" cy="1478280"/>
          </a:xfrm>
        </p:grpSpPr>
        <p:sp>
          <p:nvSpPr>
            <p:cNvPr id="36" name="Freeform 3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081472" y="2628560"/>
            <a:ext cx="390470" cy="520627"/>
            <a:chOff x="0" y="0"/>
            <a:chExt cx="1108710" cy="1478280"/>
          </a:xfrm>
        </p:grpSpPr>
        <p:sp>
          <p:nvSpPr>
            <p:cNvPr id="38" name="Freeform 3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651326" y="1598361"/>
            <a:ext cx="390470" cy="520627"/>
            <a:chOff x="0" y="0"/>
            <a:chExt cx="1108710" cy="1478280"/>
          </a:xfrm>
        </p:grpSpPr>
        <p:sp>
          <p:nvSpPr>
            <p:cNvPr id="40" name="Freeform 4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6980349" y="4070919"/>
            <a:ext cx="831532" cy="1108710"/>
            <a:chOff x="0" y="0"/>
            <a:chExt cx="1108710" cy="1478280"/>
          </a:xfrm>
        </p:grpSpPr>
        <p:sp>
          <p:nvSpPr>
            <p:cNvPr id="42" name="Freeform 42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16913360" y="4919316"/>
            <a:ext cx="390470" cy="520627"/>
            <a:chOff x="0" y="0"/>
            <a:chExt cx="1108710" cy="1478280"/>
          </a:xfrm>
        </p:grpSpPr>
        <p:sp>
          <p:nvSpPr>
            <p:cNvPr id="44" name="Freeform 4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45" name="TextBox 45"/>
          <p:cNvSpPr txBox="1"/>
          <p:nvPr/>
        </p:nvSpPr>
        <p:spPr>
          <a:xfrm>
            <a:off x="7060685" y="4907888"/>
            <a:ext cx="4554189" cy="287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Identitas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pasien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Keluhan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utama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pasien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Riwayat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penyakit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fisik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psikososial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penunjang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Diagnosa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keperawatan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lphaU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Intervensi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keperawatan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463083" y="729677"/>
            <a:ext cx="13318366" cy="989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999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pengkajian</a:t>
            </a:r>
            <a:endParaRPr lang="en-US" sz="6999" dirty="0">
              <a:solidFill>
                <a:srgbClr val="A43E57"/>
              </a:solidFill>
              <a:latin typeface="Brick Sans"/>
              <a:ea typeface="Brick Sans"/>
              <a:cs typeface="Brick Sans"/>
              <a:sym typeface="Brick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513" y="-3370197"/>
            <a:ext cx="10173946" cy="4972894"/>
            <a:chOff x="0" y="0"/>
            <a:chExt cx="870369" cy="425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0369" cy="425425"/>
            </a:xfrm>
            <a:custGeom>
              <a:avLst/>
              <a:gdLst/>
              <a:ahLst/>
              <a:cxnLst/>
              <a:rect l="l" t="t" r="r" b="b"/>
              <a:pathLst>
                <a:path w="870369" h="425425">
                  <a:moveTo>
                    <a:pt x="667169" y="0"/>
                  </a:moveTo>
                  <a:cubicBezTo>
                    <a:pt x="779393" y="0"/>
                    <a:pt x="870369" y="95235"/>
                    <a:pt x="870369" y="212713"/>
                  </a:cubicBezTo>
                  <a:cubicBezTo>
                    <a:pt x="870369" y="330191"/>
                    <a:pt x="779393" y="425425"/>
                    <a:pt x="667169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0369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124723">
            <a:off x="6934302" y="1261713"/>
            <a:ext cx="1713651" cy="1596367"/>
          </a:xfrm>
          <a:custGeom>
            <a:avLst/>
            <a:gdLst/>
            <a:ahLst/>
            <a:cxnLst/>
            <a:rect l="l" t="t" r="r" b="b"/>
            <a:pathLst>
              <a:path w="1713651" h="1596367">
                <a:moveTo>
                  <a:pt x="0" y="0"/>
                </a:moveTo>
                <a:lnTo>
                  <a:pt x="1713651" y="0"/>
                </a:lnTo>
                <a:lnTo>
                  <a:pt x="1713651" y="1596367"/>
                </a:lnTo>
                <a:lnTo>
                  <a:pt x="0" y="1596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399379" y="8521946"/>
            <a:ext cx="10173946" cy="4972894"/>
            <a:chOff x="0" y="0"/>
            <a:chExt cx="870369" cy="425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369" cy="425425"/>
            </a:xfrm>
            <a:custGeom>
              <a:avLst/>
              <a:gdLst/>
              <a:ahLst/>
              <a:cxnLst/>
              <a:rect l="l" t="t" r="r" b="b"/>
              <a:pathLst>
                <a:path w="870369" h="425425">
                  <a:moveTo>
                    <a:pt x="667169" y="0"/>
                  </a:moveTo>
                  <a:cubicBezTo>
                    <a:pt x="779393" y="0"/>
                    <a:pt x="870369" y="95235"/>
                    <a:pt x="870369" y="212713"/>
                  </a:cubicBezTo>
                  <a:cubicBezTo>
                    <a:pt x="870369" y="330191"/>
                    <a:pt x="779393" y="425425"/>
                    <a:pt x="667169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70369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987024" y="5851615"/>
            <a:ext cx="2871324" cy="6165480"/>
          </a:xfrm>
          <a:custGeom>
            <a:avLst/>
            <a:gdLst/>
            <a:ahLst/>
            <a:cxnLst/>
            <a:rect l="l" t="t" r="r" b="b"/>
            <a:pathLst>
              <a:path w="2871324" h="6165480">
                <a:moveTo>
                  <a:pt x="0" y="0"/>
                </a:moveTo>
                <a:lnTo>
                  <a:pt x="2871324" y="0"/>
                </a:lnTo>
                <a:lnTo>
                  <a:pt x="2871324" y="6165480"/>
                </a:lnTo>
                <a:lnTo>
                  <a:pt x="0" y="616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838723" y="8455271"/>
            <a:ext cx="1481706" cy="1246683"/>
          </a:xfrm>
          <a:custGeom>
            <a:avLst/>
            <a:gdLst/>
            <a:ahLst/>
            <a:cxnLst/>
            <a:rect l="l" t="t" r="r" b="b"/>
            <a:pathLst>
              <a:path w="1481706" h="1246683">
                <a:moveTo>
                  <a:pt x="0" y="0"/>
                </a:moveTo>
                <a:lnTo>
                  <a:pt x="1481706" y="0"/>
                </a:lnTo>
                <a:lnTo>
                  <a:pt x="1481706" y="1246683"/>
                </a:lnTo>
                <a:lnTo>
                  <a:pt x="0" y="12466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383403">
            <a:off x="15881541" y="312343"/>
            <a:ext cx="1377759" cy="1884650"/>
          </a:xfrm>
          <a:custGeom>
            <a:avLst/>
            <a:gdLst/>
            <a:ahLst/>
            <a:cxnLst/>
            <a:rect l="l" t="t" r="r" b="b"/>
            <a:pathLst>
              <a:path w="1377759" h="1884650">
                <a:moveTo>
                  <a:pt x="0" y="0"/>
                </a:moveTo>
                <a:lnTo>
                  <a:pt x="1377759" y="0"/>
                </a:lnTo>
                <a:lnTo>
                  <a:pt x="1377759" y="1884650"/>
                </a:lnTo>
                <a:lnTo>
                  <a:pt x="0" y="18846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5627766">
            <a:off x="10415500" y="2182811"/>
            <a:ext cx="346794" cy="499934"/>
            <a:chOff x="0" y="0"/>
            <a:chExt cx="543560" cy="783590"/>
          </a:xfrm>
        </p:grpSpPr>
        <p:sp>
          <p:nvSpPr>
            <p:cNvPr id="13" name="Freeform 13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 rot="5627766">
            <a:off x="10506070" y="2507229"/>
            <a:ext cx="182310" cy="371102"/>
            <a:chOff x="0" y="0"/>
            <a:chExt cx="285750" cy="581660"/>
          </a:xfrm>
        </p:grpSpPr>
        <p:sp>
          <p:nvSpPr>
            <p:cNvPr id="15" name="Freeform 15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 rot="5627766">
            <a:off x="10645984" y="2130319"/>
            <a:ext cx="380015" cy="255234"/>
            <a:chOff x="0" y="0"/>
            <a:chExt cx="595630" cy="400050"/>
          </a:xfrm>
        </p:grpSpPr>
        <p:sp>
          <p:nvSpPr>
            <p:cNvPr id="17" name="Freeform 17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 rot="5627766">
            <a:off x="2081988" y="2303939"/>
            <a:ext cx="215077" cy="310052"/>
            <a:chOff x="0" y="0"/>
            <a:chExt cx="543560" cy="783590"/>
          </a:xfrm>
        </p:grpSpPr>
        <p:sp>
          <p:nvSpPr>
            <p:cNvPr id="19" name="Freeform 19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 rot="5627766">
            <a:off x="2138158" y="2505138"/>
            <a:ext cx="113066" cy="230152"/>
            <a:chOff x="0" y="0"/>
            <a:chExt cx="285750" cy="581660"/>
          </a:xfrm>
        </p:grpSpPr>
        <p:sp>
          <p:nvSpPr>
            <p:cNvPr id="21" name="Freeform 21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 rot="5627766">
            <a:off x="2224931" y="2271384"/>
            <a:ext cx="235680" cy="158292"/>
            <a:chOff x="0" y="0"/>
            <a:chExt cx="595630" cy="400050"/>
          </a:xfrm>
        </p:grpSpPr>
        <p:sp>
          <p:nvSpPr>
            <p:cNvPr id="23" name="Freeform 23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 rot="-10478388">
            <a:off x="4988398" y="5034447"/>
            <a:ext cx="215077" cy="310052"/>
            <a:chOff x="0" y="0"/>
            <a:chExt cx="543560" cy="783590"/>
          </a:xfrm>
        </p:grpSpPr>
        <p:sp>
          <p:nvSpPr>
            <p:cNvPr id="25" name="Freeform 25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 rot="-10478388">
            <a:off x="4878073" y="5075159"/>
            <a:ext cx="113066" cy="230152"/>
            <a:chOff x="0" y="0"/>
            <a:chExt cx="285750" cy="581660"/>
          </a:xfrm>
        </p:grpSpPr>
        <p:sp>
          <p:nvSpPr>
            <p:cNvPr id="27" name="Freeform 27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 rot="-10478388">
            <a:off x="5082308" y="5266475"/>
            <a:ext cx="235680" cy="158292"/>
            <a:chOff x="0" y="0"/>
            <a:chExt cx="595630" cy="400050"/>
          </a:xfrm>
        </p:grpSpPr>
        <p:sp>
          <p:nvSpPr>
            <p:cNvPr id="29" name="Freeform 29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1864300" y="791215"/>
            <a:ext cx="831532" cy="1108710"/>
            <a:chOff x="0" y="0"/>
            <a:chExt cx="1108710" cy="1478280"/>
          </a:xfrm>
        </p:grpSpPr>
        <p:sp>
          <p:nvSpPr>
            <p:cNvPr id="31" name="Freeform 3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2576043" y="609412"/>
            <a:ext cx="481968" cy="642624"/>
            <a:chOff x="0" y="0"/>
            <a:chExt cx="1108710" cy="1478280"/>
          </a:xfrm>
        </p:grpSpPr>
        <p:sp>
          <p:nvSpPr>
            <p:cNvPr id="33" name="Freeform 33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5001642" y="8794847"/>
            <a:ext cx="831532" cy="1108710"/>
            <a:chOff x="0" y="0"/>
            <a:chExt cx="1108710" cy="1478280"/>
          </a:xfrm>
        </p:grpSpPr>
        <p:sp>
          <p:nvSpPr>
            <p:cNvPr id="35" name="Freeform 35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5713384" y="8613043"/>
            <a:ext cx="481968" cy="642624"/>
            <a:chOff x="0" y="0"/>
            <a:chExt cx="1108710" cy="1478280"/>
          </a:xfrm>
        </p:grpSpPr>
        <p:sp>
          <p:nvSpPr>
            <p:cNvPr id="37" name="Freeform 37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40" name="TextBox 40"/>
          <p:cNvSpPr txBox="1"/>
          <p:nvPr/>
        </p:nvSpPr>
        <p:spPr>
          <a:xfrm>
            <a:off x="1028700" y="3141280"/>
            <a:ext cx="9411831" cy="4588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171450" algn="l"/>
              </a:tabLst>
            </a:pP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identitas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endParaRPr lang="en-US" sz="2000" kern="100" dirty="0">
              <a:effectLst/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lebih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jarang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ditemukan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pada Perempuan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pra-monopause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dibanding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pria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yang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menunjukkan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adanya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pengaruh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hormon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(Gray.dkk,2005).</a:t>
            </a: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Kebanyakan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orang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berusia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diatas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60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tahun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sering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mengalami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bagi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mereka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mengalami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resiko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stroke dan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penyakit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kardiovaskular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lain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meningkat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bila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tidak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ditangani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secara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benar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Soeharto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2004)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14300" algn="l"/>
              </a:tabLst>
            </a:pP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keluhan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utama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Pada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biasanya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mengeluh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sakit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kepala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epitaksis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rasa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berat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ditengkuk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kenaikan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tekanan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darah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normal ( Aziza, Luck, 2007)</a:t>
            </a: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 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450" algn="l"/>
              </a:tabLst>
            </a:pP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riwayat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penyakit</a:t>
            </a:r>
            <a:endParaRPr lang="en-US" sz="2000" kern="100" dirty="0">
              <a:effectLst/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Riwayat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penyakir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mendahului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diabetes mellitus,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dislipidemia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penyakut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jantung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coroner, stroke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penyakit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ginjal</a:t>
            </a:r>
            <a:r>
              <a:rPr lang="en-US" sz="2000" kern="100" dirty="0"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51876">
            <a:off x="8954073" y="4826060"/>
            <a:ext cx="9921645" cy="6406468"/>
            <a:chOff x="0" y="0"/>
            <a:chExt cx="848785" cy="5480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8785" cy="548066"/>
            </a:xfrm>
            <a:custGeom>
              <a:avLst/>
              <a:gdLst/>
              <a:ahLst/>
              <a:cxnLst/>
              <a:rect l="l" t="t" r="r" b="b"/>
              <a:pathLst>
                <a:path w="848785" h="548066">
                  <a:moveTo>
                    <a:pt x="645585" y="0"/>
                  </a:moveTo>
                  <a:cubicBezTo>
                    <a:pt x="757809" y="0"/>
                    <a:pt x="848785" y="122689"/>
                    <a:pt x="848785" y="274033"/>
                  </a:cubicBezTo>
                  <a:cubicBezTo>
                    <a:pt x="848785" y="425377"/>
                    <a:pt x="757809" y="548066"/>
                    <a:pt x="645585" y="548066"/>
                  </a:cubicBezTo>
                  <a:lnTo>
                    <a:pt x="203200" y="548066"/>
                  </a:lnTo>
                  <a:cubicBezTo>
                    <a:pt x="90976" y="548066"/>
                    <a:pt x="0" y="425377"/>
                    <a:pt x="0" y="274033"/>
                  </a:cubicBezTo>
                  <a:cubicBezTo>
                    <a:pt x="0" y="1226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48785" cy="58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1876">
            <a:off x="-1202257" y="780216"/>
            <a:ext cx="9921645" cy="6406468"/>
            <a:chOff x="0" y="0"/>
            <a:chExt cx="848785" cy="5480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8785" cy="548066"/>
            </a:xfrm>
            <a:custGeom>
              <a:avLst/>
              <a:gdLst/>
              <a:ahLst/>
              <a:cxnLst/>
              <a:rect l="l" t="t" r="r" b="b"/>
              <a:pathLst>
                <a:path w="848785" h="548066">
                  <a:moveTo>
                    <a:pt x="645585" y="0"/>
                  </a:moveTo>
                  <a:cubicBezTo>
                    <a:pt x="757809" y="0"/>
                    <a:pt x="848785" y="122689"/>
                    <a:pt x="848785" y="274033"/>
                  </a:cubicBezTo>
                  <a:cubicBezTo>
                    <a:pt x="848785" y="425377"/>
                    <a:pt x="757809" y="548066"/>
                    <a:pt x="645585" y="548066"/>
                  </a:cubicBezTo>
                  <a:lnTo>
                    <a:pt x="203200" y="548066"/>
                  </a:lnTo>
                  <a:cubicBezTo>
                    <a:pt x="90976" y="548066"/>
                    <a:pt x="0" y="425377"/>
                    <a:pt x="0" y="274033"/>
                  </a:cubicBezTo>
                  <a:cubicBezTo>
                    <a:pt x="0" y="1226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48785" cy="58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77238" y="7277100"/>
            <a:ext cx="148590" cy="152400"/>
            <a:chOff x="0" y="0"/>
            <a:chExt cx="198120" cy="203200"/>
          </a:xfrm>
        </p:grpSpPr>
        <p:sp>
          <p:nvSpPr>
            <p:cNvPr id="10" name="Freeform 10"/>
            <p:cNvSpPr/>
            <p:nvPr/>
          </p:nvSpPr>
          <p:spPr>
            <a:xfrm>
              <a:off x="46990" y="50800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70">
                  <a:moveTo>
                    <a:pt x="99060" y="35560"/>
                  </a:moveTo>
                  <a:cubicBezTo>
                    <a:pt x="96520" y="71120"/>
                    <a:pt x="81280" y="90170"/>
                    <a:pt x="71120" y="96520"/>
                  </a:cubicBezTo>
                  <a:cubicBezTo>
                    <a:pt x="63500" y="101600"/>
                    <a:pt x="55880" y="102870"/>
                    <a:pt x="46990" y="100330"/>
                  </a:cubicBezTo>
                  <a:cubicBezTo>
                    <a:pt x="35560" y="99060"/>
                    <a:pt x="13970" y="88900"/>
                    <a:pt x="6350" y="76200"/>
                  </a:cubicBezTo>
                  <a:cubicBezTo>
                    <a:pt x="0" y="64770"/>
                    <a:pt x="0" y="40640"/>
                    <a:pt x="3810" y="29210"/>
                  </a:cubicBezTo>
                  <a:cubicBezTo>
                    <a:pt x="6350" y="20320"/>
                    <a:pt x="12700" y="15240"/>
                    <a:pt x="19050" y="10160"/>
                  </a:cubicBezTo>
                  <a:cubicBezTo>
                    <a:pt x="25400" y="5080"/>
                    <a:pt x="31750" y="1270"/>
                    <a:pt x="40640" y="0"/>
                  </a:cubicBezTo>
                  <a:cubicBezTo>
                    <a:pt x="53340" y="0"/>
                    <a:pt x="86360" y="13970"/>
                    <a:pt x="8636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486852" y="8186738"/>
            <a:ext cx="2306955" cy="1757362"/>
            <a:chOff x="0" y="0"/>
            <a:chExt cx="3075940" cy="2343150"/>
          </a:xfrm>
        </p:grpSpPr>
        <p:sp>
          <p:nvSpPr>
            <p:cNvPr id="12" name="Freeform 12"/>
            <p:cNvSpPr/>
            <p:nvPr/>
          </p:nvSpPr>
          <p:spPr>
            <a:xfrm>
              <a:off x="50800" y="49530"/>
              <a:ext cx="2975610" cy="2247900"/>
            </a:xfrm>
            <a:custGeom>
              <a:avLst/>
              <a:gdLst/>
              <a:ahLst/>
              <a:cxnLst/>
              <a:rect l="l" t="t" r="r" b="b"/>
              <a:pathLst>
                <a:path w="2975610" h="2247900">
                  <a:moveTo>
                    <a:pt x="0" y="2193290"/>
                  </a:moveTo>
                  <a:cubicBezTo>
                    <a:pt x="8890" y="2019300"/>
                    <a:pt x="31750" y="1948180"/>
                    <a:pt x="63500" y="1887220"/>
                  </a:cubicBezTo>
                  <a:cubicBezTo>
                    <a:pt x="97790" y="1822450"/>
                    <a:pt x="144780" y="1765300"/>
                    <a:pt x="200660" y="1699260"/>
                  </a:cubicBezTo>
                  <a:cubicBezTo>
                    <a:pt x="267970" y="1619250"/>
                    <a:pt x="400050" y="1503680"/>
                    <a:pt x="449580" y="1445260"/>
                  </a:cubicBezTo>
                  <a:cubicBezTo>
                    <a:pt x="472440" y="1417320"/>
                    <a:pt x="469900" y="1412240"/>
                    <a:pt x="496570" y="1380490"/>
                  </a:cubicBezTo>
                  <a:cubicBezTo>
                    <a:pt x="590550" y="1273810"/>
                    <a:pt x="1035050" y="845820"/>
                    <a:pt x="1197610" y="716280"/>
                  </a:cubicBezTo>
                  <a:cubicBezTo>
                    <a:pt x="1277620" y="652780"/>
                    <a:pt x="1328420" y="623570"/>
                    <a:pt x="1385570" y="590550"/>
                  </a:cubicBezTo>
                  <a:cubicBezTo>
                    <a:pt x="1431290" y="565150"/>
                    <a:pt x="1480820" y="551180"/>
                    <a:pt x="1513840" y="529590"/>
                  </a:cubicBezTo>
                  <a:cubicBezTo>
                    <a:pt x="1537970" y="514350"/>
                    <a:pt x="1539240" y="501650"/>
                    <a:pt x="1570990" y="482600"/>
                  </a:cubicBezTo>
                  <a:cubicBezTo>
                    <a:pt x="1670050" y="422910"/>
                    <a:pt x="2040890" y="288290"/>
                    <a:pt x="2250440" y="212090"/>
                  </a:cubicBezTo>
                  <a:cubicBezTo>
                    <a:pt x="2426970" y="146050"/>
                    <a:pt x="2622550" y="80010"/>
                    <a:pt x="2744470" y="44450"/>
                  </a:cubicBezTo>
                  <a:cubicBezTo>
                    <a:pt x="2814320" y="22860"/>
                    <a:pt x="2877820" y="2540"/>
                    <a:pt x="2912110" y="1270"/>
                  </a:cubicBezTo>
                  <a:cubicBezTo>
                    <a:pt x="2927350" y="1270"/>
                    <a:pt x="2936240" y="1270"/>
                    <a:pt x="2945130" y="7620"/>
                  </a:cubicBezTo>
                  <a:cubicBezTo>
                    <a:pt x="2956560" y="13970"/>
                    <a:pt x="2970530" y="34290"/>
                    <a:pt x="2973070" y="48260"/>
                  </a:cubicBezTo>
                  <a:cubicBezTo>
                    <a:pt x="2975610" y="58420"/>
                    <a:pt x="2970530" y="71120"/>
                    <a:pt x="2965450" y="81280"/>
                  </a:cubicBezTo>
                  <a:cubicBezTo>
                    <a:pt x="2960370" y="90170"/>
                    <a:pt x="2950210" y="99060"/>
                    <a:pt x="2940050" y="102870"/>
                  </a:cubicBezTo>
                  <a:cubicBezTo>
                    <a:pt x="2927350" y="106680"/>
                    <a:pt x="2903220" y="105410"/>
                    <a:pt x="2890520" y="96520"/>
                  </a:cubicBezTo>
                  <a:cubicBezTo>
                    <a:pt x="2879090" y="88900"/>
                    <a:pt x="2868930" y="67310"/>
                    <a:pt x="2867660" y="53340"/>
                  </a:cubicBezTo>
                  <a:cubicBezTo>
                    <a:pt x="2867660" y="41910"/>
                    <a:pt x="2872740" y="29210"/>
                    <a:pt x="2879090" y="21590"/>
                  </a:cubicBezTo>
                  <a:cubicBezTo>
                    <a:pt x="2885440" y="12700"/>
                    <a:pt x="2896870" y="5080"/>
                    <a:pt x="2907030" y="2540"/>
                  </a:cubicBezTo>
                  <a:cubicBezTo>
                    <a:pt x="2917190" y="0"/>
                    <a:pt x="2931160" y="1270"/>
                    <a:pt x="2940050" y="5080"/>
                  </a:cubicBezTo>
                  <a:cubicBezTo>
                    <a:pt x="2950210" y="8890"/>
                    <a:pt x="2960370" y="17780"/>
                    <a:pt x="2965450" y="26670"/>
                  </a:cubicBezTo>
                  <a:cubicBezTo>
                    <a:pt x="2971800" y="35560"/>
                    <a:pt x="2975610" y="48260"/>
                    <a:pt x="2973070" y="59690"/>
                  </a:cubicBezTo>
                  <a:cubicBezTo>
                    <a:pt x="2970530" y="72390"/>
                    <a:pt x="2961640" y="88900"/>
                    <a:pt x="2945130" y="100330"/>
                  </a:cubicBezTo>
                  <a:cubicBezTo>
                    <a:pt x="2914650" y="120650"/>
                    <a:pt x="2848610" y="120650"/>
                    <a:pt x="2780030" y="140970"/>
                  </a:cubicBezTo>
                  <a:cubicBezTo>
                    <a:pt x="2655570" y="177800"/>
                    <a:pt x="2449830" y="248920"/>
                    <a:pt x="2273300" y="314960"/>
                  </a:cubicBezTo>
                  <a:cubicBezTo>
                    <a:pt x="2072640" y="389890"/>
                    <a:pt x="1734820" y="510540"/>
                    <a:pt x="1639570" y="567690"/>
                  </a:cubicBezTo>
                  <a:cubicBezTo>
                    <a:pt x="1609090" y="585470"/>
                    <a:pt x="1607820" y="598170"/>
                    <a:pt x="1584960" y="614680"/>
                  </a:cubicBezTo>
                  <a:cubicBezTo>
                    <a:pt x="1549400" y="637540"/>
                    <a:pt x="1494790" y="655320"/>
                    <a:pt x="1442720" y="685800"/>
                  </a:cubicBezTo>
                  <a:cubicBezTo>
                    <a:pt x="1372870" y="727710"/>
                    <a:pt x="1276350" y="786130"/>
                    <a:pt x="1205230" y="847090"/>
                  </a:cubicBezTo>
                  <a:cubicBezTo>
                    <a:pt x="1135380" y="905510"/>
                    <a:pt x="1085850" y="981710"/>
                    <a:pt x="1019810" y="1045210"/>
                  </a:cubicBezTo>
                  <a:cubicBezTo>
                    <a:pt x="951230" y="1108710"/>
                    <a:pt x="867410" y="1165860"/>
                    <a:pt x="801370" y="1228090"/>
                  </a:cubicBezTo>
                  <a:cubicBezTo>
                    <a:pt x="741680" y="1286510"/>
                    <a:pt x="679450" y="1370330"/>
                    <a:pt x="637540" y="1407160"/>
                  </a:cubicBezTo>
                  <a:cubicBezTo>
                    <a:pt x="615950" y="1426210"/>
                    <a:pt x="598170" y="1431290"/>
                    <a:pt x="582930" y="1446530"/>
                  </a:cubicBezTo>
                  <a:cubicBezTo>
                    <a:pt x="568960" y="1461770"/>
                    <a:pt x="565150" y="1479550"/>
                    <a:pt x="549910" y="1497330"/>
                  </a:cubicBezTo>
                  <a:cubicBezTo>
                    <a:pt x="527050" y="1524000"/>
                    <a:pt x="486410" y="1545590"/>
                    <a:pt x="448310" y="1582420"/>
                  </a:cubicBezTo>
                  <a:cubicBezTo>
                    <a:pt x="387350" y="1642110"/>
                    <a:pt x="274320" y="1767840"/>
                    <a:pt x="231140" y="1827530"/>
                  </a:cubicBezTo>
                  <a:cubicBezTo>
                    <a:pt x="209550" y="1859280"/>
                    <a:pt x="205740" y="1884680"/>
                    <a:pt x="189230" y="1906270"/>
                  </a:cubicBezTo>
                  <a:cubicBezTo>
                    <a:pt x="176530" y="1922780"/>
                    <a:pt x="160020" y="1927860"/>
                    <a:pt x="148590" y="1946910"/>
                  </a:cubicBezTo>
                  <a:cubicBezTo>
                    <a:pt x="129540" y="1977390"/>
                    <a:pt x="110490" y="2037080"/>
                    <a:pt x="104140" y="2080260"/>
                  </a:cubicBezTo>
                  <a:cubicBezTo>
                    <a:pt x="97790" y="2119630"/>
                    <a:pt x="109220" y="2166620"/>
                    <a:pt x="104140" y="2193290"/>
                  </a:cubicBezTo>
                  <a:cubicBezTo>
                    <a:pt x="101600" y="2208530"/>
                    <a:pt x="100330" y="2219960"/>
                    <a:pt x="91440" y="2227580"/>
                  </a:cubicBezTo>
                  <a:cubicBezTo>
                    <a:pt x="78740" y="2239010"/>
                    <a:pt x="48260" y="2247900"/>
                    <a:pt x="33020" y="2242820"/>
                  </a:cubicBezTo>
                  <a:cubicBezTo>
                    <a:pt x="17780" y="2236470"/>
                    <a:pt x="0" y="2193290"/>
                    <a:pt x="0" y="219329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758565" y="8137207"/>
            <a:ext cx="152400" cy="152400"/>
            <a:chOff x="0" y="0"/>
            <a:chExt cx="203200" cy="203200"/>
          </a:xfrm>
        </p:grpSpPr>
        <p:sp>
          <p:nvSpPr>
            <p:cNvPr id="14" name="Freeform 14"/>
            <p:cNvSpPr/>
            <p:nvPr/>
          </p:nvSpPr>
          <p:spPr>
            <a:xfrm>
              <a:off x="50800" y="49530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70">
                  <a:moveTo>
                    <a:pt x="99060" y="35560"/>
                  </a:moveTo>
                  <a:cubicBezTo>
                    <a:pt x="97790" y="72390"/>
                    <a:pt x="82550" y="91440"/>
                    <a:pt x="72390" y="97790"/>
                  </a:cubicBezTo>
                  <a:cubicBezTo>
                    <a:pt x="64770" y="101600"/>
                    <a:pt x="57150" y="102870"/>
                    <a:pt x="48260" y="101600"/>
                  </a:cubicBezTo>
                  <a:cubicBezTo>
                    <a:pt x="35560" y="99060"/>
                    <a:pt x="15240" y="87630"/>
                    <a:pt x="7620" y="77470"/>
                  </a:cubicBezTo>
                  <a:cubicBezTo>
                    <a:pt x="2540" y="69850"/>
                    <a:pt x="0" y="63500"/>
                    <a:pt x="0" y="54610"/>
                  </a:cubicBezTo>
                  <a:cubicBezTo>
                    <a:pt x="1270" y="41910"/>
                    <a:pt x="11430" y="20320"/>
                    <a:pt x="20320" y="11430"/>
                  </a:cubicBezTo>
                  <a:cubicBezTo>
                    <a:pt x="25400" y="5080"/>
                    <a:pt x="33020" y="1270"/>
                    <a:pt x="41910" y="1270"/>
                  </a:cubicBezTo>
                  <a:cubicBezTo>
                    <a:pt x="54610" y="0"/>
                    <a:pt x="87630" y="15240"/>
                    <a:pt x="87630" y="152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7754303" y="537210"/>
            <a:ext cx="1214438" cy="2186940"/>
            <a:chOff x="0" y="0"/>
            <a:chExt cx="1619250" cy="2915920"/>
          </a:xfrm>
        </p:grpSpPr>
        <p:sp>
          <p:nvSpPr>
            <p:cNvPr id="16" name="Freeform 16"/>
            <p:cNvSpPr/>
            <p:nvPr/>
          </p:nvSpPr>
          <p:spPr>
            <a:xfrm>
              <a:off x="49530" y="49530"/>
              <a:ext cx="1521460" cy="2816860"/>
            </a:xfrm>
            <a:custGeom>
              <a:avLst/>
              <a:gdLst/>
              <a:ahLst/>
              <a:cxnLst/>
              <a:rect l="l" t="t" r="r" b="b"/>
              <a:pathLst>
                <a:path w="1521460" h="2816860">
                  <a:moveTo>
                    <a:pt x="95250" y="24130"/>
                  </a:moveTo>
                  <a:cubicBezTo>
                    <a:pt x="191770" y="163830"/>
                    <a:pt x="246380" y="195580"/>
                    <a:pt x="284480" y="236220"/>
                  </a:cubicBezTo>
                  <a:cubicBezTo>
                    <a:pt x="323850" y="279400"/>
                    <a:pt x="360680" y="345440"/>
                    <a:pt x="393700" y="379730"/>
                  </a:cubicBezTo>
                  <a:cubicBezTo>
                    <a:pt x="416560" y="402590"/>
                    <a:pt x="431800" y="407670"/>
                    <a:pt x="457200" y="431800"/>
                  </a:cubicBezTo>
                  <a:cubicBezTo>
                    <a:pt x="501650" y="476250"/>
                    <a:pt x="577850" y="567690"/>
                    <a:pt x="626110" y="635000"/>
                  </a:cubicBezTo>
                  <a:cubicBezTo>
                    <a:pt x="670560" y="697230"/>
                    <a:pt x="709930" y="784860"/>
                    <a:pt x="740410" y="822960"/>
                  </a:cubicBezTo>
                  <a:cubicBezTo>
                    <a:pt x="756920" y="843280"/>
                    <a:pt x="765810" y="840740"/>
                    <a:pt x="783590" y="864870"/>
                  </a:cubicBezTo>
                  <a:cubicBezTo>
                    <a:pt x="833120" y="930910"/>
                    <a:pt x="974090" y="1203960"/>
                    <a:pt x="1013460" y="1290320"/>
                  </a:cubicBezTo>
                  <a:cubicBezTo>
                    <a:pt x="1029970" y="1325880"/>
                    <a:pt x="1029970" y="1346200"/>
                    <a:pt x="1042670" y="1367790"/>
                  </a:cubicBezTo>
                  <a:cubicBezTo>
                    <a:pt x="1052830" y="1385570"/>
                    <a:pt x="1066800" y="1391920"/>
                    <a:pt x="1078230" y="1412240"/>
                  </a:cubicBezTo>
                  <a:cubicBezTo>
                    <a:pt x="1096010" y="1445260"/>
                    <a:pt x="1108710" y="1515110"/>
                    <a:pt x="1126490" y="1551940"/>
                  </a:cubicBezTo>
                  <a:cubicBezTo>
                    <a:pt x="1140460" y="1579880"/>
                    <a:pt x="1155700" y="1588770"/>
                    <a:pt x="1170940" y="1617980"/>
                  </a:cubicBezTo>
                  <a:cubicBezTo>
                    <a:pt x="1200150" y="1670050"/>
                    <a:pt x="1240790" y="1772920"/>
                    <a:pt x="1268730" y="1845310"/>
                  </a:cubicBezTo>
                  <a:cubicBezTo>
                    <a:pt x="1294130" y="1908810"/>
                    <a:pt x="1318260" y="1964690"/>
                    <a:pt x="1336040" y="2028190"/>
                  </a:cubicBezTo>
                  <a:cubicBezTo>
                    <a:pt x="1355090" y="2094230"/>
                    <a:pt x="1358900" y="2189480"/>
                    <a:pt x="1379220" y="2236470"/>
                  </a:cubicBezTo>
                  <a:cubicBezTo>
                    <a:pt x="1390650" y="2263140"/>
                    <a:pt x="1408430" y="2268220"/>
                    <a:pt x="1418590" y="2294890"/>
                  </a:cubicBezTo>
                  <a:cubicBezTo>
                    <a:pt x="1435100" y="2339340"/>
                    <a:pt x="1432560" y="2423160"/>
                    <a:pt x="1447800" y="2493010"/>
                  </a:cubicBezTo>
                  <a:cubicBezTo>
                    <a:pt x="1464310" y="2575560"/>
                    <a:pt x="1517650" y="2708910"/>
                    <a:pt x="1518920" y="2755900"/>
                  </a:cubicBezTo>
                  <a:cubicBezTo>
                    <a:pt x="1518920" y="2772410"/>
                    <a:pt x="1516380" y="2780030"/>
                    <a:pt x="1511300" y="2790190"/>
                  </a:cubicBezTo>
                  <a:cubicBezTo>
                    <a:pt x="1504950" y="2799080"/>
                    <a:pt x="1494790" y="2807970"/>
                    <a:pt x="1484630" y="2813050"/>
                  </a:cubicBezTo>
                  <a:cubicBezTo>
                    <a:pt x="1474470" y="2816860"/>
                    <a:pt x="1460500" y="2816860"/>
                    <a:pt x="1449070" y="2814320"/>
                  </a:cubicBezTo>
                  <a:cubicBezTo>
                    <a:pt x="1438910" y="2811780"/>
                    <a:pt x="1427480" y="2804160"/>
                    <a:pt x="1421130" y="2795270"/>
                  </a:cubicBezTo>
                  <a:cubicBezTo>
                    <a:pt x="1413510" y="2782570"/>
                    <a:pt x="1409700" y="2758440"/>
                    <a:pt x="1412240" y="2744470"/>
                  </a:cubicBezTo>
                  <a:cubicBezTo>
                    <a:pt x="1414780" y="2733040"/>
                    <a:pt x="1423670" y="2722880"/>
                    <a:pt x="1433830" y="2716530"/>
                  </a:cubicBezTo>
                  <a:cubicBezTo>
                    <a:pt x="1445260" y="2710180"/>
                    <a:pt x="1470660" y="2705100"/>
                    <a:pt x="1484630" y="2711450"/>
                  </a:cubicBezTo>
                  <a:cubicBezTo>
                    <a:pt x="1498600" y="2716530"/>
                    <a:pt x="1513840" y="2736850"/>
                    <a:pt x="1517650" y="2749550"/>
                  </a:cubicBezTo>
                  <a:cubicBezTo>
                    <a:pt x="1521460" y="2760980"/>
                    <a:pt x="1517650" y="2774950"/>
                    <a:pt x="1513840" y="2785110"/>
                  </a:cubicBezTo>
                  <a:cubicBezTo>
                    <a:pt x="1508760" y="2795270"/>
                    <a:pt x="1499870" y="2805430"/>
                    <a:pt x="1489710" y="2810510"/>
                  </a:cubicBezTo>
                  <a:cubicBezTo>
                    <a:pt x="1477010" y="2815590"/>
                    <a:pt x="1451610" y="2815590"/>
                    <a:pt x="1438910" y="2810510"/>
                  </a:cubicBezTo>
                  <a:cubicBezTo>
                    <a:pt x="1427480" y="2805430"/>
                    <a:pt x="1423670" y="2800350"/>
                    <a:pt x="1414780" y="2785110"/>
                  </a:cubicBezTo>
                  <a:cubicBezTo>
                    <a:pt x="1377950" y="2716530"/>
                    <a:pt x="1314450" y="2329180"/>
                    <a:pt x="1267460" y="2165350"/>
                  </a:cubicBezTo>
                  <a:cubicBezTo>
                    <a:pt x="1235710" y="2054860"/>
                    <a:pt x="1206500" y="1978660"/>
                    <a:pt x="1174750" y="1893570"/>
                  </a:cubicBezTo>
                  <a:cubicBezTo>
                    <a:pt x="1146810" y="1818640"/>
                    <a:pt x="1115060" y="1732280"/>
                    <a:pt x="1088390" y="1682750"/>
                  </a:cubicBezTo>
                  <a:cubicBezTo>
                    <a:pt x="1071880" y="1652270"/>
                    <a:pt x="1054100" y="1643380"/>
                    <a:pt x="1040130" y="1615440"/>
                  </a:cubicBezTo>
                  <a:cubicBezTo>
                    <a:pt x="1022350" y="1578610"/>
                    <a:pt x="1016000" y="1513840"/>
                    <a:pt x="998220" y="1477010"/>
                  </a:cubicBezTo>
                  <a:cubicBezTo>
                    <a:pt x="984250" y="1449070"/>
                    <a:pt x="962660" y="1432560"/>
                    <a:pt x="948690" y="1408430"/>
                  </a:cubicBezTo>
                  <a:cubicBezTo>
                    <a:pt x="937260" y="1384300"/>
                    <a:pt x="938530" y="1365250"/>
                    <a:pt x="922020" y="1330960"/>
                  </a:cubicBezTo>
                  <a:cubicBezTo>
                    <a:pt x="885190" y="1249680"/>
                    <a:pt x="750570" y="1005840"/>
                    <a:pt x="702310" y="937260"/>
                  </a:cubicBezTo>
                  <a:cubicBezTo>
                    <a:pt x="683260" y="910590"/>
                    <a:pt x="665480" y="904240"/>
                    <a:pt x="656590" y="886460"/>
                  </a:cubicBezTo>
                  <a:cubicBezTo>
                    <a:pt x="647700" y="869950"/>
                    <a:pt x="652780" y="854710"/>
                    <a:pt x="643890" y="836930"/>
                  </a:cubicBezTo>
                  <a:cubicBezTo>
                    <a:pt x="628650" y="810260"/>
                    <a:pt x="584200" y="777240"/>
                    <a:pt x="565150" y="748030"/>
                  </a:cubicBezTo>
                  <a:cubicBezTo>
                    <a:pt x="548640" y="725170"/>
                    <a:pt x="546100" y="704850"/>
                    <a:pt x="528320" y="676910"/>
                  </a:cubicBezTo>
                  <a:cubicBezTo>
                    <a:pt x="497840" y="631190"/>
                    <a:pt x="425450" y="544830"/>
                    <a:pt x="387350" y="510540"/>
                  </a:cubicBezTo>
                  <a:cubicBezTo>
                    <a:pt x="368300" y="491490"/>
                    <a:pt x="355600" y="491490"/>
                    <a:pt x="336550" y="473710"/>
                  </a:cubicBezTo>
                  <a:cubicBezTo>
                    <a:pt x="302260" y="439420"/>
                    <a:pt x="259080" y="363220"/>
                    <a:pt x="213360" y="312420"/>
                  </a:cubicBezTo>
                  <a:cubicBezTo>
                    <a:pt x="168910" y="261620"/>
                    <a:pt x="102870" y="213360"/>
                    <a:pt x="67310" y="168910"/>
                  </a:cubicBezTo>
                  <a:cubicBezTo>
                    <a:pt x="40640" y="138430"/>
                    <a:pt x="19050" y="104140"/>
                    <a:pt x="10160" y="81280"/>
                  </a:cubicBezTo>
                  <a:cubicBezTo>
                    <a:pt x="3810" y="67310"/>
                    <a:pt x="0" y="57150"/>
                    <a:pt x="1270" y="45720"/>
                  </a:cubicBezTo>
                  <a:cubicBezTo>
                    <a:pt x="2540" y="34290"/>
                    <a:pt x="10160" y="20320"/>
                    <a:pt x="19050" y="12700"/>
                  </a:cubicBezTo>
                  <a:cubicBezTo>
                    <a:pt x="27940" y="6350"/>
                    <a:pt x="41910" y="0"/>
                    <a:pt x="53340" y="1270"/>
                  </a:cubicBezTo>
                  <a:cubicBezTo>
                    <a:pt x="67310" y="1270"/>
                    <a:pt x="95250" y="24130"/>
                    <a:pt x="95250" y="241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8816340" y="2808922"/>
            <a:ext cx="147638" cy="148590"/>
            <a:chOff x="0" y="0"/>
            <a:chExt cx="196850" cy="198120"/>
          </a:xfrm>
        </p:grpSpPr>
        <p:sp>
          <p:nvSpPr>
            <p:cNvPr id="18" name="Freeform 18"/>
            <p:cNvSpPr/>
            <p:nvPr/>
          </p:nvSpPr>
          <p:spPr>
            <a:xfrm>
              <a:off x="48260" y="50800"/>
              <a:ext cx="97790" cy="100330"/>
            </a:xfrm>
            <a:custGeom>
              <a:avLst/>
              <a:gdLst/>
              <a:ahLst/>
              <a:cxnLst/>
              <a:rect l="l" t="t" r="r" b="b"/>
              <a:pathLst>
                <a:path w="97790" h="100330">
                  <a:moveTo>
                    <a:pt x="97790" y="35560"/>
                  </a:moveTo>
                  <a:cubicBezTo>
                    <a:pt x="85090" y="88900"/>
                    <a:pt x="78740" y="93980"/>
                    <a:pt x="69850" y="96520"/>
                  </a:cubicBezTo>
                  <a:cubicBezTo>
                    <a:pt x="58420" y="100330"/>
                    <a:pt x="34290" y="99060"/>
                    <a:pt x="22860" y="93980"/>
                  </a:cubicBezTo>
                  <a:cubicBezTo>
                    <a:pt x="15240" y="90170"/>
                    <a:pt x="10160" y="85090"/>
                    <a:pt x="6350" y="76200"/>
                  </a:cubicBezTo>
                  <a:cubicBezTo>
                    <a:pt x="1270" y="66040"/>
                    <a:pt x="0" y="41910"/>
                    <a:pt x="2540" y="29210"/>
                  </a:cubicBezTo>
                  <a:cubicBezTo>
                    <a:pt x="5080" y="21590"/>
                    <a:pt x="11430" y="15240"/>
                    <a:pt x="17780" y="10160"/>
                  </a:cubicBezTo>
                  <a:cubicBezTo>
                    <a:pt x="24130" y="5080"/>
                    <a:pt x="31750" y="1270"/>
                    <a:pt x="40640" y="0"/>
                  </a:cubicBezTo>
                  <a:cubicBezTo>
                    <a:pt x="52070" y="0"/>
                    <a:pt x="85090" y="13970"/>
                    <a:pt x="8509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311468" y="621982"/>
            <a:ext cx="1791652" cy="716280"/>
            <a:chOff x="0" y="0"/>
            <a:chExt cx="2388870" cy="955040"/>
          </a:xfrm>
        </p:grpSpPr>
        <p:sp>
          <p:nvSpPr>
            <p:cNvPr id="20" name="Freeform 20"/>
            <p:cNvSpPr/>
            <p:nvPr/>
          </p:nvSpPr>
          <p:spPr>
            <a:xfrm>
              <a:off x="46990" y="45720"/>
              <a:ext cx="2291080" cy="861060"/>
            </a:xfrm>
            <a:custGeom>
              <a:avLst/>
              <a:gdLst/>
              <a:ahLst/>
              <a:cxnLst/>
              <a:rect l="l" t="t" r="r" b="b"/>
              <a:pathLst>
                <a:path w="2291080" h="861060">
                  <a:moveTo>
                    <a:pt x="25400" y="764540"/>
                  </a:moveTo>
                  <a:cubicBezTo>
                    <a:pt x="769620" y="341630"/>
                    <a:pt x="938530" y="279400"/>
                    <a:pt x="1083310" y="228600"/>
                  </a:cubicBezTo>
                  <a:cubicBezTo>
                    <a:pt x="1201420" y="187960"/>
                    <a:pt x="1305560" y="154940"/>
                    <a:pt x="1409700" y="133350"/>
                  </a:cubicBezTo>
                  <a:cubicBezTo>
                    <a:pt x="1499870" y="114300"/>
                    <a:pt x="1579880" y="115570"/>
                    <a:pt x="1670050" y="100330"/>
                  </a:cubicBezTo>
                  <a:cubicBezTo>
                    <a:pt x="1766570" y="83820"/>
                    <a:pt x="1882140" y="49530"/>
                    <a:pt x="1969770" y="34290"/>
                  </a:cubicBezTo>
                  <a:cubicBezTo>
                    <a:pt x="2038350" y="21590"/>
                    <a:pt x="2100580" y="11430"/>
                    <a:pt x="2155190" y="8890"/>
                  </a:cubicBezTo>
                  <a:cubicBezTo>
                    <a:pt x="2197100" y="7620"/>
                    <a:pt x="2246630" y="0"/>
                    <a:pt x="2268220" y="13970"/>
                  </a:cubicBezTo>
                  <a:cubicBezTo>
                    <a:pt x="2282190" y="22860"/>
                    <a:pt x="2291080" y="43180"/>
                    <a:pt x="2291080" y="58420"/>
                  </a:cubicBezTo>
                  <a:cubicBezTo>
                    <a:pt x="2289810" y="72390"/>
                    <a:pt x="2278380" y="92710"/>
                    <a:pt x="2266950" y="101600"/>
                  </a:cubicBezTo>
                  <a:cubicBezTo>
                    <a:pt x="2254250" y="109220"/>
                    <a:pt x="2230120" y="110490"/>
                    <a:pt x="2217420" y="105410"/>
                  </a:cubicBezTo>
                  <a:cubicBezTo>
                    <a:pt x="2205990" y="102870"/>
                    <a:pt x="2197100" y="93980"/>
                    <a:pt x="2192020" y="83820"/>
                  </a:cubicBezTo>
                  <a:cubicBezTo>
                    <a:pt x="2185670" y="71120"/>
                    <a:pt x="2183130" y="46990"/>
                    <a:pt x="2189480" y="34290"/>
                  </a:cubicBezTo>
                  <a:cubicBezTo>
                    <a:pt x="2195830" y="20320"/>
                    <a:pt x="2214880" y="6350"/>
                    <a:pt x="2230120" y="5080"/>
                  </a:cubicBezTo>
                  <a:cubicBezTo>
                    <a:pt x="2244090" y="2540"/>
                    <a:pt x="2266950" y="11430"/>
                    <a:pt x="2277110" y="21590"/>
                  </a:cubicBezTo>
                  <a:cubicBezTo>
                    <a:pt x="2284730" y="29210"/>
                    <a:pt x="2289810" y="41910"/>
                    <a:pt x="2289810" y="52070"/>
                  </a:cubicBezTo>
                  <a:cubicBezTo>
                    <a:pt x="2291080" y="62230"/>
                    <a:pt x="2288540" y="76200"/>
                    <a:pt x="2282190" y="85090"/>
                  </a:cubicBezTo>
                  <a:cubicBezTo>
                    <a:pt x="2277110" y="93980"/>
                    <a:pt x="2270760" y="100330"/>
                    <a:pt x="2256790" y="106680"/>
                  </a:cubicBezTo>
                  <a:cubicBezTo>
                    <a:pt x="2211070" y="125730"/>
                    <a:pt x="2033270" y="123190"/>
                    <a:pt x="1951990" y="139700"/>
                  </a:cubicBezTo>
                  <a:cubicBezTo>
                    <a:pt x="1896110" y="149860"/>
                    <a:pt x="1865630" y="166370"/>
                    <a:pt x="1811020" y="177800"/>
                  </a:cubicBezTo>
                  <a:cubicBezTo>
                    <a:pt x="1739900" y="191770"/>
                    <a:pt x="1631950" y="198120"/>
                    <a:pt x="1563370" y="209550"/>
                  </a:cubicBezTo>
                  <a:cubicBezTo>
                    <a:pt x="1515110" y="217170"/>
                    <a:pt x="1484630" y="220980"/>
                    <a:pt x="1441450" y="233680"/>
                  </a:cubicBezTo>
                  <a:cubicBezTo>
                    <a:pt x="1390650" y="247650"/>
                    <a:pt x="1334770" y="278130"/>
                    <a:pt x="1280160" y="293370"/>
                  </a:cubicBezTo>
                  <a:cubicBezTo>
                    <a:pt x="1226820" y="308610"/>
                    <a:pt x="1169670" y="312420"/>
                    <a:pt x="1116330" y="326390"/>
                  </a:cubicBezTo>
                  <a:cubicBezTo>
                    <a:pt x="1062990" y="339090"/>
                    <a:pt x="1022350" y="350520"/>
                    <a:pt x="960120" y="373380"/>
                  </a:cubicBezTo>
                  <a:cubicBezTo>
                    <a:pt x="866140" y="408940"/>
                    <a:pt x="737870" y="463550"/>
                    <a:pt x="610870" y="530860"/>
                  </a:cubicBezTo>
                  <a:cubicBezTo>
                    <a:pt x="447040" y="615950"/>
                    <a:pt x="142240" y="838200"/>
                    <a:pt x="67310" y="857250"/>
                  </a:cubicBezTo>
                  <a:cubicBezTo>
                    <a:pt x="48260" y="861060"/>
                    <a:pt x="40640" y="859790"/>
                    <a:pt x="30480" y="854710"/>
                  </a:cubicBezTo>
                  <a:cubicBezTo>
                    <a:pt x="20320" y="849630"/>
                    <a:pt x="10160" y="839470"/>
                    <a:pt x="5080" y="829310"/>
                  </a:cubicBezTo>
                  <a:cubicBezTo>
                    <a:pt x="1270" y="819150"/>
                    <a:pt x="0" y="803910"/>
                    <a:pt x="3810" y="793750"/>
                  </a:cubicBezTo>
                  <a:cubicBezTo>
                    <a:pt x="6350" y="782320"/>
                    <a:pt x="25400" y="764540"/>
                    <a:pt x="25400" y="7645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2187892" y="590550"/>
            <a:ext cx="152400" cy="151448"/>
            <a:chOff x="0" y="0"/>
            <a:chExt cx="203200" cy="20193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70">
                  <a:moveTo>
                    <a:pt x="99060" y="35560"/>
                  </a:moveTo>
                  <a:cubicBezTo>
                    <a:pt x="96520" y="72390"/>
                    <a:pt x="82550" y="91440"/>
                    <a:pt x="71120" y="97790"/>
                  </a:cubicBezTo>
                  <a:cubicBezTo>
                    <a:pt x="63500" y="101600"/>
                    <a:pt x="55880" y="102870"/>
                    <a:pt x="46990" y="101600"/>
                  </a:cubicBezTo>
                  <a:cubicBezTo>
                    <a:pt x="35560" y="99060"/>
                    <a:pt x="15240" y="86360"/>
                    <a:pt x="7620" y="77470"/>
                  </a:cubicBezTo>
                  <a:cubicBezTo>
                    <a:pt x="1270" y="69850"/>
                    <a:pt x="0" y="62230"/>
                    <a:pt x="0" y="53340"/>
                  </a:cubicBezTo>
                  <a:cubicBezTo>
                    <a:pt x="1270" y="41910"/>
                    <a:pt x="8890" y="19050"/>
                    <a:pt x="19050" y="11430"/>
                  </a:cubicBezTo>
                  <a:cubicBezTo>
                    <a:pt x="30480" y="2540"/>
                    <a:pt x="53340" y="0"/>
                    <a:pt x="66040" y="2540"/>
                  </a:cubicBezTo>
                  <a:cubicBezTo>
                    <a:pt x="74930" y="3810"/>
                    <a:pt x="86360" y="15240"/>
                    <a:pt x="86360" y="152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446619" y="6920584"/>
            <a:ext cx="831532" cy="1108710"/>
            <a:chOff x="0" y="0"/>
            <a:chExt cx="1108710" cy="1478280"/>
          </a:xfrm>
        </p:grpSpPr>
        <p:sp>
          <p:nvSpPr>
            <p:cNvPr id="24" name="Freeform 2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2158362" y="6738781"/>
            <a:ext cx="481968" cy="642624"/>
            <a:chOff x="0" y="0"/>
            <a:chExt cx="1108710" cy="1478280"/>
          </a:xfrm>
        </p:grpSpPr>
        <p:sp>
          <p:nvSpPr>
            <p:cNvPr id="26" name="Freeform 2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379630" y="7768981"/>
            <a:ext cx="390470" cy="520627"/>
            <a:chOff x="0" y="0"/>
            <a:chExt cx="1108710" cy="1478280"/>
          </a:xfrm>
        </p:grpSpPr>
        <p:sp>
          <p:nvSpPr>
            <p:cNvPr id="28" name="Freeform 2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949484" y="6738781"/>
            <a:ext cx="390470" cy="520627"/>
            <a:chOff x="0" y="0"/>
            <a:chExt cx="1108710" cy="1478280"/>
          </a:xfrm>
        </p:grpSpPr>
        <p:sp>
          <p:nvSpPr>
            <p:cNvPr id="30" name="Freeform 3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502331" y="321469"/>
            <a:ext cx="677228" cy="633412"/>
            <a:chOff x="0" y="0"/>
            <a:chExt cx="902970" cy="844550"/>
          </a:xfrm>
        </p:grpSpPr>
        <p:sp>
          <p:nvSpPr>
            <p:cNvPr id="36" name="Freeform 36"/>
            <p:cNvSpPr/>
            <p:nvPr/>
          </p:nvSpPr>
          <p:spPr>
            <a:xfrm>
              <a:off x="49530" y="49530"/>
              <a:ext cx="802640" cy="745490"/>
            </a:xfrm>
            <a:custGeom>
              <a:avLst/>
              <a:gdLst/>
              <a:ahLst/>
              <a:cxnLst/>
              <a:rect l="l" t="t" r="r" b="b"/>
              <a:pathLst>
                <a:path w="802640" h="745490">
                  <a:moveTo>
                    <a:pt x="684530" y="725170"/>
                  </a:moveTo>
                  <a:cubicBezTo>
                    <a:pt x="5080" y="83820"/>
                    <a:pt x="0" y="69850"/>
                    <a:pt x="1270" y="54610"/>
                  </a:cubicBezTo>
                  <a:cubicBezTo>
                    <a:pt x="1270" y="40640"/>
                    <a:pt x="10160" y="27940"/>
                    <a:pt x="19050" y="19050"/>
                  </a:cubicBezTo>
                  <a:cubicBezTo>
                    <a:pt x="27940" y="10160"/>
                    <a:pt x="41910" y="2540"/>
                    <a:pt x="53340" y="1270"/>
                  </a:cubicBezTo>
                  <a:cubicBezTo>
                    <a:pt x="66040" y="0"/>
                    <a:pt x="81280" y="1270"/>
                    <a:pt x="92710" y="8890"/>
                  </a:cubicBezTo>
                  <a:cubicBezTo>
                    <a:pt x="105410" y="17780"/>
                    <a:pt x="123190" y="40640"/>
                    <a:pt x="124460" y="57150"/>
                  </a:cubicBezTo>
                  <a:cubicBezTo>
                    <a:pt x="125730" y="73660"/>
                    <a:pt x="113030" y="99060"/>
                    <a:pt x="101600" y="110490"/>
                  </a:cubicBezTo>
                  <a:cubicBezTo>
                    <a:pt x="91440" y="119380"/>
                    <a:pt x="76200" y="123190"/>
                    <a:pt x="64770" y="124460"/>
                  </a:cubicBezTo>
                  <a:cubicBezTo>
                    <a:pt x="52070" y="124460"/>
                    <a:pt x="36830" y="119380"/>
                    <a:pt x="26670" y="113030"/>
                  </a:cubicBezTo>
                  <a:cubicBezTo>
                    <a:pt x="16510" y="105410"/>
                    <a:pt x="6350" y="93980"/>
                    <a:pt x="3810" y="80010"/>
                  </a:cubicBezTo>
                  <a:cubicBezTo>
                    <a:pt x="0" y="64770"/>
                    <a:pt x="5080" y="36830"/>
                    <a:pt x="13970" y="24130"/>
                  </a:cubicBezTo>
                  <a:cubicBezTo>
                    <a:pt x="21590" y="12700"/>
                    <a:pt x="34290" y="5080"/>
                    <a:pt x="46990" y="2540"/>
                  </a:cubicBezTo>
                  <a:cubicBezTo>
                    <a:pt x="63500" y="0"/>
                    <a:pt x="77470" y="2540"/>
                    <a:pt x="104140" y="16510"/>
                  </a:cubicBezTo>
                  <a:cubicBezTo>
                    <a:pt x="208280" y="71120"/>
                    <a:pt x="713740" y="534670"/>
                    <a:pt x="779780" y="624840"/>
                  </a:cubicBezTo>
                  <a:cubicBezTo>
                    <a:pt x="796290" y="645160"/>
                    <a:pt x="800100" y="654050"/>
                    <a:pt x="801370" y="669290"/>
                  </a:cubicBezTo>
                  <a:cubicBezTo>
                    <a:pt x="802640" y="684530"/>
                    <a:pt x="797560" y="703580"/>
                    <a:pt x="788670" y="716280"/>
                  </a:cubicBezTo>
                  <a:cubicBezTo>
                    <a:pt x="778510" y="728980"/>
                    <a:pt x="762000" y="740410"/>
                    <a:pt x="746760" y="742950"/>
                  </a:cubicBezTo>
                  <a:cubicBezTo>
                    <a:pt x="728980" y="745490"/>
                    <a:pt x="684530" y="725170"/>
                    <a:pt x="684530" y="725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2124314" y="400526"/>
            <a:ext cx="187642" cy="428625"/>
            <a:chOff x="0" y="0"/>
            <a:chExt cx="250190" cy="571500"/>
          </a:xfrm>
        </p:grpSpPr>
        <p:sp>
          <p:nvSpPr>
            <p:cNvPr id="38" name="Freeform 38"/>
            <p:cNvSpPr/>
            <p:nvPr/>
          </p:nvSpPr>
          <p:spPr>
            <a:xfrm>
              <a:off x="50800" y="48260"/>
              <a:ext cx="160020" cy="472440"/>
            </a:xfrm>
            <a:custGeom>
              <a:avLst/>
              <a:gdLst/>
              <a:ahLst/>
              <a:cxnLst/>
              <a:rect l="l" t="t" r="r" b="b"/>
              <a:pathLst>
                <a:path w="160020" h="472440">
                  <a:moveTo>
                    <a:pt x="0" y="398780"/>
                  </a:moveTo>
                  <a:cubicBezTo>
                    <a:pt x="19050" y="24130"/>
                    <a:pt x="38100" y="11430"/>
                    <a:pt x="55880" y="5080"/>
                  </a:cubicBezTo>
                  <a:cubicBezTo>
                    <a:pt x="69850" y="0"/>
                    <a:pt x="87630" y="2540"/>
                    <a:pt x="100330" y="7620"/>
                  </a:cubicBezTo>
                  <a:cubicBezTo>
                    <a:pt x="114300" y="12700"/>
                    <a:pt x="127000" y="24130"/>
                    <a:pt x="134620" y="36830"/>
                  </a:cubicBezTo>
                  <a:cubicBezTo>
                    <a:pt x="142240" y="48260"/>
                    <a:pt x="146050" y="66040"/>
                    <a:pt x="144780" y="81280"/>
                  </a:cubicBezTo>
                  <a:cubicBezTo>
                    <a:pt x="143510" y="95250"/>
                    <a:pt x="135890" y="111760"/>
                    <a:pt x="125730" y="121920"/>
                  </a:cubicBezTo>
                  <a:cubicBezTo>
                    <a:pt x="115570" y="132080"/>
                    <a:pt x="100330" y="142240"/>
                    <a:pt x="85090" y="142240"/>
                  </a:cubicBezTo>
                  <a:cubicBezTo>
                    <a:pt x="67310" y="144780"/>
                    <a:pt x="36830" y="135890"/>
                    <a:pt x="22860" y="121920"/>
                  </a:cubicBezTo>
                  <a:cubicBezTo>
                    <a:pt x="8890" y="107950"/>
                    <a:pt x="2540" y="76200"/>
                    <a:pt x="5080" y="58420"/>
                  </a:cubicBezTo>
                  <a:cubicBezTo>
                    <a:pt x="7620" y="43180"/>
                    <a:pt x="17780" y="27940"/>
                    <a:pt x="27940" y="19050"/>
                  </a:cubicBezTo>
                  <a:cubicBezTo>
                    <a:pt x="39370" y="10160"/>
                    <a:pt x="55880" y="3810"/>
                    <a:pt x="69850" y="2540"/>
                  </a:cubicBezTo>
                  <a:cubicBezTo>
                    <a:pt x="85090" y="1270"/>
                    <a:pt x="101600" y="6350"/>
                    <a:pt x="114300" y="13970"/>
                  </a:cubicBezTo>
                  <a:cubicBezTo>
                    <a:pt x="125730" y="22860"/>
                    <a:pt x="134620" y="30480"/>
                    <a:pt x="140970" y="50800"/>
                  </a:cubicBezTo>
                  <a:cubicBezTo>
                    <a:pt x="160020" y="105410"/>
                    <a:pt x="158750" y="335280"/>
                    <a:pt x="148590" y="398780"/>
                  </a:cubicBezTo>
                  <a:cubicBezTo>
                    <a:pt x="143510" y="422910"/>
                    <a:pt x="140970" y="435610"/>
                    <a:pt x="129540" y="447040"/>
                  </a:cubicBezTo>
                  <a:cubicBezTo>
                    <a:pt x="115570" y="461010"/>
                    <a:pt x="85090" y="472440"/>
                    <a:pt x="64770" y="471170"/>
                  </a:cubicBezTo>
                  <a:cubicBezTo>
                    <a:pt x="48260" y="471170"/>
                    <a:pt x="29210" y="459740"/>
                    <a:pt x="19050" y="447040"/>
                  </a:cubicBezTo>
                  <a:cubicBezTo>
                    <a:pt x="7620" y="435610"/>
                    <a:pt x="0" y="398780"/>
                    <a:pt x="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1605201" y="970121"/>
            <a:ext cx="489585" cy="192405"/>
            <a:chOff x="0" y="0"/>
            <a:chExt cx="652780" cy="256540"/>
          </a:xfrm>
        </p:grpSpPr>
        <p:sp>
          <p:nvSpPr>
            <p:cNvPr id="40" name="Freeform 40"/>
            <p:cNvSpPr/>
            <p:nvPr/>
          </p:nvSpPr>
          <p:spPr>
            <a:xfrm>
              <a:off x="48260" y="30480"/>
              <a:ext cx="560070" cy="173990"/>
            </a:xfrm>
            <a:custGeom>
              <a:avLst/>
              <a:gdLst/>
              <a:ahLst/>
              <a:cxnLst/>
              <a:rect l="l" t="t" r="r" b="b"/>
              <a:pathLst>
                <a:path w="560070" h="173990">
                  <a:moveTo>
                    <a:pt x="481330" y="173990"/>
                  </a:moveTo>
                  <a:cubicBezTo>
                    <a:pt x="33020" y="162560"/>
                    <a:pt x="24130" y="153670"/>
                    <a:pt x="16510" y="140970"/>
                  </a:cubicBezTo>
                  <a:cubicBezTo>
                    <a:pt x="7620" y="127000"/>
                    <a:pt x="0" y="109220"/>
                    <a:pt x="2540" y="92710"/>
                  </a:cubicBezTo>
                  <a:cubicBezTo>
                    <a:pt x="5080" y="73660"/>
                    <a:pt x="24130" y="43180"/>
                    <a:pt x="39370" y="31750"/>
                  </a:cubicBezTo>
                  <a:cubicBezTo>
                    <a:pt x="53340" y="21590"/>
                    <a:pt x="72390" y="19050"/>
                    <a:pt x="87630" y="20320"/>
                  </a:cubicBezTo>
                  <a:cubicBezTo>
                    <a:pt x="102870" y="22860"/>
                    <a:pt x="121920" y="29210"/>
                    <a:pt x="132080" y="41910"/>
                  </a:cubicBezTo>
                  <a:cubicBezTo>
                    <a:pt x="146050" y="55880"/>
                    <a:pt x="157480" y="90170"/>
                    <a:pt x="156210" y="109220"/>
                  </a:cubicBezTo>
                  <a:cubicBezTo>
                    <a:pt x="154940" y="125730"/>
                    <a:pt x="143510" y="142240"/>
                    <a:pt x="132080" y="153670"/>
                  </a:cubicBezTo>
                  <a:cubicBezTo>
                    <a:pt x="121920" y="163830"/>
                    <a:pt x="104140" y="173990"/>
                    <a:pt x="87630" y="173990"/>
                  </a:cubicBezTo>
                  <a:cubicBezTo>
                    <a:pt x="68580" y="173990"/>
                    <a:pt x="34290" y="163830"/>
                    <a:pt x="20320" y="147320"/>
                  </a:cubicBezTo>
                  <a:cubicBezTo>
                    <a:pt x="7620" y="130810"/>
                    <a:pt x="1270" y="96520"/>
                    <a:pt x="5080" y="76200"/>
                  </a:cubicBezTo>
                  <a:cubicBezTo>
                    <a:pt x="8890" y="60960"/>
                    <a:pt x="20320" y="45720"/>
                    <a:pt x="33020" y="35560"/>
                  </a:cubicBezTo>
                  <a:cubicBezTo>
                    <a:pt x="45720" y="26670"/>
                    <a:pt x="55880" y="24130"/>
                    <a:pt x="80010" y="20320"/>
                  </a:cubicBezTo>
                  <a:cubicBezTo>
                    <a:pt x="151130" y="8890"/>
                    <a:pt x="454660" y="0"/>
                    <a:pt x="516890" y="29210"/>
                  </a:cubicBezTo>
                  <a:cubicBezTo>
                    <a:pt x="539750" y="39370"/>
                    <a:pt x="547370" y="54610"/>
                    <a:pt x="553720" y="69850"/>
                  </a:cubicBezTo>
                  <a:cubicBezTo>
                    <a:pt x="560070" y="86360"/>
                    <a:pt x="560070" y="107950"/>
                    <a:pt x="553720" y="124460"/>
                  </a:cubicBezTo>
                  <a:cubicBezTo>
                    <a:pt x="547370" y="139700"/>
                    <a:pt x="530860" y="157480"/>
                    <a:pt x="516890" y="165100"/>
                  </a:cubicBezTo>
                  <a:cubicBezTo>
                    <a:pt x="506730" y="171450"/>
                    <a:pt x="481330" y="173990"/>
                    <a:pt x="481330" y="1739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2461975" y="4279851"/>
            <a:ext cx="407670" cy="587693"/>
            <a:chOff x="0" y="0"/>
            <a:chExt cx="543560" cy="783590"/>
          </a:xfrm>
        </p:grpSpPr>
        <p:sp>
          <p:nvSpPr>
            <p:cNvPr id="42" name="Freeform 42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12862977" y="4325571"/>
            <a:ext cx="214312" cy="436245"/>
            <a:chOff x="0" y="0"/>
            <a:chExt cx="285750" cy="581660"/>
          </a:xfrm>
        </p:grpSpPr>
        <p:sp>
          <p:nvSpPr>
            <p:cNvPr id="44" name="Freeform 44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5" name="Group 45"/>
          <p:cNvGrpSpPr/>
          <p:nvPr/>
        </p:nvGrpSpPr>
        <p:grpSpPr>
          <a:xfrm>
            <a:off x="12218135" y="4147453"/>
            <a:ext cx="446722" cy="300038"/>
            <a:chOff x="0" y="0"/>
            <a:chExt cx="595630" cy="400050"/>
          </a:xfrm>
        </p:grpSpPr>
        <p:sp>
          <p:nvSpPr>
            <p:cNvPr id="46" name="Freeform 46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48" name="TextBox 48"/>
          <p:cNvSpPr txBox="1"/>
          <p:nvPr/>
        </p:nvSpPr>
        <p:spPr>
          <a:xfrm>
            <a:off x="215104" y="844321"/>
            <a:ext cx="7929552" cy="7215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Pemeriksaan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fisik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B1 (Breathing)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Pernafasan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berhubungan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efek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cardio pulmonal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tahap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lanjut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menetap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)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gejala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dispnea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berkaitan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aktivitas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kerja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tachypnea,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ortopnea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dispnea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nocturnal paroxysmal,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batuk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dengan.tanpa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pembentukan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sputum,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riwayat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merokok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 Distress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respirasi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penggunaan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otot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aksesori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pernafasan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bunyi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nafas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tambahan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sianois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B2 (Bleeding) 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Kenaikan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TD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pengukuran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serial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kenaikan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TD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diperlukan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untuk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menegakkan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diagnosis),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hipotensi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postural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mungkin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berhubungan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regimen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obat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nadi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denyutan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jelas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karotis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jugularis, radialis,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perbedaan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denyut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seperti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denyut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femoral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melambat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sebgai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kompensasi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denyutan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radialis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brakialis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;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denyut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popliteal, tibialis posterior,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pedalis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tidak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teraba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lemah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Denyut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apikal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: PMI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kemungkinan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bergeser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dan/ sangat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kuat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Frekuensi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irama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takikardia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berbagai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disritmia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Bunyi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jantung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terdenger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S2 pada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dasar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; S3 (CHF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dini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 ; S4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pergeseran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ventrikel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kiri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hipertrofi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ventrikel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kiri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).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	 Murmur stenosis valvular.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Desiran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vascular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terdengar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diatas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karotiis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femoralis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epigastrium (stenosis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arteri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). DVJ [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distensi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vena jugularis]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kogesti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vena).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Ekstermitas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perubahan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suhu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kulit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suhu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dingin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vasokonstriksi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perifer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 ;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pengisian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kapiler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mungkin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lambat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tertunda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vasokonstriksi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Kulit-pucat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sianosia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diaphoresis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kogesti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hipoksemia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Kemerahan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feokromositoma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).</a:t>
            </a:r>
          </a:p>
        </p:txBody>
      </p:sp>
      <p:sp>
        <p:nvSpPr>
          <p:cNvPr id="49" name="Freeform 49"/>
          <p:cNvSpPr/>
          <p:nvPr/>
        </p:nvSpPr>
        <p:spPr>
          <a:xfrm>
            <a:off x="15847695" y="3998006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10131807" y="1798176"/>
            <a:ext cx="7643818" cy="2079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9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PEMERIKSAAN FISIK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7910FC-AE0F-E798-129F-431F3C51106E}"/>
              </a:ext>
            </a:extLst>
          </p:cNvPr>
          <p:cNvSpPr txBox="1"/>
          <p:nvPr/>
        </p:nvSpPr>
        <p:spPr>
          <a:xfrm>
            <a:off x="8475249" y="4836895"/>
            <a:ext cx="9128856" cy="48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 (Brain)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pusing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berdenyut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 occipital. Episode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kelemahan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Penglihatan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episode statis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staksis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Pada status mental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keterjagaan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Pola/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bicara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proses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fikir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motorik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kekuatan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genggaman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retinal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scleroris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penyempitan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mendatar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edema,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papiladema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exudat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hemorgi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B4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Blodder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ginjal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ininatau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infeksi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obstruksi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riwayat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ginjal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yang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B5 (Bowl)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Mual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muntah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Riwayat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diuretic.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badan normal/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obesitas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edema (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kongerti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vena, DVJ ;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glikosuria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hamper 10%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hipertensi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diabetik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B6 (Bone)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Kelemahan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letih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napas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gaya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jantung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irama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jantung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tachypnea.</a:t>
            </a: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8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87708" y="1451639"/>
            <a:ext cx="7876905" cy="7726439"/>
          </a:xfrm>
          <a:custGeom>
            <a:avLst/>
            <a:gdLst/>
            <a:ahLst/>
            <a:cxnLst/>
            <a:rect l="l" t="t" r="r" b="b"/>
            <a:pathLst>
              <a:path w="7876905" h="7726439">
                <a:moveTo>
                  <a:pt x="0" y="0"/>
                </a:moveTo>
                <a:lnTo>
                  <a:pt x="7876905" y="0"/>
                </a:lnTo>
                <a:lnTo>
                  <a:pt x="7876905" y="7726439"/>
                </a:lnTo>
                <a:lnTo>
                  <a:pt x="0" y="772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2209" y="4103421"/>
            <a:ext cx="5445588" cy="4972894"/>
            <a:chOff x="0" y="0"/>
            <a:chExt cx="465864" cy="425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84522" y="3759825"/>
            <a:ext cx="5445588" cy="5418254"/>
            <a:chOff x="0" y="-38100"/>
            <a:chExt cx="465864" cy="4635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96835" y="4242772"/>
            <a:ext cx="5445588" cy="4972894"/>
            <a:chOff x="0" y="0"/>
            <a:chExt cx="465864" cy="4254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22745" y="7873142"/>
            <a:ext cx="7876905" cy="7726439"/>
          </a:xfrm>
          <a:custGeom>
            <a:avLst/>
            <a:gdLst/>
            <a:ahLst/>
            <a:cxnLst/>
            <a:rect l="l" t="t" r="r" b="b"/>
            <a:pathLst>
              <a:path w="7876905" h="7726439">
                <a:moveTo>
                  <a:pt x="0" y="0"/>
                </a:moveTo>
                <a:lnTo>
                  <a:pt x="7876905" y="0"/>
                </a:lnTo>
                <a:lnTo>
                  <a:pt x="7876905" y="7726438"/>
                </a:lnTo>
                <a:lnTo>
                  <a:pt x="0" y="772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191264">
            <a:off x="-496766" y="429238"/>
            <a:ext cx="1610338" cy="2404926"/>
          </a:xfrm>
          <a:custGeom>
            <a:avLst/>
            <a:gdLst/>
            <a:ahLst/>
            <a:cxnLst/>
            <a:rect l="l" t="t" r="r" b="b"/>
            <a:pathLst>
              <a:path w="1610338" h="2404926">
                <a:moveTo>
                  <a:pt x="0" y="0"/>
                </a:moveTo>
                <a:lnTo>
                  <a:pt x="1610338" y="0"/>
                </a:lnTo>
                <a:lnTo>
                  <a:pt x="1610338" y="2404926"/>
                </a:lnTo>
                <a:lnTo>
                  <a:pt x="0" y="2404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12768" y="2470967"/>
            <a:ext cx="3856699" cy="7545324"/>
          </a:xfrm>
          <a:custGeom>
            <a:avLst/>
            <a:gdLst/>
            <a:ahLst/>
            <a:cxnLst/>
            <a:rect l="l" t="t" r="r" b="b"/>
            <a:pathLst>
              <a:path w="3856699" h="7545324">
                <a:moveTo>
                  <a:pt x="0" y="0"/>
                </a:moveTo>
                <a:lnTo>
                  <a:pt x="3856699" y="0"/>
                </a:lnTo>
                <a:lnTo>
                  <a:pt x="3856699" y="7545325"/>
                </a:lnTo>
                <a:lnTo>
                  <a:pt x="0" y="7545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372088">
            <a:off x="755225" y="4048644"/>
            <a:ext cx="399679" cy="594312"/>
            <a:chOff x="0" y="0"/>
            <a:chExt cx="633730" cy="942340"/>
          </a:xfrm>
        </p:grpSpPr>
        <p:sp>
          <p:nvSpPr>
            <p:cNvPr id="17" name="Freeform 17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 rot="-372088">
            <a:off x="1155815" y="4072433"/>
            <a:ext cx="294753" cy="451741"/>
            <a:chOff x="0" y="0"/>
            <a:chExt cx="467360" cy="716280"/>
          </a:xfrm>
        </p:grpSpPr>
        <p:sp>
          <p:nvSpPr>
            <p:cNvPr id="19" name="Freeform 19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 rot="-372088">
            <a:off x="696540" y="4520638"/>
            <a:ext cx="355626" cy="307569"/>
            <a:chOff x="0" y="0"/>
            <a:chExt cx="563880" cy="487680"/>
          </a:xfrm>
        </p:grpSpPr>
        <p:sp>
          <p:nvSpPr>
            <p:cNvPr id="21" name="Freeform 21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 rot="-372088">
            <a:off x="6574492" y="3993112"/>
            <a:ext cx="399679" cy="594312"/>
            <a:chOff x="0" y="0"/>
            <a:chExt cx="633730" cy="942340"/>
          </a:xfrm>
        </p:grpSpPr>
        <p:sp>
          <p:nvSpPr>
            <p:cNvPr id="23" name="Freeform 23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 rot="-372088">
            <a:off x="6975082" y="4016902"/>
            <a:ext cx="294753" cy="451741"/>
            <a:chOff x="0" y="0"/>
            <a:chExt cx="467360" cy="716280"/>
          </a:xfrm>
        </p:grpSpPr>
        <p:sp>
          <p:nvSpPr>
            <p:cNvPr id="25" name="Freeform 25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 rot="-372088">
            <a:off x="6515807" y="4465107"/>
            <a:ext cx="355626" cy="307569"/>
            <a:chOff x="0" y="0"/>
            <a:chExt cx="563880" cy="487680"/>
          </a:xfrm>
        </p:grpSpPr>
        <p:sp>
          <p:nvSpPr>
            <p:cNvPr id="27" name="Freeform 27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 rot="-372088">
            <a:off x="12447949" y="4094230"/>
            <a:ext cx="399679" cy="594312"/>
            <a:chOff x="0" y="0"/>
            <a:chExt cx="633730" cy="942340"/>
          </a:xfrm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 rot="-372088">
            <a:off x="12848539" y="4118020"/>
            <a:ext cx="294753" cy="451741"/>
            <a:chOff x="0" y="0"/>
            <a:chExt cx="467360" cy="716280"/>
          </a:xfrm>
        </p:grpSpPr>
        <p:sp>
          <p:nvSpPr>
            <p:cNvPr id="31" name="Freeform 31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 rot="-372088">
            <a:off x="12389263" y="4566225"/>
            <a:ext cx="355626" cy="307569"/>
            <a:chOff x="0" y="0"/>
            <a:chExt cx="563880" cy="487680"/>
          </a:xfrm>
        </p:grpSpPr>
        <p:sp>
          <p:nvSpPr>
            <p:cNvPr id="33" name="Freeform 33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34" name="Freeform 34"/>
          <p:cNvSpPr/>
          <p:nvPr/>
        </p:nvSpPr>
        <p:spPr>
          <a:xfrm rot="-1449217">
            <a:off x="12463916" y="8498389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2796858" y="0"/>
            <a:ext cx="475297" cy="706755"/>
            <a:chOff x="0" y="0"/>
            <a:chExt cx="633730" cy="942340"/>
          </a:xfrm>
        </p:grpSpPr>
        <p:sp>
          <p:nvSpPr>
            <p:cNvPr id="36" name="Freeform 36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3276918" y="73343"/>
            <a:ext cx="350520" cy="537210"/>
            <a:chOff x="0" y="0"/>
            <a:chExt cx="467360" cy="716280"/>
          </a:xfrm>
        </p:grpSpPr>
        <p:sp>
          <p:nvSpPr>
            <p:cNvPr id="38" name="Freeform 38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2685415" y="548640"/>
            <a:ext cx="422910" cy="365760"/>
            <a:chOff x="0" y="0"/>
            <a:chExt cx="563880" cy="487680"/>
          </a:xfrm>
        </p:grpSpPr>
        <p:sp>
          <p:nvSpPr>
            <p:cNvPr id="40" name="Freeform 40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41" name="TextBox 41"/>
          <p:cNvSpPr txBox="1"/>
          <p:nvPr/>
        </p:nvSpPr>
        <p:spPr>
          <a:xfrm>
            <a:off x="10854544" y="5379343"/>
            <a:ext cx="6601583" cy="1749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0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e) </a:t>
            </a:r>
            <a:r>
              <a:rPr lang="en-US" sz="2000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Pemeriksaan</a:t>
            </a:r>
            <a:r>
              <a:rPr lang="en-US" sz="20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psikososial</a:t>
            </a:r>
            <a:endParaRPr lang="en-US" sz="2000" b="1" kern="100" dirty="0">
              <a:solidFill>
                <a:schemeClr val="accent2">
                  <a:lumMod val="75000"/>
                </a:schemeClr>
              </a:solidFill>
              <a:effectLst/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Faktor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pribadi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psikososial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lingkungan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dapat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mempengaruhi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hasil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pengobatan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anti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termasuk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situasi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keluarga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lingkunagn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kerja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latar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belakang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Pendidikan.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81674" y="4948066"/>
            <a:ext cx="7034525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16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A59ABC-7AB1-5AE0-1492-209B1F2B10C4}"/>
              </a:ext>
            </a:extLst>
          </p:cNvPr>
          <p:cNvSpPr txBox="1"/>
          <p:nvPr/>
        </p:nvSpPr>
        <p:spPr>
          <a:xfrm>
            <a:off x="675528" y="4866767"/>
            <a:ext cx="91514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f)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Pemeriksaan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penunjang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cs typeface="Cloud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Pemeriksaan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Laborat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cs typeface="Cloud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Hb/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untuk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mengkaji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hubungan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sel-sel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terhadap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volume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cairan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viskositas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) dan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mengindikasikan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factor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resiko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seperti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hipokoagulabilitas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anemia.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BUN /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kreatinin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memberikan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informasi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tentang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perfusi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/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fungsi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Glucosa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Hiperglikemi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(DM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adalah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pencetus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hipertensi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)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diakibatkan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oleh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pengeluaran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kadar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ketokolamin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Urinalisa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darah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protein,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glukosa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mengisaratkan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disfungsi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danada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DM.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CT Scan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Mengkaji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adanya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tumor cerebral,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encelopati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cs typeface="Cloud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EKG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menunjukan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pola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regangan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dimana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luas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peninggian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gelombang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P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adalah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salah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satu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tanda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dini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penyakit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hipertensi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IUP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mengidentifikasikan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penyebab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hipertensi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seperti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 Batu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perbaikan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Photo dada 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Menunjukan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destruksi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kalsifikasi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pada area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katup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pembesaran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18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9361" y="3149234"/>
            <a:ext cx="11174973" cy="3194657"/>
            <a:chOff x="0" y="0"/>
            <a:chExt cx="19071590" cy="5452110"/>
          </a:xfrm>
        </p:grpSpPr>
        <p:sp>
          <p:nvSpPr>
            <p:cNvPr id="3" name="Freeform 3"/>
            <p:cNvSpPr/>
            <p:nvPr/>
          </p:nvSpPr>
          <p:spPr>
            <a:xfrm>
              <a:off x="44450" y="49530"/>
              <a:ext cx="18981420" cy="5433060"/>
            </a:xfrm>
            <a:custGeom>
              <a:avLst/>
              <a:gdLst/>
              <a:ahLst/>
              <a:cxnLst/>
              <a:rect l="l" t="t" r="r" b="b"/>
              <a:pathLst>
                <a:path w="18981420" h="5433060">
                  <a:moveTo>
                    <a:pt x="7806690" y="12700"/>
                  </a:moveTo>
                  <a:cubicBezTo>
                    <a:pt x="8702040" y="194310"/>
                    <a:pt x="8962390" y="240030"/>
                    <a:pt x="9236710" y="281940"/>
                  </a:cubicBezTo>
                  <a:cubicBezTo>
                    <a:pt x="9537700" y="327660"/>
                    <a:pt x="9878060" y="382270"/>
                    <a:pt x="10185400" y="406400"/>
                  </a:cubicBezTo>
                  <a:cubicBezTo>
                    <a:pt x="10473690" y="429260"/>
                    <a:pt x="10763250" y="411480"/>
                    <a:pt x="11028680" y="429260"/>
                  </a:cubicBezTo>
                  <a:cubicBezTo>
                    <a:pt x="11267440" y="445770"/>
                    <a:pt x="11487150" y="476250"/>
                    <a:pt x="11708130" y="502920"/>
                  </a:cubicBezTo>
                  <a:cubicBezTo>
                    <a:pt x="11916410" y="528320"/>
                    <a:pt x="12067540" y="547370"/>
                    <a:pt x="12319000" y="586740"/>
                  </a:cubicBezTo>
                  <a:cubicBezTo>
                    <a:pt x="12733020" y="652780"/>
                    <a:pt x="13516611" y="814070"/>
                    <a:pt x="13948411" y="881380"/>
                  </a:cubicBezTo>
                  <a:cubicBezTo>
                    <a:pt x="14232891" y="924560"/>
                    <a:pt x="14509750" y="937260"/>
                    <a:pt x="14655800" y="971550"/>
                  </a:cubicBezTo>
                  <a:cubicBezTo>
                    <a:pt x="14724380" y="988060"/>
                    <a:pt x="14756130" y="1000760"/>
                    <a:pt x="14801850" y="1023620"/>
                  </a:cubicBezTo>
                  <a:cubicBezTo>
                    <a:pt x="14847570" y="1046480"/>
                    <a:pt x="14892020" y="1075690"/>
                    <a:pt x="14930120" y="1108710"/>
                  </a:cubicBezTo>
                  <a:cubicBezTo>
                    <a:pt x="14969491" y="1141730"/>
                    <a:pt x="15005050" y="1181100"/>
                    <a:pt x="15035530" y="1223010"/>
                  </a:cubicBezTo>
                  <a:cubicBezTo>
                    <a:pt x="15066011" y="1263650"/>
                    <a:pt x="15091411" y="1310640"/>
                    <a:pt x="15110461" y="1357630"/>
                  </a:cubicBezTo>
                  <a:cubicBezTo>
                    <a:pt x="15129511" y="1405890"/>
                    <a:pt x="15143480" y="1456690"/>
                    <a:pt x="15149830" y="1507490"/>
                  </a:cubicBezTo>
                  <a:cubicBezTo>
                    <a:pt x="15157450" y="1558290"/>
                    <a:pt x="15158720" y="1610360"/>
                    <a:pt x="15153641" y="1661160"/>
                  </a:cubicBezTo>
                  <a:cubicBezTo>
                    <a:pt x="15148561" y="1711960"/>
                    <a:pt x="15137130" y="1764030"/>
                    <a:pt x="15119350" y="1812290"/>
                  </a:cubicBezTo>
                  <a:cubicBezTo>
                    <a:pt x="15102841" y="1860550"/>
                    <a:pt x="15078711" y="1907540"/>
                    <a:pt x="15050770" y="1950720"/>
                  </a:cubicBezTo>
                  <a:cubicBezTo>
                    <a:pt x="15022830" y="1993900"/>
                    <a:pt x="14987270" y="2033270"/>
                    <a:pt x="14950441" y="2068830"/>
                  </a:cubicBezTo>
                  <a:cubicBezTo>
                    <a:pt x="14912341" y="2103120"/>
                    <a:pt x="14869161" y="2133600"/>
                    <a:pt x="14824711" y="2159000"/>
                  </a:cubicBezTo>
                  <a:cubicBezTo>
                    <a:pt x="14780261" y="2183130"/>
                    <a:pt x="14730730" y="2203450"/>
                    <a:pt x="14681200" y="2216150"/>
                  </a:cubicBezTo>
                  <a:cubicBezTo>
                    <a:pt x="14631670" y="2230120"/>
                    <a:pt x="14579600" y="2237740"/>
                    <a:pt x="14528800" y="2237740"/>
                  </a:cubicBezTo>
                  <a:cubicBezTo>
                    <a:pt x="14478000" y="2239010"/>
                    <a:pt x="14444980" y="2218690"/>
                    <a:pt x="14375130" y="2222500"/>
                  </a:cubicBezTo>
                  <a:cubicBezTo>
                    <a:pt x="14215111" y="2232660"/>
                    <a:pt x="13859511" y="2371090"/>
                    <a:pt x="13601700" y="2402840"/>
                  </a:cubicBezTo>
                  <a:cubicBezTo>
                    <a:pt x="13351511" y="2433320"/>
                    <a:pt x="13158470" y="2404110"/>
                    <a:pt x="12851130" y="2413000"/>
                  </a:cubicBezTo>
                  <a:cubicBezTo>
                    <a:pt x="12357100" y="2425700"/>
                    <a:pt x="11422380" y="2473960"/>
                    <a:pt x="10927080" y="2487930"/>
                  </a:cubicBezTo>
                  <a:cubicBezTo>
                    <a:pt x="10615930" y="2496820"/>
                    <a:pt x="10481310" y="2487930"/>
                    <a:pt x="10166350" y="2501900"/>
                  </a:cubicBezTo>
                  <a:cubicBezTo>
                    <a:pt x="9652000" y="2526030"/>
                    <a:pt x="8688070" y="2621280"/>
                    <a:pt x="8134350" y="2649220"/>
                  </a:cubicBezTo>
                  <a:cubicBezTo>
                    <a:pt x="7752080" y="2669540"/>
                    <a:pt x="7581900" y="2670810"/>
                    <a:pt x="7162800" y="2679700"/>
                  </a:cubicBezTo>
                  <a:cubicBezTo>
                    <a:pt x="6394450" y="2694940"/>
                    <a:pt x="4282440" y="2730500"/>
                    <a:pt x="3891280" y="2708910"/>
                  </a:cubicBezTo>
                  <a:cubicBezTo>
                    <a:pt x="3806190" y="2703830"/>
                    <a:pt x="3785870" y="2702560"/>
                    <a:pt x="3736340" y="2689860"/>
                  </a:cubicBezTo>
                  <a:cubicBezTo>
                    <a:pt x="3685540" y="2677160"/>
                    <a:pt x="3634740" y="2658110"/>
                    <a:pt x="3589020" y="2633980"/>
                  </a:cubicBezTo>
                  <a:cubicBezTo>
                    <a:pt x="3542030" y="2609850"/>
                    <a:pt x="3498850" y="2579370"/>
                    <a:pt x="3459480" y="2545080"/>
                  </a:cubicBezTo>
                  <a:cubicBezTo>
                    <a:pt x="3420110" y="2509520"/>
                    <a:pt x="3384550" y="2470150"/>
                    <a:pt x="3355340" y="2426970"/>
                  </a:cubicBezTo>
                  <a:cubicBezTo>
                    <a:pt x="3324860" y="2383790"/>
                    <a:pt x="3300730" y="2336800"/>
                    <a:pt x="3281680" y="2287270"/>
                  </a:cubicBezTo>
                  <a:cubicBezTo>
                    <a:pt x="3263900" y="2239010"/>
                    <a:pt x="3249930" y="2186940"/>
                    <a:pt x="3244850" y="2134870"/>
                  </a:cubicBezTo>
                  <a:cubicBezTo>
                    <a:pt x="3238500" y="2082800"/>
                    <a:pt x="3238500" y="2029460"/>
                    <a:pt x="3244850" y="1977390"/>
                  </a:cubicBezTo>
                  <a:cubicBezTo>
                    <a:pt x="3251200" y="1925320"/>
                    <a:pt x="3263900" y="1873250"/>
                    <a:pt x="3281680" y="1824990"/>
                  </a:cubicBezTo>
                  <a:cubicBezTo>
                    <a:pt x="3300730" y="1776730"/>
                    <a:pt x="3324860" y="1728470"/>
                    <a:pt x="3355340" y="1685290"/>
                  </a:cubicBezTo>
                  <a:cubicBezTo>
                    <a:pt x="3384550" y="1643380"/>
                    <a:pt x="3420110" y="1602740"/>
                    <a:pt x="3459480" y="1568450"/>
                  </a:cubicBezTo>
                  <a:cubicBezTo>
                    <a:pt x="3498850" y="1532890"/>
                    <a:pt x="3542030" y="1502410"/>
                    <a:pt x="3589020" y="1478280"/>
                  </a:cubicBezTo>
                  <a:cubicBezTo>
                    <a:pt x="3634740" y="1454150"/>
                    <a:pt x="3685540" y="1435100"/>
                    <a:pt x="3736340" y="1422400"/>
                  </a:cubicBezTo>
                  <a:cubicBezTo>
                    <a:pt x="3785870" y="1410970"/>
                    <a:pt x="3822700" y="1402080"/>
                    <a:pt x="3891280" y="1403350"/>
                  </a:cubicBezTo>
                  <a:cubicBezTo>
                    <a:pt x="4027170" y="1407160"/>
                    <a:pt x="4288790" y="1451610"/>
                    <a:pt x="4491990" y="1502410"/>
                  </a:cubicBezTo>
                  <a:cubicBezTo>
                    <a:pt x="4711700" y="1558290"/>
                    <a:pt x="4894580" y="1654810"/>
                    <a:pt x="5158740" y="1734820"/>
                  </a:cubicBezTo>
                  <a:cubicBezTo>
                    <a:pt x="5537200" y="1847850"/>
                    <a:pt x="6163310" y="1998980"/>
                    <a:pt x="6551930" y="2091690"/>
                  </a:cubicBezTo>
                  <a:cubicBezTo>
                    <a:pt x="6831330" y="2159000"/>
                    <a:pt x="6991350" y="2193290"/>
                    <a:pt x="7273290" y="2251710"/>
                  </a:cubicBezTo>
                  <a:cubicBezTo>
                    <a:pt x="7665720" y="2332990"/>
                    <a:pt x="8219440" y="2452370"/>
                    <a:pt x="8689340" y="2523490"/>
                  </a:cubicBezTo>
                  <a:cubicBezTo>
                    <a:pt x="9149080" y="2593340"/>
                    <a:pt x="9688830" y="2637790"/>
                    <a:pt x="10059670" y="2674620"/>
                  </a:cubicBezTo>
                  <a:cubicBezTo>
                    <a:pt x="10312400" y="2701290"/>
                    <a:pt x="10436860" y="2715260"/>
                    <a:pt x="10697210" y="2734310"/>
                  </a:cubicBezTo>
                  <a:cubicBezTo>
                    <a:pt x="11109960" y="2763520"/>
                    <a:pt x="11615420" y="2785110"/>
                    <a:pt x="12297410" y="2809240"/>
                  </a:cubicBezTo>
                  <a:cubicBezTo>
                    <a:pt x="13503911" y="2853690"/>
                    <a:pt x="16252189" y="2932430"/>
                    <a:pt x="17313911" y="2938780"/>
                  </a:cubicBezTo>
                  <a:cubicBezTo>
                    <a:pt x="17807939" y="2941320"/>
                    <a:pt x="18209261" y="2913380"/>
                    <a:pt x="18399761" y="2923540"/>
                  </a:cubicBezTo>
                  <a:cubicBezTo>
                    <a:pt x="18468339" y="2927350"/>
                    <a:pt x="18493739" y="2929890"/>
                    <a:pt x="18538189" y="2941320"/>
                  </a:cubicBezTo>
                  <a:cubicBezTo>
                    <a:pt x="18583911" y="2951480"/>
                    <a:pt x="18628361" y="2969260"/>
                    <a:pt x="18669000" y="2990850"/>
                  </a:cubicBezTo>
                  <a:cubicBezTo>
                    <a:pt x="18710911" y="3012440"/>
                    <a:pt x="18750280" y="3039110"/>
                    <a:pt x="18784570" y="3070860"/>
                  </a:cubicBezTo>
                  <a:cubicBezTo>
                    <a:pt x="18818861" y="3101340"/>
                    <a:pt x="18850611" y="3136900"/>
                    <a:pt x="18877280" y="3175000"/>
                  </a:cubicBezTo>
                  <a:cubicBezTo>
                    <a:pt x="18903950" y="3213100"/>
                    <a:pt x="18926811" y="3256280"/>
                    <a:pt x="18942050" y="3299460"/>
                  </a:cubicBezTo>
                  <a:cubicBezTo>
                    <a:pt x="18958561" y="3342640"/>
                    <a:pt x="18969989" y="3389630"/>
                    <a:pt x="18976339" y="3435350"/>
                  </a:cubicBezTo>
                  <a:cubicBezTo>
                    <a:pt x="18981420" y="3481070"/>
                    <a:pt x="18981420" y="3529330"/>
                    <a:pt x="18976339" y="3575050"/>
                  </a:cubicBezTo>
                  <a:cubicBezTo>
                    <a:pt x="18969989" y="3622040"/>
                    <a:pt x="18958561" y="3667760"/>
                    <a:pt x="18942050" y="3710940"/>
                  </a:cubicBezTo>
                  <a:cubicBezTo>
                    <a:pt x="18925539" y="3755390"/>
                    <a:pt x="18903950" y="3797300"/>
                    <a:pt x="18877280" y="3835400"/>
                  </a:cubicBezTo>
                  <a:cubicBezTo>
                    <a:pt x="18850611" y="3873500"/>
                    <a:pt x="18818861" y="3910330"/>
                    <a:pt x="18784570" y="3940810"/>
                  </a:cubicBezTo>
                  <a:cubicBezTo>
                    <a:pt x="18750280" y="3971290"/>
                    <a:pt x="18709639" y="3997960"/>
                    <a:pt x="18669000" y="4019550"/>
                  </a:cubicBezTo>
                  <a:cubicBezTo>
                    <a:pt x="18628361" y="4041140"/>
                    <a:pt x="18582639" y="4058920"/>
                    <a:pt x="18538189" y="4069080"/>
                  </a:cubicBezTo>
                  <a:cubicBezTo>
                    <a:pt x="18492470" y="4080510"/>
                    <a:pt x="18474689" y="4080510"/>
                    <a:pt x="18398489" y="4086860"/>
                  </a:cubicBezTo>
                  <a:cubicBezTo>
                    <a:pt x="18067020" y="4110990"/>
                    <a:pt x="16371570" y="4121150"/>
                    <a:pt x="15711170" y="4151630"/>
                  </a:cubicBezTo>
                  <a:cubicBezTo>
                    <a:pt x="15326361" y="4169410"/>
                    <a:pt x="15102839" y="4196080"/>
                    <a:pt x="14798039" y="4212590"/>
                  </a:cubicBezTo>
                  <a:cubicBezTo>
                    <a:pt x="14489430" y="4230370"/>
                    <a:pt x="14196061" y="4245610"/>
                    <a:pt x="13870939" y="4254500"/>
                  </a:cubicBezTo>
                  <a:cubicBezTo>
                    <a:pt x="13506450" y="4264660"/>
                    <a:pt x="13082270" y="4258310"/>
                    <a:pt x="12712700" y="4265930"/>
                  </a:cubicBezTo>
                  <a:cubicBezTo>
                    <a:pt x="12372340" y="4273550"/>
                    <a:pt x="12221210" y="4288790"/>
                    <a:pt x="11734800" y="4297680"/>
                  </a:cubicBezTo>
                  <a:cubicBezTo>
                    <a:pt x="10303510" y="4323080"/>
                    <a:pt x="5278120" y="4315460"/>
                    <a:pt x="3263900" y="4329430"/>
                  </a:cubicBezTo>
                  <a:cubicBezTo>
                    <a:pt x="2146300" y="4337050"/>
                    <a:pt x="1000760" y="4373880"/>
                    <a:pt x="657860" y="4354830"/>
                  </a:cubicBezTo>
                  <a:cubicBezTo>
                    <a:pt x="574040" y="4349750"/>
                    <a:pt x="552450" y="4347210"/>
                    <a:pt x="501650" y="4335780"/>
                  </a:cubicBezTo>
                  <a:cubicBezTo>
                    <a:pt x="450850" y="4323080"/>
                    <a:pt x="400050" y="4304030"/>
                    <a:pt x="353060" y="4278630"/>
                  </a:cubicBezTo>
                  <a:cubicBezTo>
                    <a:pt x="307340" y="4254500"/>
                    <a:pt x="262890" y="4224020"/>
                    <a:pt x="223520" y="4189730"/>
                  </a:cubicBezTo>
                  <a:cubicBezTo>
                    <a:pt x="184150" y="4154170"/>
                    <a:pt x="148590" y="4113530"/>
                    <a:pt x="118110" y="4071620"/>
                  </a:cubicBezTo>
                  <a:cubicBezTo>
                    <a:pt x="88900" y="4028440"/>
                    <a:pt x="63500" y="3980180"/>
                    <a:pt x="44450" y="3930650"/>
                  </a:cubicBezTo>
                  <a:cubicBezTo>
                    <a:pt x="26670" y="3882390"/>
                    <a:pt x="12700" y="3829050"/>
                    <a:pt x="6350" y="3776980"/>
                  </a:cubicBezTo>
                  <a:cubicBezTo>
                    <a:pt x="0" y="3724910"/>
                    <a:pt x="0" y="3671570"/>
                    <a:pt x="6350" y="3619500"/>
                  </a:cubicBezTo>
                  <a:cubicBezTo>
                    <a:pt x="12700" y="3567430"/>
                    <a:pt x="26670" y="3515360"/>
                    <a:pt x="44450" y="3465830"/>
                  </a:cubicBezTo>
                  <a:cubicBezTo>
                    <a:pt x="63500" y="3416300"/>
                    <a:pt x="88900" y="3369310"/>
                    <a:pt x="118110" y="3326130"/>
                  </a:cubicBezTo>
                  <a:cubicBezTo>
                    <a:pt x="148590" y="3282950"/>
                    <a:pt x="184150" y="3242310"/>
                    <a:pt x="223520" y="3208020"/>
                  </a:cubicBezTo>
                  <a:cubicBezTo>
                    <a:pt x="262890" y="3172460"/>
                    <a:pt x="307340" y="3141980"/>
                    <a:pt x="353060" y="3117850"/>
                  </a:cubicBezTo>
                  <a:cubicBezTo>
                    <a:pt x="400050" y="3093720"/>
                    <a:pt x="450850" y="3074670"/>
                    <a:pt x="501650" y="3061970"/>
                  </a:cubicBezTo>
                  <a:cubicBezTo>
                    <a:pt x="552450" y="3049270"/>
                    <a:pt x="588010" y="3037840"/>
                    <a:pt x="657860" y="3042920"/>
                  </a:cubicBezTo>
                  <a:cubicBezTo>
                    <a:pt x="801370" y="3053080"/>
                    <a:pt x="1055370" y="3157220"/>
                    <a:pt x="1309370" y="3218180"/>
                  </a:cubicBezTo>
                  <a:cubicBezTo>
                    <a:pt x="1664970" y="3303270"/>
                    <a:pt x="2108200" y="3403600"/>
                    <a:pt x="2594610" y="3488690"/>
                  </a:cubicBezTo>
                  <a:cubicBezTo>
                    <a:pt x="3227070" y="3599180"/>
                    <a:pt x="4034790" y="3716020"/>
                    <a:pt x="4791710" y="3794760"/>
                  </a:cubicBezTo>
                  <a:cubicBezTo>
                    <a:pt x="5594350" y="3877310"/>
                    <a:pt x="6673850" y="3916680"/>
                    <a:pt x="7280910" y="3963670"/>
                  </a:cubicBezTo>
                  <a:cubicBezTo>
                    <a:pt x="7631430" y="3990340"/>
                    <a:pt x="7848600" y="4019550"/>
                    <a:pt x="8107680" y="4034790"/>
                  </a:cubicBezTo>
                  <a:cubicBezTo>
                    <a:pt x="8338820" y="4047490"/>
                    <a:pt x="8458200" y="4047490"/>
                    <a:pt x="8761730" y="4051300"/>
                  </a:cubicBezTo>
                  <a:cubicBezTo>
                    <a:pt x="9457690" y="4058920"/>
                    <a:pt x="11569700" y="4155440"/>
                    <a:pt x="12200890" y="4041140"/>
                  </a:cubicBezTo>
                  <a:cubicBezTo>
                    <a:pt x="12452350" y="3996690"/>
                    <a:pt x="12575540" y="3879850"/>
                    <a:pt x="12711430" y="3853180"/>
                  </a:cubicBezTo>
                  <a:cubicBezTo>
                    <a:pt x="12796520" y="3836670"/>
                    <a:pt x="12854940" y="3836670"/>
                    <a:pt x="12926060" y="3845560"/>
                  </a:cubicBezTo>
                  <a:cubicBezTo>
                    <a:pt x="12995911" y="3854450"/>
                    <a:pt x="13067030" y="3876040"/>
                    <a:pt x="13130530" y="3907790"/>
                  </a:cubicBezTo>
                  <a:cubicBezTo>
                    <a:pt x="13194030" y="3938270"/>
                    <a:pt x="13256261" y="3981450"/>
                    <a:pt x="13305789" y="4030980"/>
                  </a:cubicBezTo>
                  <a:cubicBezTo>
                    <a:pt x="13356589" y="4080510"/>
                    <a:pt x="13401039" y="4141470"/>
                    <a:pt x="13432789" y="4204970"/>
                  </a:cubicBezTo>
                  <a:cubicBezTo>
                    <a:pt x="13464539" y="4268470"/>
                    <a:pt x="13486130" y="4339590"/>
                    <a:pt x="13496289" y="4409440"/>
                  </a:cubicBezTo>
                  <a:cubicBezTo>
                    <a:pt x="13506450" y="4479290"/>
                    <a:pt x="13505180" y="4554220"/>
                    <a:pt x="13492480" y="4624070"/>
                  </a:cubicBezTo>
                  <a:cubicBezTo>
                    <a:pt x="13479780" y="4693920"/>
                    <a:pt x="13454380" y="4763770"/>
                    <a:pt x="13420089" y="4826000"/>
                  </a:cubicBezTo>
                  <a:cubicBezTo>
                    <a:pt x="13385800" y="4886960"/>
                    <a:pt x="13338811" y="4946650"/>
                    <a:pt x="13286739" y="4993640"/>
                  </a:cubicBezTo>
                  <a:cubicBezTo>
                    <a:pt x="13233400" y="5041900"/>
                    <a:pt x="13171170" y="5082540"/>
                    <a:pt x="13106400" y="5110480"/>
                  </a:cubicBezTo>
                  <a:cubicBezTo>
                    <a:pt x="13041630" y="5138420"/>
                    <a:pt x="12969239" y="5157470"/>
                    <a:pt x="12898120" y="5163820"/>
                  </a:cubicBezTo>
                  <a:cubicBezTo>
                    <a:pt x="12828270" y="5170170"/>
                    <a:pt x="12753340" y="5163820"/>
                    <a:pt x="12684760" y="5147310"/>
                  </a:cubicBezTo>
                  <a:cubicBezTo>
                    <a:pt x="12616180" y="5130800"/>
                    <a:pt x="12546330" y="5101590"/>
                    <a:pt x="12486640" y="5064760"/>
                  </a:cubicBezTo>
                  <a:cubicBezTo>
                    <a:pt x="12426950" y="5026660"/>
                    <a:pt x="12371070" y="4977130"/>
                    <a:pt x="12326620" y="4922520"/>
                  </a:cubicBezTo>
                  <a:cubicBezTo>
                    <a:pt x="12282170" y="4867910"/>
                    <a:pt x="12244070" y="4801870"/>
                    <a:pt x="12219940" y="4735830"/>
                  </a:cubicBezTo>
                  <a:cubicBezTo>
                    <a:pt x="12194540" y="4669790"/>
                    <a:pt x="12180570" y="4596130"/>
                    <a:pt x="12178030" y="4526280"/>
                  </a:cubicBezTo>
                  <a:cubicBezTo>
                    <a:pt x="12175490" y="4455160"/>
                    <a:pt x="12184380" y="4380230"/>
                    <a:pt x="12204700" y="4312920"/>
                  </a:cubicBezTo>
                  <a:cubicBezTo>
                    <a:pt x="12225020" y="4245610"/>
                    <a:pt x="12258040" y="4178300"/>
                    <a:pt x="12299950" y="4119880"/>
                  </a:cubicBezTo>
                  <a:cubicBezTo>
                    <a:pt x="12340590" y="4062730"/>
                    <a:pt x="12392660" y="4009390"/>
                    <a:pt x="12449810" y="3967480"/>
                  </a:cubicBezTo>
                  <a:cubicBezTo>
                    <a:pt x="12506960" y="3925570"/>
                    <a:pt x="12574270" y="3892550"/>
                    <a:pt x="12641580" y="3870960"/>
                  </a:cubicBezTo>
                  <a:cubicBezTo>
                    <a:pt x="12708890" y="3849370"/>
                    <a:pt x="12783820" y="3839210"/>
                    <a:pt x="12853670" y="3840480"/>
                  </a:cubicBezTo>
                  <a:cubicBezTo>
                    <a:pt x="12924790" y="3841750"/>
                    <a:pt x="12998450" y="3855720"/>
                    <a:pt x="13064489" y="3879850"/>
                  </a:cubicBezTo>
                  <a:cubicBezTo>
                    <a:pt x="13131800" y="3903980"/>
                    <a:pt x="13196570" y="3940810"/>
                    <a:pt x="13252450" y="3983990"/>
                  </a:cubicBezTo>
                  <a:cubicBezTo>
                    <a:pt x="13307061" y="4028440"/>
                    <a:pt x="13357861" y="4083050"/>
                    <a:pt x="13395961" y="4142740"/>
                  </a:cubicBezTo>
                  <a:cubicBezTo>
                    <a:pt x="13435330" y="4202430"/>
                    <a:pt x="13464539" y="4271010"/>
                    <a:pt x="13482320" y="4339590"/>
                  </a:cubicBezTo>
                  <a:cubicBezTo>
                    <a:pt x="13500100" y="4408170"/>
                    <a:pt x="13506450" y="4483100"/>
                    <a:pt x="13501370" y="4552950"/>
                  </a:cubicBezTo>
                  <a:cubicBezTo>
                    <a:pt x="13496289" y="4622800"/>
                    <a:pt x="13478511" y="4696460"/>
                    <a:pt x="13450570" y="4761230"/>
                  </a:cubicBezTo>
                  <a:cubicBezTo>
                    <a:pt x="13423900" y="4826000"/>
                    <a:pt x="13383261" y="4890770"/>
                    <a:pt x="13336270" y="4942840"/>
                  </a:cubicBezTo>
                  <a:cubicBezTo>
                    <a:pt x="13289280" y="4996180"/>
                    <a:pt x="13237211" y="5038090"/>
                    <a:pt x="13169900" y="5078730"/>
                  </a:cubicBezTo>
                  <a:cubicBezTo>
                    <a:pt x="13088620" y="5126990"/>
                    <a:pt x="12994639" y="5163820"/>
                    <a:pt x="12873990" y="5201920"/>
                  </a:cubicBezTo>
                  <a:cubicBezTo>
                    <a:pt x="12697460" y="5257800"/>
                    <a:pt x="12522200" y="5317490"/>
                    <a:pt x="12203430" y="5351780"/>
                  </a:cubicBezTo>
                  <a:cubicBezTo>
                    <a:pt x="11447780" y="5433060"/>
                    <a:pt x="9325610" y="5370830"/>
                    <a:pt x="8331200" y="5326380"/>
                  </a:cubicBezTo>
                  <a:cubicBezTo>
                    <a:pt x="7706360" y="5298440"/>
                    <a:pt x="7338060" y="5232400"/>
                    <a:pt x="6807200" y="5199380"/>
                  </a:cubicBezTo>
                  <a:cubicBezTo>
                    <a:pt x="6226810" y="5162550"/>
                    <a:pt x="5447030" y="5160010"/>
                    <a:pt x="4980940" y="5123180"/>
                  </a:cubicBezTo>
                  <a:cubicBezTo>
                    <a:pt x="4690110" y="5099050"/>
                    <a:pt x="4511040" y="5069840"/>
                    <a:pt x="4276090" y="5036820"/>
                  </a:cubicBezTo>
                  <a:cubicBezTo>
                    <a:pt x="4038600" y="5005070"/>
                    <a:pt x="3815080" y="4960620"/>
                    <a:pt x="3564890" y="4928870"/>
                  </a:cubicBezTo>
                  <a:cubicBezTo>
                    <a:pt x="3286760" y="4893310"/>
                    <a:pt x="2957830" y="4881880"/>
                    <a:pt x="2679700" y="4841240"/>
                  </a:cubicBezTo>
                  <a:cubicBezTo>
                    <a:pt x="2432050" y="4805680"/>
                    <a:pt x="2205990" y="4753610"/>
                    <a:pt x="1977390" y="4706620"/>
                  </a:cubicBezTo>
                  <a:cubicBezTo>
                    <a:pt x="1758950" y="4660900"/>
                    <a:pt x="1554480" y="4624070"/>
                    <a:pt x="1339850" y="4566920"/>
                  </a:cubicBezTo>
                  <a:cubicBezTo>
                    <a:pt x="1115060" y="4507230"/>
                    <a:pt x="806450" y="4386580"/>
                    <a:pt x="657860" y="4354830"/>
                  </a:cubicBezTo>
                  <a:cubicBezTo>
                    <a:pt x="588010" y="4339590"/>
                    <a:pt x="552450" y="4347210"/>
                    <a:pt x="501650" y="4335780"/>
                  </a:cubicBezTo>
                  <a:cubicBezTo>
                    <a:pt x="450850" y="4323080"/>
                    <a:pt x="400050" y="4304030"/>
                    <a:pt x="353060" y="4279900"/>
                  </a:cubicBezTo>
                  <a:cubicBezTo>
                    <a:pt x="307340" y="4254500"/>
                    <a:pt x="262890" y="4224020"/>
                    <a:pt x="223520" y="4189730"/>
                  </a:cubicBezTo>
                  <a:cubicBezTo>
                    <a:pt x="184150" y="4154170"/>
                    <a:pt x="148590" y="4113530"/>
                    <a:pt x="118110" y="4071620"/>
                  </a:cubicBezTo>
                  <a:cubicBezTo>
                    <a:pt x="88900" y="4028440"/>
                    <a:pt x="63500" y="3980180"/>
                    <a:pt x="44450" y="3930650"/>
                  </a:cubicBezTo>
                  <a:cubicBezTo>
                    <a:pt x="26670" y="3882390"/>
                    <a:pt x="12700" y="3829050"/>
                    <a:pt x="6350" y="3776980"/>
                  </a:cubicBezTo>
                  <a:cubicBezTo>
                    <a:pt x="0" y="3726180"/>
                    <a:pt x="0" y="3671570"/>
                    <a:pt x="6350" y="3619500"/>
                  </a:cubicBezTo>
                  <a:cubicBezTo>
                    <a:pt x="12700" y="3567430"/>
                    <a:pt x="26670" y="3515360"/>
                    <a:pt x="44450" y="3465830"/>
                  </a:cubicBezTo>
                  <a:cubicBezTo>
                    <a:pt x="63500" y="3417570"/>
                    <a:pt x="88900" y="3369310"/>
                    <a:pt x="118110" y="3326130"/>
                  </a:cubicBezTo>
                  <a:cubicBezTo>
                    <a:pt x="148590" y="3282950"/>
                    <a:pt x="184150" y="3242310"/>
                    <a:pt x="223520" y="3208020"/>
                  </a:cubicBezTo>
                  <a:cubicBezTo>
                    <a:pt x="262890" y="3172460"/>
                    <a:pt x="307340" y="3141980"/>
                    <a:pt x="353060" y="3117850"/>
                  </a:cubicBezTo>
                  <a:cubicBezTo>
                    <a:pt x="400050" y="3093720"/>
                    <a:pt x="450850" y="3074670"/>
                    <a:pt x="501650" y="3061970"/>
                  </a:cubicBezTo>
                  <a:cubicBezTo>
                    <a:pt x="552450" y="3049270"/>
                    <a:pt x="571500" y="3046730"/>
                    <a:pt x="657860" y="3042920"/>
                  </a:cubicBezTo>
                  <a:cubicBezTo>
                    <a:pt x="1052830" y="3020060"/>
                    <a:pt x="2641600" y="3064510"/>
                    <a:pt x="3980180" y="3070860"/>
                  </a:cubicBezTo>
                  <a:cubicBezTo>
                    <a:pt x="6021070" y="3082290"/>
                    <a:pt x="9946640" y="3103880"/>
                    <a:pt x="11711940" y="3086100"/>
                  </a:cubicBezTo>
                  <a:cubicBezTo>
                    <a:pt x="12631420" y="3077210"/>
                    <a:pt x="13254989" y="3058160"/>
                    <a:pt x="13809980" y="3042920"/>
                  </a:cubicBezTo>
                  <a:cubicBezTo>
                    <a:pt x="14175739" y="3031490"/>
                    <a:pt x="14411961" y="3023870"/>
                    <a:pt x="14718030" y="3009900"/>
                  </a:cubicBezTo>
                  <a:cubicBezTo>
                    <a:pt x="15031720" y="2995930"/>
                    <a:pt x="15345411" y="2969260"/>
                    <a:pt x="15666720" y="2955290"/>
                  </a:cubicBezTo>
                  <a:cubicBezTo>
                    <a:pt x="16000730" y="2941320"/>
                    <a:pt x="16341089" y="2936240"/>
                    <a:pt x="16683989" y="2928620"/>
                  </a:cubicBezTo>
                  <a:cubicBezTo>
                    <a:pt x="17034509" y="2921000"/>
                    <a:pt x="17434559" y="2909570"/>
                    <a:pt x="17745709" y="2910840"/>
                  </a:cubicBezTo>
                  <a:cubicBezTo>
                    <a:pt x="17990820" y="2910840"/>
                    <a:pt x="18261330" y="2914650"/>
                    <a:pt x="18399759" y="2923540"/>
                  </a:cubicBezTo>
                  <a:cubicBezTo>
                    <a:pt x="18463259" y="2928620"/>
                    <a:pt x="18493739" y="2929890"/>
                    <a:pt x="18538189" y="2941320"/>
                  </a:cubicBezTo>
                  <a:cubicBezTo>
                    <a:pt x="18583909" y="2951480"/>
                    <a:pt x="18628359" y="2969260"/>
                    <a:pt x="18669000" y="2990850"/>
                  </a:cubicBezTo>
                  <a:cubicBezTo>
                    <a:pt x="18710909" y="3012440"/>
                    <a:pt x="18750280" y="3039110"/>
                    <a:pt x="18784570" y="3070860"/>
                  </a:cubicBezTo>
                  <a:cubicBezTo>
                    <a:pt x="18818859" y="3101340"/>
                    <a:pt x="18850609" y="3136900"/>
                    <a:pt x="18877280" y="3175000"/>
                  </a:cubicBezTo>
                  <a:cubicBezTo>
                    <a:pt x="18903950" y="3213100"/>
                    <a:pt x="18926809" y="3256280"/>
                    <a:pt x="18942050" y="3299460"/>
                  </a:cubicBezTo>
                  <a:cubicBezTo>
                    <a:pt x="18958559" y="3342640"/>
                    <a:pt x="18969989" y="3389630"/>
                    <a:pt x="18976339" y="3435350"/>
                  </a:cubicBezTo>
                  <a:cubicBezTo>
                    <a:pt x="18981420" y="3481070"/>
                    <a:pt x="18981420" y="3529330"/>
                    <a:pt x="18976339" y="3575050"/>
                  </a:cubicBezTo>
                  <a:cubicBezTo>
                    <a:pt x="18969989" y="3622040"/>
                    <a:pt x="18958559" y="3667760"/>
                    <a:pt x="18942050" y="3710940"/>
                  </a:cubicBezTo>
                  <a:cubicBezTo>
                    <a:pt x="18925539" y="3755390"/>
                    <a:pt x="18903950" y="3797300"/>
                    <a:pt x="18877280" y="3835400"/>
                  </a:cubicBezTo>
                  <a:cubicBezTo>
                    <a:pt x="18850609" y="3873500"/>
                    <a:pt x="18818859" y="3909060"/>
                    <a:pt x="18784570" y="3940810"/>
                  </a:cubicBezTo>
                  <a:cubicBezTo>
                    <a:pt x="18750280" y="3971290"/>
                    <a:pt x="18709639" y="3997960"/>
                    <a:pt x="18669000" y="4019550"/>
                  </a:cubicBezTo>
                  <a:cubicBezTo>
                    <a:pt x="18628359" y="4041140"/>
                    <a:pt x="18582639" y="4058920"/>
                    <a:pt x="18538189" y="4069080"/>
                  </a:cubicBezTo>
                  <a:cubicBezTo>
                    <a:pt x="18492470" y="4080510"/>
                    <a:pt x="18467070" y="4083050"/>
                    <a:pt x="18398489" y="4086860"/>
                  </a:cubicBezTo>
                  <a:cubicBezTo>
                    <a:pt x="18207989" y="4097020"/>
                    <a:pt x="17762220" y="4069080"/>
                    <a:pt x="17313909" y="4070350"/>
                  </a:cubicBezTo>
                  <a:cubicBezTo>
                    <a:pt x="16583659" y="4074160"/>
                    <a:pt x="15286989" y="4137660"/>
                    <a:pt x="14434820" y="4142740"/>
                  </a:cubicBezTo>
                  <a:cubicBezTo>
                    <a:pt x="13752830" y="4146550"/>
                    <a:pt x="13061950" y="4128770"/>
                    <a:pt x="12594590" y="4114800"/>
                  </a:cubicBezTo>
                  <a:cubicBezTo>
                    <a:pt x="12307570" y="4107180"/>
                    <a:pt x="12146280" y="4093210"/>
                    <a:pt x="11897360" y="4085590"/>
                  </a:cubicBezTo>
                  <a:cubicBezTo>
                    <a:pt x="11612880" y="4076700"/>
                    <a:pt x="11347450" y="4090670"/>
                    <a:pt x="10979150" y="4069080"/>
                  </a:cubicBezTo>
                  <a:cubicBezTo>
                    <a:pt x="10419080" y="4038600"/>
                    <a:pt x="9392920" y="3931920"/>
                    <a:pt x="8862060" y="3869690"/>
                  </a:cubicBezTo>
                  <a:cubicBezTo>
                    <a:pt x="8540750" y="3832860"/>
                    <a:pt x="8351520" y="3804920"/>
                    <a:pt x="8091170" y="3763010"/>
                  </a:cubicBezTo>
                  <a:cubicBezTo>
                    <a:pt x="7823200" y="3718560"/>
                    <a:pt x="7583170" y="3672840"/>
                    <a:pt x="7275830" y="3609340"/>
                  </a:cubicBezTo>
                  <a:cubicBezTo>
                    <a:pt x="6871970" y="3525520"/>
                    <a:pt x="6264910" y="3388360"/>
                    <a:pt x="5880100" y="3295650"/>
                  </a:cubicBezTo>
                  <a:cubicBezTo>
                    <a:pt x="5608320" y="3230880"/>
                    <a:pt x="5452110" y="3194050"/>
                    <a:pt x="5186680" y="3117850"/>
                  </a:cubicBezTo>
                  <a:cubicBezTo>
                    <a:pt x="4819650" y="3013710"/>
                    <a:pt x="4116070" y="2757170"/>
                    <a:pt x="3891280" y="2708910"/>
                  </a:cubicBezTo>
                  <a:cubicBezTo>
                    <a:pt x="3816350" y="2692400"/>
                    <a:pt x="3785870" y="2702560"/>
                    <a:pt x="3736340" y="2689860"/>
                  </a:cubicBezTo>
                  <a:cubicBezTo>
                    <a:pt x="3685540" y="2677160"/>
                    <a:pt x="3634740" y="2658110"/>
                    <a:pt x="3589020" y="2633980"/>
                  </a:cubicBezTo>
                  <a:cubicBezTo>
                    <a:pt x="3542030" y="2609850"/>
                    <a:pt x="3498850" y="2579370"/>
                    <a:pt x="3459480" y="2545080"/>
                  </a:cubicBezTo>
                  <a:cubicBezTo>
                    <a:pt x="3420110" y="2509520"/>
                    <a:pt x="3384550" y="2470150"/>
                    <a:pt x="3355340" y="2426970"/>
                  </a:cubicBezTo>
                  <a:cubicBezTo>
                    <a:pt x="3324860" y="2383790"/>
                    <a:pt x="3300730" y="2336800"/>
                    <a:pt x="3281680" y="2287270"/>
                  </a:cubicBezTo>
                  <a:cubicBezTo>
                    <a:pt x="3263900" y="2239010"/>
                    <a:pt x="3251200" y="2186940"/>
                    <a:pt x="3244850" y="2134870"/>
                  </a:cubicBezTo>
                  <a:cubicBezTo>
                    <a:pt x="3238500" y="2082800"/>
                    <a:pt x="3238500" y="2029460"/>
                    <a:pt x="3244850" y="1977390"/>
                  </a:cubicBezTo>
                  <a:cubicBezTo>
                    <a:pt x="3249930" y="1926590"/>
                    <a:pt x="3263900" y="1873250"/>
                    <a:pt x="3281680" y="1824990"/>
                  </a:cubicBezTo>
                  <a:cubicBezTo>
                    <a:pt x="3300730" y="1776730"/>
                    <a:pt x="3324860" y="1728470"/>
                    <a:pt x="3355340" y="1685290"/>
                  </a:cubicBezTo>
                  <a:cubicBezTo>
                    <a:pt x="3384550" y="1643380"/>
                    <a:pt x="3420110" y="1602740"/>
                    <a:pt x="3459480" y="1568450"/>
                  </a:cubicBezTo>
                  <a:cubicBezTo>
                    <a:pt x="3498850" y="1534160"/>
                    <a:pt x="3542030" y="1502410"/>
                    <a:pt x="3589020" y="1478280"/>
                  </a:cubicBezTo>
                  <a:cubicBezTo>
                    <a:pt x="3634740" y="1454150"/>
                    <a:pt x="3685540" y="1435100"/>
                    <a:pt x="3736340" y="1422400"/>
                  </a:cubicBezTo>
                  <a:cubicBezTo>
                    <a:pt x="3785870" y="1410970"/>
                    <a:pt x="3808730" y="1408430"/>
                    <a:pt x="3891280" y="1403350"/>
                  </a:cubicBezTo>
                  <a:cubicBezTo>
                    <a:pt x="4215130" y="1385570"/>
                    <a:pt x="5669280" y="1424940"/>
                    <a:pt x="6266180" y="1424940"/>
                  </a:cubicBezTo>
                  <a:cubicBezTo>
                    <a:pt x="6628130" y="1424940"/>
                    <a:pt x="6844030" y="1424940"/>
                    <a:pt x="7137400" y="1418590"/>
                  </a:cubicBezTo>
                  <a:cubicBezTo>
                    <a:pt x="7434580" y="1412240"/>
                    <a:pt x="7687310" y="1409700"/>
                    <a:pt x="8037830" y="1386840"/>
                  </a:cubicBezTo>
                  <a:cubicBezTo>
                    <a:pt x="8529320" y="1355090"/>
                    <a:pt x="9358630" y="1242060"/>
                    <a:pt x="9809480" y="1219200"/>
                  </a:cubicBezTo>
                  <a:cubicBezTo>
                    <a:pt x="10086340" y="1205230"/>
                    <a:pt x="10182860" y="1221740"/>
                    <a:pt x="10482580" y="1215390"/>
                  </a:cubicBezTo>
                  <a:cubicBezTo>
                    <a:pt x="11083290" y="1202690"/>
                    <a:pt x="12569190" y="1143000"/>
                    <a:pt x="13190220" y="1113790"/>
                  </a:cubicBezTo>
                  <a:cubicBezTo>
                    <a:pt x="13517880" y="1098550"/>
                    <a:pt x="13691870" y="1093470"/>
                    <a:pt x="13938250" y="1069340"/>
                  </a:cubicBezTo>
                  <a:cubicBezTo>
                    <a:pt x="14180820" y="1046480"/>
                    <a:pt x="14508480" y="956310"/>
                    <a:pt x="14655800" y="971550"/>
                  </a:cubicBezTo>
                  <a:cubicBezTo>
                    <a:pt x="14724380" y="979170"/>
                    <a:pt x="14756130" y="1000760"/>
                    <a:pt x="14801850" y="1023620"/>
                  </a:cubicBezTo>
                  <a:cubicBezTo>
                    <a:pt x="14847570" y="1046480"/>
                    <a:pt x="14892020" y="1075690"/>
                    <a:pt x="14930120" y="1108710"/>
                  </a:cubicBezTo>
                  <a:cubicBezTo>
                    <a:pt x="14969489" y="1141730"/>
                    <a:pt x="15005050" y="1181100"/>
                    <a:pt x="15035530" y="1223010"/>
                  </a:cubicBezTo>
                  <a:cubicBezTo>
                    <a:pt x="15066011" y="1263650"/>
                    <a:pt x="15091411" y="1310640"/>
                    <a:pt x="15110461" y="1357630"/>
                  </a:cubicBezTo>
                  <a:cubicBezTo>
                    <a:pt x="15129511" y="1404620"/>
                    <a:pt x="15143480" y="1456690"/>
                    <a:pt x="15149830" y="1507490"/>
                  </a:cubicBezTo>
                  <a:cubicBezTo>
                    <a:pt x="15157450" y="1558290"/>
                    <a:pt x="15158720" y="1610360"/>
                    <a:pt x="15153639" y="1661160"/>
                  </a:cubicBezTo>
                  <a:cubicBezTo>
                    <a:pt x="15148561" y="1711960"/>
                    <a:pt x="15137130" y="1764030"/>
                    <a:pt x="15119350" y="1812290"/>
                  </a:cubicBezTo>
                  <a:cubicBezTo>
                    <a:pt x="15102839" y="1860550"/>
                    <a:pt x="15078711" y="1907540"/>
                    <a:pt x="15050770" y="1950720"/>
                  </a:cubicBezTo>
                  <a:cubicBezTo>
                    <a:pt x="15022830" y="1993900"/>
                    <a:pt x="14988539" y="2033270"/>
                    <a:pt x="14950439" y="2068830"/>
                  </a:cubicBezTo>
                  <a:cubicBezTo>
                    <a:pt x="14912339" y="2103120"/>
                    <a:pt x="14869161" y="2133600"/>
                    <a:pt x="14824711" y="2159000"/>
                  </a:cubicBezTo>
                  <a:cubicBezTo>
                    <a:pt x="14780261" y="2183130"/>
                    <a:pt x="14730730" y="2203450"/>
                    <a:pt x="14681200" y="2216150"/>
                  </a:cubicBezTo>
                  <a:cubicBezTo>
                    <a:pt x="14631670" y="2230120"/>
                    <a:pt x="14579600" y="2237740"/>
                    <a:pt x="14528800" y="2237740"/>
                  </a:cubicBezTo>
                  <a:cubicBezTo>
                    <a:pt x="14478000" y="2239010"/>
                    <a:pt x="14456411" y="2233930"/>
                    <a:pt x="14375130" y="2222500"/>
                  </a:cubicBezTo>
                  <a:cubicBezTo>
                    <a:pt x="14039850" y="2178050"/>
                    <a:pt x="12435840" y="1883410"/>
                    <a:pt x="11822430" y="1790700"/>
                  </a:cubicBezTo>
                  <a:cubicBezTo>
                    <a:pt x="11478260" y="1737360"/>
                    <a:pt x="11266170" y="1701800"/>
                    <a:pt x="11014710" y="1680210"/>
                  </a:cubicBezTo>
                  <a:cubicBezTo>
                    <a:pt x="10793730" y="1662430"/>
                    <a:pt x="10610850" y="1675130"/>
                    <a:pt x="10393680" y="1659890"/>
                  </a:cubicBezTo>
                  <a:cubicBezTo>
                    <a:pt x="10153650" y="1642110"/>
                    <a:pt x="9874250" y="1607820"/>
                    <a:pt x="9632950" y="1576070"/>
                  </a:cubicBezTo>
                  <a:cubicBezTo>
                    <a:pt x="9415780" y="1545590"/>
                    <a:pt x="9262110" y="1520190"/>
                    <a:pt x="9013190" y="1475740"/>
                  </a:cubicBezTo>
                  <a:cubicBezTo>
                    <a:pt x="8632190" y="1409700"/>
                    <a:pt x="7796530" y="1259840"/>
                    <a:pt x="7569200" y="1201420"/>
                  </a:cubicBezTo>
                  <a:cubicBezTo>
                    <a:pt x="7498080" y="1183640"/>
                    <a:pt x="7473950" y="1176020"/>
                    <a:pt x="7430770" y="1155700"/>
                  </a:cubicBezTo>
                  <a:cubicBezTo>
                    <a:pt x="7386320" y="1135380"/>
                    <a:pt x="7344410" y="1108710"/>
                    <a:pt x="7306310" y="1078230"/>
                  </a:cubicBezTo>
                  <a:cubicBezTo>
                    <a:pt x="7269480" y="1047750"/>
                    <a:pt x="7233920" y="1012190"/>
                    <a:pt x="7204710" y="972820"/>
                  </a:cubicBezTo>
                  <a:cubicBezTo>
                    <a:pt x="7175500" y="934720"/>
                    <a:pt x="7151370" y="891540"/>
                    <a:pt x="7131050" y="847090"/>
                  </a:cubicBezTo>
                  <a:cubicBezTo>
                    <a:pt x="7112000" y="802640"/>
                    <a:pt x="7098030" y="754380"/>
                    <a:pt x="7090410" y="707390"/>
                  </a:cubicBezTo>
                  <a:cubicBezTo>
                    <a:pt x="7082790" y="659130"/>
                    <a:pt x="7080250" y="609600"/>
                    <a:pt x="7084060" y="561340"/>
                  </a:cubicBezTo>
                  <a:cubicBezTo>
                    <a:pt x="7087870" y="513080"/>
                    <a:pt x="7098030" y="463550"/>
                    <a:pt x="7112000" y="417830"/>
                  </a:cubicBezTo>
                  <a:cubicBezTo>
                    <a:pt x="7127240" y="372110"/>
                    <a:pt x="7148830" y="326390"/>
                    <a:pt x="7174230" y="285750"/>
                  </a:cubicBezTo>
                  <a:cubicBezTo>
                    <a:pt x="7200900" y="243840"/>
                    <a:pt x="7231380" y="205740"/>
                    <a:pt x="7266940" y="171450"/>
                  </a:cubicBezTo>
                  <a:cubicBezTo>
                    <a:pt x="7301230" y="138430"/>
                    <a:pt x="7341870" y="107950"/>
                    <a:pt x="7383780" y="83820"/>
                  </a:cubicBezTo>
                  <a:cubicBezTo>
                    <a:pt x="7424420" y="59690"/>
                    <a:pt x="7471410" y="39370"/>
                    <a:pt x="7517130" y="25400"/>
                  </a:cubicBezTo>
                  <a:cubicBezTo>
                    <a:pt x="7564120" y="12700"/>
                    <a:pt x="7613650" y="3810"/>
                    <a:pt x="7661910" y="1270"/>
                  </a:cubicBezTo>
                  <a:cubicBezTo>
                    <a:pt x="7710170" y="0"/>
                    <a:pt x="7806690" y="12700"/>
                    <a:pt x="780669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 rot="-733412">
            <a:off x="-459109" y="5026675"/>
            <a:ext cx="3419968" cy="3185901"/>
          </a:xfrm>
          <a:custGeom>
            <a:avLst/>
            <a:gdLst/>
            <a:ahLst/>
            <a:cxnLst/>
            <a:rect l="l" t="t" r="r" b="b"/>
            <a:pathLst>
              <a:path w="3419968" h="3185901">
                <a:moveTo>
                  <a:pt x="0" y="0"/>
                </a:moveTo>
                <a:lnTo>
                  <a:pt x="3419968" y="0"/>
                </a:lnTo>
                <a:lnTo>
                  <a:pt x="3419968" y="3185901"/>
                </a:lnTo>
                <a:lnTo>
                  <a:pt x="0" y="3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87429">
            <a:off x="15766243" y="1294891"/>
            <a:ext cx="3008094" cy="4114800"/>
          </a:xfrm>
          <a:custGeom>
            <a:avLst/>
            <a:gdLst/>
            <a:ahLst/>
            <a:cxnLst/>
            <a:rect l="l" t="t" r="r" b="b"/>
            <a:pathLst>
              <a:path w="3008094" h="4114800">
                <a:moveTo>
                  <a:pt x="0" y="0"/>
                </a:moveTo>
                <a:lnTo>
                  <a:pt x="3008095" y="0"/>
                </a:lnTo>
                <a:lnTo>
                  <a:pt x="30080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940074">
            <a:off x="1683118" y="2465731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39257">
            <a:off x="16663379" y="6919250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0"/>
                </a:lnTo>
                <a:lnTo>
                  <a:pt x="0" y="1738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6400" y="673411"/>
            <a:ext cx="11049000" cy="395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7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G) DIAGNOSA YANG SERING MUNCUL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35344" y="1335787"/>
            <a:ext cx="12204655" cy="2576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1.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Resiko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tinggi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terhadap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penurunan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curah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jantung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b/d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peningkatan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afterload,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vasokontriksi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hiipertrofi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/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rigiditas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ventrikuler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iskemia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miokard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	2. Nyeri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akut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berhubungan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agen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cedera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misalnya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biologis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zat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kimia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fisik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psikologis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</a:t>
            </a:r>
          </a:p>
          <a:p>
            <a:pPr marL="40005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3.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Ketidakseimbangan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nutrisi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kurang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kebutuhan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tubuh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berhubungan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ketidakmampuan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pemasukan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mencerna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makanan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06867" y="5805502"/>
            <a:ext cx="10766062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Diagnosa</a:t>
            </a:r>
            <a:r>
              <a:rPr lang="en-US" sz="2400" b="1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b="1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Keperawatan</a:t>
            </a:r>
            <a:r>
              <a:rPr lang="en-US" sz="2400" b="1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1. :</a:t>
            </a:r>
          </a:p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Resiko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terhadap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penurunan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curah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berhubungan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afterload,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vasokonstriksi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iskemia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miokard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hipertropi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ventricular.</a:t>
            </a:r>
          </a:p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Tujuan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: Afterload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meningkat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terjadi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vasokonstriksi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terjadi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iskemia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miokard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Kriteria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Hasil :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berpartisifasi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menurunkan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/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bebankerja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mempertahankan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TD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rentang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individu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diterima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memperlihatkan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norma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frekuensi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stabil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rentang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normal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pasien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70796" y="4430139"/>
            <a:ext cx="13717614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9"/>
              </a:lnSpc>
            </a:pPr>
            <a:r>
              <a:rPr lang="en-US" sz="28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H) INTERVENSI KEPERAWATAN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434334" y="4815533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741721" y="-1130561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9361" y="3149234"/>
            <a:ext cx="11174973" cy="3194657"/>
            <a:chOff x="0" y="0"/>
            <a:chExt cx="19071590" cy="5452110"/>
          </a:xfrm>
        </p:grpSpPr>
        <p:sp>
          <p:nvSpPr>
            <p:cNvPr id="3" name="Freeform 3"/>
            <p:cNvSpPr/>
            <p:nvPr/>
          </p:nvSpPr>
          <p:spPr>
            <a:xfrm>
              <a:off x="44450" y="49530"/>
              <a:ext cx="18981420" cy="5433060"/>
            </a:xfrm>
            <a:custGeom>
              <a:avLst/>
              <a:gdLst/>
              <a:ahLst/>
              <a:cxnLst/>
              <a:rect l="l" t="t" r="r" b="b"/>
              <a:pathLst>
                <a:path w="18981420" h="5433060">
                  <a:moveTo>
                    <a:pt x="7806690" y="12700"/>
                  </a:moveTo>
                  <a:cubicBezTo>
                    <a:pt x="8702040" y="194310"/>
                    <a:pt x="8962390" y="240030"/>
                    <a:pt x="9236710" y="281940"/>
                  </a:cubicBezTo>
                  <a:cubicBezTo>
                    <a:pt x="9537700" y="327660"/>
                    <a:pt x="9878060" y="382270"/>
                    <a:pt x="10185400" y="406400"/>
                  </a:cubicBezTo>
                  <a:cubicBezTo>
                    <a:pt x="10473690" y="429260"/>
                    <a:pt x="10763250" y="411480"/>
                    <a:pt x="11028680" y="429260"/>
                  </a:cubicBezTo>
                  <a:cubicBezTo>
                    <a:pt x="11267440" y="445770"/>
                    <a:pt x="11487150" y="476250"/>
                    <a:pt x="11708130" y="502920"/>
                  </a:cubicBezTo>
                  <a:cubicBezTo>
                    <a:pt x="11916410" y="528320"/>
                    <a:pt x="12067540" y="547370"/>
                    <a:pt x="12319000" y="586740"/>
                  </a:cubicBezTo>
                  <a:cubicBezTo>
                    <a:pt x="12733020" y="652780"/>
                    <a:pt x="13516611" y="814070"/>
                    <a:pt x="13948411" y="881380"/>
                  </a:cubicBezTo>
                  <a:cubicBezTo>
                    <a:pt x="14232891" y="924560"/>
                    <a:pt x="14509750" y="937260"/>
                    <a:pt x="14655800" y="971550"/>
                  </a:cubicBezTo>
                  <a:cubicBezTo>
                    <a:pt x="14724380" y="988060"/>
                    <a:pt x="14756130" y="1000760"/>
                    <a:pt x="14801850" y="1023620"/>
                  </a:cubicBezTo>
                  <a:cubicBezTo>
                    <a:pt x="14847570" y="1046480"/>
                    <a:pt x="14892020" y="1075690"/>
                    <a:pt x="14930120" y="1108710"/>
                  </a:cubicBezTo>
                  <a:cubicBezTo>
                    <a:pt x="14969491" y="1141730"/>
                    <a:pt x="15005050" y="1181100"/>
                    <a:pt x="15035530" y="1223010"/>
                  </a:cubicBezTo>
                  <a:cubicBezTo>
                    <a:pt x="15066011" y="1263650"/>
                    <a:pt x="15091411" y="1310640"/>
                    <a:pt x="15110461" y="1357630"/>
                  </a:cubicBezTo>
                  <a:cubicBezTo>
                    <a:pt x="15129511" y="1405890"/>
                    <a:pt x="15143480" y="1456690"/>
                    <a:pt x="15149830" y="1507490"/>
                  </a:cubicBezTo>
                  <a:cubicBezTo>
                    <a:pt x="15157450" y="1558290"/>
                    <a:pt x="15158720" y="1610360"/>
                    <a:pt x="15153641" y="1661160"/>
                  </a:cubicBezTo>
                  <a:cubicBezTo>
                    <a:pt x="15148561" y="1711960"/>
                    <a:pt x="15137130" y="1764030"/>
                    <a:pt x="15119350" y="1812290"/>
                  </a:cubicBezTo>
                  <a:cubicBezTo>
                    <a:pt x="15102841" y="1860550"/>
                    <a:pt x="15078711" y="1907540"/>
                    <a:pt x="15050770" y="1950720"/>
                  </a:cubicBezTo>
                  <a:cubicBezTo>
                    <a:pt x="15022830" y="1993900"/>
                    <a:pt x="14987270" y="2033270"/>
                    <a:pt x="14950441" y="2068830"/>
                  </a:cubicBezTo>
                  <a:cubicBezTo>
                    <a:pt x="14912341" y="2103120"/>
                    <a:pt x="14869161" y="2133600"/>
                    <a:pt x="14824711" y="2159000"/>
                  </a:cubicBezTo>
                  <a:cubicBezTo>
                    <a:pt x="14780261" y="2183130"/>
                    <a:pt x="14730730" y="2203450"/>
                    <a:pt x="14681200" y="2216150"/>
                  </a:cubicBezTo>
                  <a:cubicBezTo>
                    <a:pt x="14631670" y="2230120"/>
                    <a:pt x="14579600" y="2237740"/>
                    <a:pt x="14528800" y="2237740"/>
                  </a:cubicBezTo>
                  <a:cubicBezTo>
                    <a:pt x="14478000" y="2239010"/>
                    <a:pt x="14444980" y="2218690"/>
                    <a:pt x="14375130" y="2222500"/>
                  </a:cubicBezTo>
                  <a:cubicBezTo>
                    <a:pt x="14215111" y="2232660"/>
                    <a:pt x="13859511" y="2371090"/>
                    <a:pt x="13601700" y="2402840"/>
                  </a:cubicBezTo>
                  <a:cubicBezTo>
                    <a:pt x="13351511" y="2433320"/>
                    <a:pt x="13158470" y="2404110"/>
                    <a:pt x="12851130" y="2413000"/>
                  </a:cubicBezTo>
                  <a:cubicBezTo>
                    <a:pt x="12357100" y="2425700"/>
                    <a:pt x="11422380" y="2473960"/>
                    <a:pt x="10927080" y="2487930"/>
                  </a:cubicBezTo>
                  <a:cubicBezTo>
                    <a:pt x="10615930" y="2496820"/>
                    <a:pt x="10481310" y="2487930"/>
                    <a:pt x="10166350" y="2501900"/>
                  </a:cubicBezTo>
                  <a:cubicBezTo>
                    <a:pt x="9652000" y="2526030"/>
                    <a:pt x="8688070" y="2621280"/>
                    <a:pt x="8134350" y="2649220"/>
                  </a:cubicBezTo>
                  <a:cubicBezTo>
                    <a:pt x="7752080" y="2669540"/>
                    <a:pt x="7581900" y="2670810"/>
                    <a:pt x="7162800" y="2679700"/>
                  </a:cubicBezTo>
                  <a:cubicBezTo>
                    <a:pt x="6394450" y="2694940"/>
                    <a:pt x="4282440" y="2730500"/>
                    <a:pt x="3891280" y="2708910"/>
                  </a:cubicBezTo>
                  <a:cubicBezTo>
                    <a:pt x="3806190" y="2703830"/>
                    <a:pt x="3785870" y="2702560"/>
                    <a:pt x="3736340" y="2689860"/>
                  </a:cubicBezTo>
                  <a:cubicBezTo>
                    <a:pt x="3685540" y="2677160"/>
                    <a:pt x="3634740" y="2658110"/>
                    <a:pt x="3589020" y="2633980"/>
                  </a:cubicBezTo>
                  <a:cubicBezTo>
                    <a:pt x="3542030" y="2609850"/>
                    <a:pt x="3498850" y="2579370"/>
                    <a:pt x="3459480" y="2545080"/>
                  </a:cubicBezTo>
                  <a:cubicBezTo>
                    <a:pt x="3420110" y="2509520"/>
                    <a:pt x="3384550" y="2470150"/>
                    <a:pt x="3355340" y="2426970"/>
                  </a:cubicBezTo>
                  <a:cubicBezTo>
                    <a:pt x="3324860" y="2383790"/>
                    <a:pt x="3300730" y="2336800"/>
                    <a:pt x="3281680" y="2287270"/>
                  </a:cubicBezTo>
                  <a:cubicBezTo>
                    <a:pt x="3263900" y="2239010"/>
                    <a:pt x="3249930" y="2186940"/>
                    <a:pt x="3244850" y="2134870"/>
                  </a:cubicBezTo>
                  <a:cubicBezTo>
                    <a:pt x="3238500" y="2082800"/>
                    <a:pt x="3238500" y="2029460"/>
                    <a:pt x="3244850" y="1977390"/>
                  </a:cubicBezTo>
                  <a:cubicBezTo>
                    <a:pt x="3251200" y="1925320"/>
                    <a:pt x="3263900" y="1873250"/>
                    <a:pt x="3281680" y="1824990"/>
                  </a:cubicBezTo>
                  <a:cubicBezTo>
                    <a:pt x="3300730" y="1776730"/>
                    <a:pt x="3324860" y="1728470"/>
                    <a:pt x="3355340" y="1685290"/>
                  </a:cubicBezTo>
                  <a:cubicBezTo>
                    <a:pt x="3384550" y="1643380"/>
                    <a:pt x="3420110" y="1602740"/>
                    <a:pt x="3459480" y="1568450"/>
                  </a:cubicBezTo>
                  <a:cubicBezTo>
                    <a:pt x="3498850" y="1532890"/>
                    <a:pt x="3542030" y="1502410"/>
                    <a:pt x="3589020" y="1478280"/>
                  </a:cubicBezTo>
                  <a:cubicBezTo>
                    <a:pt x="3634740" y="1454150"/>
                    <a:pt x="3685540" y="1435100"/>
                    <a:pt x="3736340" y="1422400"/>
                  </a:cubicBezTo>
                  <a:cubicBezTo>
                    <a:pt x="3785870" y="1410970"/>
                    <a:pt x="3822700" y="1402080"/>
                    <a:pt x="3891280" y="1403350"/>
                  </a:cubicBezTo>
                  <a:cubicBezTo>
                    <a:pt x="4027170" y="1407160"/>
                    <a:pt x="4288790" y="1451610"/>
                    <a:pt x="4491990" y="1502410"/>
                  </a:cubicBezTo>
                  <a:cubicBezTo>
                    <a:pt x="4711700" y="1558290"/>
                    <a:pt x="4894580" y="1654810"/>
                    <a:pt x="5158740" y="1734820"/>
                  </a:cubicBezTo>
                  <a:cubicBezTo>
                    <a:pt x="5537200" y="1847850"/>
                    <a:pt x="6163310" y="1998980"/>
                    <a:pt x="6551930" y="2091690"/>
                  </a:cubicBezTo>
                  <a:cubicBezTo>
                    <a:pt x="6831330" y="2159000"/>
                    <a:pt x="6991350" y="2193290"/>
                    <a:pt x="7273290" y="2251710"/>
                  </a:cubicBezTo>
                  <a:cubicBezTo>
                    <a:pt x="7665720" y="2332990"/>
                    <a:pt x="8219440" y="2452370"/>
                    <a:pt x="8689340" y="2523490"/>
                  </a:cubicBezTo>
                  <a:cubicBezTo>
                    <a:pt x="9149080" y="2593340"/>
                    <a:pt x="9688830" y="2637790"/>
                    <a:pt x="10059670" y="2674620"/>
                  </a:cubicBezTo>
                  <a:cubicBezTo>
                    <a:pt x="10312400" y="2701290"/>
                    <a:pt x="10436860" y="2715260"/>
                    <a:pt x="10697210" y="2734310"/>
                  </a:cubicBezTo>
                  <a:cubicBezTo>
                    <a:pt x="11109960" y="2763520"/>
                    <a:pt x="11615420" y="2785110"/>
                    <a:pt x="12297410" y="2809240"/>
                  </a:cubicBezTo>
                  <a:cubicBezTo>
                    <a:pt x="13503911" y="2853690"/>
                    <a:pt x="16252189" y="2932430"/>
                    <a:pt x="17313911" y="2938780"/>
                  </a:cubicBezTo>
                  <a:cubicBezTo>
                    <a:pt x="17807939" y="2941320"/>
                    <a:pt x="18209261" y="2913380"/>
                    <a:pt x="18399761" y="2923540"/>
                  </a:cubicBezTo>
                  <a:cubicBezTo>
                    <a:pt x="18468339" y="2927350"/>
                    <a:pt x="18493739" y="2929890"/>
                    <a:pt x="18538189" y="2941320"/>
                  </a:cubicBezTo>
                  <a:cubicBezTo>
                    <a:pt x="18583911" y="2951480"/>
                    <a:pt x="18628361" y="2969260"/>
                    <a:pt x="18669000" y="2990850"/>
                  </a:cubicBezTo>
                  <a:cubicBezTo>
                    <a:pt x="18710911" y="3012440"/>
                    <a:pt x="18750280" y="3039110"/>
                    <a:pt x="18784570" y="3070860"/>
                  </a:cubicBezTo>
                  <a:cubicBezTo>
                    <a:pt x="18818861" y="3101340"/>
                    <a:pt x="18850611" y="3136900"/>
                    <a:pt x="18877280" y="3175000"/>
                  </a:cubicBezTo>
                  <a:cubicBezTo>
                    <a:pt x="18903950" y="3213100"/>
                    <a:pt x="18926811" y="3256280"/>
                    <a:pt x="18942050" y="3299460"/>
                  </a:cubicBezTo>
                  <a:cubicBezTo>
                    <a:pt x="18958561" y="3342640"/>
                    <a:pt x="18969989" y="3389630"/>
                    <a:pt x="18976339" y="3435350"/>
                  </a:cubicBezTo>
                  <a:cubicBezTo>
                    <a:pt x="18981420" y="3481070"/>
                    <a:pt x="18981420" y="3529330"/>
                    <a:pt x="18976339" y="3575050"/>
                  </a:cubicBezTo>
                  <a:cubicBezTo>
                    <a:pt x="18969989" y="3622040"/>
                    <a:pt x="18958561" y="3667760"/>
                    <a:pt x="18942050" y="3710940"/>
                  </a:cubicBezTo>
                  <a:cubicBezTo>
                    <a:pt x="18925539" y="3755390"/>
                    <a:pt x="18903950" y="3797300"/>
                    <a:pt x="18877280" y="3835400"/>
                  </a:cubicBezTo>
                  <a:cubicBezTo>
                    <a:pt x="18850611" y="3873500"/>
                    <a:pt x="18818861" y="3910330"/>
                    <a:pt x="18784570" y="3940810"/>
                  </a:cubicBezTo>
                  <a:cubicBezTo>
                    <a:pt x="18750280" y="3971290"/>
                    <a:pt x="18709639" y="3997960"/>
                    <a:pt x="18669000" y="4019550"/>
                  </a:cubicBezTo>
                  <a:cubicBezTo>
                    <a:pt x="18628361" y="4041140"/>
                    <a:pt x="18582639" y="4058920"/>
                    <a:pt x="18538189" y="4069080"/>
                  </a:cubicBezTo>
                  <a:cubicBezTo>
                    <a:pt x="18492470" y="4080510"/>
                    <a:pt x="18474689" y="4080510"/>
                    <a:pt x="18398489" y="4086860"/>
                  </a:cubicBezTo>
                  <a:cubicBezTo>
                    <a:pt x="18067020" y="4110990"/>
                    <a:pt x="16371570" y="4121150"/>
                    <a:pt x="15711170" y="4151630"/>
                  </a:cubicBezTo>
                  <a:cubicBezTo>
                    <a:pt x="15326361" y="4169410"/>
                    <a:pt x="15102839" y="4196080"/>
                    <a:pt x="14798039" y="4212590"/>
                  </a:cubicBezTo>
                  <a:cubicBezTo>
                    <a:pt x="14489430" y="4230370"/>
                    <a:pt x="14196061" y="4245610"/>
                    <a:pt x="13870939" y="4254500"/>
                  </a:cubicBezTo>
                  <a:cubicBezTo>
                    <a:pt x="13506450" y="4264660"/>
                    <a:pt x="13082270" y="4258310"/>
                    <a:pt x="12712700" y="4265930"/>
                  </a:cubicBezTo>
                  <a:cubicBezTo>
                    <a:pt x="12372340" y="4273550"/>
                    <a:pt x="12221210" y="4288790"/>
                    <a:pt x="11734800" y="4297680"/>
                  </a:cubicBezTo>
                  <a:cubicBezTo>
                    <a:pt x="10303510" y="4323080"/>
                    <a:pt x="5278120" y="4315460"/>
                    <a:pt x="3263900" y="4329430"/>
                  </a:cubicBezTo>
                  <a:cubicBezTo>
                    <a:pt x="2146300" y="4337050"/>
                    <a:pt x="1000760" y="4373880"/>
                    <a:pt x="657860" y="4354830"/>
                  </a:cubicBezTo>
                  <a:cubicBezTo>
                    <a:pt x="574040" y="4349750"/>
                    <a:pt x="552450" y="4347210"/>
                    <a:pt x="501650" y="4335780"/>
                  </a:cubicBezTo>
                  <a:cubicBezTo>
                    <a:pt x="450850" y="4323080"/>
                    <a:pt x="400050" y="4304030"/>
                    <a:pt x="353060" y="4278630"/>
                  </a:cubicBezTo>
                  <a:cubicBezTo>
                    <a:pt x="307340" y="4254500"/>
                    <a:pt x="262890" y="4224020"/>
                    <a:pt x="223520" y="4189730"/>
                  </a:cubicBezTo>
                  <a:cubicBezTo>
                    <a:pt x="184150" y="4154170"/>
                    <a:pt x="148590" y="4113530"/>
                    <a:pt x="118110" y="4071620"/>
                  </a:cubicBezTo>
                  <a:cubicBezTo>
                    <a:pt x="88900" y="4028440"/>
                    <a:pt x="63500" y="3980180"/>
                    <a:pt x="44450" y="3930650"/>
                  </a:cubicBezTo>
                  <a:cubicBezTo>
                    <a:pt x="26670" y="3882390"/>
                    <a:pt x="12700" y="3829050"/>
                    <a:pt x="6350" y="3776980"/>
                  </a:cubicBezTo>
                  <a:cubicBezTo>
                    <a:pt x="0" y="3724910"/>
                    <a:pt x="0" y="3671570"/>
                    <a:pt x="6350" y="3619500"/>
                  </a:cubicBezTo>
                  <a:cubicBezTo>
                    <a:pt x="12700" y="3567430"/>
                    <a:pt x="26670" y="3515360"/>
                    <a:pt x="44450" y="3465830"/>
                  </a:cubicBezTo>
                  <a:cubicBezTo>
                    <a:pt x="63500" y="3416300"/>
                    <a:pt x="88900" y="3369310"/>
                    <a:pt x="118110" y="3326130"/>
                  </a:cubicBezTo>
                  <a:cubicBezTo>
                    <a:pt x="148590" y="3282950"/>
                    <a:pt x="184150" y="3242310"/>
                    <a:pt x="223520" y="3208020"/>
                  </a:cubicBezTo>
                  <a:cubicBezTo>
                    <a:pt x="262890" y="3172460"/>
                    <a:pt x="307340" y="3141980"/>
                    <a:pt x="353060" y="3117850"/>
                  </a:cubicBezTo>
                  <a:cubicBezTo>
                    <a:pt x="400050" y="3093720"/>
                    <a:pt x="450850" y="3074670"/>
                    <a:pt x="501650" y="3061970"/>
                  </a:cubicBezTo>
                  <a:cubicBezTo>
                    <a:pt x="552450" y="3049270"/>
                    <a:pt x="588010" y="3037840"/>
                    <a:pt x="657860" y="3042920"/>
                  </a:cubicBezTo>
                  <a:cubicBezTo>
                    <a:pt x="801370" y="3053080"/>
                    <a:pt x="1055370" y="3157220"/>
                    <a:pt x="1309370" y="3218180"/>
                  </a:cubicBezTo>
                  <a:cubicBezTo>
                    <a:pt x="1664970" y="3303270"/>
                    <a:pt x="2108200" y="3403600"/>
                    <a:pt x="2594610" y="3488690"/>
                  </a:cubicBezTo>
                  <a:cubicBezTo>
                    <a:pt x="3227070" y="3599180"/>
                    <a:pt x="4034790" y="3716020"/>
                    <a:pt x="4791710" y="3794760"/>
                  </a:cubicBezTo>
                  <a:cubicBezTo>
                    <a:pt x="5594350" y="3877310"/>
                    <a:pt x="6673850" y="3916680"/>
                    <a:pt x="7280910" y="3963670"/>
                  </a:cubicBezTo>
                  <a:cubicBezTo>
                    <a:pt x="7631430" y="3990340"/>
                    <a:pt x="7848600" y="4019550"/>
                    <a:pt x="8107680" y="4034790"/>
                  </a:cubicBezTo>
                  <a:cubicBezTo>
                    <a:pt x="8338820" y="4047490"/>
                    <a:pt x="8458200" y="4047490"/>
                    <a:pt x="8761730" y="4051300"/>
                  </a:cubicBezTo>
                  <a:cubicBezTo>
                    <a:pt x="9457690" y="4058920"/>
                    <a:pt x="11569700" y="4155440"/>
                    <a:pt x="12200890" y="4041140"/>
                  </a:cubicBezTo>
                  <a:cubicBezTo>
                    <a:pt x="12452350" y="3996690"/>
                    <a:pt x="12575540" y="3879850"/>
                    <a:pt x="12711430" y="3853180"/>
                  </a:cubicBezTo>
                  <a:cubicBezTo>
                    <a:pt x="12796520" y="3836670"/>
                    <a:pt x="12854940" y="3836670"/>
                    <a:pt x="12926060" y="3845560"/>
                  </a:cubicBezTo>
                  <a:cubicBezTo>
                    <a:pt x="12995911" y="3854450"/>
                    <a:pt x="13067030" y="3876040"/>
                    <a:pt x="13130530" y="3907790"/>
                  </a:cubicBezTo>
                  <a:cubicBezTo>
                    <a:pt x="13194030" y="3938270"/>
                    <a:pt x="13256261" y="3981450"/>
                    <a:pt x="13305789" y="4030980"/>
                  </a:cubicBezTo>
                  <a:cubicBezTo>
                    <a:pt x="13356589" y="4080510"/>
                    <a:pt x="13401039" y="4141470"/>
                    <a:pt x="13432789" y="4204970"/>
                  </a:cubicBezTo>
                  <a:cubicBezTo>
                    <a:pt x="13464539" y="4268470"/>
                    <a:pt x="13486130" y="4339590"/>
                    <a:pt x="13496289" y="4409440"/>
                  </a:cubicBezTo>
                  <a:cubicBezTo>
                    <a:pt x="13506450" y="4479290"/>
                    <a:pt x="13505180" y="4554220"/>
                    <a:pt x="13492480" y="4624070"/>
                  </a:cubicBezTo>
                  <a:cubicBezTo>
                    <a:pt x="13479780" y="4693920"/>
                    <a:pt x="13454380" y="4763770"/>
                    <a:pt x="13420089" y="4826000"/>
                  </a:cubicBezTo>
                  <a:cubicBezTo>
                    <a:pt x="13385800" y="4886960"/>
                    <a:pt x="13338811" y="4946650"/>
                    <a:pt x="13286739" y="4993640"/>
                  </a:cubicBezTo>
                  <a:cubicBezTo>
                    <a:pt x="13233400" y="5041900"/>
                    <a:pt x="13171170" y="5082540"/>
                    <a:pt x="13106400" y="5110480"/>
                  </a:cubicBezTo>
                  <a:cubicBezTo>
                    <a:pt x="13041630" y="5138420"/>
                    <a:pt x="12969239" y="5157470"/>
                    <a:pt x="12898120" y="5163820"/>
                  </a:cubicBezTo>
                  <a:cubicBezTo>
                    <a:pt x="12828270" y="5170170"/>
                    <a:pt x="12753340" y="5163820"/>
                    <a:pt x="12684760" y="5147310"/>
                  </a:cubicBezTo>
                  <a:cubicBezTo>
                    <a:pt x="12616180" y="5130800"/>
                    <a:pt x="12546330" y="5101590"/>
                    <a:pt x="12486640" y="5064760"/>
                  </a:cubicBezTo>
                  <a:cubicBezTo>
                    <a:pt x="12426950" y="5026660"/>
                    <a:pt x="12371070" y="4977130"/>
                    <a:pt x="12326620" y="4922520"/>
                  </a:cubicBezTo>
                  <a:cubicBezTo>
                    <a:pt x="12282170" y="4867910"/>
                    <a:pt x="12244070" y="4801870"/>
                    <a:pt x="12219940" y="4735830"/>
                  </a:cubicBezTo>
                  <a:cubicBezTo>
                    <a:pt x="12194540" y="4669790"/>
                    <a:pt x="12180570" y="4596130"/>
                    <a:pt x="12178030" y="4526280"/>
                  </a:cubicBezTo>
                  <a:cubicBezTo>
                    <a:pt x="12175490" y="4455160"/>
                    <a:pt x="12184380" y="4380230"/>
                    <a:pt x="12204700" y="4312920"/>
                  </a:cubicBezTo>
                  <a:cubicBezTo>
                    <a:pt x="12225020" y="4245610"/>
                    <a:pt x="12258040" y="4178300"/>
                    <a:pt x="12299950" y="4119880"/>
                  </a:cubicBezTo>
                  <a:cubicBezTo>
                    <a:pt x="12340590" y="4062730"/>
                    <a:pt x="12392660" y="4009390"/>
                    <a:pt x="12449810" y="3967480"/>
                  </a:cubicBezTo>
                  <a:cubicBezTo>
                    <a:pt x="12506960" y="3925570"/>
                    <a:pt x="12574270" y="3892550"/>
                    <a:pt x="12641580" y="3870960"/>
                  </a:cubicBezTo>
                  <a:cubicBezTo>
                    <a:pt x="12708890" y="3849370"/>
                    <a:pt x="12783820" y="3839210"/>
                    <a:pt x="12853670" y="3840480"/>
                  </a:cubicBezTo>
                  <a:cubicBezTo>
                    <a:pt x="12924790" y="3841750"/>
                    <a:pt x="12998450" y="3855720"/>
                    <a:pt x="13064489" y="3879850"/>
                  </a:cubicBezTo>
                  <a:cubicBezTo>
                    <a:pt x="13131800" y="3903980"/>
                    <a:pt x="13196570" y="3940810"/>
                    <a:pt x="13252450" y="3983990"/>
                  </a:cubicBezTo>
                  <a:cubicBezTo>
                    <a:pt x="13307061" y="4028440"/>
                    <a:pt x="13357861" y="4083050"/>
                    <a:pt x="13395961" y="4142740"/>
                  </a:cubicBezTo>
                  <a:cubicBezTo>
                    <a:pt x="13435330" y="4202430"/>
                    <a:pt x="13464539" y="4271010"/>
                    <a:pt x="13482320" y="4339590"/>
                  </a:cubicBezTo>
                  <a:cubicBezTo>
                    <a:pt x="13500100" y="4408170"/>
                    <a:pt x="13506450" y="4483100"/>
                    <a:pt x="13501370" y="4552950"/>
                  </a:cubicBezTo>
                  <a:cubicBezTo>
                    <a:pt x="13496289" y="4622800"/>
                    <a:pt x="13478511" y="4696460"/>
                    <a:pt x="13450570" y="4761230"/>
                  </a:cubicBezTo>
                  <a:cubicBezTo>
                    <a:pt x="13423900" y="4826000"/>
                    <a:pt x="13383261" y="4890770"/>
                    <a:pt x="13336270" y="4942840"/>
                  </a:cubicBezTo>
                  <a:cubicBezTo>
                    <a:pt x="13289280" y="4996180"/>
                    <a:pt x="13237211" y="5038090"/>
                    <a:pt x="13169900" y="5078730"/>
                  </a:cubicBezTo>
                  <a:cubicBezTo>
                    <a:pt x="13088620" y="5126990"/>
                    <a:pt x="12994639" y="5163820"/>
                    <a:pt x="12873990" y="5201920"/>
                  </a:cubicBezTo>
                  <a:cubicBezTo>
                    <a:pt x="12697460" y="5257800"/>
                    <a:pt x="12522200" y="5317490"/>
                    <a:pt x="12203430" y="5351780"/>
                  </a:cubicBezTo>
                  <a:cubicBezTo>
                    <a:pt x="11447780" y="5433060"/>
                    <a:pt x="9325610" y="5370830"/>
                    <a:pt x="8331200" y="5326380"/>
                  </a:cubicBezTo>
                  <a:cubicBezTo>
                    <a:pt x="7706360" y="5298440"/>
                    <a:pt x="7338060" y="5232400"/>
                    <a:pt x="6807200" y="5199380"/>
                  </a:cubicBezTo>
                  <a:cubicBezTo>
                    <a:pt x="6226810" y="5162550"/>
                    <a:pt x="5447030" y="5160010"/>
                    <a:pt x="4980940" y="5123180"/>
                  </a:cubicBezTo>
                  <a:cubicBezTo>
                    <a:pt x="4690110" y="5099050"/>
                    <a:pt x="4511040" y="5069840"/>
                    <a:pt x="4276090" y="5036820"/>
                  </a:cubicBezTo>
                  <a:cubicBezTo>
                    <a:pt x="4038600" y="5005070"/>
                    <a:pt x="3815080" y="4960620"/>
                    <a:pt x="3564890" y="4928870"/>
                  </a:cubicBezTo>
                  <a:cubicBezTo>
                    <a:pt x="3286760" y="4893310"/>
                    <a:pt x="2957830" y="4881880"/>
                    <a:pt x="2679700" y="4841240"/>
                  </a:cubicBezTo>
                  <a:cubicBezTo>
                    <a:pt x="2432050" y="4805680"/>
                    <a:pt x="2205990" y="4753610"/>
                    <a:pt x="1977390" y="4706620"/>
                  </a:cubicBezTo>
                  <a:cubicBezTo>
                    <a:pt x="1758950" y="4660900"/>
                    <a:pt x="1554480" y="4624070"/>
                    <a:pt x="1339850" y="4566920"/>
                  </a:cubicBezTo>
                  <a:cubicBezTo>
                    <a:pt x="1115060" y="4507230"/>
                    <a:pt x="806450" y="4386580"/>
                    <a:pt x="657860" y="4354830"/>
                  </a:cubicBezTo>
                  <a:cubicBezTo>
                    <a:pt x="588010" y="4339590"/>
                    <a:pt x="552450" y="4347210"/>
                    <a:pt x="501650" y="4335780"/>
                  </a:cubicBezTo>
                  <a:cubicBezTo>
                    <a:pt x="450850" y="4323080"/>
                    <a:pt x="400050" y="4304030"/>
                    <a:pt x="353060" y="4279900"/>
                  </a:cubicBezTo>
                  <a:cubicBezTo>
                    <a:pt x="307340" y="4254500"/>
                    <a:pt x="262890" y="4224020"/>
                    <a:pt x="223520" y="4189730"/>
                  </a:cubicBezTo>
                  <a:cubicBezTo>
                    <a:pt x="184150" y="4154170"/>
                    <a:pt x="148590" y="4113530"/>
                    <a:pt x="118110" y="4071620"/>
                  </a:cubicBezTo>
                  <a:cubicBezTo>
                    <a:pt x="88900" y="4028440"/>
                    <a:pt x="63500" y="3980180"/>
                    <a:pt x="44450" y="3930650"/>
                  </a:cubicBezTo>
                  <a:cubicBezTo>
                    <a:pt x="26670" y="3882390"/>
                    <a:pt x="12700" y="3829050"/>
                    <a:pt x="6350" y="3776980"/>
                  </a:cubicBezTo>
                  <a:cubicBezTo>
                    <a:pt x="0" y="3726180"/>
                    <a:pt x="0" y="3671570"/>
                    <a:pt x="6350" y="3619500"/>
                  </a:cubicBezTo>
                  <a:cubicBezTo>
                    <a:pt x="12700" y="3567430"/>
                    <a:pt x="26670" y="3515360"/>
                    <a:pt x="44450" y="3465830"/>
                  </a:cubicBezTo>
                  <a:cubicBezTo>
                    <a:pt x="63500" y="3417570"/>
                    <a:pt x="88900" y="3369310"/>
                    <a:pt x="118110" y="3326130"/>
                  </a:cubicBezTo>
                  <a:cubicBezTo>
                    <a:pt x="148590" y="3282950"/>
                    <a:pt x="184150" y="3242310"/>
                    <a:pt x="223520" y="3208020"/>
                  </a:cubicBezTo>
                  <a:cubicBezTo>
                    <a:pt x="262890" y="3172460"/>
                    <a:pt x="307340" y="3141980"/>
                    <a:pt x="353060" y="3117850"/>
                  </a:cubicBezTo>
                  <a:cubicBezTo>
                    <a:pt x="400050" y="3093720"/>
                    <a:pt x="450850" y="3074670"/>
                    <a:pt x="501650" y="3061970"/>
                  </a:cubicBezTo>
                  <a:cubicBezTo>
                    <a:pt x="552450" y="3049270"/>
                    <a:pt x="571500" y="3046730"/>
                    <a:pt x="657860" y="3042920"/>
                  </a:cubicBezTo>
                  <a:cubicBezTo>
                    <a:pt x="1052830" y="3020060"/>
                    <a:pt x="2641600" y="3064510"/>
                    <a:pt x="3980180" y="3070860"/>
                  </a:cubicBezTo>
                  <a:cubicBezTo>
                    <a:pt x="6021070" y="3082290"/>
                    <a:pt x="9946640" y="3103880"/>
                    <a:pt x="11711940" y="3086100"/>
                  </a:cubicBezTo>
                  <a:cubicBezTo>
                    <a:pt x="12631420" y="3077210"/>
                    <a:pt x="13254989" y="3058160"/>
                    <a:pt x="13809980" y="3042920"/>
                  </a:cubicBezTo>
                  <a:cubicBezTo>
                    <a:pt x="14175739" y="3031490"/>
                    <a:pt x="14411961" y="3023870"/>
                    <a:pt x="14718030" y="3009900"/>
                  </a:cubicBezTo>
                  <a:cubicBezTo>
                    <a:pt x="15031720" y="2995930"/>
                    <a:pt x="15345411" y="2969260"/>
                    <a:pt x="15666720" y="2955290"/>
                  </a:cubicBezTo>
                  <a:cubicBezTo>
                    <a:pt x="16000730" y="2941320"/>
                    <a:pt x="16341089" y="2936240"/>
                    <a:pt x="16683989" y="2928620"/>
                  </a:cubicBezTo>
                  <a:cubicBezTo>
                    <a:pt x="17034509" y="2921000"/>
                    <a:pt x="17434559" y="2909570"/>
                    <a:pt x="17745709" y="2910840"/>
                  </a:cubicBezTo>
                  <a:cubicBezTo>
                    <a:pt x="17990820" y="2910840"/>
                    <a:pt x="18261330" y="2914650"/>
                    <a:pt x="18399759" y="2923540"/>
                  </a:cubicBezTo>
                  <a:cubicBezTo>
                    <a:pt x="18463259" y="2928620"/>
                    <a:pt x="18493739" y="2929890"/>
                    <a:pt x="18538189" y="2941320"/>
                  </a:cubicBezTo>
                  <a:cubicBezTo>
                    <a:pt x="18583909" y="2951480"/>
                    <a:pt x="18628359" y="2969260"/>
                    <a:pt x="18669000" y="2990850"/>
                  </a:cubicBezTo>
                  <a:cubicBezTo>
                    <a:pt x="18710909" y="3012440"/>
                    <a:pt x="18750280" y="3039110"/>
                    <a:pt x="18784570" y="3070860"/>
                  </a:cubicBezTo>
                  <a:cubicBezTo>
                    <a:pt x="18818859" y="3101340"/>
                    <a:pt x="18850609" y="3136900"/>
                    <a:pt x="18877280" y="3175000"/>
                  </a:cubicBezTo>
                  <a:cubicBezTo>
                    <a:pt x="18903950" y="3213100"/>
                    <a:pt x="18926809" y="3256280"/>
                    <a:pt x="18942050" y="3299460"/>
                  </a:cubicBezTo>
                  <a:cubicBezTo>
                    <a:pt x="18958559" y="3342640"/>
                    <a:pt x="18969989" y="3389630"/>
                    <a:pt x="18976339" y="3435350"/>
                  </a:cubicBezTo>
                  <a:cubicBezTo>
                    <a:pt x="18981420" y="3481070"/>
                    <a:pt x="18981420" y="3529330"/>
                    <a:pt x="18976339" y="3575050"/>
                  </a:cubicBezTo>
                  <a:cubicBezTo>
                    <a:pt x="18969989" y="3622040"/>
                    <a:pt x="18958559" y="3667760"/>
                    <a:pt x="18942050" y="3710940"/>
                  </a:cubicBezTo>
                  <a:cubicBezTo>
                    <a:pt x="18925539" y="3755390"/>
                    <a:pt x="18903950" y="3797300"/>
                    <a:pt x="18877280" y="3835400"/>
                  </a:cubicBezTo>
                  <a:cubicBezTo>
                    <a:pt x="18850609" y="3873500"/>
                    <a:pt x="18818859" y="3909060"/>
                    <a:pt x="18784570" y="3940810"/>
                  </a:cubicBezTo>
                  <a:cubicBezTo>
                    <a:pt x="18750280" y="3971290"/>
                    <a:pt x="18709639" y="3997960"/>
                    <a:pt x="18669000" y="4019550"/>
                  </a:cubicBezTo>
                  <a:cubicBezTo>
                    <a:pt x="18628359" y="4041140"/>
                    <a:pt x="18582639" y="4058920"/>
                    <a:pt x="18538189" y="4069080"/>
                  </a:cubicBezTo>
                  <a:cubicBezTo>
                    <a:pt x="18492470" y="4080510"/>
                    <a:pt x="18467070" y="4083050"/>
                    <a:pt x="18398489" y="4086860"/>
                  </a:cubicBezTo>
                  <a:cubicBezTo>
                    <a:pt x="18207989" y="4097020"/>
                    <a:pt x="17762220" y="4069080"/>
                    <a:pt x="17313909" y="4070350"/>
                  </a:cubicBezTo>
                  <a:cubicBezTo>
                    <a:pt x="16583659" y="4074160"/>
                    <a:pt x="15286989" y="4137660"/>
                    <a:pt x="14434820" y="4142740"/>
                  </a:cubicBezTo>
                  <a:cubicBezTo>
                    <a:pt x="13752830" y="4146550"/>
                    <a:pt x="13061950" y="4128770"/>
                    <a:pt x="12594590" y="4114800"/>
                  </a:cubicBezTo>
                  <a:cubicBezTo>
                    <a:pt x="12307570" y="4107180"/>
                    <a:pt x="12146280" y="4093210"/>
                    <a:pt x="11897360" y="4085590"/>
                  </a:cubicBezTo>
                  <a:cubicBezTo>
                    <a:pt x="11612880" y="4076700"/>
                    <a:pt x="11347450" y="4090670"/>
                    <a:pt x="10979150" y="4069080"/>
                  </a:cubicBezTo>
                  <a:cubicBezTo>
                    <a:pt x="10419080" y="4038600"/>
                    <a:pt x="9392920" y="3931920"/>
                    <a:pt x="8862060" y="3869690"/>
                  </a:cubicBezTo>
                  <a:cubicBezTo>
                    <a:pt x="8540750" y="3832860"/>
                    <a:pt x="8351520" y="3804920"/>
                    <a:pt x="8091170" y="3763010"/>
                  </a:cubicBezTo>
                  <a:cubicBezTo>
                    <a:pt x="7823200" y="3718560"/>
                    <a:pt x="7583170" y="3672840"/>
                    <a:pt x="7275830" y="3609340"/>
                  </a:cubicBezTo>
                  <a:cubicBezTo>
                    <a:pt x="6871970" y="3525520"/>
                    <a:pt x="6264910" y="3388360"/>
                    <a:pt x="5880100" y="3295650"/>
                  </a:cubicBezTo>
                  <a:cubicBezTo>
                    <a:pt x="5608320" y="3230880"/>
                    <a:pt x="5452110" y="3194050"/>
                    <a:pt x="5186680" y="3117850"/>
                  </a:cubicBezTo>
                  <a:cubicBezTo>
                    <a:pt x="4819650" y="3013710"/>
                    <a:pt x="4116070" y="2757170"/>
                    <a:pt x="3891280" y="2708910"/>
                  </a:cubicBezTo>
                  <a:cubicBezTo>
                    <a:pt x="3816350" y="2692400"/>
                    <a:pt x="3785870" y="2702560"/>
                    <a:pt x="3736340" y="2689860"/>
                  </a:cubicBezTo>
                  <a:cubicBezTo>
                    <a:pt x="3685540" y="2677160"/>
                    <a:pt x="3634740" y="2658110"/>
                    <a:pt x="3589020" y="2633980"/>
                  </a:cubicBezTo>
                  <a:cubicBezTo>
                    <a:pt x="3542030" y="2609850"/>
                    <a:pt x="3498850" y="2579370"/>
                    <a:pt x="3459480" y="2545080"/>
                  </a:cubicBezTo>
                  <a:cubicBezTo>
                    <a:pt x="3420110" y="2509520"/>
                    <a:pt x="3384550" y="2470150"/>
                    <a:pt x="3355340" y="2426970"/>
                  </a:cubicBezTo>
                  <a:cubicBezTo>
                    <a:pt x="3324860" y="2383790"/>
                    <a:pt x="3300730" y="2336800"/>
                    <a:pt x="3281680" y="2287270"/>
                  </a:cubicBezTo>
                  <a:cubicBezTo>
                    <a:pt x="3263900" y="2239010"/>
                    <a:pt x="3251200" y="2186940"/>
                    <a:pt x="3244850" y="2134870"/>
                  </a:cubicBezTo>
                  <a:cubicBezTo>
                    <a:pt x="3238500" y="2082800"/>
                    <a:pt x="3238500" y="2029460"/>
                    <a:pt x="3244850" y="1977390"/>
                  </a:cubicBezTo>
                  <a:cubicBezTo>
                    <a:pt x="3249930" y="1926590"/>
                    <a:pt x="3263900" y="1873250"/>
                    <a:pt x="3281680" y="1824990"/>
                  </a:cubicBezTo>
                  <a:cubicBezTo>
                    <a:pt x="3300730" y="1776730"/>
                    <a:pt x="3324860" y="1728470"/>
                    <a:pt x="3355340" y="1685290"/>
                  </a:cubicBezTo>
                  <a:cubicBezTo>
                    <a:pt x="3384550" y="1643380"/>
                    <a:pt x="3420110" y="1602740"/>
                    <a:pt x="3459480" y="1568450"/>
                  </a:cubicBezTo>
                  <a:cubicBezTo>
                    <a:pt x="3498850" y="1534160"/>
                    <a:pt x="3542030" y="1502410"/>
                    <a:pt x="3589020" y="1478280"/>
                  </a:cubicBezTo>
                  <a:cubicBezTo>
                    <a:pt x="3634740" y="1454150"/>
                    <a:pt x="3685540" y="1435100"/>
                    <a:pt x="3736340" y="1422400"/>
                  </a:cubicBezTo>
                  <a:cubicBezTo>
                    <a:pt x="3785870" y="1410970"/>
                    <a:pt x="3808730" y="1408430"/>
                    <a:pt x="3891280" y="1403350"/>
                  </a:cubicBezTo>
                  <a:cubicBezTo>
                    <a:pt x="4215130" y="1385570"/>
                    <a:pt x="5669280" y="1424940"/>
                    <a:pt x="6266180" y="1424940"/>
                  </a:cubicBezTo>
                  <a:cubicBezTo>
                    <a:pt x="6628130" y="1424940"/>
                    <a:pt x="6844030" y="1424940"/>
                    <a:pt x="7137400" y="1418590"/>
                  </a:cubicBezTo>
                  <a:cubicBezTo>
                    <a:pt x="7434580" y="1412240"/>
                    <a:pt x="7687310" y="1409700"/>
                    <a:pt x="8037830" y="1386840"/>
                  </a:cubicBezTo>
                  <a:cubicBezTo>
                    <a:pt x="8529320" y="1355090"/>
                    <a:pt x="9358630" y="1242060"/>
                    <a:pt x="9809480" y="1219200"/>
                  </a:cubicBezTo>
                  <a:cubicBezTo>
                    <a:pt x="10086340" y="1205230"/>
                    <a:pt x="10182860" y="1221740"/>
                    <a:pt x="10482580" y="1215390"/>
                  </a:cubicBezTo>
                  <a:cubicBezTo>
                    <a:pt x="11083290" y="1202690"/>
                    <a:pt x="12569190" y="1143000"/>
                    <a:pt x="13190220" y="1113790"/>
                  </a:cubicBezTo>
                  <a:cubicBezTo>
                    <a:pt x="13517880" y="1098550"/>
                    <a:pt x="13691870" y="1093470"/>
                    <a:pt x="13938250" y="1069340"/>
                  </a:cubicBezTo>
                  <a:cubicBezTo>
                    <a:pt x="14180820" y="1046480"/>
                    <a:pt x="14508480" y="956310"/>
                    <a:pt x="14655800" y="971550"/>
                  </a:cubicBezTo>
                  <a:cubicBezTo>
                    <a:pt x="14724380" y="979170"/>
                    <a:pt x="14756130" y="1000760"/>
                    <a:pt x="14801850" y="1023620"/>
                  </a:cubicBezTo>
                  <a:cubicBezTo>
                    <a:pt x="14847570" y="1046480"/>
                    <a:pt x="14892020" y="1075690"/>
                    <a:pt x="14930120" y="1108710"/>
                  </a:cubicBezTo>
                  <a:cubicBezTo>
                    <a:pt x="14969489" y="1141730"/>
                    <a:pt x="15005050" y="1181100"/>
                    <a:pt x="15035530" y="1223010"/>
                  </a:cubicBezTo>
                  <a:cubicBezTo>
                    <a:pt x="15066011" y="1263650"/>
                    <a:pt x="15091411" y="1310640"/>
                    <a:pt x="15110461" y="1357630"/>
                  </a:cubicBezTo>
                  <a:cubicBezTo>
                    <a:pt x="15129511" y="1404620"/>
                    <a:pt x="15143480" y="1456690"/>
                    <a:pt x="15149830" y="1507490"/>
                  </a:cubicBezTo>
                  <a:cubicBezTo>
                    <a:pt x="15157450" y="1558290"/>
                    <a:pt x="15158720" y="1610360"/>
                    <a:pt x="15153639" y="1661160"/>
                  </a:cubicBezTo>
                  <a:cubicBezTo>
                    <a:pt x="15148561" y="1711960"/>
                    <a:pt x="15137130" y="1764030"/>
                    <a:pt x="15119350" y="1812290"/>
                  </a:cubicBezTo>
                  <a:cubicBezTo>
                    <a:pt x="15102839" y="1860550"/>
                    <a:pt x="15078711" y="1907540"/>
                    <a:pt x="15050770" y="1950720"/>
                  </a:cubicBezTo>
                  <a:cubicBezTo>
                    <a:pt x="15022830" y="1993900"/>
                    <a:pt x="14988539" y="2033270"/>
                    <a:pt x="14950439" y="2068830"/>
                  </a:cubicBezTo>
                  <a:cubicBezTo>
                    <a:pt x="14912339" y="2103120"/>
                    <a:pt x="14869161" y="2133600"/>
                    <a:pt x="14824711" y="2159000"/>
                  </a:cubicBezTo>
                  <a:cubicBezTo>
                    <a:pt x="14780261" y="2183130"/>
                    <a:pt x="14730730" y="2203450"/>
                    <a:pt x="14681200" y="2216150"/>
                  </a:cubicBezTo>
                  <a:cubicBezTo>
                    <a:pt x="14631670" y="2230120"/>
                    <a:pt x="14579600" y="2237740"/>
                    <a:pt x="14528800" y="2237740"/>
                  </a:cubicBezTo>
                  <a:cubicBezTo>
                    <a:pt x="14478000" y="2239010"/>
                    <a:pt x="14456411" y="2233930"/>
                    <a:pt x="14375130" y="2222500"/>
                  </a:cubicBezTo>
                  <a:cubicBezTo>
                    <a:pt x="14039850" y="2178050"/>
                    <a:pt x="12435840" y="1883410"/>
                    <a:pt x="11822430" y="1790700"/>
                  </a:cubicBezTo>
                  <a:cubicBezTo>
                    <a:pt x="11478260" y="1737360"/>
                    <a:pt x="11266170" y="1701800"/>
                    <a:pt x="11014710" y="1680210"/>
                  </a:cubicBezTo>
                  <a:cubicBezTo>
                    <a:pt x="10793730" y="1662430"/>
                    <a:pt x="10610850" y="1675130"/>
                    <a:pt x="10393680" y="1659890"/>
                  </a:cubicBezTo>
                  <a:cubicBezTo>
                    <a:pt x="10153650" y="1642110"/>
                    <a:pt x="9874250" y="1607820"/>
                    <a:pt x="9632950" y="1576070"/>
                  </a:cubicBezTo>
                  <a:cubicBezTo>
                    <a:pt x="9415780" y="1545590"/>
                    <a:pt x="9262110" y="1520190"/>
                    <a:pt x="9013190" y="1475740"/>
                  </a:cubicBezTo>
                  <a:cubicBezTo>
                    <a:pt x="8632190" y="1409700"/>
                    <a:pt x="7796530" y="1259840"/>
                    <a:pt x="7569200" y="1201420"/>
                  </a:cubicBezTo>
                  <a:cubicBezTo>
                    <a:pt x="7498080" y="1183640"/>
                    <a:pt x="7473950" y="1176020"/>
                    <a:pt x="7430770" y="1155700"/>
                  </a:cubicBezTo>
                  <a:cubicBezTo>
                    <a:pt x="7386320" y="1135380"/>
                    <a:pt x="7344410" y="1108710"/>
                    <a:pt x="7306310" y="1078230"/>
                  </a:cubicBezTo>
                  <a:cubicBezTo>
                    <a:pt x="7269480" y="1047750"/>
                    <a:pt x="7233920" y="1012190"/>
                    <a:pt x="7204710" y="972820"/>
                  </a:cubicBezTo>
                  <a:cubicBezTo>
                    <a:pt x="7175500" y="934720"/>
                    <a:pt x="7151370" y="891540"/>
                    <a:pt x="7131050" y="847090"/>
                  </a:cubicBezTo>
                  <a:cubicBezTo>
                    <a:pt x="7112000" y="802640"/>
                    <a:pt x="7098030" y="754380"/>
                    <a:pt x="7090410" y="707390"/>
                  </a:cubicBezTo>
                  <a:cubicBezTo>
                    <a:pt x="7082790" y="659130"/>
                    <a:pt x="7080250" y="609600"/>
                    <a:pt x="7084060" y="561340"/>
                  </a:cubicBezTo>
                  <a:cubicBezTo>
                    <a:pt x="7087870" y="513080"/>
                    <a:pt x="7098030" y="463550"/>
                    <a:pt x="7112000" y="417830"/>
                  </a:cubicBezTo>
                  <a:cubicBezTo>
                    <a:pt x="7127240" y="372110"/>
                    <a:pt x="7148830" y="326390"/>
                    <a:pt x="7174230" y="285750"/>
                  </a:cubicBezTo>
                  <a:cubicBezTo>
                    <a:pt x="7200900" y="243840"/>
                    <a:pt x="7231380" y="205740"/>
                    <a:pt x="7266940" y="171450"/>
                  </a:cubicBezTo>
                  <a:cubicBezTo>
                    <a:pt x="7301230" y="138430"/>
                    <a:pt x="7341870" y="107950"/>
                    <a:pt x="7383780" y="83820"/>
                  </a:cubicBezTo>
                  <a:cubicBezTo>
                    <a:pt x="7424420" y="59690"/>
                    <a:pt x="7471410" y="39370"/>
                    <a:pt x="7517130" y="25400"/>
                  </a:cubicBezTo>
                  <a:cubicBezTo>
                    <a:pt x="7564120" y="12700"/>
                    <a:pt x="7613650" y="3810"/>
                    <a:pt x="7661910" y="1270"/>
                  </a:cubicBezTo>
                  <a:cubicBezTo>
                    <a:pt x="7710170" y="0"/>
                    <a:pt x="7806690" y="12700"/>
                    <a:pt x="780669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 rot="-733412">
            <a:off x="-459109" y="5026675"/>
            <a:ext cx="3419968" cy="3185901"/>
          </a:xfrm>
          <a:custGeom>
            <a:avLst/>
            <a:gdLst/>
            <a:ahLst/>
            <a:cxnLst/>
            <a:rect l="l" t="t" r="r" b="b"/>
            <a:pathLst>
              <a:path w="3419968" h="3185901">
                <a:moveTo>
                  <a:pt x="0" y="0"/>
                </a:moveTo>
                <a:lnTo>
                  <a:pt x="3419968" y="0"/>
                </a:lnTo>
                <a:lnTo>
                  <a:pt x="3419968" y="3185901"/>
                </a:lnTo>
                <a:lnTo>
                  <a:pt x="0" y="3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87429">
            <a:off x="15766243" y="1294891"/>
            <a:ext cx="3008094" cy="4114800"/>
          </a:xfrm>
          <a:custGeom>
            <a:avLst/>
            <a:gdLst/>
            <a:ahLst/>
            <a:cxnLst/>
            <a:rect l="l" t="t" r="r" b="b"/>
            <a:pathLst>
              <a:path w="3008094" h="4114800">
                <a:moveTo>
                  <a:pt x="0" y="0"/>
                </a:moveTo>
                <a:lnTo>
                  <a:pt x="3008095" y="0"/>
                </a:lnTo>
                <a:lnTo>
                  <a:pt x="30080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940074">
            <a:off x="1683118" y="2465731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39257">
            <a:off x="16663379" y="6919250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0"/>
                </a:lnTo>
                <a:lnTo>
                  <a:pt x="0" y="1738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6400" y="673411"/>
            <a:ext cx="11049000" cy="395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endParaRPr lang="en-US" sz="2799" dirty="0">
              <a:solidFill>
                <a:srgbClr val="A43E57"/>
              </a:solidFill>
              <a:latin typeface="Brick Sans"/>
              <a:ea typeface="Brick Sans"/>
              <a:cs typeface="Brick Sans"/>
              <a:sym typeface="Brick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35345" y="1335787"/>
            <a:ext cx="11122138" cy="32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62128" y="1665108"/>
            <a:ext cx="11493506" cy="607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intervensi</a:t>
            </a:r>
            <a:endParaRPr lang="en-US" sz="20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Pantau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TD,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ukur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kedua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tangan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gunakan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manset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tehnik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tepat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Catat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keberadaan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kualitas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denyutan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sentral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perifer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Auskultasi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tonus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bunyi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napas.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Amati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warna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kulit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kelembaban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suhu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masa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pengisian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kapiler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Catat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edema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umum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Berikan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lingkungan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tenang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nyaman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kurangi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Pertahankan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pembatasan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istirahat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ditemapt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tidur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/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kursi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Bantu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melakukan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perawatan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diri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sesuai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kebutuhan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Lakukan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tindakan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nyaman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pijatan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punggung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leher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Anjurkan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tehnik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relaksasi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panduan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imajinasi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pengalihan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Pantau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respon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terhadap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untuk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mengontrol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Berikan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pembatasan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cairan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diet natrium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sesuai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indikasi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Kolaborasi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untuk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pemberian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obat-obatan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sesuai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indikasi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434334" y="4815533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741721" y="-1130561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02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513" y="-3370197"/>
            <a:ext cx="10173946" cy="4972894"/>
            <a:chOff x="0" y="0"/>
            <a:chExt cx="870369" cy="425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0369" cy="425425"/>
            </a:xfrm>
            <a:custGeom>
              <a:avLst/>
              <a:gdLst/>
              <a:ahLst/>
              <a:cxnLst/>
              <a:rect l="l" t="t" r="r" b="b"/>
              <a:pathLst>
                <a:path w="870369" h="425425">
                  <a:moveTo>
                    <a:pt x="667169" y="0"/>
                  </a:moveTo>
                  <a:cubicBezTo>
                    <a:pt x="779393" y="0"/>
                    <a:pt x="870369" y="95235"/>
                    <a:pt x="870369" y="212713"/>
                  </a:cubicBezTo>
                  <a:cubicBezTo>
                    <a:pt x="870369" y="330191"/>
                    <a:pt x="779393" y="425425"/>
                    <a:pt x="667169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0369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99379" y="8521946"/>
            <a:ext cx="10173946" cy="4972894"/>
            <a:chOff x="0" y="0"/>
            <a:chExt cx="870369" cy="425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369" cy="425425"/>
            </a:xfrm>
            <a:custGeom>
              <a:avLst/>
              <a:gdLst/>
              <a:ahLst/>
              <a:cxnLst/>
              <a:rect l="l" t="t" r="r" b="b"/>
              <a:pathLst>
                <a:path w="870369" h="425425">
                  <a:moveTo>
                    <a:pt x="667169" y="0"/>
                  </a:moveTo>
                  <a:cubicBezTo>
                    <a:pt x="779393" y="0"/>
                    <a:pt x="870369" y="95235"/>
                    <a:pt x="870369" y="212713"/>
                  </a:cubicBezTo>
                  <a:cubicBezTo>
                    <a:pt x="870369" y="330191"/>
                    <a:pt x="779393" y="425425"/>
                    <a:pt x="667169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70369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6178" y="8853047"/>
            <a:ext cx="1481706" cy="1246683"/>
          </a:xfrm>
          <a:custGeom>
            <a:avLst/>
            <a:gdLst/>
            <a:ahLst/>
            <a:cxnLst/>
            <a:rect l="l" t="t" r="r" b="b"/>
            <a:pathLst>
              <a:path w="1481706" h="1246683">
                <a:moveTo>
                  <a:pt x="0" y="0"/>
                </a:moveTo>
                <a:lnTo>
                  <a:pt x="1481706" y="0"/>
                </a:lnTo>
                <a:lnTo>
                  <a:pt x="1481706" y="1246683"/>
                </a:lnTo>
                <a:lnTo>
                  <a:pt x="0" y="1246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383403">
            <a:off x="16457681" y="194519"/>
            <a:ext cx="1377759" cy="1884650"/>
          </a:xfrm>
          <a:custGeom>
            <a:avLst/>
            <a:gdLst/>
            <a:ahLst/>
            <a:cxnLst/>
            <a:rect l="l" t="t" r="r" b="b"/>
            <a:pathLst>
              <a:path w="1377759" h="1884650">
                <a:moveTo>
                  <a:pt x="0" y="0"/>
                </a:moveTo>
                <a:lnTo>
                  <a:pt x="1377759" y="0"/>
                </a:lnTo>
                <a:lnTo>
                  <a:pt x="1377759" y="1884650"/>
                </a:lnTo>
                <a:lnTo>
                  <a:pt x="0" y="1884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10478388">
            <a:off x="4988398" y="5034447"/>
            <a:ext cx="215077" cy="310052"/>
            <a:chOff x="0" y="0"/>
            <a:chExt cx="543560" cy="783590"/>
          </a:xfrm>
        </p:grpSpPr>
        <p:sp>
          <p:nvSpPr>
            <p:cNvPr id="25" name="Freeform 25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 rot="-10478388">
            <a:off x="4878073" y="5075159"/>
            <a:ext cx="113066" cy="230152"/>
            <a:chOff x="0" y="0"/>
            <a:chExt cx="285750" cy="581660"/>
          </a:xfrm>
        </p:grpSpPr>
        <p:sp>
          <p:nvSpPr>
            <p:cNvPr id="27" name="Freeform 27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 rot="-10478388">
            <a:off x="5082308" y="5266475"/>
            <a:ext cx="235680" cy="158292"/>
            <a:chOff x="0" y="0"/>
            <a:chExt cx="595630" cy="400050"/>
          </a:xfrm>
        </p:grpSpPr>
        <p:sp>
          <p:nvSpPr>
            <p:cNvPr id="29" name="Freeform 29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1864300" y="791215"/>
            <a:ext cx="831532" cy="1108710"/>
            <a:chOff x="0" y="0"/>
            <a:chExt cx="1108710" cy="1478280"/>
          </a:xfrm>
        </p:grpSpPr>
        <p:sp>
          <p:nvSpPr>
            <p:cNvPr id="31" name="Freeform 3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2576043" y="609412"/>
            <a:ext cx="481968" cy="642624"/>
            <a:chOff x="0" y="0"/>
            <a:chExt cx="1108710" cy="1478280"/>
          </a:xfrm>
        </p:grpSpPr>
        <p:sp>
          <p:nvSpPr>
            <p:cNvPr id="33" name="Freeform 33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5001642" y="8794847"/>
            <a:ext cx="831532" cy="1108710"/>
            <a:chOff x="0" y="0"/>
            <a:chExt cx="1108710" cy="1478280"/>
          </a:xfrm>
        </p:grpSpPr>
        <p:sp>
          <p:nvSpPr>
            <p:cNvPr id="35" name="Freeform 35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5713384" y="8613043"/>
            <a:ext cx="481968" cy="642624"/>
            <a:chOff x="0" y="0"/>
            <a:chExt cx="1108710" cy="1478280"/>
          </a:xfrm>
        </p:grpSpPr>
        <p:sp>
          <p:nvSpPr>
            <p:cNvPr id="37" name="Freeform 37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40" name="TextBox 40"/>
          <p:cNvSpPr txBox="1"/>
          <p:nvPr/>
        </p:nvSpPr>
        <p:spPr>
          <a:xfrm>
            <a:off x="1581369" y="178889"/>
            <a:ext cx="15991956" cy="10437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400" b="1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Diagnosa</a:t>
            </a:r>
            <a:r>
              <a:rPr lang="en-US" sz="2400" b="1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b="1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keperwatan</a:t>
            </a:r>
            <a:r>
              <a:rPr lang="en-US" sz="2400" b="1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: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akut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berhubungan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agen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cedera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misalnya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biologis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zat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kimia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fisik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psikologis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Tujuan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: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melaporkan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penurunan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intensitas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signifikan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dalam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waktu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ditentukan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dapat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mengidentifikasi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melaporkan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faktor-faktor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memperburuk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meredakan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menunjukkan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kemampuan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untuk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mengelola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teknik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sesuai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efektif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dalam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waktu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ditentukan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Kriteria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Hasil :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Intensitas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dirasakan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berkurang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penurunan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nilai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pada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skala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(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misalnya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skala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numerik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skala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wajah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)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sesuai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target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ditentukan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dapat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tidur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beristirahat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lebih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nyaman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tanpa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gangguan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dapat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melaksanakan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aktivitas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harian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sedikit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tanpa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rasa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Pasien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dapat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menggunakan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teknik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non-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farmakologis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farmakologis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untuk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mengelola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efektif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seperti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menggunakan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obat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penghilang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rasa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sakit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tepat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teknik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relaksasi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Intervensi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Keperawatan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: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Pemantauan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Intensitas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Nyeri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Pemberian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Obat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Analgesik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171450" algn="l"/>
              </a:tabLst>
            </a:pP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Teknik Non-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Farmakologis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untuk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mengelola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nyeri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Pemantauan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Respons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terhadap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Nyeri 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Pemberian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Dukungan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Emosional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Psikologis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171450" algn="l"/>
              </a:tabLst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Kolaborasi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Tim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Medis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Cloud" panose="020B0604020202020204" charset="0"/>
              <a:ea typeface="Calibri" panose="020F0502020204030204" pitchFamily="34" charset="0"/>
              <a:cs typeface="Clou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1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133093">
            <a:off x="5940523" y="423585"/>
            <a:ext cx="14065919" cy="7582287"/>
            <a:chOff x="0" y="0"/>
            <a:chExt cx="1203323" cy="648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323" cy="648656"/>
            </a:xfrm>
            <a:custGeom>
              <a:avLst/>
              <a:gdLst/>
              <a:ahLst/>
              <a:cxnLst/>
              <a:rect l="l" t="t" r="r" b="b"/>
              <a:pathLst>
                <a:path w="1203323" h="648656">
                  <a:moveTo>
                    <a:pt x="1000123" y="0"/>
                  </a:moveTo>
                  <a:cubicBezTo>
                    <a:pt x="1112347" y="0"/>
                    <a:pt x="1203323" y="145207"/>
                    <a:pt x="1203323" y="324328"/>
                  </a:cubicBezTo>
                  <a:cubicBezTo>
                    <a:pt x="1203323" y="503449"/>
                    <a:pt x="1112347" y="648656"/>
                    <a:pt x="1000123" y="648656"/>
                  </a:cubicBezTo>
                  <a:lnTo>
                    <a:pt x="203200" y="648656"/>
                  </a:lnTo>
                  <a:cubicBezTo>
                    <a:pt x="90976" y="648656"/>
                    <a:pt x="0" y="503449"/>
                    <a:pt x="0" y="324328"/>
                  </a:cubicBezTo>
                  <a:cubicBezTo>
                    <a:pt x="0" y="1452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03323" cy="686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53438" y="8807700"/>
            <a:ext cx="4352931" cy="321565"/>
            <a:chOff x="0" y="0"/>
            <a:chExt cx="8200390" cy="605790"/>
          </a:xfrm>
        </p:grpSpPr>
        <p:sp>
          <p:nvSpPr>
            <p:cNvPr id="6" name="Freeform 6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0524381" y="9129265"/>
            <a:ext cx="3389530" cy="250396"/>
            <a:chOff x="0" y="0"/>
            <a:chExt cx="8200390" cy="605790"/>
          </a:xfrm>
        </p:grpSpPr>
        <p:sp>
          <p:nvSpPr>
            <p:cNvPr id="8" name="Freeform 8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-2271278" y="496822"/>
            <a:ext cx="4352931" cy="321565"/>
            <a:chOff x="0" y="0"/>
            <a:chExt cx="8200390" cy="605790"/>
          </a:xfrm>
        </p:grpSpPr>
        <p:sp>
          <p:nvSpPr>
            <p:cNvPr id="10" name="Freeform 10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-300335" y="818388"/>
            <a:ext cx="3389530" cy="250396"/>
            <a:chOff x="0" y="0"/>
            <a:chExt cx="8200390" cy="605790"/>
          </a:xfrm>
        </p:grpSpPr>
        <p:sp>
          <p:nvSpPr>
            <p:cNvPr id="12" name="Freeform 12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408530" y="3220176"/>
            <a:ext cx="5445588" cy="4972894"/>
            <a:chOff x="0" y="0"/>
            <a:chExt cx="465864" cy="4254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353671" y="496822"/>
            <a:ext cx="3328630" cy="245897"/>
            <a:chOff x="0" y="0"/>
            <a:chExt cx="8200390" cy="605790"/>
          </a:xfrm>
        </p:grpSpPr>
        <p:sp>
          <p:nvSpPr>
            <p:cNvPr id="21" name="Freeform 21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 rot="5627766">
            <a:off x="11915506" y="643305"/>
            <a:ext cx="346794" cy="499934"/>
            <a:chOff x="0" y="0"/>
            <a:chExt cx="543560" cy="783590"/>
          </a:xfrm>
        </p:grpSpPr>
        <p:sp>
          <p:nvSpPr>
            <p:cNvPr id="23" name="Freeform 23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 rot="5627766">
            <a:off x="12006076" y="967723"/>
            <a:ext cx="182310" cy="371102"/>
            <a:chOff x="0" y="0"/>
            <a:chExt cx="285750" cy="581660"/>
          </a:xfrm>
        </p:grpSpPr>
        <p:sp>
          <p:nvSpPr>
            <p:cNvPr id="25" name="Freeform 25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 rot="5627766">
            <a:off x="12145990" y="590813"/>
            <a:ext cx="380015" cy="255234"/>
            <a:chOff x="0" y="0"/>
            <a:chExt cx="595630" cy="400050"/>
          </a:xfrm>
        </p:grpSpPr>
        <p:sp>
          <p:nvSpPr>
            <p:cNvPr id="27" name="Freeform 27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6587462" y="8374872"/>
            <a:ext cx="831532" cy="1108710"/>
            <a:chOff x="0" y="0"/>
            <a:chExt cx="1108710" cy="1478280"/>
          </a:xfrm>
        </p:grpSpPr>
        <p:sp>
          <p:nvSpPr>
            <p:cNvPr id="29" name="Freeform 29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7299205" y="8193069"/>
            <a:ext cx="481968" cy="642624"/>
            <a:chOff x="0" y="0"/>
            <a:chExt cx="1108710" cy="1478280"/>
          </a:xfrm>
        </p:grpSpPr>
        <p:sp>
          <p:nvSpPr>
            <p:cNvPr id="31" name="Freeform 3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6520473" y="9223269"/>
            <a:ext cx="390470" cy="520627"/>
            <a:chOff x="0" y="0"/>
            <a:chExt cx="1108710" cy="1478280"/>
          </a:xfrm>
        </p:grpSpPr>
        <p:sp>
          <p:nvSpPr>
            <p:cNvPr id="33" name="Freeform 33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16090327" y="8193069"/>
            <a:ext cx="390470" cy="520627"/>
            <a:chOff x="0" y="0"/>
            <a:chExt cx="1108710" cy="1478280"/>
          </a:xfrm>
        </p:grpSpPr>
        <p:sp>
          <p:nvSpPr>
            <p:cNvPr id="35" name="Freeform 35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37" name="TextBox 37"/>
          <p:cNvSpPr txBox="1"/>
          <p:nvPr/>
        </p:nvSpPr>
        <p:spPr>
          <a:xfrm>
            <a:off x="304800" y="2013301"/>
            <a:ext cx="16574670" cy="7184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Diangnosa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keperawatan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3 :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Ketidakseimbangan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nutrisi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kurang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kebutuhan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tubuh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berhubungan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ketidakmampuan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pemasukan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mencerna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makanan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Tujuan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1.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Pasien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menunjukkan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peningkatan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status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gizi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tercapainya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asupan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nutrisi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adekuat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sesuai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kebutuhan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tubuh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dalam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waktu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ditentukan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2.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Pasien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mengidentifikasi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makanan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sesuai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kemampuan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pencernaannya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3.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Pasien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mempertahankan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badan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stabil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dalam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rentang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normal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sesuai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usianya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Kriteria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Hasil :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Pasien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mengonsumsi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makanan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sesuai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jumlah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jenis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direkomendasikan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oleh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ahli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gizi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Tanda-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tanda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defisiensi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nutrisi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seperti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penurunan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badan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atau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kelelahan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berlebihan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)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berkurang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atau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hilang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Pasien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menyatakan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pemahaman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tentang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pentingnya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pola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sesuai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kondisi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tubuhnya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badan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pasien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stabil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sesuai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grafik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pertumbuhan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indeks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massa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tubuh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(IMT) yang normal.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Intervensi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Keperawatan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: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Pemantauan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Asupan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Nutrisi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Bekerja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Sama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Ahli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Gizi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Memberikan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Edukasi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tentang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Makanan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Mudah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Dicerna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Memberikan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Makanan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Frekuensi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Lebih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Sering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Pemantauan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Badan dan Tanda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Defisiensi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Nutrisi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</a:t>
            </a:r>
          </a:p>
          <a:p>
            <a:pPr marL="457200" indent="-457200" algn="just">
              <a:lnSpc>
                <a:spcPts val="2783"/>
              </a:lnSpc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Memberikan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Dukungan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Emosional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ea typeface="Cloud"/>
              <a:cs typeface="Cloud" panose="020B0604020202020204" charset="0"/>
              <a:sym typeface="Clou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5886076" y="7014516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-2121065" y="-2154659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4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4430" y="3845740"/>
            <a:ext cx="6273991" cy="5729389"/>
            <a:chOff x="0" y="0"/>
            <a:chExt cx="465864" cy="425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9806788">
            <a:off x="6256493" y="-283514"/>
            <a:ext cx="18669378" cy="14596059"/>
          </a:xfrm>
          <a:custGeom>
            <a:avLst/>
            <a:gdLst/>
            <a:ahLst/>
            <a:cxnLst/>
            <a:rect l="l" t="t" r="r" b="b"/>
            <a:pathLst>
              <a:path w="18669378" h="14596059">
                <a:moveTo>
                  <a:pt x="0" y="0"/>
                </a:moveTo>
                <a:lnTo>
                  <a:pt x="18669378" y="0"/>
                </a:lnTo>
                <a:lnTo>
                  <a:pt x="18669378" y="14596059"/>
                </a:lnTo>
                <a:lnTo>
                  <a:pt x="0" y="14596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11784636" y="9061583"/>
            <a:ext cx="3389530" cy="250396"/>
            <a:chOff x="0" y="0"/>
            <a:chExt cx="8200390" cy="605790"/>
          </a:xfrm>
        </p:grpSpPr>
        <p:sp>
          <p:nvSpPr>
            <p:cNvPr id="7" name="Freeform 7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-2271278" y="496822"/>
            <a:ext cx="4352931" cy="321565"/>
            <a:chOff x="0" y="0"/>
            <a:chExt cx="8200390" cy="605790"/>
          </a:xfrm>
        </p:grpSpPr>
        <p:sp>
          <p:nvSpPr>
            <p:cNvPr id="9" name="Freeform 9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-300335" y="818388"/>
            <a:ext cx="3389530" cy="250396"/>
            <a:chOff x="0" y="0"/>
            <a:chExt cx="8200390" cy="605790"/>
          </a:xfrm>
        </p:grpSpPr>
        <p:sp>
          <p:nvSpPr>
            <p:cNvPr id="11" name="Freeform 11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4694069" y="3311089"/>
            <a:ext cx="4352931" cy="321565"/>
            <a:chOff x="0" y="0"/>
            <a:chExt cx="8200390" cy="605790"/>
          </a:xfrm>
        </p:grpSpPr>
        <p:sp>
          <p:nvSpPr>
            <p:cNvPr id="13" name="Freeform 13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-161454" y="8714225"/>
            <a:ext cx="3328630" cy="245897"/>
            <a:chOff x="0" y="0"/>
            <a:chExt cx="8200390" cy="605790"/>
          </a:xfrm>
        </p:grpSpPr>
        <p:sp>
          <p:nvSpPr>
            <p:cNvPr id="15" name="Freeform 15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6353671" y="496822"/>
            <a:ext cx="3328630" cy="245897"/>
            <a:chOff x="0" y="0"/>
            <a:chExt cx="8200390" cy="605790"/>
          </a:xfrm>
        </p:grpSpPr>
        <p:sp>
          <p:nvSpPr>
            <p:cNvPr id="17" name="Freeform 17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 rot="5627766">
            <a:off x="5371501" y="1398398"/>
            <a:ext cx="346794" cy="499934"/>
            <a:chOff x="0" y="0"/>
            <a:chExt cx="543560" cy="783590"/>
          </a:xfrm>
        </p:grpSpPr>
        <p:sp>
          <p:nvSpPr>
            <p:cNvPr id="19" name="Freeform 19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 rot="5627766">
            <a:off x="5462071" y="1722816"/>
            <a:ext cx="182310" cy="371102"/>
            <a:chOff x="0" y="0"/>
            <a:chExt cx="285750" cy="581660"/>
          </a:xfrm>
        </p:grpSpPr>
        <p:sp>
          <p:nvSpPr>
            <p:cNvPr id="21" name="Freeform 21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 rot="5627766">
            <a:off x="5601986" y="1345907"/>
            <a:ext cx="380015" cy="255234"/>
            <a:chOff x="0" y="0"/>
            <a:chExt cx="595630" cy="400050"/>
          </a:xfrm>
        </p:grpSpPr>
        <p:sp>
          <p:nvSpPr>
            <p:cNvPr id="23" name="Freeform 23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6587462" y="8374872"/>
            <a:ext cx="831532" cy="1108710"/>
            <a:chOff x="0" y="0"/>
            <a:chExt cx="1108710" cy="1478280"/>
          </a:xfrm>
        </p:grpSpPr>
        <p:sp>
          <p:nvSpPr>
            <p:cNvPr id="25" name="Freeform 25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7299205" y="8193069"/>
            <a:ext cx="481968" cy="642624"/>
            <a:chOff x="0" y="0"/>
            <a:chExt cx="1108710" cy="1478280"/>
          </a:xfrm>
        </p:grpSpPr>
        <p:sp>
          <p:nvSpPr>
            <p:cNvPr id="27" name="Freeform 27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6520473" y="9223269"/>
            <a:ext cx="390470" cy="520627"/>
            <a:chOff x="0" y="0"/>
            <a:chExt cx="1108710" cy="1478280"/>
          </a:xfrm>
        </p:grpSpPr>
        <p:sp>
          <p:nvSpPr>
            <p:cNvPr id="29" name="Freeform 29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6090327" y="8193069"/>
            <a:ext cx="390470" cy="520627"/>
            <a:chOff x="0" y="0"/>
            <a:chExt cx="1108710" cy="1478280"/>
          </a:xfrm>
        </p:grpSpPr>
        <p:sp>
          <p:nvSpPr>
            <p:cNvPr id="31" name="Freeform 3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32" name="Freeform 32"/>
          <p:cNvSpPr/>
          <p:nvPr/>
        </p:nvSpPr>
        <p:spPr>
          <a:xfrm>
            <a:off x="15738920" y="2011606"/>
            <a:ext cx="4084505" cy="7991009"/>
          </a:xfrm>
          <a:custGeom>
            <a:avLst/>
            <a:gdLst/>
            <a:ahLst/>
            <a:cxnLst/>
            <a:rect l="l" t="t" r="r" b="b"/>
            <a:pathLst>
              <a:path w="4084505" h="7991009">
                <a:moveTo>
                  <a:pt x="0" y="0"/>
                </a:moveTo>
                <a:lnTo>
                  <a:pt x="4084506" y="0"/>
                </a:lnTo>
                <a:lnTo>
                  <a:pt x="4084506" y="7991009"/>
                </a:lnTo>
                <a:lnTo>
                  <a:pt x="0" y="799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 rot="-4960001">
            <a:off x="12450160" y="2820468"/>
            <a:ext cx="346794" cy="499934"/>
            <a:chOff x="0" y="0"/>
            <a:chExt cx="543560" cy="783590"/>
          </a:xfrm>
        </p:grpSpPr>
        <p:sp>
          <p:nvSpPr>
            <p:cNvPr id="34" name="Freeform 34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 rot="-4960001">
            <a:off x="12540131" y="2624864"/>
            <a:ext cx="182310" cy="371102"/>
            <a:chOff x="0" y="0"/>
            <a:chExt cx="285750" cy="581660"/>
          </a:xfrm>
        </p:grpSpPr>
        <p:sp>
          <p:nvSpPr>
            <p:cNvPr id="36" name="Freeform 36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 rot="-4960001">
            <a:off x="12176138" y="3102082"/>
            <a:ext cx="380015" cy="255234"/>
            <a:chOff x="0" y="0"/>
            <a:chExt cx="595630" cy="400050"/>
          </a:xfrm>
        </p:grpSpPr>
        <p:sp>
          <p:nvSpPr>
            <p:cNvPr id="38" name="Freeform 38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39" name="Freeform 39"/>
          <p:cNvSpPr/>
          <p:nvPr/>
        </p:nvSpPr>
        <p:spPr>
          <a:xfrm rot="1350436">
            <a:off x="610628" y="1708803"/>
            <a:ext cx="1208105" cy="2057400"/>
          </a:xfrm>
          <a:custGeom>
            <a:avLst/>
            <a:gdLst/>
            <a:ahLst/>
            <a:cxnLst/>
            <a:rect l="l" t="t" r="r" b="b"/>
            <a:pathLst>
              <a:path w="1208105" h="2057400">
                <a:moveTo>
                  <a:pt x="0" y="0"/>
                </a:moveTo>
                <a:lnTo>
                  <a:pt x="1208105" y="0"/>
                </a:lnTo>
                <a:lnTo>
                  <a:pt x="1208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-1781294">
            <a:off x="9705981" y="8385102"/>
            <a:ext cx="504742" cy="2078838"/>
          </a:xfrm>
          <a:custGeom>
            <a:avLst/>
            <a:gdLst/>
            <a:ahLst/>
            <a:cxnLst/>
            <a:rect l="l" t="t" r="r" b="b"/>
            <a:pathLst>
              <a:path w="504742" h="2078838">
                <a:moveTo>
                  <a:pt x="0" y="0"/>
                </a:moveTo>
                <a:lnTo>
                  <a:pt x="504742" y="0"/>
                </a:lnTo>
                <a:lnTo>
                  <a:pt x="504742" y="2078838"/>
                </a:lnTo>
                <a:lnTo>
                  <a:pt x="0" y="2078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3397103" y="3907272"/>
            <a:ext cx="12341817" cy="5012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tabLst>
                <a:tab pos="1885950" algn="l"/>
              </a:tabLst>
            </a:pP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•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adalah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peningkatan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darah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abnormal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sistolik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lebih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tinggi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140 mmHg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menetap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telkanan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diastolik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lebih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tinggi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90 mmHg.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Diagnosa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dipastikan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mengukur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rata-rata dua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atau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lebih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pengukuran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tekanan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darah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pada dua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waktu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terpisah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Patologi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utama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pada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adalah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peningkatan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tahanan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vaskuler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perifer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pada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tingkat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arteriol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tabLst>
                <a:tab pos="1885950" algn="l"/>
              </a:tabLst>
            </a:pP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•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disebabkan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oleh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pola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makan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kebiasaan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kurang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baik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begitu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juga factor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usia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keturunan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termasuk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factor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resiko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terjadinya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•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Keluarga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dengan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salah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satu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anggota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mengalami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harus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mengetahui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pengertian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penyebab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tanda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gejala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pencegahan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komplikasi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bisa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menyebabkan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CVA / stroke.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DengXian Light" panose="02010600030101010101" pitchFamily="2" charset="-122"/>
                <a:cs typeface="Cloud" panose="020B0604020202020204" charset="0"/>
              </a:rPr>
              <a:t> Saran</a:t>
            </a: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885950" algn="l"/>
              </a:tabLst>
            </a:pP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Hindari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makanan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tinggi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garam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tinggi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lemak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karena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hal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itu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memperberat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hipertensi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885950" algn="l"/>
              </a:tabLst>
            </a:pP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Olahraga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cukup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dan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terapkan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pola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hidup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sehat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berhenti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merokok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</a:t>
            </a: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1885950" algn="l"/>
              </a:tabLst>
            </a:pP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Pergilah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pelayanan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kesehatan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untuk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memeriksa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keadaan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tubuh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jika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dirasa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ada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yang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sakit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,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sehingga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penyakit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akan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diketahui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sedini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 </a:t>
            </a:r>
            <a:r>
              <a:rPr lang="en-US" sz="20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mungkin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. 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tabLst>
                <a:tab pos="1885950" algn="l"/>
              </a:tabLst>
            </a:pP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Cloud" panose="020B0604020202020204" charset="0"/>
                <a:ea typeface="Calibri" panose="020F0502020204030204" pitchFamily="34" charset="0"/>
                <a:cs typeface="Cloud" panose="020B0604020202020204" charset="0"/>
              </a:rPr>
              <a:t> 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903967" y="1786241"/>
            <a:ext cx="12480066" cy="112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9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Kesimpulan</a:t>
            </a:r>
          </a:p>
        </p:txBody>
      </p:sp>
      <p:sp>
        <p:nvSpPr>
          <p:cNvPr id="45" name="Freeform 45"/>
          <p:cNvSpPr/>
          <p:nvPr/>
        </p:nvSpPr>
        <p:spPr>
          <a:xfrm>
            <a:off x="-2271278" y="-802594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6561667" y="6913602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43843" y="-485412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18047" y="3335062"/>
            <a:ext cx="12651907" cy="3616877"/>
            <a:chOff x="0" y="0"/>
            <a:chExt cx="19071590" cy="5452110"/>
          </a:xfrm>
        </p:grpSpPr>
        <p:sp>
          <p:nvSpPr>
            <p:cNvPr id="4" name="Freeform 4"/>
            <p:cNvSpPr/>
            <p:nvPr/>
          </p:nvSpPr>
          <p:spPr>
            <a:xfrm>
              <a:off x="44450" y="49530"/>
              <a:ext cx="18981420" cy="5433060"/>
            </a:xfrm>
            <a:custGeom>
              <a:avLst/>
              <a:gdLst/>
              <a:ahLst/>
              <a:cxnLst/>
              <a:rect l="l" t="t" r="r" b="b"/>
              <a:pathLst>
                <a:path w="18981420" h="5433060">
                  <a:moveTo>
                    <a:pt x="7806690" y="12700"/>
                  </a:moveTo>
                  <a:cubicBezTo>
                    <a:pt x="8702040" y="194310"/>
                    <a:pt x="8962390" y="240030"/>
                    <a:pt x="9236710" y="281940"/>
                  </a:cubicBezTo>
                  <a:cubicBezTo>
                    <a:pt x="9537700" y="327660"/>
                    <a:pt x="9878060" y="382270"/>
                    <a:pt x="10185400" y="406400"/>
                  </a:cubicBezTo>
                  <a:cubicBezTo>
                    <a:pt x="10473690" y="429260"/>
                    <a:pt x="10763250" y="411480"/>
                    <a:pt x="11028680" y="429260"/>
                  </a:cubicBezTo>
                  <a:cubicBezTo>
                    <a:pt x="11267440" y="445770"/>
                    <a:pt x="11487150" y="476250"/>
                    <a:pt x="11708130" y="502920"/>
                  </a:cubicBezTo>
                  <a:cubicBezTo>
                    <a:pt x="11916410" y="528320"/>
                    <a:pt x="12067540" y="547370"/>
                    <a:pt x="12319000" y="586740"/>
                  </a:cubicBezTo>
                  <a:cubicBezTo>
                    <a:pt x="12733020" y="652780"/>
                    <a:pt x="13516611" y="814070"/>
                    <a:pt x="13948411" y="881380"/>
                  </a:cubicBezTo>
                  <a:cubicBezTo>
                    <a:pt x="14232891" y="924560"/>
                    <a:pt x="14509750" y="937260"/>
                    <a:pt x="14655800" y="971550"/>
                  </a:cubicBezTo>
                  <a:cubicBezTo>
                    <a:pt x="14724380" y="988060"/>
                    <a:pt x="14756130" y="1000760"/>
                    <a:pt x="14801850" y="1023620"/>
                  </a:cubicBezTo>
                  <a:cubicBezTo>
                    <a:pt x="14847570" y="1046480"/>
                    <a:pt x="14892020" y="1075690"/>
                    <a:pt x="14930120" y="1108710"/>
                  </a:cubicBezTo>
                  <a:cubicBezTo>
                    <a:pt x="14969491" y="1141730"/>
                    <a:pt x="15005050" y="1181100"/>
                    <a:pt x="15035530" y="1223010"/>
                  </a:cubicBezTo>
                  <a:cubicBezTo>
                    <a:pt x="15066011" y="1263650"/>
                    <a:pt x="15091411" y="1310640"/>
                    <a:pt x="15110461" y="1357630"/>
                  </a:cubicBezTo>
                  <a:cubicBezTo>
                    <a:pt x="15129511" y="1405890"/>
                    <a:pt x="15143480" y="1456690"/>
                    <a:pt x="15149830" y="1507490"/>
                  </a:cubicBezTo>
                  <a:cubicBezTo>
                    <a:pt x="15157450" y="1558290"/>
                    <a:pt x="15158720" y="1610360"/>
                    <a:pt x="15153641" y="1661160"/>
                  </a:cubicBezTo>
                  <a:cubicBezTo>
                    <a:pt x="15148561" y="1711960"/>
                    <a:pt x="15137130" y="1764030"/>
                    <a:pt x="15119350" y="1812290"/>
                  </a:cubicBezTo>
                  <a:cubicBezTo>
                    <a:pt x="15102841" y="1860550"/>
                    <a:pt x="15078711" y="1907540"/>
                    <a:pt x="15050770" y="1950720"/>
                  </a:cubicBezTo>
                  <a:cubicBezTo>
                    <a:pt x="15022830" y="1993900"/>
                    <a:pt x="14987270" y="2033270"/>
                    <a:pt x="14950441" y="2068830"/>
                  </a:cubicBezTo>
                  <a:cubicBezTo>
                    <a:pt x="14912341" y="2103120"/>
                    <a:pt x="14869161" y="2133600"/>
                    <a:pt x="14824711" y="2159000"/>
                  </a:cubicBezTo>
                  <a:cubicBezTo>
                    <a:pt x="14780261" y="2183130"/>
                    <a:pt x="14730730" y="2203450"/>
                    <a:pt x="14681200" y="2216150"/>
                  </a:cubicBezTo>
                  <a:cubicBezTo>
                    <a:pt x="14631670" y="2230120"/>
                    <a:pt x="14579600" y="2237740"/>
                    <a:pt x="14528800" y="2237740"/>
                  </a:cubicBezTo>
                  <a:cubicBezTo>
                    <a:pt x="14478000" y="2239010"/>
                    <a:pt x="14444980" y="2218690"/>
                    <a:pt x="14375130" y="2222500"/>
                  </a:cubicBezTo>
                  <a:cubicBezTo>
                    <a:pt x="14215111" y="2232660"/>
                    <a:pt x="13859511" y="2371090"/>
                    <a:pt x="13601700" y="2402840"/>
                  </a:cubicBezTo>
                  <a:cubicBezTo>
                    <a:pt x="13351511" y="2433320"/>
                    <a:pt x="13158470" y="2404110"/>
                    <a:pt x="12851130" y="2413000"/>
                  </a:cubicBezTo>
                  <a:cubicBezTo>
                    <a:pt x="12357100" y="2425700"/>
                    <a:pt x="11422380" y="2473960"/>
                    <a:pt x="10927080" y="2487930"/>
                  </a:cubicBezTo>
                  <a:cubicBezTo>
                    <a:pt x="10615930" y="2496820"/>
                    <a:pt x="10481310" y="2487930"/>
                    <a:pt x="10166350" y="2501900"/>
                  </a:cubicBezTo>
                  <a:cubicBezTo>
                    <a:pt x="9652000" y="2526030"/>
                    <a:pt x="8688070" y="2621280"/>
                    <a:pt x="8134350" y="2649220"/>
                  </a:cubicBezTo>
                  <a:cubicBezTo>
                    <a:pt x="7752080" y="2669540"/>
                    <a:pt x="7581900" y="2670810"/>
                    <a:pt x="7162800" y="2679700"/>
                  </a:cubicBezTo>
                  <a:cubicBezTo>
                    <a:pt x="6394450" y="2694940"/>
                    <a:pt x="4282440" y="2730500"/>
                    <a:pt x="3891280" y="2708910"/>
                  </a:cubicBezTo>
                  <a:cubicBezTo>
                    <a:pt x="3806190" y="2703830"/>
                    <a:pt x="3785870" y="2702560"/>
                    <a:pt x="3736340" y="2689860"/>
                  </a:cubicBezTo>
                  <a:cubicBezTo>
                    <a:pt x="3685540" y="2677160"/>
                    <a:pt x="3634740" y="2658110"/>
                    <a:pt x="3589020" y="2633980"/>
                  </a:cubicBezTo>
                  <a:cubicBezTo>
                    <a:pt x="3542030" y="2609850"/>
                    <a:pt x="3498850" y="2579370"/>
                    <a:pt x="3459480" y="2545080"/>
                  </a:cubicBezTo>
                  <a:cubicBezTo>
                    <a:pt x="3420110" y="2509520"/>
                    <a:pt x="3384550" y="2470150"/>
                    <a:pt x="3355340" y="2426970"/>
                  </a:cubicBezTo>
                  <a:cubicBezTo>
                    <a:pt x="3324860" y="2383790"/>
                    <a:pt x="3300730" y="2336800"/>
                    <a:pt x="3281680" y="2287270"/>
                  </a:cubicBezTo>
                  <a:cubicBezTo>
                    <a:pt x="3263900" y="2239010"/>
                    <a:pt x="3249930" y="2186940"/>
                    <a:pt x="3244850" y="2134870"/>
                  </a:cubicBezTo>
                  <a:cubicBezTo>
                    <a:pt x="3238500" y="2082800"/>
                    <a:pt x="3238500" y="2029460"/>
                    <a:pt x="3244850" y="1977390"/>
                  </a:cubicBezTo>
                  <a:cubicBezTo>
                    <a:pt x="3251200" y="1925320"/>
                    <a:pt x="3263900" y="1873250"/>
                    <a:pt x="3281680" y="1824990"/>
                  </a:cubicBezTo>
                  <a:cubicBezTo>
                    <a:pt x="3300730" y="1776730"/>
                    <a:pt x="3324860" y="1728470"/>
                    <a:pt x="3355340" y="1685290"/>
                  </a:cubicBezTo>
                  <a:cubicBezTo>
                    <a:pt x="3384550" y="1643380"/>
                    <a:pt x="3420110" y="1602740"/>
                    <a:pt x="3459480" y="1568450"/>
                  </a:cubicBezTo>
                  <a:cubicBezTo>
                    <a:pt x="3498850" y="1532890"/>
                    <a:pt x="3542030" y="1502410"/>
                    <a:pt x="3589020" y="1478280"/>
                  </a:cubicBezTo>
                  <a:cubicBezTo>
                    <a:pt x="3634740" y="1454150"/>
                    <a:pt x="3685540" y="1435100"/>
                    <a:pt x="3736340" y="1422400"/>
                  </a:cubicBezTo>
                  <a:cubicBezTo>
                    <a:pt x="3785870" y="1410970"/>
                    <a:pt x="3822700" y="1402080"/>
                    <a:pt x="3891280" y="1403350"/>
                  </a:cubicBezTo>
                  <a:cubicBezTo>
                    <a:pt x="4027170" y="1407160"/>
                    <a:pt x="4288790" y="1451610"/>
                    <a:pt x="4491990" y="1502410"/>
                  </a:cubicBezTo>
                  <a:cubicBezTo>
                    <a:pt x="4711700" y="1558290"/>
                    <a:pt x="4894580" y="1654810"/>
                    <a:pt x="5158740" y="1734820"/>
                  </a:cubicBezTo>
                  <a:cubicBezTo>
                    <a:pt x="5537200" y="1847850"/>
                    <a:pt x="6163310" y="1998980"/>
                    <a:pt x="6551930" y="2091690"/>
                  </a:cubicBezTo>
                  <a:cubicBezTo>
                    <a:pt x="6831330" y="2159000"/>
                    <a:pt x="6991350" y="2193290"/>
                    <a:pt x="7273290" y="2251710"/>
                  </a:cubicBezTo>
                  <a:cubicBezTo>
                    <a:pt x="7665720" y="2332990"/>
                    <a:pt x="8219440" y="2452370"/>
                    <a:pt x="8689340" y="2523490"/>
                  </a:cubicBezTo>
                  <a:cubicBezTo>
                    <a:pt x="9149080" y="2593340"/>
                    <a:pt x="9688830" y="2637790"/>
                    <a:pt x="10059670" y="2674620"/>
                  </a:cubicBezTo>
                  <a:cubicBezTo>
                    <a:pt x="10312400" y="2701290"/>
                    <a:pt x="10436860" y="2715260"/>
                    <a:pt x="10697210" y="2734310"/>
                  </a:cubicBezTo>
                  <a:cubicBezTo>
                    <a:pt x="11109960" y="2763520"/>
                    <a:pt x="11615420" y="2785110"/>
                    <a:pt x="12297410" y="2809240"/>
                  </a:cubicBezTo>
                  <a:cubicBezTo>
                    <a:pt x="13503911" y="2853690"/>
                    <a:pt x="16252189" y="2932430"/>
                    <a:pt x="17313911" y="2938780"/>
                  </a:cubicBezTo>
                  <a:cubicBezTo>
                    <a:pt x="17807939" y="2941320"/>
                    <a:pt x="18209261" y="2913380"/>
                    <a:pt x="18399761" y="2923540"/>
                  </a:cubicBezTo>
                  <a:cubicBezTo>
                    <a:pt x="18468339" y="2927350"/>
                    <a:pt x="18493739" y="2929890"/>
                    <a:pt x="18538189" y="2941320"/>
                  </a:cubicBezTo>
                  <a:cubicBezTo>
                    <a:pt x="18583911" y="2951480"/>
                    <a:pt x="18628361" y="2969260"/>
                    <a:pt x="18669000" y="2990850"/>
                  </a:cubicBezTo>
                  <a:cubicBezTo>
                    <a:pt x="18710911" y="3012440"/>
                    <a:pt x="18750280" y="3039110"/>
                    <a:pt x="18784570" y="3070860"/>
                  </a:cubicBezTo>
                  <a:cubicBezTo>
                    <a:pt x="18818861" y="3101340"/>
                    <a:pt x="18850611" y="3136900"/>
                    <a:pt x="18877280" y="3175000"/>
                  </a:cubicBezTo>
                  <a:cubicBezTo>
                    <a:pt x="18903950" y="3213100"/>
                    <a:pt x="18926811" y="3256280"/>
                    <a:pt x="18942050" y="3299460"/>
                  </a:cubicBezTo>
                  <a:cubicBezTo>
                    <a:pt x="18958561" y="3342640"/>
                    <a:pt x="18969989" y="3389630"/>
                    <a:pt x="18976339" y="3435350"/>
                  </a:cubicBezTo>
                  <a:cubicBezTo>
                    <a:pt x="18981420" y="3481070"/>
                    <a:pt x="18981420" y="3529330"/>
                    <a:pt x="18976339" y="3575050"/>
                  </a:cubicBezTo>
                  <a:cubicBezTo>
                    <a:pt x="18969989" y="3622040"/>
                    <a:pt x="18958561" y="3667760"/>
                    <a:pt x="18942050" y="3710940"/>
                  </a:cubicBezTo>
                  <a:cubicBezTo>
                    <a:pt x="18925539" y="3755390"/>
                    <a:pt x="18903950" y="3797300"/>
                    <a:pt x="18877280" y="3835400"/>
                  </a:cubicBezTo>
                  <a:cubicBezTo>
                    <a:pt x="18850611" y="3873500"/>
                    <a:pt x="18818861" y="3910330"/>
                    <a:pt x="18784570" y="3940810"/>
                  </a:cubicBezTo>
                  <a:cubicBezTo>
                    <a:pt x="18750280" y="3971290"/>
                    <a:pt x="18709639" y="3997960"/>
                    <a:pt x="18669000" y="4019550"/>
                  </a:cubicBezTo>
                  <a:cubicBezTo>
                    <a:pt x="18628361" y="4041140"/>
                    <a:pt x="18582639" y="4058920"/>
                    <a:pt x="18538189" y="4069080"/>
                  </a:cubicBezTo>
                  <a:cubicBezTo>
                    <a:pt x="18492470" y="4080510"/>
                    <a:pt x="18474689" y="4080510"/>
                    <a:pt x="18398489" y="4086860"/>
                  </a:cubicBezTo>
                  <a:cubicBezTo>
                    <a:pt x="18067020" y="4110990"/>
                    <a:pt x="16371570" y="4121150"/>
                    <a:pt x="15711170" y="4151630"/>
                  </a:cubicBezTo>
                  <a:cubicBezTo>
                    <a:pt x="15326361" y="4169410"/>
                    <a:pt x="15102839" y="4196080"/>
                    <a:pt x="14798039" y="4212590"/>
                  </a:cubicBezTo>
                  <a:cubicBezTo>
                    <a:pt x="14489430" y="4230370"/>
                    <a:pt x="14196061" y="4245610"/>
                    <a:pt x="13870939" y="4254500"/>
                  </a:cubicBezTo>
                  <a:cubicBezTo>
                    <a:pt x="13506450" y="4264660"/>
                    <a:pt x="13082270" y="4258310"/>
                    <a:pt x="12712700" y="4265930"/>
                  </a:cubicBezTo>
                  <a:cubicBezTo>
                    <a:pt x="12372340" y="4273550"/>
                    <a:pt x="12221210" y="4288790"/>
                    <a:pt x="11734800" y="4297680"/>
                  </a:cubicBezTo>
                  <a:cubicBezTo>
                    <a:pt x="10303510" y="4323080"/>
                    <a:pt x="5278120" y="4315460"/>
                    <a:pt x="3263900" y="4329430"/>
                  </a:cubicBezTo>
                  <a:cubicBezTo>
                    <a:pt x="2146300" y="4337050"/>
                    <a:pt x="1000760" y="4373880"/>
                    <a:pt x="657860" y="4354830"/>
                  </a:cubicBezTo>
                  <a:cubicBezTo>
                    <a:pt x="574040" y="4349750"/>
                    <a:pt x="552450" y="4347210"/>
                    <a:pt x="501650" y="4335780"/>
                  </a:cubicBezTo>
                  <a:cubicBezTo>
                    <a:pt x="450850" y="4323080"/>
                    <a:pt x="400050" y="4304030"/>
                    <a:pt x="353060" y="4278630"/>
                  </a:cubicBezTo>
                  <a:cubicBezTo>
                    <a:pt x="307340" y="4254500"/>
                    <a:pt x="262890" y="4224020"/>
                    <a:pt x="223520" y="4189730"/>
                  </a:cubicBezTo>
                  <a:cubicBezTo>
                    <a:pt x="184150" y="4154170"/>
                    <a:pt x="148590" y="4113530"/>
                    <a:pt x="118110" y="4071620"/>
                  </a:cubicBezTo>
                  <a:cubicBezTo>
                    <a:pt x="88900" y="4028440"/>
                    <a:pt x="63500" y="3980180"/>
                    <a:pt x="44450" y="3930650"/>
                  </a:cubicBezTo>
                  <a:cubicBezTo>
                    <a:pt x="26670" y="3882390"/>
                    <a:pt x="12700" y="3829050"/>
                    <a:pt x="6350" y="3776980"/>
                  </a:cubicBezTo>
                  <a:cubicBezTo>
                    <a:pt x="0" y="3724910"/>
                    <a:pt x="0" y="3671570"/>
                    <a:pt x="6350" y="3619500"/>
                  </a:cubicBezTo>
                  <a:cubicBezTo>
                    <a:pt x="12700" y="3567430"/>
                    <a:pt x="26670" y="3515360"/>
                    <a:pt x="44450" y="3465830"/>
                  </a:cubicBezTo>
                  <a:cubicBezTo>
                    <a:pt x="63500" y="3416300"/>
                    <a:pt x="88900" y="3369310"/>
                    <a:pt x="118110" y="3326130"/>
                  </a:cubicBezTo>
                  <a:cubicBezTo>
                    <a:pt x="148590" y="3282950"/>
                    <a:pt x="184150" y="3242310"/>
                    <a:pt x="223520" y="3208020"/>
                  </a:cubicBezTo>
                  <a:cubicBezTo>
                    <a:pt x="262890" y="3172460"/>
                    <a:pt x="307340" y="3141980"/>
                    <a:pt x="353060" y="3117850"/>
                  </a:cubicBezTo>
                  <a:cubicBezTo>
                    <a:pt x="400050" y="3093720"/>
                    <a:pt x="450850" y="3074670"/>
                    <a:pt x="501650" y="3061970"/>
                  </a:cubicBezTo>
                  <a:cubicBezTo>
                    <a:pt x="552450" y="3049270"/>
                    <a:pt x="588010" y="3037840"/>
                    <a:pt x="657860" y="3042920"/>
                  </a:cubicBezTo>
                  <a:cubicBezTo>
                    <a:pt x="801370" y="3053080"/>
                    <a:pt x="1055370" y="3157220"/>
                    <a:pt x="1309370" y="3218180"/>
                  </a:cubicBezTo>
                  <a:cubicBezTo>
                    <a:pt x="1664970" y="3303270"/>
                    <a:pt x="2108200" y="3403600"/>
                    <a:pt x="2594610" y="3488690"/>
                  </a:cubicBezTo>
                  <a:cubicBezTo>
                    <a:pt x="3227070" y="3599180"/>
                    <a:pt x="4034790" y="3716020"/>
                    <a:pt x="4791710" y="3794760"/>
                  </a:cubicBezTo>
                  <a:cubicBezTo>
                    <a:pt x="5594350" y="3877310"/>
                    <a:pt x="6673850" y="3916680"/>
                    <a:pt x="7280910" y="3963670"/>
                  </a:cubicBezTo>
                  <a:cubicBezTo>
                    <a:pt x="7631430" y="3990340"/>
                    <a:pt x="7848600" y="4019550"/>
                    <a:pt x="8107680" y="4034790"/>
                  </a:cubicBezTo>
                  <a:cubicBezTo>
                    <a:pt x="8338820" y="4047490"/>
                    <a:pt x="8458200" y="4047490"/>
                    <a:pt x="8761730" y="4051300"/>
                  </a:cubicBezTo>
                  <a:cubicBezTo>
                    <a:pt x="9457690" y="4058920"/>
                    <a:pt x="11569700" y="4155440"/>
                    <a:pt x="12200890" y="4041140"/>
                  </a:cubicBezTo>
                  <a:cubicBezTo>
                    <a:pt x="12452350" y="3996690"/>
                    <a:pt x="12575540" y="3879850"/>
                    <a:pt x="12711430" y="3853180"/>
                  </a:cubicBezTo>
                  <a:cubicBezTo>
                    <a:pt x="12796520" y="3836670"/>
                    <a:pt x="12854940" y="3836670"/>
                    <a:pt x="12926060" y="3845560"/>
                  </a:cubicBezTo>
                  <a:cubicBezTo>
                    <a:pt x="12995911" y="3854450"/>
                    <a:pt x="13067030" y="3876040"/>
                    <a:pt x="13130530" y="3907790"/>
                  </a:cubicBezTo>
                  <a:cubicBezTo>
                    <a:pt x="13194030" y="3938270"/>
                    <a:pt x="13256261" y="3981450"/>
                    <a:pt x="13305789" y="4030980"/>
                  </a:cubicBezTo>
                  <a:cubicBezTo>
                    <a:pt x="13356589" y="4080510"/>
                    <a:pt x="13401039" y="4141470"/>
                    <a:pt x="13432789" y="4204970"/>
                  </a:cubicBezTo>
                  <a:cubicBezTo>
                    <a:pt x="13464539" y="4268470"/>
                    <a:pt x="13486130" y="4339590"/>
                    <a:pt x="13496289" y="4409440"/>
                  </a:cubicBezTo>
                  <a:cubicBezTo>
                    <a:pt x="13506450" y="4479290"/>
                    <a:pt x="13505180" y="4554220"/>
                    <a:pt x="13492480" y="4624070"/>
                  </a:cubicBezTo>
                  <a:cubicBezTo>
                    <a:pt x="13479780" y="4693920"/>
                    <a:pt x="13454380" y="4763770"/>
                    <a:pt x="13420089" y="4826000"/>
                  </a:cubicBezTo>
                  <a:cubicBezTo>
                    <a:pt x="13385800" y="4886960"/>
                    <a:pt x="13338811" y="4946650"/>
                    <a:pt x="13286739" y="4993640"/>
                  </a:cubicBezTo>
                  <a:cubicBezTo>
                    <a:pt x="13233400" y="5041900"/>
                    <a:pt x="13171170" y="5082540"/>
                    <a:pt x="13106400" y="5110480"/>
                  </a:cubicBezTo>
                  <a:cubicBezTo>
                    <a:pt x="13041630" y="5138420"/>
                    <a:pt x="12969239" y="5157470"/>
                    <a:pt x="12898120" y="5163820"/>
                  </a:cubicBezTo>
                  <a:cubicBezTo>
                    <a:pt x="12828270" y="5170170"/>
                    <a:pt x="12753340" y="5163820"/>
                    <a:pt x="12684760" y="5147310"/>
                  </a:cubicBezTo>
                  <a:cubicBezTo>
                    <a:pt x="12616180" y="5130800"/>
                    <a:pt x="12546330" y="5101590"/>
                    <a:pt x="12486640" y="5064760"/>
                  </a:cubicBezTo>
                  <a:cubicBezTo>
                    <a:pt x="12426950" y="5026660"/>
                    <a:pt x="12371070" y="4977130"/>
                    <a:pt x="12326620" y="4922520"/>
                  </a:cubicBezTo>
                  <a:cubicBezTo>
                    <a:pt x="12282170" y="4867910"/>
                    <a:pt x="12244070" y="4801870"/>
                    <a:pt x="12219940" y="4735830"/>
                  </a:cubicBezTo>
                  <a:cubicBezTo>
                    <a:pt x="12194540" y="4669790"/>
                    <a:pt x="12180570" y="4596130"/>
                    <a:pt x="12178030" y="4526280"/>
                  </a:cubicBezTo>
                  <a:cubicBezTo>
                    <a:pt x="12175490" y="4455160"/>
                    <a:pt x="12184380" y="4380230"/>
                    <a:pt x="12204700" y="4312920"/>
                  </a:cubicBezTo>
                  <a:cubicBezTo>
                    <a:pt x="12225020" y="4245610"/>
                    <a:pt x="12258040" y="4178300"/>
                    <a:pt x="12299950" y="4119880"/>
                  </a:cubicBezTo>
                  <a:cubicBezTo>
                    <a:pt x="12340590" y="4062730"/>
                    <a:pt x="12392660" y="4009390"/>
                    <a:pt x="12449810" y="3967480"/>
                  </a:cubicBezTo>
                  <a:cubicBezTo>
                    <a:pt x="12506960" y="3925570"/>
                    <a:pt x="12574270" y="3892550"/>
                    <a:pt x="12641580" y="3870960"/>
                  </a:cubicBezTo>
                  <a:cubicBezTo>
                    <a:pt x="12708890" y="3849370"/>
                    <a:pt x="12783820" y="3839210"/>
                    <a:pt x="12853670" y="3840480"/>
                  </a:cubicBezTo>
                  <a:cubicBezTo>
                    <a:pt x="12924790" y="3841750"/>
                    <a:pt x="12998450" y="3855720"/>
                    <a:pt x="13064489" y="3879850"/>
                  </a:cubicBezTo>
                  <a:cubicBezTo>
                    <a:pt x="13131800" y="3903980"/>
                    <a:pt x="13196570" y="3940810"/>
                    <a:pt x="13252450" y="3983990"/>
                  </a:cubicBezTo>
                  <a:cubicBezTo>
                    <a:pt x="13307061" y="4028440"/>
                    <a:pt x="13357861" y="4083050"/>
                    <a:pt x="13395961" y="4142740"/>
                  </a:cubicBezTo>
                  <a:cubicBezTo>
                    <a:pt x="13435330" y="4202430"/>
                    <a:pt x="13464539" y="4271010"/>
                    <a:pt x="13482320" y="4339590"/>
                  </a:cubicBezTo>
                  <a:cubicBezTo>
                    <a:pt x="13500100" y="4408170"/>
                    <a:pt x="13506450" y="4483100"/>
                    <a:pt x="13501370" y="4552950"/>
                  </a:cubicBezTo>
                  <a:cubicBezTo>
                    <a:pt x="13496289" y="4622800"/>
                    <a:pt x="13478511" y="4696460"/>
                    <a:pt x="13450570" y="4761230"/>
                  </a:cubicBezTo>
                  <a:cubicBezTo>
                    <a:pt x="13423900" y="4826000"/>
                    <a:pt x="13383261" y="4890770"/>
                    <a:pt x="13336270" y="4942840"/>
                  </a:cubicBezTo>
                  <a:cubicBezTo>
                    <a:pt x="13289280" y="4996180"/>
                    <a:pt x="13237211" y="5038090"/>
                    <a:pt x="13169900" y="5078730"/>
                  </a:cubicBezTo>
                  <a:cubicBezTo>
                    <a:pt x="13088620" y="5126990"/>
                    <a:pt x="12994639" y="5163820"/>
                    <a:pt x="12873990" y="5201920"/>
                  </a:cubicBezTo>
                  <a:cubicBezTo>
                    <a:pt x="12697460" y="5257800"/>
                    <a:pt x="12522200" y="5317490"/>
                    <a:pt x="12203430" y="5351780"/>
                  </a:cubicBezTo>
                  <a:cubicBezTo>
                    <a:pt x="11447780" y="5433060"/>
                    <a:pt x="9325610" y="5370830"/>
                    <a:pt x="8331200" y="5326380"/>
                  </a:cubicBezTo>
                  <a:cubicBezTo>
                    <a:pt x="7706360" y="5298440"/>
                    <a:pt x="7338060" y="5232400"/>
                    <a:pt x="6807200" y="5199380"/>
                  </a:cubicBezTo>
                  <a:cubicBezTo>
                    <a:pt x="6226810" y="5162550"/>
                    <a:pt x="5447030" y="5160010"/>
                    <a:pt x="4980940" y="5123180"/>
                  </a:cubicBezTo>
                  <a:cubicBezTo>
                    <a:pt x="4690110" y="5099050"/>
                    <a:pt x="4511040" y="5069840"/>
                    <a:pt x="4276090" y="5036820"/>
                  </a:cubicBezTo>
                  <a:cubicBezTo>
                    <a:pt x="4038600" y="5005070"/>
                    <a:pt x="3815080" y="4960620"/>
                    <a:pt x="3564890" y="4928870"/>
                  </a:cubicBezTo>
                  <a:cubicBezTo>
                    <a:pt x="3286760" y="4893310"/>
                    <a:pt x="2957830" y="4881880"/>
                    <a:pt x="2679700" y="4841240"/>
                  </a:cubicBezTo>
                  <a:cubicBezTo>
                    <a:pt x="2432050" y="4805680"/>
                    <a:pt x="2205990" y="4753610"/>
                    <a:pt x="1977390" y="4706620"/>
                  </a:cubicBezTo>
                  <a:cubicBezTo>
                    <a:pt x="1758950" y="4660900"/>
                    <a:pt x="1554480" y="4624070"/>
                    <a:pt x="1339850" y="4566920"/>
                  </a:cubicBezTo>
                  <a:cubicBezTo>
                    <a:pt x="1115060" y="4507230"/>
                    <a:pt x="806450" y="4386580"/>
                    <a:pt x="657860" y="4354830"/>
                  </a:cubicBezTo>
                  <a:cubicBezTo>
                    <a:pt x="588010" y="4339590"/>
                    <a:pt x="552450" y="4347210"/>
                    <a:pt x="501650" y="4335780"/>
                  </a:cubicBezTo>
                  <a:cubicBezTo>
                    <a:pt x="450850" y="4323080"/>
                    <a:pt x="400050" y="4304030"/>
                    <a:pt x="353060" y="4279900"/>
                  </a:cubicBezTo>
                  <a:cubicBezTo>
                    <a:pt x="307340" y="4254500"/>
                    <a:pt x="262890" y="4224020"/>
                    <a:pt x="223520" y="4189730"/>
                  </a:cubicBezTo>
                  <a:cubicBezTo>
                    <a:pt x="184150" y="4154170"/>
                    <a:pt x="148590" y="4113530"/>
                    <a:pt x="118110" y="4071620"/>
                  </a:cubicBezTo>
                  <a:cubicBezTo>
                    <a:pt x="88900" y="4028440"/>
                    <a:pt x="63500" y="3980180"/>
                    <a:pt x="44450" y="3930650"/>
                  </a:cubicBezTo>
                  <a:cubicBezTo>
                    <a:pt x="26670" y="3882390"/>
                    <a:pt x="12700" y="3829050"/>
                    <a:pt x="6350" y="3776980"/>
                  </a:cubicBezTo>
                  <a:cubicBezTo>
                    <a:pt x="0" y="3726180"/>
                    <a:pt x="0" y="3671570"/>
                    <a:pt x="6350" y="3619500"/>
                  </a:cubicBezTo>
                  <a:cubicBezTo>
                    <a:pt x="12700" y="3567430"/>
                    <a:pt x="26670" y="3515360"/>
                    <a:pt x="44450" y="3465830"/>
                  </a:cubicBezTo>
                  <a:cubicBezTo>
                    <a:pt x="63500" y="3417570"/>
                    <a:pt x="88900" y="3369310"/>
                    <a:pt x="118110" y="3326130"/>
                  </a:cubicBezTo>
                  <a:cubicBezTo>
                    <a:pt x="148590" y="3282950"/>
                    <a:pt x="184150" y="3242310"/>
                    <a:pt x="223520" y="3208020"/>
                  </a:cubicBezTo>
                  <a:cubicBezTo>
                    <a:pt x="262890" y="3172460"/>
                    <a:pt x="307340" y="3141980"/>
                    <a:pt x="353060" y="3117850"/>
                  </a:cubicBezTo>
                  <a:cubicBezTo>
                    <a:pt x="400050" y="3093720"/>
                    <a:pt x="450850" y="3074670"/>
                    <a:pt x="501650" y="3061970"/>
                  </a:cubicBezTo>
                  <a:cubicBezTo>
                    <a:pt x="552450" y="3049270"/>
                    <a:pt x="571500" y="3046730"/>
                    <a:pt x="657860" y="3042920"/>
                  </a:cubicBezTo>
                  <a:cubicBezTo>
                    <a:pt x="1052830" y="3020060"/>
                    <a:pt x="2641600" y="3064510"/>
                    <a:pt x="3980180" y="3070860"/>
                  </a:cubicBezTo>
                  <a:cubicBezTo>
                    <a:pt x="6021070" y="3082290"/>
                    <a:pt x="9946640" y="3103880"/>
                    <a:pt x="11711940" y="3086100"/>
                  </a:cubicBezTo>
                  <a:cubicBezTo>
                    <a:pt x="12631420" y="3077210"/>
                    <a:pt x="13254989" y="3058160"/>
                    <a:pt x="13809980" y="3042920"/>
                  </a:cubicBezTo>
                  <a:cubicBezTo>
                    <a:pt x="14175739" y="3031490"/>
                    <a:pt x="14411961" y="3023870"/>
                    <a:pt x="14718030" y="3009900"/>
                  </a:cubicBezTo>
                  <a:cubicBezTo>
                    <a:pt x="15031720" y="2995930"/>
                    <a:pt x="15345411" y="2969260"/>
                    <a:pt x="15666720" y="2955290"/>
                  </a:cubicBezTo>
                  <a:cubicBezTo>
                    <a:pt x="16000730" y="2941320"/>
                    <a:pt x="16341089" y="2936240"/>
                    <a:pt x="16683989" y="2928620"/>
                  </a:cubicBezTo>
                  <a:cubicBezTo>
                    <a:pt x="17034509" y="2921000"/>
                    <a:pt x="17434559" y="2909570"/>
                    <a:pt x="17745709" y="2910840"/>
                  </a:cubicBezTo>
                  <a:cubicBezTo>
                    <a:pt x="17990820" y="2910840"/>
                    <a:pt x="18261330" y="2914650"/>
                    <a:pt x="18399759" y="2923540"/>
                  </a:cubicBezTo>
                  <a:cubicBezTo>
                    <a:pt x="18463259" y="2928620"/>
                    <a:pt x="18493739" y="2929890"/>
                    <a:pt x="18538189" y="2941320"/>
                  </a:cubicBezTo>
                  <a:cubicBezTo>
                    <a:pt x="18583909" y="2951480"/>
                    <a:pt x="18628359" y="2969260"/>
                    <a:pt x="18669000" y="2990850"/>
                  </a:cubicBezTo>
                  <a:cubicBezTo>
                    <a:pt x="18710909" y="3012440"/>
                    <a:pt x="18750280" y="3039110"/>
                    <a:pt x="18784570" y="3070860"/>
                  </a:cubicBezTo>
                  <a:cubicBezTo>
                    <a:pt x="18818859" y="3101340"/>
                    <a:pt x="18850609" y="3136900"/>
                    <a:pt x="18877280" y="3175000"/>
                  </a:cubicBezTo>
                  <a:cubicBezTo>
                    <a:pt x="18903950" y="3213100"/>
                    <a:pt x="18926809" y="3256280"/>
                    <a:pt x="18942050" y="3299460"/>
                  </a:cubicBezTo>
                  <a:cubicBezTo>
                    <a:pt x="18958559" y="3342640"/>
                    <a:pt x="18969989" y="3389630"/>
                    <a:pt x="18976339" y="3435350"/>
                  </a:cubicBezTo>
                  <a:cubicBezTo>
                    <a:pt x="18981420" y="3481070"/>
                    <a:pt x="18981420" y="3529330"/>
                    <a:pt x="18976339" y="3575050"/>
                  </a:cubicBezTo>
                  <a:cubicBezTo>
                    <a:pt x="18969989" y="3622040"/>
                    <a:pt x="18958559" y="3667760"/>
                    <a:pt x="18942050" y="3710940"/>
                  </a:cubicBezTo>
                  <a:cubicBezTo>
                    <a:pt x="18925539" y="3755390"/>
                    <a:pt x="18903950" y="3797300"/>
                    <a:pt x="18877280" y="3835400"/>
                  </a:cubicBezTo>
                  <a:cubicBezTo>
                    <a:pt x="18850609" y="3873500"/>
                    <a:pt x="18818859" y="3909060"/>
                    <a:pt x="18784570" y="3940810"/>
                  </a:cubicBezTo>
                  <a:cubicBezTo>
                    <a:pt x="18750280" y="3971290"/>
                    <a:pt x="18709639" y="3997960"/>
                    <a:pt x="18669000" y="4019550"/>
                  </a:cubicBezTo>
                  <a:cubicBezTo>
                    <a:pt x="18628359" y="4041140"/>
                    <a:pt x="18582639" y="4058920"/>
                    <a:pt x="18538189" y="4069080"/>
                  </a:cubicBezTo>
                  <a:cubicBezTo>
                    <a:pt x="18492470" y="4080510"/>
                    <a:pt x="18467070" y="4083050"/>
                    <a:pt x="18398489" y="4086860"/>
                  </a:cubicBezTo>
                  <a:cubicBezTo>
                    <a:pt x="18207989" y="4097020"/>
                    <a:pt x="17762220" y="4069080"/>
                    <a:pt x="17313909" y="4070350"/>
                  </a:cubicBezTo>
                  <a:cubicBezTo>
                    <a:pt x="16583659" y="4074160"/>
                    <a:pt x="15286989" y="4137660"/>
                    <a:pt x="14434820" y="4142740"/>
                  </a:cubicBezTo>
                  <a:cubicBezTo>
                    <a:pt x="13752830" y="4146550"/>
                    <a:pt x="13061950" y="4128770"/>
                    <a:pt x="12594590" y="4114800"/>
                  </a:cubicBezTo>
                  <a:cubicBezTo>
                    <a:pt x="12307570" y="4107180"/>
                    <a:pt x="12146280" y="4093210"/>
                    <a:pt x="11897360" y="4085590"/>
                  </a:cubicBezTo>
                  <a:cubicBezTo>
                    <a:pt x="11612880" y="4076700"/>
                    <a:pt x="11347450" y="4090670"/>
                    <a:pt x="10979150" y="4069080"/>
                  </a:cubicBezTo>
                  <a:cubicBezTo>
                    <a:pt x="10419080" y="4038600"/>
                    <a:pt x="9392920" y="3931920"/>
                    <a:pt x="8862060" y="3869690"/>
                  </a:cubicBezTo>
                  <a:cubicBezTo>
                    <a:pt x="8540750" y="3832860"/>
                    <a:pt x="8351520" y="3804920"/>
                    <a:pt x="8091170" y="3763010"/>
                  </a:cubicBezTo>
                  <a:cubicBezTo>
                    <a:pt x="7823200" y="3718560"/>
                    <a:pt x="7583170" y="3672840"/>
                    <a:pt x="7275830" y="3609340"/>
                  </a:cubicBezTo>
                  <a:cubicBezTo>
                    <a:pt x="6871970" y="3525520"/>
                    <a:pt x="6264910" y="3388360"/>
                    <a:pt x="5880100" y="3295650"/>
                  </a:cubicBezTo>
                  <a:cubicBezTo>
                    <a:pt x="5608320" y="3230880"/>
                    <a:pt x="5452110" y="3194050"/>
                    <a:pt x="5186680" y="3117850"/>
                  </a:cubicBezTo>
                  <a:cubicBezTo>
                    <a:pt x="4819650" y="3013710"/>
                    <a:pt x="4116070" y="2757170"/>
                    <a:pt x="3891280" y="2708910"/>
                  </a:cubicBezTo>
                  <a:cubicBezTo>
                    <a:pt x="3816350" y="2692400"/>
                    <a:pt x="3785870" y="2702560"/>
                    <a:pt x="3736340" y="2689860"/>
                  </a:cubicBezTo>
                  <a:cubicBezTo>
                    <a:pt x="3685540" y="2677160"/>
                    <a:pt x="3634740" y="2658110"/>
                    <a:pt x="3589020" y="2633980"/>
                  </a:cubicBezTo>
                  <a:cubicBezTo>
                    <a:pt x="3542030" y="2609850"/>
                    <a:pt x="3498850" y="2579370"/>
                    <a:pt x="3459480" y="2545080"/>
                  </a:cubicBezTo>
                  <a:cubicBezTo>
                    <a:pt x="3420110" y="2509520"/>
                    <a:pt x="3384550" y="2470150"/>
                    <a:pt x="3355340" y="2426970"/>
                  </a:cubicBezTo>
                  <a:cubicBezTo>
                    <a:pt x="3324860" y="2383790"/>
                    <a:pt x="3300730" y="2336800"/>
                    <a:pt x="3281680" y="2287270"/>
                  </a:cubicBezTo>
                  <a:cubicBezTo>
                    <a:pt x="3263900" y="2239010"/>
                    <a:pt x="3251200" y="2186940"/>
                    <a:pt x="3244850" y="2134870"/>
                  </a:cubicBezTo>
                  <a:cubicBezTo>
                    <a:pt x="3238500" y="2082800"/>
                    <a:pt x="3238500" y="2029460"/>
                    <a:pt x="3244850" y="1977390"/>
                  </a:cubicBezTo>
                  <a:cubicBezTo>
                    <a:pt x="3249930" y="1926590"/>
                    <a:pt x="3263900" y="1873250"/>
                    <a:pt x="3281680" y="1824990"/>
                  </a:cubicBezTo>
                  <a:cubicBezTo>
                    <a:pt x="3300730" y="1776730"/>
                    <a:pt x="3324860" y="1728470"/>
                    <a:pt x="3355340" y="1685290"/>
                  </a:cubicBezTo>
                  <a:cubicBezTo>
                    <a:pt x="3384550" y="1643380"/>
                    <a:pt x="3420110" y="1602740"/>
                    <a:pt x="3459480" y="1568450"/>
                  </a:cubicBezTo>
                  <a:cubicBezTo>
                    <a:pt x="3498850" y="1534160"/>
                    <a:pt x="3542030" y="1502410"/>
                    <a:pt x="3589020" y="1478280"/>
                  </a:cubicBezTo>
                  <a:cubicBezTo>
                    <a:pt x="3634740" y="1454150"/>
                    <a:pt x="3685540" y="1435100"/>
                    <a:pt x="3736340" y="1422400"/>
                  </a:cubicBezTo>
                  <a:cubicBezTo>
                    <a:pt x="3785870" y="1410970"/>
                    <a:pt x="3808730" y="1408430"/>
                    <a:pt x="3891280" y="1403350"/>
                  </a:cubicBezTo>
                  <a:cubicBezTo>
                    <a:pt x="4215130" y="1385570"/>
                    <a:pt x="5669280" y="1424940"/>
                    <a:pt x="6266180" y="1424940"/>
                  </a:cubicBezTo>
                  <a:cubicBezTo>
                    <a:pt x="6628130" y="1424940"/>
                    <a:pt x="6844030" y="1424940"/>
                    <a:pt x="7137400" y="1418590"/>
                  </a:cubicBezTo>
                  <a:cubicBezTo>
                    <a:pt x="7434580" y="1412240"/>
                    <a:pt x="7687310" y="1409700"/>
                    <a:pt x="8037830" y="1386840"/>
                  </a:cubicBezTo>
                  <a:cubicBezTo>
                    <a:pt x="8529320" y="1355090"/>
                    <a:pt x="9358630" y="1242060"/>
                    <a:pt x="9809480" y="1219200"/>
                  </a:cubicBezTo>
                  <a:cubicBezTo>
                    <a:pt x="10086340" y="1205230"/>
                    <a:pt x="10182860" y="1221740"/>
                    <a:pt x="10482580" y="1215390"/>
                  </a:cubicBezTo>
                  <a:cubicBezTo>
                    <a:pt x="11083290" y="1202690"/>
                    <a:pt x="12569190" y="1143000"/>
                    <a:pt x="13190220" y="1113790"/>
                  </a:cubicBezTo>
                  <a:cubicBezTo>
                    <a:pt x="13517880" y="1098550"/>
                    <a:pt x="13691870" y="1093470"/>
                    <a:pt x="13938250" y="1069340"/>
                  </a:cubicBezTo>
                  <a:cubicBezTo>
                    <a:pt x="14180820" y="1046480"/>
                    <a:pt x="14508480" y="956310"/>
                    <a:pt x="14655800" y="971550"/>
                  </a:cubicBezTo>
                  <a:cubicBezTo>
                    <a:pt x="14724380" y="979170"/>
                    <a:pt x="14756130" y="1000760"/>
                    <a:pt x="14801850" y="1023620"/>
                  </a:cubicBezTo>
                  <a:cubicBezTo>
                    <a:pt x="14847570" y="1046480"/>
                    <a:pt x="14892020" y="1075690"/>
                    <a:pt x="14930120" y="1108710"/>
                  </a:cubicBezTo>
                  <a:cubicBezTo>
                    <a:pt x="14969489" y="1141730"/>
                    <a:pt x="15005050" y="1181100"/>
                    <a:pt x="15035530" y="1223010"/>
                  </a:cubicBezTo>
                  <a:cubicBezTo>
                    <a:pt x="15066011" y="1263650"/>
                    <a:pt x="15091411" y="1310640"/>
                    <a:pt x="15110461" y="1357630"/>
                  </a:cubicBezTo>
                  <a:cubicBezTo>
                    <a:pt x="15129511" y="1404620"/>
                    <a:pt x="15143480" y="1456690"/>
                    <a:pt x="15149830" y="1507490"/>
                  </a:cubicBezTo>
                  <a:cubicBezTo>
                    <a:pt x="15157450" y="1558290"/>
                    <a:pt x="15158720" y="1610360"/>
                    <a:pt x="15153639" y="1661160"/>
                  </a:cubicBezTo>
                  <a:cubicBezTo>
                    <a:pt x="15148561" y="1711960"/>
                    <a:pt x="15137130" y="1764030"/>
                    <a:pt x="15119350" y="1812290"/>
                  </a:cubicBezTo>
                  <a:cubicBezTo>
                    <a:pt x="15102839" y="1860550"/>
                    <a:pt x="15078711" y="1907540"/>
                    <a:pt x="15050770" y="1950720"/>
                  </a:cubicBezTo>
                  <a:cubicBezTo>
                    <a:pt x="15022830" y="1993900"/>
                    <a:pt x="14988539" y="2033270"/>
                    <a:pt x="14950439" y="2068830"/>
                  </a:cubicBezTo>
                  <a:cubicBezTo>
                    <a:pt x="14912339" y="2103120"/>
                    <a:pt x="14869161" y="2133600"/>
                    <a:pt x="14824711" y="2159000"/>
                  </a:cubicBezTo>
                  <a:cubicBezTo>
                    <a:pt x="14780261" y="2183130"/>
                    <a:pt x="14730730" y="2203450"/>
                    <a:pt x="14681200" y="2216150"/>
                  </a:cubicBezTo>
                  <a:cubicBezTo>
                    <a:pt x="14631670" y="2230120"/>
                    <a:pt x="14579600" y="2237740"/>
                    <a:pt x="14528800" y="2237740"/>
                  </a:cubicBezTo>
                  <a:cubicBezTo>
                    <a:pt x="14478000" y="2239010"/>
                    <a:pt x="14456411" y="2233930"/>
                    <a:pt x="14375130" y="2222500"/>
                  </a:cubicBezTo>
                  <a:cubicBezTo>
                    <a:pt x="14039850" y="2178050"/>
                    <a:pt x="12435840" y="1883410"/>
                    <a:pt x="11822430" y="1790700"/>
                  </a:cubicBezTo>
                  <a:cubicBezTo>
                    <a:pt x="11478260" y="1737360"/>
                    <a:pt x="11266170" y="1701800"/>
                    <a:pt x="11014710" y="1680210"/>
                  </a:cubicBezTo>
                  <a:cubicBezTo>
                    <a:pt x="10793730" y="1662430"/>
                    <a:pt x="10610850" y="1675130"/>
                    <a:pt x="10393680" y="1659890"/>
                  </a:cubicBezTo>
                  <a:cubicBezTo>
                    <a:pt x="10153650" y="1642110"/>
                    <a:pt x="9874250" y="1607820"/>
                    <a:pt x="9632950" y="1576070"/>
                  </a:cubicBezTo>
                  <a:cubicBezTo>
                    <a:pt x="9415780" y="1545590"/>
                    <a:pt x="9262110" y="1520190"/>
                    <a:pt x="9013190" y="1475740"/>
                  </a:cubicBezTo>
                  <a:cubicBezTo>
                    <a:pt x="8632190" y="1409700"/>
                    <a:pt x="7796530" y="1259840"/>
                    <a:pt x="7569200" y="1201420"/>
                  </a:cubicBezTo>
                  <a:cubicBezTo>
                    <a:pt x="7498080" y="1183640"/>
                    <a:pt x="7473950" y="1176020"/>
                    <a:pt x="7430770" y="1155700"/>
                  </a:cubicBezTo>
                  <a:cubicBezTo>
                    <a:pt x="7386320" y="1135380"/>
                    <a:pt x="7344410" y="1108710"/>
                    <a:pt x="7306310" y="1078230"/>
                  </a:cubicBezTo>
                  <a:cubicBezTo>
                    <a:pt x="7269480" y="1047750"/>
                    <a:pt x="7233920" y="1012190"/>
                    <a:pt x="7204710" y="972820"/>
                  </a:cubicBezTo>
                  <a:cubicBezTo>
                    <a:pt x="7175500" y="934720"/>
                    <a:pt x="7151370" y="891540"/>
                    <a:pt x="7131050" y="847090"/>
                  </a:cubicBezTo>
                  <a:cubicBezTo>
                    <a:pt x="7112000" y="802640"/>
                    <a:pt x="7098030" y="754380"/>
                    <a:pt x="7090410" y="707390"/>
                  </a:cubicBezTo>
                  <a:cubicBezTo>
                    <a:pt x="7082790" y="659130"/>
                    <a:pt x="7080250" y="609600"/>
                    <a:pt x="7084060" y="561340"/>
                  </a:cubicBezTo>
                  <a:cubicBezTo>
                    <a:pt x="7087870" y="513080"/>
                    <a:pt x="7098030" y="463550"/>
                    <a:pt x="7112000" y="417830"/>
                  </a:cubicBezTo>
                  <a:cubicBezTo>
                    <a:pt x="7127240" y="372110"/>
                    <a:pt x="7148830" y="326390"/>
                    <a:pt x="7174230" y="285750"/>
                  </a:cubicBezTo>
                  <a:cubicBezTo>
                    <a:pt x="7200900" y="243840"/>
                    <a:pt x="7231380" y="205740"/>
                    <a:pt x="7266940" y="171450"/>
                  </a:cubicBezTo>
                  <a:cubicBezTo>
                    <a:pt x="7301230" y="138430"/>
                    <a:pt x="7341870" y="107950"/>
                    <a:pt x="7383780" y="83820"/>
                  </a:cubicBezTo>
                  <a:cubicBezTo>
                    <a:pt x="7424420" y="59690"/>
                    <a:pt x="7471410" y="39370"/>
                    <a:pt x="7517130" y="25400"/>
                  </a:cubicBezTo>
                  <a:cubicBezTo>
                    <a:pt x="7564120" y="12700"/>
                    <a:pt x="7613650" y="3810"/>
                    <a:pt x="7661910" y="1270"/>
                  </a:cubicBezTo>
                  <a:cubicBezTo>
                    <a:pt x="7710170" y="0"/>
                    <a:pt x="7806690" y="12700"/>
                    <a:pt x="780669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sp>
        <p:nvSpPr>
          <p:cNvPr id="5" name="Freeform 5"/>
          <p:cNvSpPr/>
          <p:nvPr/>
        </p:nvSpPr>
        <p:spPr>
          <a:xfrm rot="-733412">
            <a:off x="-459109" y="5026675"/>
            <a:ext cx="3419968" cy="3185901"/>
          </a:xfrm>
          <a:custGeom>
            <a:avLst/>
            <a:gdLst/>
            <a:ahLst/>
            <a:cxnLst/>
            <a:rect l="l" t="t" r="r" b="b"/>
            <a:pathLst>
              <a:path w="3419968" h="3185901">
                <a:moveTo>
                  <a:pt x="0" y="0"/>
                </a:moveTo>
                <a:lnTo>
                  <a:pt x="3419968" y="0"/>
                </a:lnTo>
                <a:lnTo>
                  <a:pt x="3419968" y="3185901"/>
                </a:lnTo>
                <a:lnTo>
                  <a:pt x="0" y="318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87429">
            <a:off x="15604838" y="2325407"/>
            <a:ext cx="3008094" cy="4114800"/>
          </a:xfrm>
          <a:custGeom>
            <a:avLst/>
            <a:gdLst/>
            <a:ahLst/>
            <a:cxnLst/>
            <a:rect l="l" t="t" r="r" b="b"/>
            <a:pathLst>
              <a:path w="3008094" h="4114800">
                <a:moveTo>
                  <a:pt x="0" y="0"/>
                </a:moveTo>
                <a:lnTo>
                  <a:pt x="3008095" y="0"/>
                </a:lnTo>
                <a:lnTo>
                  <a:pt x="30080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940074">
            <a:off x="1683118" y="2465731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939257">
            <a:off x="16663379" y="6919250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0"/>
                </a:lnTo>
                <a:lnTo>
                  <a:pt x="0" y="17386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76891" y="5886446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07613" y="747889"/>
            <a:ext cx="1176927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Latar</a:t>
            </a:r>
            <a:r>
              <a:rPr lang="en-US" sz="30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</a:t>
            </a:r>
            <a:r>
              <a:rPr lang="en-US" sz="3000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belakang</a:t>
            </a:r>
            <a:r>
              <a:rPr lang="en-US" sz="30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</a:t>
            </a:r>
            <a:r>
              <a:rPr lang="en-US" sz="3000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hipertensi</a:t>
            </a:r>
            <a:r>
              <a:rPr lang="en-US" sz="30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9361" y="1548502"/>
            <a:ext cx="12145023" cy="801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</a:pP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Latar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belakang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dijelaskan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beberapa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aspek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</a:t>
            </a:r>
          </a:p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1.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Faktor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Risiko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faktor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meningkatkan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risiko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meliputi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usia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riwayat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keluarga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pola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makan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garam,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konsumsi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alkohol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berlebihan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kurangnya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aktivitas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fisik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obesitas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stres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dan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merokok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2.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Faktor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Genetik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seringkali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memiliki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komponen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genetik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di mana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seseorang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riwayat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keluarga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lebih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cenderung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mengalaminya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3.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Faktor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Lingkungan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Gaya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Hidup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Pola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makan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buruk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(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misalnya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diet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garam,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rendah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kalium, dan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lemak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jenuh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),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kurangnya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olahraga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serta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stres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berkepanjangan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berkontribusi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4.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Patofisiologi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disebabkan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oleh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resistensi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vaskular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(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pembuluh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menyempit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)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oleh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volume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dipompa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oleh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baik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karena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penurunan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kemampuan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ginjal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mengatur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keseimbangan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natrium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gangguan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hormon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mempengaruhi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5.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Jenis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</a:t>
            </a: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  -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Primer (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Esensial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):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diketahui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penyebab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pastinya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namun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dipengaruhi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oleh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faktor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genetik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lingkungan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dan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gaya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hidup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493"/>
              </a:lnSpc>
            </a:pP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  -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Sekunder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Disebabkan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oleh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kondisi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medis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tertentu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gangguan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ginjal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gangguan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hormon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efek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samping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06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obat</a:t>
            </a:r>
            <a:r>
              <a:rPr lang="en-US" sz="206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493"/>
              </a:lnSpc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algn="just">
              <a:lnSpc>
                <a:spcPts val="2493"/>
              </a:lnSpc>
              <a:spcBef>
                <a:spcPct val="0"/>
              </a:spcBef>
            </a:pPr>
            <a:endParaRPr lang="en-US" sz="206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8835" y="2472898"/>
            <a:ext cx="10890331" cy="5228381"/>
            <a:chOff x="0" y="0"/>
            <a:chExt cx="886129" cy="425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6129" cy="425425"/>
            </a:xfrm>
            <a:custGeom>
              <a:avLst/>
              <a:gdLst/>
              <a:ahLst/>
              <a:cxnLst/>
              <a:rect l="l" t="t" r="r" b="b"/>
              <a:pathLst>
                <a:path w="886129" h="425425">
                  <a:moveTo>
                    <a:pt x="682929" y="0"/>
                  </a:moveTo>
                  <a:cubicBezTo>
                    <a:pt x="795153" y="0"/>
                    <a:pt x="886129" y="95235"/>
                    <a:pt x="886129" y="212713"/>
                  </a:cubicBezTo>
                  <a:cubicBezTo>
                    <a:pt x="886129" y="330191"/>
                    <a:pt x="795153" y="425425"/>
                    <a:pt x="682929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86129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86389" y="5612685"/>
            <a:ext cx="5894218" cy="5781625"/>
          </a:xfrm>
          <a:custGeom>
            <a:avLst/>
            <a:gdLst/>
            <a:ahLst/>
            <a:cxnLst/>
            <a:rect l="l" t="t" r="r" b="b"/>
            <a:pathLst>
              <a:path w="5894218" h="5781625">
                <a:moveTo>
                  <a:pt x="0" y="0"/>
                </a:moveTo>
                <a:lnTo>
                  <a:pt x="5894218" y="0"/>
                </a:lnTo>
                <a:lnTo>
                  <a:pt x="5894218" y="5781625"/>
                </a:lnTo>
                <a:lnTo>
                  <a:pt x="0" y="5781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17045" y="6563789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13868" y="4040774"/>
            <a:ext cx="6779026" cy="9063533"/>
          </a:xfrm>
          <a:custGeom>
            <a:avLst/>
            <a:gdLst/>
            <a:ahLst/>
            <a:cxnLst/>
            <a:rect l="l" t="t" r="r" b="b"/>
            <a:pathLst>
              <a:path w="6779026" h="9063533">
                <a:moveTo>
                  <a:pt x="0" y="0"/>
                </a:moveTo>
                <a:lnTo>
                  <a:pt x="6779026" y="0"/>
                </a:lnTo>
                <a:lnTo>
                  <a:pt x="6779026" y="9063534"/>
                </a:lnTo>
                <a:lnTo>
                  <a:pt x="0" y="9063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37420">
            <a:off x="81195" y="165769"/>
            <a:ext cx="3449887" cy="3510784"/>
          </a:xfrm>
          <a:custGeom>
            <a:avLst/>
            <a:gdLst/>
            <a:ahLst/>
            <a:cxnLst/>
            <a:rect l="l" t="t" r="r" b="b"/>
            <a:pathLst>
              <a:path w="3449887" h="3510784">
                <a:moveTo>
                  <a:pt x="0" y="0"/>
                </a:moveTo>
                <a:lnTo>
                  <a:pt x="3449887" y="0"/>
                </a:lnTo>
                <a:lnTo>
                  <a:pt x="3449887" y="3510784"/>
                </a:lnTo>
                <a:lnTo>
                  <a:pt x="0" y="3510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90864">
            <a:off x="4368235" y="162023"/>
            <a:ext cx="1233607" cy="1842304"/>
          </a:xfrm>
          <a:custGeom>
            <a:avLst/>
            <a:gdLst/>
            <a:ahLst/>
            <a:cxnLst/>
            <a:rect l="l" t="t" r="r" b="b"/>
            <a:pathLst>
              <a:path w="1233607" h="1842304">
                <a:moveTo>
                  <a:pt x="0" y="0"/>
                </a:moveTo>
                <a:lnTo>
                  <a:pt x="1233607" y="0"/>
                </a:lnTo>
                <a:lnTo>
                  <a:pt x="1233607" y="1842304"/>
                </a:lnTo>
                <a:lnTo>
                  <a:pt x="0" y="1842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630392">
            <a:off x="1573800" y="3900342"/>
            <a:ext cx="893382" cy="2373492"/>
          </a:xfrm>
          <a:custGeom>
            <a:avLst/>
            <a:gdLst/>
            <a:ahLst/>
            <a:cxnLst/>
            <a:rect l="l" t="t" r="r" b="b"/>
            <a:pathLst>
              <a:path w="893382" h="2373492">
                <a:moveTo>
                  <a:pt x="0" y="0"/>
                </a:moveTo>
                <a:lnTo>
                  <a:pt x="893382" y="0"/>
                </a:lnTo>
                <a:lnTo>
                  <a:pt x="893382" y="2373492"/>
                </a:lnTo>
                <a:lnTo>
                  <a:pt x="0" y="2373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49217">
            <a:off x="16578850" y="1219868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04097">
            <a:off x="11425825" y="7724769"/>
            <a:ext cx="1208105" cy="2057400"/>
          </a:xfrm>
          <a:custGeom>
            <a:avLst/>
            <a:gdLst/>
            <a:ahLst/>
            <a:cxnLst/>
            <a:rect l="l" t="t" r="r" b="b"/>
            <a:pathLst>
              <a:path w="1208105" h="2057400">
                <a:moveTo>
                  <a:pt x="0" y="0"/>
                </a:moveTo>
                <a:lnTo>
                  <a:pt x="1208105" y="0"/>
                </a:lnTo>
                <a:lnTo>
                  <a:pt x="1208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016810" y="6670834"/>
            <a:ext cx="157210" cy="153260"/>
            <a:chOff x="0" y="0"/>
            <a:chExt cx="252730" cy="246380"/>
          </a:xfrm>
        </p:grpSpPr>
        <p:sp>
          <p:nvSpPr>
            <p:cNvPr id="14" name="Freeform 14"/>
            <p:cNvSpPr/>
            <p:nvPr/>
          </p:nvSpPr>
          <p:spPr>
            <a:xfrm>
              <a:off x="49530" y="49530"/>
              <a:ext cx="149860" cy="154940"/>
            </a:xfrm>
            <a:custGeom>
              <a:avLst/>
              <a:gdLst/>
              <a:ahLst/>
              <a:cxnLst/>
              <a:rect l="l" t="t" r="r" b="b"/>
              <a:pathLst>
                <a:path w="149860" h="154940">
                  <a:moveTo>
                    <a:pt x="149860" y="53340"/>
                  </a:moveTo>
                  <a:cubicBezTo>
                    <a:pt x="146050" y="107950"/>
                    <a:pt x="127000" y="137160"/>
                    <a:pt x="107950" y="146050"/>
                  </a:cubicBezTo>
                  <a:cubicBezTo>
                    <a:pt x="88900" y="154940"/>
                    <a:pt x="54610" y="148590"/>
                    <a:pt x="38100" y="140970"/>
                  </a:cubicBezTo>
                  <a:cubicBezTo>
                    <a:pt x="25400" y="135890"/>
                    <a:pt x="17780" y="125730"/>
                    <a:pt x="11430" y="115570"/>
                  </a:cubicBezTo>
                  <a:cubicBezTo>
                    <a:pt x="5080" y="105410"/>
                    <a:pt x="0" y="93980"/>
                    <a:pt x="1270" y="81280"/>
                  </a:cubicBezTo>
                  <a:cubicBezTo>
                    <a:pt x="2540" y="62230"/>
                    <a:pt x="16510" y="29210"/>
                    <a:pt x="30480" y="16510"/>
                  </a:cubicBezTo>
                  <a:cubicBezTo>
                    <a:pt x="39370" y="7620"/>
                    <a:pt x="49530" y="2540"/>
                    <a:pt x="63500" y="1270"/>
                  </a:cubicBezTo>
                  <a:cubicBezTo>
                    <a:pt x="81280" y="0"/>
                    <a:pt x="130810" y="22860"/>
                    <a:pt x="130810" y="2286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4156018" y="2992346"/>
            <a:ext cx="399679" cy="594312"/>
            <a:chOff x="0" y="0"/>
            <a:chExt cx="633730" cy="942340"/>
          </a:xfrm>
        </p:grpSpPr>
        <p:sp>
          <p:nvSpPr>
            <p:cNvPr id="16" name="Freeform 16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4559702" y="3054020"/>
            <a:ext cx="294753" cy="451741"/>
            <a:chOff x="0" y="0"/>
            <a:chExt cx="467360" cy="716280"/>
          </a:xfrm>
        </p:grpSpPr>
        <p:sp>
          <p:nvSpPr>
            <p:cNvPr id="18" name="Freeform 18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4062306" y="3453699"/>
            <a:ext cx="355626" cy="307569"/>
            <a:chOff x="0" y="0"/>
            <a:chExt cx="563880" cy="487680"/>
          </a:xfrm>
        </p:grpSpPr>
        <p:sp>
          <p:nvSpPr>
            <p:cNvPr id="20" name="Freeform 20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 rot="9608112">
            <a:off x="12459274" y="6558410"/>
            <a:ext cx="399679" cy="594312"/>
            <a:chOff x="0" y="0"/>
            <a:chExt cx="633730" cy="942340"/>
          </a:xfrm>
        </p:grpSpPr>
        <p:sp>
          <p:nvSpPr>
            <p:cNvPr id="22" name="Freeform 22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 rot="9608112">
            <a:off x="12184681" y="6758080"/>
            <a:ext cx="294753" cy="451741"/>
            <a:chOff x="0" y="0"/>
            <a:chExt cx="467360" cy="716280"/>
          </a:xfrm>
        </p:grpSpPr>
        <p:sp>
          <p:nvSpPr>
            <p:cNvPr id="24" name="Freeform 24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 rot="9608112">
            <a:off x="12482102" y="6363393"/>
            <a:ext cx="355626" cy="307569"/>
            <a:chOff x="0" y="0"/>
            <a:chExt cx="563880" cy="487680"/>
          </a:xfrm>
        </p:grpSpPr>
        <p:sp>
          <p:nvSpPr>
            <p:cNvPr id="26" name="Freeform 26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5326708" y="8340787"/>
            <a:ext cx="831532" cy="1108710"/>
            <a:chOff x="0" y="0"/>
            <a:chExt cx="1108710" cy="1478280"/>
          </a:xfrm>
        </p:grpSpPr>
        <p:sp>
          <p:nvSpPr>
            <p:cNvPr id="28" name="Freeform 2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6038450" y="8158984"/>
            <a:ext cx="481968" cy="642624"/>
            <a:chOff x="0" y="0"/>
            <a:chExt cx="1108710" cy="1478280"/>
          </a:xfrm>
        </p:grpSpPr>
        <p:sp>
          <p:nvSpPr>
            <p:cNvPr id="30" name="Freeform 3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5259719" y="9189183"/>
            <a:ext cx="390470" cy="520627"/>
            <a:chOff x="0" y="0"/>
            <a:chExt cx="1108710" cy="1478280"/>
          </a:xfrm>
        </p:grpSpPr>
        <p:sp>
          <p:nvSpPr>
            <p:cNvPr id="32" name="Freeform 32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4829572" y="8158984"/>
            <a:ext cx="390470" cy="520627"/>
            <a:chOff x="0" y="0"/>
            <a:chExt cx="1108710" cy="1478280"/>
          </a:xfrm>
        </p:grpSpPr>
        <p:sp>
          <p:nvSpPr>
            <p:cNvPr id="34" name="Freeform 3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35" name="TextBox 35"/>
          <p:cNvSpPr txBox="1"/>
          <p:nvPr/>
        </p:nvSpPr>
        <p:spPr>
          <a:xfrm>
            <a:off x="4314123" y="3572721"/>
            <a:ext cx="9659754" cy="314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6718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Terima</a:t>
            </a:r>
            <a:r>
              <a:rPr lang="en-US" sz="6718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</a:t>
            </a:r>
            <a:r>
              <a:rPr lang="en-US" sz="6718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kasih</a:t>
            </a:r>
            <a:r>
              <a:rPr lang="en-US" sz="6718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</a:t>
            </a:r>
            <a:r>
              <a:rPr lang="en-US" sz="6718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atas</a:t>
            </a:r>
            <a:r>
              <a:rPr lang="en-US" sz="6718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</a:t>
            </a:r>
            <a:r>
              <a:rPr lang="en-US" sz="6718" dirty="0" err="1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perhatian</a:t>
            </a:r>
            <a:r>
              <a:rPr lang="en-US" sz="6718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Anda</a:t>
            </a:r>
          </a:p>
        </p:txBody>
      </p:sp>
      <p:sp>
        <p:nvSpPr>
          <p:cNvPr id="36" name="Freeform 36"/>
          <p:cNvSpPr/>
          <p:nvPr/>
        </p:nvSpPr>
        <p:spPr>
          <a:xfrm>
            <a:off x="12879404" y="-4570573"/>
            <a:ext cx="7876905" cy="7726439"/>
          </a:xfrm>
          <a:custGeom>
            <a:avLst/>
            <a:gdLst/>
            <a:ahLst/>
            <a:cxnLst/>
            <a:rect l="l" t="t" r="r" b="b"/>
            <a:pathLst>
              <a:path w="7876905" h="7726439">
                <a:moveTo>
                  <a:pt x="0" y="0"/>
                </a:moveTo>
                <a:lnTo>
                  <a:pt x="7876905" y="0"/>
                </a:lnTo>
                <a:lnTo>
                  <a:pt x="7876905" y="7726439"/>
                </a:lnTo>
                <a:lnTo>
                  <a:pt x="0" y="772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3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8854" y="259920"/>
            <a:ext cx="6150292" cy="454343"/>
            <a:chOff x="0" y="0"/>
            <a:chExt cx="8200390" cy="605790"/>
          </a:xfrm>
        </p:grpSpPr>
        <p:sp>
          <p:nvSpPr>
            <p:cNvPr id="3" name="Freeform 3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737711" y="5694524"/>
            <a:ext cx="4352931" cy="321565"/>
            <a:chOff x="0" y="0"/>
            <a:chExt cx="8200390" cy="605790"/>
          </a:xfrm>
        </p:grpSpPr>
        <p:sp>
          <p:nvSpPr>
            <p:cNvPr id="5" name="Freeform 5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7605820" y="1842413"/>
            <a:ext cx="13338737" cy="7324821"/>
            <a:chOff x="0" y="0"/>
            <a:chExt cx="774713" cy="425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4713" cy="425425"/>
            </a:xfrm>
            <a:custGeom>
              <a:avLst/>
              <a:gdLst/>
              <a:ahLst/>
              <a:cxnLst/>
              <a:rect l="l" t="t" r="r" b="b"/>
              <a:pathLst>
                <a:path w="774713" h="425425">
                  <a:moveTo>
                    <a:pt x="571513" y="0"/>
                  </a:moveTo>
                  <a:cubicBezTo>
                    <a:pt x="683737" y="0"/>
                    <a:pt x="774713" y="95235"/>
                    <a:pt x="774713" y="212713"/>
                  </a:cubicBezTo>
                  <a:cubicBezTo>
                    <a:pt x="774713" y="330191"/>
                    <a:pt x="683737" y="425425"/>
                    <a:pt x="571513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74713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53438" y="8807700"/>
            <a:ext cx="4352931" cy="321565"/>
            <a:chOff x="0" y="0"/>
            <a:chExt cx="8200390" cy="605790"/>
          </a:xfrm>
        </p:grpSpPr>
        <p:sp>
          <p:nvSpPr>
            <p:cNvPr id="10" name="Freeform 10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0524381" y="9129265"/>
            <a:ext cx="3389530" cy="250396"/>
            <a:chOff x="0" y="0"/>
            <a:chExt cx="8200390" cy="605790"/>
          </a:xfrm>
        </p:grpSpPr>
        <p:sp>
          <p:nvSpPr>
            <p:cNvPr id="12" name="Freeform 12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500062" y="343853"/>
            <a:ext cx="475297" cy="706755"/>
            <a:chOff x="0" y="0"/>
            <a:chExt cx="633730" cy="942340"/>
          </a:xfrm>
        </p:grpSpPr>
        <p:sp>
          <p:nvSpPr>
            <p:cNvPr id="14" name="Freeform 14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980123" y="417195"/>
            <a:ext cx="350520" cy="537210"/>
            <a:chOff x="0" y="0"/>
            <a:chExt cx="467360" cy="716280"/>
          </a:xfrm>
        </p:grpSpPr>
        <p:sp>
          <p:nvSpPr>
            <p:cNvPr id="16" name="Freeform 16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388620" y="892493"/>
            <a:ext cx="422910" cy="365760"/>
            <a:chOff x="0" y="0"/>
            <a:chExt cx="563880" cy="487680"/>
          </a:xfrm>
        </p:grpSpPr>
        <p:sp>
          <p:nvSpPr>
            <p:cNvPr id="18" name="Freeform 18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 rot="10096469">
            <a:off x="16814392" y="8778872"/>
            <a:ext cx="602322" cy="895638"/>
            <a:chOff x="0" y="0"/>
            <a:chExt cx="633730" cy="942340"/>
          </a:xfrm>
        </p:grpSpPr>
        <p:sp>
          <p:nvSpPr>
            <p:cNvPr id="20" name="Freeform 20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 rot="10096469">
            <a:off x="16378148" y="9008047"/>
            <a:ext cx="444198" cy="680781"/>
            <a:chOff x="0" y="0"/>
            <a:chExt cx="467360" cy="716280"/>
          </a:xfrm>
        </p:grpSpPr>
        <p:sp>
          <p:nvSpPr>
            <p:cNvPr id="22" name="Freeform 22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 rot="10096469">
            <a:off x="16920981" y="8490286"/>
            <a:ext cx="535934" cy="463511"/>
            <a:chOff x="0" y="0"/>
            <a:chExt cx="563880" cy="487680"/>
          </a:xfrm>
        </p:grpSpPr>
        <p:sp>
          <p:nvSpPr>
            <p:cNvPr id="24" name="Freeform 24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482772" y="8133403"/>
            <a:ext cx="831532" cy="1108710"/>
            <a:chOff x="0" y="0"/>
            <a:chExt cx="1108710" cy="1478280"/>
          </a:xfrm>
        </p:grpSpPr>
        <p:sp>
          <p:nvSpPr>
            <p:cNvPr id="26" name="Freeform 2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2194515" y="7951600"/>
            <a:ext cx="481968" cy="642624"/>
            <a:chOff x="0" y="0"/>
            <a:chExt cx="1108710" cy="1478280"/>
          </a:xfrm>
        </p:grpSpPr>
        <p:sp>
          <p:nvSpPr>
            <p:cNvPr id="28" name="Freeform 2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415783" y="8981800"/>
            <a:ext cx="390470" cy="520627"/>
            <a:chOff x="0" y="0"/>
            <a:chExt cx="1108710" cy="1478280"/>
          </a:xfrm>
        </p:grpSpPr>
        <p:sp>
          <p:nvSpPr>
            <p:cNvPr id="30" name="Freeform 3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985637" y="7951600"/>
            <a:ext cx="390470" cy="520627"/>
            <a:chOff x="0" y="0"/>
            <a:chExt cx="1108710" cy="1478280"/>
          </a:xfrm>
        </p:grpSpPr>
        <p:sp>
          <p:nvSpPr>
            <p:cNvPr id="32" name="Freeform 32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7605820" y="4479468"/>
            <a:ext cx="831532" cy="1108710"/>
            <a:chOff x="0" y="0"/>
            <a:chExt cx="1108710" cy="1478280"/>
          </a:xfrm>
        </p:grpSpPr>
        <p:sp>
          <p:nvSpPr>
            <p:cNvPr id="34" name="Freeform 3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35" name="TextBox 35"/>
          <p:cNvSpPr txBox="1"/>
          <p:nvPr/>
        </p:nvSpPr>
        <p:spPr>
          <a:xfrm>
            <a:off x="11039041" y="2418110"/>
            <a:ext cx="6172269" cy="5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2"/>
              </a:lnSpc>
            </a:pPr>
            <a:r>
              <a:rPr lang="en-US" sz="3241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DEFINISI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441873" y="3829916"/>
            <a:ext cx="9312727" cy="3104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003"/>
              </a:lnSpc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adalah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suatu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didalam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arteri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003"/>
              </a:lnSpc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merupakan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suatu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keadaan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meningkatnya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sistolik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lebih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sama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140 mmHg dan diastolic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lebih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sama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90 mmHg.</a:t>
            </a:r>
          </a:p>
          <a:p>
            <a:pPr marL="342900" indent="-342900" algn="just">
              <a:lnSpc>
                <a:spcPts val="3003"/>
              </a:lnSpc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Secara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umum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adalah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0" y="3343275"/>
            <a:ext cx="5876829" cy="221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7"/>
              </a:lnSpc>
            </a:pPr>
            <a:endParaRPr dirty="0"/>
          </a:p>
          <a:p>
            <a:pPr algn="ctr">
              <a:lnSpc>
                <a:spcPts val="5727"/>
              </a:lnSpc>
            </a:pPr>
            <a:r>
              <a:rPr lang="en-US" sz="4733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KONSEP DASAR HIPERTENSI</a:t>
            </a:r>
          </a:p>
        </p:txBody>
      </p:sp>
      <p:sp>
        <p:nvSpPr>
          <p:cNvPr id="38" name="Freeform 38"/>
          <p:cNvSpPr/>
          <p:nvPr/>
        </p:nvSpPr>
        <p:spPr>
          <a:xfrm>
            <a:off x="-4717703" y="-1154701"/>
            <a:ext cx="12096690" cy="11865617"/>
          </a:xfrm>
          <a:custGeom>
            <a:avLst/>
            <a:gdLst/>
            <a:ahLst/>
            <a:cxnLst/>
            <a:rect l="l" t="t" r="r" b="b"/>
            <a:pathLst>
              <a:path w="12096690" h="11865617">
                <a:moveTo>
                  <a:pt x="0" y="0"/>
                </a:moveTo>
                <a:lnTo>
                  <a:pt x="12096691" y="0"/>
                </a:lnTo>
                <a:lnTo>
                  <a:pt x="12096691" y="11865617"/>
                </a:lnTo>
                <a:lnTo>
                  <a:pt x="0" y="11865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4783563" y="-3051840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87708" y="1451639"/>
            <a:ext cx="7876905" cy="7726439"/>
          </a:xfrm>
          <a:custGeom>
            <a:avLst/>
            <a:gdLst/>
            <a:ahLst/>
            <a:cxnLst/>
            <a:rect l="l" t="t" r="r" b="b"/>
            <a:pathLst>
              <a:path w="7876905" h="7726439">
                <a:moveTo>
                  <a:pt x="0" y="0"/>
                </a:moveTo>
                <a:lnTo>
                  <a:pt x="7876905" y="0"/>
                </a:lnTo>
                <a:lnTo>
                  <a:pt x="7876905" y="7726439"/>
                </a:lnTo>
                <a:lnTo>
                  <a:pt x="0" y="772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2209" y="4103421"/>
            <a:ext cx="5445588" cy="4972894"/>
            <a:chOff x="0" y="0"/>
            <a:chExt cx="465864" cy="425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84522" y="3759825"/>
            <a:ext cx="5445588" cy="5418254"/>
            <a:chOff x="0" y="-38100"/>
            <a:chExt cx="465864" cy="4635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96835" y="4242772"/>
            <a:ext cx="5445588" cy="4972894"/>
            <a:chOff x="0" y="0"/>
            <a:chExt cx="465864" cy="4254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22745" y="7873142"/>
            <a:ext cx="7876905" cy="7726439"/>
          </a:xfrm>
          <a:custGeom>
            <a:avLst/>
            <a:gdLst/>
            <a:ahLst/>
            <a:cxnLst/>
            <a:rect l="l" t="t" r="r" b="b"/>
            <a:pathLst>
              <a:path w="7876905" h="7726439">
                <a:moveTo>
                  <a:pt x="0" y="0"/>
                </a:moveTo>
                <a:lnTo>
                  <a:pt x="7876905" y="0"/>
                </a:lnTo>
                <a:lnTo>
                  <a:pt x="7876905" y="7726438"/>
                </a:lnTo>
                <a:lnTo>
                  <a:pt x="0" y="772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191264">
            <a:off x="-496766" y="429238"/>
            <a:ext cx="1610338" cy="2404926"/>
          </a:xfrm>
          <a:custGeom>
            <a:avLst/>
            <a:gdLst/>
            <a:ahLst/>
            <a:cxnLst/>
            <a:rect l="l" t="t" r="r" b="b"/>
            <a:pathLst>
              <a:path w="1610338" h="2404926">
                <a:moveTo>
                  <a:pt x="0" y="0"/>
                </a:moveTo>
                <a:lnTo>
                  <a:pt x="1610338" y="0"/>
                </a:lnTo>
                <a:lnTo>
                  <a:pt x="1610338" y="2404926"/>
                </a:lnTo>
                <a:lnTo>
                  <a:pt x="0" y="2404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12768" y="2470967"/>
            <a:ext cx="3856699" cy="7545324"/>
          </a:xfrm>
          <a:custGeom>
            <a:avLst/>
            <a:gdLst/>
            <a:ahLst/>
            <a:cxnLst/>
            <a:rect l="l" t="t" r="r" b="b"/>
            <a:pathLst>
              <a:path w="3856699" h="7545324">
                <a:moveTo>
                  <a:pt x="0" y="0"/>
                </a:moveTo>
                <a:lnTo>
                  <a:pt x="3856699" y="0"/>
                </a:lnTo>
                <a:lnTo>
                  <a:pt x="3856699" y="7545325"/>
                </a:lnTo>
                <a:lnTo>
                  <a:pt x="0" y="7545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630392">
            <a:off x="6056985" y="8562305"/>
            <a:ext cx="655074" cy="1740367"/>
          </a:xfrm>
          <a:custGeom>
            <a:avLst/>
            <a:gdLst/>
            <a:ahLst/>
            <a:cxnLst/>
            <a:rect l="l" t="t" r="r" b="b"/>
            <a:pathLst>
              <a:path w="655074" h="1740367">
                <a:moveTo>
                  <a:pt x="0" y="0"/>
                </a:moveTo>
                <a:lnTo>
                  <a:pt x="655074" y="0"/>
                </a:lnTo>
                <a:lnTo>
                  <a:pt x="655074" y="1740367"/>
                </a:lnTo>
                <a:lnTo>
                  <a:pt x="0" y="1740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372088">
            <a:off x="755225" y="4048644"/>
            <a:ext cx="399679" cy="594312"/>
            <a:chOff x="0" y="0"/>
            <a:chExt cx="633730" cy="942340"/>
          </a:xfrm>
        </p:grpSpPr>
        <p:sp>
          <p:nvSpPr>
            <p:cNvPr id="17" name="Freeform 17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 rot="-372088">
            <a:off x="1155815" y="4072433"/>
            <a:ext cx="294753" cy="451741"/>
            <a:chOff x="0" y="0"/>
            <a:chExt cx="467360" cy="716280"/>
          </a:xfrm>
        </p:grpSpPr>
        <p:sp>
          <p:nvSpPr>
            <p:cNvPr id="19" name="Freeform 19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 rot="-372088">
            <a:off x="696540" y="4520638"/>
            <a:ext cx="355626" cy="307569"/>
            <a:chOff x="0" y="0"/>
            <a:chExt cx="563880" cy="487680"/>
          </a:xfrm>
        </p:grpSpPr>
        <p:sp>
          <p:nvSpPr>
            <p:cNvPr id="21" name="Freeform 21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 rot="-372088">
            <a:off x="6574492" y="3993112"/>
            <a:ext cx="399679" cy="594312"/>
            <a:chOff x="0" y="0"/>
            <a:chExt cx="633730" cy="942340"/>
          </a:xfrm>
        </p:grpSpPr>
        <p:sp>
          <p:nvSpPr>
            <p:cNvPr id="23" name="Freeform 23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 rot="-372088">
            <a:off x="6975082" y="4016902"/>
            <a:ext cx="294753" cy="451741"/>
            <a:chOff x="0" y="0"/>
            <a:chExt cx="467360" cy="716280"/>
          </a:xfrm>
        </p:grpSpPr>
        <p:sp>
          <p:nvSpPr>
            <p:cNvPr id="25" name="Freeform 25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 rot="-372088">
            <a:off x="6515807" y="4465107"/>
            <a:ext cx="355626" cy="307569"/>
            <a:chOff x="0" y="0"/>
            <a:chExt cx="563880" cy="487680"/>
          </a:xfrm>
        </p:grpSpPr>
        <p:sp>
          <p:nvSpPr>
            <p:cNvPr id="27" name="Freeform 27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 rot="-372088">
            <a:off x="12447949" y="4094230"/>
            <a:ext cx="399679" cy="594312"/>
            <a:chOff x="0" y="0"/>
            <a:chExt cx="633730" cy="942340"/>
          </a:xfrm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 rot="-372088">
            <a:off x="12848539" y="4118020"/>
            <a:ext cx="294753" cy="451741"/>
            <a:chOff x="0" y="0"/>
            <a:chExt cx="467360" cy="716280"/>
          </a:xfrm>
        </p:grpSpPr>
        <p:sp>
          <p:nvSpPr>
            <p:cNvPr id="31" name="Freeform 31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 rot="-372088">
            <a:off x="12389263" y="4566225"/>
            <a:ext cx="355626" cy="307569"/>
            <a:chOff x="0" y="0"/>
            <a:chExt cx="563880" cy="487680"/>
          </a:xfrm>
        </p:grpSpPr>
        <p:sp>
          <p:nvSpPr>
            <p:cNvPr id="33" name="Freeform 33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34" name="Freeform 34"/>
          <p:cNvSpPr/>
          <p:nvPr/>
        </p:nvSpPr>
        <p:spPr>
          <a:xfrm rot="-1449217">
            <a:off x="12463916" y="8498389"/>
            <a:ext cx="422147" cy="1738661"/>
          </a:xfrm>
          <a:custGeom>
            <a:avLst/>
            <a:gdLst/>
            <a:ahLst/>
            <a:cxnLst/>
            <a:rect l="l" t="t" r="r" b="b"/>
            <a:pathLst>
              <a:path w="422147" h="1738661">
                <a:moveTo>
                  <a:pt x="0" y="0"/>
                </a:moveTo>
                <a:lnTo>
                  <a:pt x="422147" y="0"/>
                </a:lnTo>
                <a:lnTo>
                  <a:pt x="422147" y="1738661"/>
                </a:lnTo>
                <a:lnTo>
                  <a:pt x="0" y="1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2796858" y="0"/>
            <a:ext cx="475297" cy="706755"/>
            <a:chOff x="0" y="0"/>
            <a:chExt cx="633730" cy="942340"/>
          </a:xfrm>
        </p:grpSpPr>
        <p:sp>
          <p:nvSpPr>
            <p:cNvPr id="36" name="Freeform 36"/>
            <p:cNvSpPr/>
            <p:nvPr/>
          </p:nvSpPr>
          <p:spPr>
            <a:xfrm>
              <a:off x="48260" y="49530"/>
              <a:ext cx="539750" cy="843280"/>
            </a:xfrm>
            <a:custGeom>
              <a:avLst/>
              <a:gdLst/>
              <a:ahLst/>
              <a:cxnLst/>
              <a:rect l="l" t="t" r="r" b="b"/>
              <a:pathLst>
                <a:path w="539750" h="843280">
                  <a:moveTo>
                    <a:pt x="369570" y="791210"/>
                  </a:moveTo>
                  <a:cubicBezTo>
                    <a:pt x="158750" y="347980"/>
                    <a:pt x="21590" y="173990"/>
                    <a:pt x="5080" y="105410"/>
                  </a:cubicBezTo>
                  <a:cubicBezTo>
                    <a:pt x="0" y="81280"/>
                    <a:pt x="2540" y="67310"/>
                    <a:pt x="8890" y="52070"/>
                  </a:cubicBezTo>
                  <a:cubicBezTo>
                    <a:pt x="15240" y="36830"/>
                    <a:pt x="27940" y="20320"/>
                    <a:pt x="43180" y="12700"/>
                  </a:cubicBezTo>
                  <a:cubicBezTo>
                    <a:pt x="63500" y="3810"/>
                    <a:pt x="101600" y="1270"/>
                    <a:pt x="121920" y="8890"/>
                  </a:cubicBezTo>
                  <a:cubicBezTo>
                    <a:pt x="138430" y="15240"/>
                    <a:pt x="152400" y="31750"/>
                    <a:pt x="160020" y="46990"/>
                  </a:cubicBezTo>
                  <a:cubicBezTo>
                    <a:pt x="167640" y="60960"/>
                    <a:pt x="171450" y="81280"/>
                    <a:pt x="167640" y="99060"/>
                  </a:cubicBezTo>
                  <a:cubicBezTo>
                    <a:pt x="161290" y="119380"/>
                    <a:pt x="138430" y="149860"/>
                    <a:pt x="119380" y="160020"/>
                  </a:cubicBezTo>
                  <a:cubicBezTo>
                    <a:pt x="104140" y="168910"/>
                    <a:pt x="82550" y="168910"/>
                    <a:pt x="66040" y="165100"/>
                  </a:cubicBezTo>
                  <a:cubicBezTo>
                    <a:pt x="49530" y="161290"/>
                    <a:pt x="31750" y="149860"/>
                    <a:pt x="21590" y="137160"/>
                  </a:cubicBezTo>
                  <a:cubicBezTo>
                    <a:pt x="10160" y="124460"/>
                    <a:pt x="1270" y="105410"/>
                    <a:pt x="2540" y="87630"/>
                  </a:cubicBezTo>
                  <a:cubicBezTo>
                    <a:pt x="3810" y="66040"/>
                    <a:pt x="20320" y="31750"/>
                    <a:pt x="36830" y="17780"/>
                  </a:cubicBezTo>
                  <a:cubicBezTo>
                    <a:pt x="49530" y="6350"/>
                    <a:pt x="68580" y="0"/>
                    <a:pt x="86360" y="1270"/>
                  </a:cubicBezTo>
                  <a:cubicBezTo>
                    <a:pt x="107950" y="3810"/>
                    <a:pt x="129540" y="13970"/>
                    <a:pt x="154940" y="39370"/>
                  </a:cubicBezTo>
                  <a:cubicBezTo>
                    <a:pt x="213360" y="95250"/>
                    <a:pt x="304800" y="278130"/>
                    <a:pt x="369570" y="394970"/>
                  </a:cubicBezTo>
                  <a:cubicBezTo>
                    <a:pt x="429260" y="504190"/>
                    <a:pt x="510540" y="650240"/>
                    <a:pt x="529590" y="717550"/>
                  </a:cubicBezTo>
                  <a:cubicBezTo>
                    <a:pt x="537210" y="745490"/>
                    <a:pt x="539750" y="760730"/>
                    <a:pt x="534670" y="779780"/>
                  </a:cubicBezTo>
                  <a:cubicBezTo>
                    <a:pt x="528320" y="798830"/>
                    <a:pt x="513080" y="819150"/>
                    <a:pt x="496570" y="829310"/>
                  </a:cubicBezTo>
                  <a:cubicBezTo>
                    <a:pt x="480060" y="839470"/>
                    <a:pt x="452120" y="843280"/>
                    <a:pt x="434340" y="842010"/>
                  </a:cubicBezTo>
                  <a:cubicBezTo>
                    <a:pt x="420370" y="839470"/>
                    <a:pt x="406400" y="833120"/>
                    <a:pt x="396240" y="824230"/>
                  </a:cubicBezTo>
                  <a:cubicBezTo>
                    <a:pt x="384810" y="816610"/>
                    <a:pt x="369570" y="791210"/>
                    <a:pt x="369570" y="7912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3276918" y="73343"/>
            <a:ext cx="350520" cy="537210"/>
            <a:chOff x="0" y="0"/>
            <a:chExt cx="467360" cy="716280"/>
          </a:xfrm>
        </p:grpSpPr>
        <p:sp>
          <p:nvSpPr>
            <p:cNvPr id="38" name="Freeform 38"/>
            <p:cNvSpPr/>
            <p:nvPr/>
          </p:nvSpPr>
          <p:spPr>
            <a:xfrm>
              <a:off x="45720" y="49530"/>
              <a:ext cx="373380" cy="621030"/>
            </a:xfrm>
            <a:custGeom>
              <a:avLst/>
              <a:gdLst/>
              <a:ahLst/>
              <a:cxnLst/>
              <a:rect l="l" t="t" r="r" b="b"/>
              <a:pathLst>
                <a:path w="373380" h="621030">
                  <a:moveTo>
                    <a:pt x="11430" y="478790"/>
                  </a:moveTo>
                  <a:cubicBezTo>
                    <a:pt x="78740" y="336550"/>
                    <a:pt x="99060" y="243840"/>
                    <a:pt x="127000" y="180340"/>
                  </a:cubicBezTo>
                  <a:cubicBezTo>
                    <a:pt x="149860" y="123190"/>
                    <a:pt x="176530" y="52070"/>
                    <a:pt x="207010" y="24130"/>
                  </a:cubicBezTo>
                  <a:cubicBezTo>
                    <a:pt x="224790" y="7620"/>
                    <a:pt x="246380" y="1270"/>
                    <a:pt x="266700" y="1270"/>
                  </a:cubicBezTo>
                  <a:cubicBezTo>
                    <a:pt x="287020" y="0"/>
                    <a:pt x="312420" y="6350"/>
                    <a:pt x="328930" y="19050"/>
                  </a:cubicBezTo>
                  <a:cubicBezTo>
                    <a:pt x="345440" y="30480"/>
                    <a:pt x="360680" y="50800"/>
                    <a:pt x="367030" y="69850"/>
                  </a:cubicBezTo>
                  <a:cubicBezTo>
                    <a:pt x="373380" y="88900"/>
                    <a:pt x="370840" y="118110"/>
                    <a:pt x="367030" y="134620"/>
                  </a:cubicBezTo>
                  <a:cubicBezTo>
                    <a:pt x="363220" y="146050"/>
                    <a:pt x="359410" y="153670"/>
                    <a:pt x="350520" y="162560"/>
                  </a:cubicBezTo>
                  <a:cubicBezTo>
                    <a:pt x="339090" y="175260"/>
                    <a:pt x="313690" y="193040"/>
                    <a:pt x="297180" y="198120"/>
                  </a:cubicBezTo>
                  <a:cubicBezTo>
                    <a:pt x="285750" y="203200"/>
                    <a:pt x="276860" y="203200"/>
                    <a:pt x="265430" y="201930"/>
                  </a:cubicBezTo>
                  <a:cubicBezTo>
                    <a:pt x="247650" y="199390"/>
                    <a:pt x="220980" y="190500"/>
                    <a:pt x="205740" y="177800"/>
                  </a:cubicBezTo>
                  <a:cubicBezTo>
                    <a:pt x="190500" y="163830"/>
                    <a:pt x="176530" y="142240"/>
                    <a:pt x="172720" y="121920"/>
                  </a:cubicBezTo>
                  <a:cubicBezTo>
                    <a:pt x="168910" y="102870"/>
                    <a:pt x="171450" y="76200"/>
                    <a:pt x="180340" y="58420"/>
                  </a:cubicBezTo>
                  <a:cubicBezTo>
                    <a:pt x="189230" y="39370"/>
                    <a:pt x="210820" y="21590"/>
                    <a:pt x="224790" y="11430"/>
                  </a:cubicBezTo>
                  <a:cubicBezTo>
                    <a:pt x="234950" y="5080"/>
                    <a:pt x="243840" y="2540"/>
                    <a:pt x="255270" y="1270"/>
                  </a:cubicBezTo>
                  <a:cubicBezTo>
                    <a:pt x="273050" y="0"/>
                    <a:pt x="300990" y="2540"/>
                    <a:pt x="318770" y="12700"/>
                  </a:cubicBezTo>
                  <a:cubicBezTo>
                    <a:pt x="336550" y="22860"/>
                    <a:pt x="354330" y="41910"/>
                    <a:pt x="363220" y="59690"/>
                  </a:cubicBezTo>
                  <a:cubicBezTo>
                    <a:pt x="370840" y="78740"/>
                    <a:pt x="373380" y="93980"/>
                    <a:pt x="369570" y="124460"/>
                  </a:cubicBezTo>
                  <a:cubicBezTo>
                    <a:pt x="356870" y="205740"/>
                    <a:pt x="234950" y="495300"/>
                    <a:pt x="186690" y="566420"/>
                  </a:cubicBezTo>
                  <a:cubicBezTo>
                    <a:pt x="167640" y="593090"/>
                    <a:pt x="154940" y="605790"/>
                    <a:pt x="135890" y="613410"/>
                  </a:cubicBezTo>
                  <a:cubicBezTo>
                    <a:pt x="115570" y="621030"/>
                    <a:pt x="85090" y="619760"/>
                    <a:pt x="66040" y="614680"/>
                  </a:cubicBezTo>
                  <a:cubicBezTo>
                    <a:pt x="50800" y="609600"/>
                    <a:pt x="36830" y="599440"/>
                    <a:pt x="26670" y="589280"/>
                  </a:cubicBezTo>
                  <a:cubicBezTo>
                    <a:pt x="16510" y="577850"/>
                    <a:pt x="7620" y="563880"/>
                    <a:pt x="5080" y="547370"/>
                  </a:cubicBezTo>
                  <a:cubicBezTo>
                    <a:pt x="0" y="528320"/>
                    <a:pt x="11430" y="478790"/>
                    <a:pt x="11430" y="4787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2685415" y="548640"/>
            <a:ext cx="422910" cy="365760"/>
            <a:chOff x="0" y="0"/>
            <a:chExt cx="563880" cy="487680"/>
          </a:xfrm>
        </p:grpSpPr>
        <p:sp>
          <p:nvSpPr>
            <p:cNvPr id="40" name="Freeform 40"/>
            <p:cNvSpPr/>
            <p:nvPr/>
          </p:nvSpPr>
          <p:spPr>
            <a:xfrm>
              <a:off x="48260" y="49530"/>
              <a:ext cx="466090" cy="388620"/>
            </a:xfrm>
            <a:custGeom>
              <a:avLst/>
              <a:gdLst/>
              <a:ahLst/>
              <a:cxnLst/>
              <a:rect l="l" t="t" r="r" b="b"/>
              <a:pathLst>
                <a:path w="466090" h="388620">
                  <a:moveTo>
                    <a:pt x="304800" y="363220"/>
                  </a:moveTo>
                  <a:cubicBezTo>
                    <a:pt x="91440" y="195580"/>
                    <a:pt x="48260" y="184150"/>
                    <a:pt x="29210" y="167640"/>
                  </a:cubicBezTo>
                  <a:cubicBezTo>
                    <a:pt x="20320" y="158750"/>
                    <a:pt x="16510" y="152400"/>
                    <a:pt x="11430" y="142240"/>
                  </a:cubicBezTo>
                  <a:cubicBezTo>
                    <a:pt x="5080" y="125730"/>
                    <a:pt x="0" y="99060"/>
                    <a:pt x="3810" y="80010"/>
                  </a:cubicBezTo>
                  <a:cubicBezTo>
                    <a:pt x="7620" y="59690"/>
                    <a:pt x="20320" y="38100"/>
                    <a:pt x="35560" y="25400"/>
                  </a:cubicBezTo>
                  <a:cubicBezTo>
                    <a:pt x="50800" y="12700"/>
                    <a:pt x="73660" y="2540"/>
                    <a:pt x="93980" y="1270"/>
                  </a:cubicBezTo>
                  <a:cubicBezTo>
                    <a:pt x="113030" y="0"/>
                    <a:pt x="139700" y="8890"/>
                    <a:pt x="153670" y="17780"/>
                  </a:cubicBezTo>
                  <a:cubicBezTo>
                    <a:pt x="165100" y="22860"/>
                    <a:pt x="171450" y="29210"/>
                    <a:pt x="177800" y="39370"/>
                  </a:cubicBezTo>
                  <a:cubicBezTo>
                    <a:pt x="186690" y="53340"/>
                    <a:pt x="198120" y="78740"/>
                    <a:pt x="198120" y="97790"/>
                  </a:cubicBezTo>
                  <a:cubicBezTo>
                    <a:pt x="198120" y="118110"/>
                    <a:pt x="190500" y="142240"/>
                    <a:pt x="179070" y="157480"/>
                  </a:cubicBezTo>
                  <a:cubicBezTo>
                    <a:pt x="167640" y="173990"/>
                    <a:pt x="143510" y="187960"/>
                    <a:pt x="127000" y="193040"/>
                  </a:cubicBezTo>
                  <a:cubicBezTo>
                    <a:pt x="116840" y="198120"/>
                    <a:pt x="107950" y="199390"/>
                    <a:pt x="96520" y="198120"/>
                  </a:cubicBezTo>
                  <a:cubicBezTo>
                    <a:pt x="78740" y="195580"/>
                    <a:pt x="50800" y="184150"/>
                    <a:pt x="38100" y="175260"/>
                  </a:cubicBezTo>
                  <a:cubicBezTo>
                    <a:pt x="27940" y="167640"/>
                    <a:pt x="21590" y="161290"/>
                    <a:pt x="16510" y="151130"/>
                  </a:cubicBezTo>
                  <a:cubicBezTo>
                    <a:pt x="8890" y="135890"/>
                    <a:pt x="0" y="109220"/>
                    <a:pt x="2540" y="90170"/>
                  </a:cubicBezTo>
                  <a:cubicBezTo>
                    <a:pt x="3810" y="69850"/>
                    <a:pt x="15240" y="46990"/>
                    <a:pt x="27940" y="33020"/>
                  </a:cubicBezTo>
                  <a:cubicBezTo>
                    <a:pt x="41910" y="17780"/>
                    <a:pt x="63500" y="6350"/>
                    <a:pt x="82550" y="2540"/>
                  </a:cubicBezTo>
                  <a:cubicBezTo>
                    <a:pt x="102870" y="0"/>
                    <a:pt x="121920" y="5080"/>
                    <a:pt x="144780" y="12700"/>
                  </a:cubicBezTo>
                  <a:cubicBezTo>
                    <a:pt x="176530" y="22860"/>
                    <a:pt x="212090" y="44450"/>
                    <a:pt x="251460" y="71120"/>
                  </a:cubicBezTo>
                  <a:cubicBezTo>
                    <a:pt x="304800" y="106680"/>
                    <a:pt x="397510" y="176530"/>
                    <a:pt x="431800" y="218440"/>
                  </a:cubicBezTo>
                  <a:cubicBezTo>
                    <a:pt x="449580" y="241300"/>
                    <a:pt x="461010" y="257810"/>
                    <a:pt x="463550" y="278130"/>
                  </a:cubicBezTo>
                  <a:cubicBezTo>
                    <a:pt x="466090" y="299720"/>
                    <a:pt x="457200" y="328930"/>
                    <a:pt x="448310" y="345440"/>
                  </a:cubicBezTo>
                  <a:cubicBezTo>
                    <a:pt x="439420" y="359410"/>
                    <a:pt x="426720" y="369570"/>
                    <a:pt x="414020" y="375920"/>
                  </a:cubicBezTo>
                  <a:cubicBezTo>
                    <a:pt x="400050" y="383540"/>
                    <a:pt x="384810" y="388620"/>
                    <a:pt x="368300" y="387350"/>
                  </a:cubicBezTo>
                  <a:cubicBezTo>
                    <a:pt x="349250" y="386080"/>
                    <a:pt x="304800" y="363220"/>
                    <a:pt x="304800" y="36322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41" name="TextBox 41"/>
          <p:cNvSpPr txBox="1"/>
          <p:nvPr/>
        </p:nvSpPr>
        <p:spPr>
          <a:xfrm>
            <a:off x="1164318" y="5323662"/>
            <a:ext cx="14849960" cy="3264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Klasifikasi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berdasarkan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penyebabnya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dibedakan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menjadi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2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besar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yaitu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: 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32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essensial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(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primer )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yaitu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diketahui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penyebabnya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32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sekunder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yaitu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disebabkanj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olejh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32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penyakit</a:t>
            </a:r>
            <a:r>
              <a:rPr lang="en-US" sz="32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lain.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281674" y="4948066"/>
            <a:ext cx="7034525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16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905000" y="700908"/>
            <a:ext cx="13891950" cy="91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65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KLASIFIKASI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51876">
            <a:off x="8954073" y="4826060"/>
            <a:ext cx="9921645" cy="6406468"/>
            <a:chOff x="0" y="0"/>
            <a:chExt cx="848785" cy="5480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8785" cy="548066"/>
            </a:xfrm>
            <a:custGeom>
              <a:avLst/>
              <a:gdLst/>
              <a:ahLst/>
              <a:cxnLst/>
              <a:rect l="l" t="t" r="r" b="b"/>
              <a:pathLst>
                <a:path w="848785" h="548066">
                  <a:moveTo>
                    <a:pt x="645585" y="0"/>
                  </a:moveTo>
                  <a:cubicBezTo>
                    <a:pt x="757809" y="0"/>
                    <a:pt x="848785" y="122689"/>
                    <a:pt x="848785" y="274033"/>
                  </a:cubicBezTo>
                  <a:cubicBezTo>
                    <a:pt x="848785" y="425377"/>
                    <a:pt x="757809" y="548066"/>
                    <a:pt x="645585" y="548066"/>
                  </a:cubicBezTo>
                  <a:lnTo>
                    <a:pt x="203200" y="548066"/>
                  </a:lnTo>
                  <a:cubicBezTo>
                    <a:pt x="90976" y="548066"/>
                    <a:pt x="0" y="425377"/>
                    <a:pt x="0" y="274033"/>
                  </a:cubicBezTo>
                  <a:cubicBezTo>
                    <a:pt x="0" y="1226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48785" cy="58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1876">
            <a:off x="-1202257" y="780216"/>
            <a:ext cx="9921645" cy="6406468"/>
            <a:chOff x="0" y="0"/>
            <a:chExt cx="848785" cy="5480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8785" cy="548066"/>
            </a:xfrm>
            <a:custGeom>
              <a:avLst/>
              <a:gdLst/>
              <a:ahLst/>
              <a:cxnLst/>
              <a:rect l="l" t="t" r="r" b="b"/>
              <a:pathLst>
                <a:path w="848785" h="548066">
                  <a:moveTo>
                    <a:pt x="645585" y="0"/>
                  </a:moveTo>
                  <a:cubicBezTo>
                    <a:pt x="757809" y="0"/>
                    <a:pt x="848785" y="122689"/>
                    <a:pt x="848785" y="274033"/>
                  </a:cubicBezTo>
                  <a:cubicBezTo>
                    <a:pt x="848785" y="425377"/>
                    <a:pt x="757809" y="548066"/>
                    <a:pt x="645585" y="548066"/>
                  </a:cubicBezTo>
                  <a:lnTo>
                    <a:pt x="203200" y="548066"/>
                  </a:lnTo>
                  <a:cubicBezTo>
                    <a:pt x="90976" y="548066"/>
                    <a:pt x="0" y="425377"/>
                    <a:pt x="0" y="274033"/>
                  </a:cubicBezTo>
                  <a:cubicBezTo>
                    <a:pt x="0" y="1226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48785" cy="58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3133986" y="6304133"/>
            <a:ext cx="4959647" cy="5507298"/>
          </a:xfrm>
          <a:custGeom>
            <a:avLst/>
            <a:gdLst/>
            <a:ahLst/>
            <a:cxnLst/>
            <a:rect l="l" t="t" r="r" b="b"/>
            <a:pathLst>
              <a:path w="4959647" h="5507298">
                <a:moveTo>
                  <a:pt x="4959648" y="0"/>
                </a:moveTo>
                <a:lnTo>
                  <a:pt x="0" y="0"/>
                </a:lnTo>
                <a:lnTo>
                  <a:pt x="0" y="5507297"/>
                </a:lnTo>
                <a:lnTo>
                  <a:pt x="4959648" y="5507297"/>
                </a:lnTo>
                <a:lnTo>
                  <a:pt x="49596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377238" y="7277100"/>
            <a:ext cx="148590" cy="152400"/>
            <a:chOff x="0" y="0"/>
            <a:chExt cx="198120" cy="203200"/>
          </a:xfrm>
        </p:grpSpPr>
        <p:sp>
          <p:nvSpPr>
            <p:cNvPr id="10" name="Freeform 10"/>
            <p:cNvSpPr/>
            <p:nvPr/>
          </p:nvSpPr>
          <p:spPr>
            <a:xfrm>
              <a:off x="46990" y="50800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70">
                  <a:moveTo>
                    <a:pt x="99060" y="35560"/>
                  </a:moveTo>
                  <a:cubicBezTo>
                    <a:pt x="96520" y="71120"/>
                    <a:pt x="81280" y="90170"/>
                    <a:pt x="71120" y="96520"/>
                  </a:cubicBezTo>
                  <a:cubicBezTo>
                    <a:pt x="63500" y="101600"/>
                    <a:pt x="55880" y="102870"/>
                    <a:pt x="46990" y="100330"/>
                  </a:cubicBezTo>
                  <a:cubicBezTo>
                    <a:pt x="35560" y="99060"/>
                    <a:pt x="13970" y="88900"/>
                    <a:pt x="6350" y="76200"/>
                  </a:cubicBezTo>
                  <a:cubicBezTo>
                    <a:pt x="0" y="64770"/>
                    <a:pt x="0" y="40640"/>
                    <a:pt x="3810" y="29210"/>
                  </a:cubicBezTo>
                  <a:cubicBezTo>
                    <a:pt x="6350" y="20320"/>
                    <a:pt x="12700" y="15240"/>
                    <a:pt x="19050" y="10160"/>
                  </a:cubicBezTo>
                  <a:cubicBezTo>
                    <a:pt x="25400" y="5080"/>
                    <a:pt x="31750" y="1270"/>
                    <a:pt x="40640" y="0"/>
                  </a:cubicBezTo>
                  <a:cubicBezTo>
                    <a:pt x="53340" y="0"/>
                    <a:pt x="86360" y="13970"/>
                    <a:pt x="8636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486852" y="8186738"/>
            <a:ext cx="2306955" cy="1757362"/>
            <a:chOff x="0" y="0"/>
            <a:chExt cx="3075940" cy="2343150"/>
          </a:xfrm>
        </p:grpSpPr>
        <p:sp>
          <p:nvSpPr>
            <p:cNvPr id="12" name="Freeform 12"/>
            <p:cNvSpPr/>
            <p:nvPr/>
          </p:nvSpPr>
          <p:spPr>
            <a:xfrm>
              <a:off x="50800" y="49530"/>
              <a:ext cx="2975610" cy="2247900"/>
            </a:xfrm>
            <a:custGeom>
              <a:avLst/>
              <a:gdLst/>
              <a:ahLst/>
              <a:cxnLst/>
              <a:rect l="l" t="t" r="r" b="b"/>
              <a:pathLst>
                <a:path w="2975610" h="2247900">
                  <a:moveTo>
                    <a:pt x="0" y="2193290"/>
                  </a:moveTo>
                  <a:cubicBezTo>
                    <a:pt x="8890" y="2019300"/>
                    <a:pt x="31750" y="1948180"/>
                    <a:pt x="63500" y="1887220"/>
                  </a:cubicBezTo>
                  <a:cubicBezTo>
                    <a:pt x="97790" y="1822450"/>
                    <a:pt x="144780" y="1765300"/>
                    <a:pt x="200660" y="1699260"/>
                  </a:cubicBezTo>
                  <a:cubicBezTo>
                    <a:pt x="267970" y="1619250"/>
                    <a:pt x="400050" y="1503680"/>
                    <a:pt x="449580" y="1445260"/>
                  </a:cubicBezTo>
                  <a:cubicBezTo>
                    <a:pt x="472440" y="1417320"/>
                    <a:pt x="469900" y="1412240"/>
                    <a:pt x="496570" y="1380490"/>
                  </a:cubicBezTo>
                  <a:cubicBezTo>
                    <a:pt x="590550" y="1273810"/>
                    <a:pt x="1035050" y="845820"/>
                    <a:pt x="1197610" y="716280"/>
                  </a:cubicBezTo>
                  <a:cubicBezTo>
                    <a:pt x="1277620" y="652780"/>
                    <a:pt x="1328420" y="623570"/>
                    <a:pt x="1385570" y="590550"/>
                  </a:cubicBezTo>
                  <a:cubicBezTo>
                    <a:pt x="1431290" y="565150"/>
                    <a:pt x="1480820" y="551180"/>
                    <a:pt x="1513840" y="529590"/>
                  </a:cubicBezTo>
                  <a:cubicBezTo>
                    <a:pt x="1537970" y="514350"/>
                    <a:pt x="1539240" y="501650"/>
                    <a:pt x="1570990" y="482600"/>
                  </a:cubicBezTo>
                  <a:cubicBezTo>
                    <a:pt x="1670050" y="422910"/>
                    <a:pt x="2040890" y="288290"/>
                    <a:pt x="2250440" y="212090"/>
                  </a:cubicBezTo>
                  <a:cubicBezTo>
                    <a:pt x="2426970" y="146050"/>
                    <a:pt x="2622550" y="80010"/>
                    <a:pt x="2744470" y="44450"/>
                  </a:cubicBezTo>
                  <a:cubicBezTo>
                    <a:pt x="2814320" y="22860"/>
                    <a:pt x="2877820" y="2540"/>
                    <a:pt x="2912110" y="1270"/>
                  </a:cubicBezTo>
                  <a:cubicBezTo>
                    <a:pt x="2927350" y="1270"/>
                    <a:pt x="2936240" y="1270"/>
                    <a:pt x="2945130" y="7620"/>
                  </a:cubicBezTo>
                  <a:cubicBezTo>
                    <a:pt x="2956560" y="13970"/>
                    <a:pt x="2970530" y="34290"/>
                    <a:pt x="2973070" y="48260"/>
                  </a:cubicBezTo>
                  <a:cubicBezTo>
                    <a:pt x="2975610" y="58420"/>
                    <a:pt x="2970530" y="71120"/>
                    <a:pt x="2965450" y="81280"/>
                  </a:cubicBezTo>
                  <a:cubicBezTo>
                    <a:pt x="2960370" y="90170"/>
                    <a:pt x="2950210" y="99060"/>
                    <a:pt x="2940050" y="102870"/>
                  </a:cubicBezTo>
                  <a:cubicBezTo>
                    <a:pt x="2927350" y="106680"/>
                    <a:pt x="2903220" y="105410"/>
                    <a:pt x="2890520" y="96520"/>
                  </a:cubicBezTo>
                  <a:cubicBezTo>
                    <a:pt x="2879090" y="88900"/>
                    <a:pt x="2868930" y="67310"/>
                    <a:pt x="2867660" y="53340"/>
                  </a:cubicBezTo>
                  <a:cubicBezTo>
                    <a:pt x="2867660" y="41910"/>
                    <a:pt x="2872740" y="29210"/>
                    <a:pt x="2879090" y="21590"/>
                  </a:cubicBezTo>
                  <a:cubicBezTo>
                    <a:pt x="2885440" y="12700"/>
                    <a:pt x="2896870" y="5080"/>
                    <a:pt x="2907030" y="2540"/>
                  </a:cubicBezTo>
                  <a:cubicBezTo>
                    <a:pt x="2917190" y="0"/>
                    <a:pt x="2931160" y="1270"/>
                    <a:pt x="2940050" y="5080"/>
                  </a:cubicBezTo>
                  <a:cubicBezTo>
                    <a:pt x="2950210" y="8890"/>
                    <a:pt x="2960370" y="17780"/>
                    <a:pt x="2965450" y="26670"/>
                  </a:cubicBezTo>
                  <a:cubicBezTo>
                    <a:pt x="2971800" y="35560"/>
                    <a:pt x="2975610" y="48260"/>
                    <a:pt x="2973070" y="59690"/>
                  </a:cubicBezTo>
                  <a:cubicBezTo>
                    <a:pt x="2970530" y="72390"/>
                    <a:pt x="2961640" y="88900"/>
                    <a:pt x="2945130" y="100330"/>
                  </a:cubicBezTo>
                  <a:cubicBezTo>
                    <a:pt x="2914650" y="120650"/>
                    <a:pt x="2848610" y="120650"/>
                    <a:pt x="2780030" y="140970"/>
                  </a:cubicBezTo>
                  <a:cubicBezTo>
                    <a:pt x="2655570" y="177800"/>
                    <a:pt x="2449830" y="248920"/>
                    <a:pt x="2273300" y="314960"/>
                  </a:cubicBezTo>
                  <a:cubicBezTo>
                    <a:pt x="2072640" y="389890"/>
                    <a:pt x="1734820" y="510540"/>
                    <a:pt x="1639570" y="567690"/>
                  </a:cubicBezTo>
                  <a:cubicBezTo>
                    <a:pt x="1609090" y="585470"/>
                    <a:pt x="1607820" y="598170"/>
                    <a:pt x="1584960" y="614680"/>
                  </a:cubicBezTo>
                  <a:cubicBezTo>
                    <a:pt x="1549400" y="637540"/>
                    <a:pt x="1494790" y="655320"/>
                    <a:pt x="1442720" y="685800"/>
                  </a:cubicBezTo>
                  <a:cubicBezTo>
                    <a:pt x="1372870" y="727710"/>
                    <a:pt x="1276350" y="786130"/>
                    <a:pt x="1205230" y="847090"/>
                  </a:cubicBezTo>
                  <a:cubicBezTo>
                    <a:pt x="1135380" y="905510"/>
                    <a:pt x="1085850" y="981710"/>
                    <a:pt x="1019810" y="1045210"/>
                  </a:cubicBezTo>
                  <a:cubicBezTo>
                    <a:pt x="951230" y="1108710"/>
                    <a:pt x="867410" y="1165860"/>
                    <a:pt x="801370" y="1228090"/>
                  </a:cubicBezTo>
                  <a:cubicBezTo>
                    <a:pt x="741680" y="1286510"/>
                    <a:pt x="679450" y="1370330"/>
                    <a:pt x="637540" y="1407160"/>
                  </a:cubicBezTo>
                  <a:cubicBezTo>
                    <a:pt x="615950" y="1426210"/>
                    <a:pt x="598170" y="1431290"/>
                    <a:pt x="582930" y="1446530"/>
                  </a:cubicBezTo>
                  <a:cubicBezTo>
                    <a:pt x="568960" y="1461770"/>
                    <a:pt x="565150" y="1479550"/>
                    <a:pt x="549910" y="1497330"/>
                  </a:cubicBezTo>
                  <a:cubicBezTo>
                    <a:pt x="527050" y="1524000"/>
                    <a:pt x="486410" y="1545590"/>
                    <a:pt x="448310" y="1582420"/>
                  </a:cubicBezTo>
                  <a:cubicBezTo>
                    <a:pt x="387350" y="1642110"/>
                    <a:pt x="274320" y="1767840"/>
                    <a:pt x="231140" y="1827530"/>
                  </a:cubicBezTo>
                  <a:cubicBezTo>
                    <a:pt x="209550" y="1859280"/>
                    <a:pt x="205740" y="1884680"/>
                    <a:pt x="189230" y="1906270"/>
                  </a:cubicBezTo>
                  <a:cubicBezTo>
                    <a:pt x="176530" y="1922780"/>
                    <a:pt x="160020" y="1927860"/>
                    <a:pt x="148590" y="1946910"/>
                  </a:cubicBezTo>
                  <a:cubicBezTo>
                    <a:pt x="129540" y="1977390"/>
                    <a:pt x="110490" y="2037080"/>
                    <a:pt x="104140" y="2080260"/>
                  </a:cubicBezTo>
                  <a:cubicBezTo>
                    <a:pt x="97790" y="2119630"/>
                    <a:pt x="109220" y="2166620"/>
                    <a:pt x="104140" y="2193290"/>
                  </a:cubicBezTo>
                  <a:cubicBezTo>
                    <a:pt x="101600" y="2208530"/>
                    <a:pt x="100330" y="2219960"/>
                    <a:pt x="91440" y="2227580"/>
                  </a:cubicBezTo>
                  <a:cubicBezTo>
                    <a:pt x="78740" y="2239010"/>
                    <a:pt x="48260" y="2247900"/>
                    <a:pt x="33020" y="2242820"/>
                  </a:cubicBezTo>
                  <a:cubicBezTo>
                    <a:pt x="17780" y="2236470"/>
                    <a:pt x="0" y="2193290"/>
                    <a:pt x="0" y="219329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758565" y="8137207"/>
            <a:ext cx="152400" cy="152400"/>
            <a:chOff x="0" y="0"/>
            <a:chExt cx="203200" cy="203200"/>
          </a:xfrm>
        </p:grpSpPr>
        <p:sp>
          <p:nvSpPr>
            <p:cNvPr id="14" name="Freeform 14"/>
            <p:cNvSpPr/>
            <p:nvPr/>
          </p:nvSpPr>
          <p:spPr>
            <a:xfrm>
              <a:off x="50800" y="49530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70">
                  <a:moveTo>
                    <a:pt x="99060" y="35560"/>
                  </a:moveTo>
                  <a:cubicBezTo>
                    <a:pt x="97790" y="72390"/>
                    <a:pt x="82550" y="91440"/>
                    <a:pt x="72390" y="97790"/>
                  </a:cubicBezTo>
                  <a:cubicBezTo>
                    <a:pt x="64770" y="101600"/>
                    <a:pt x="57150" y="102870"/>
                    <a:pt x="48260" y="101600"/>
                  </a:cubicBezTo>
                  <a:cubicBezTo>
                    <a:pt x="35560" y="99060"/>
                    <a:pt x="15240" y="87630"/>
                    <a:pt x="7620" y="77470"/>
                  </a:cubicBezTo>
                  <a:cubicBezTo>
                    <a:pt x="2540" y="69850"/>
                    <a:pt x="0" y="63500"/>
                    <a:pt x="0" y="54610"/>
                  </a:cubicBezTo>
                  <a:cubicBezTo>
                    <a:pt x="1270" y="41910"/>
                    <a:pt x="11430" y="20320"/>
                    <a:pt x="20320" y="11430"/>
                  </a:cubicBezTo>
                  <a:cubicBezTo>
                    <a:pt x="25400" y="5080"/>
                    <a:pt x="33020" y="1270"/>
                    <a:pt x="41910" y="1270"/>
                  </a:cubicBezTo>
                  <a:cubicBezTo>
                    <a:pt x="54610" y="0"/>
                    <a:pt x="87630" y="15240"/>
                    <a:pt x="87630" y="152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7754303" y="537210"/>
            <a:ext cx="1214438" cy="2186940"/>
            <a:chOff x="0" y="0"/>
            <a:chExt cx="1619250" cy="2915920"/>
          </a:xfrm>
        </p:grpSpPr>
        <p:sp>
          <p:nvSpPr>
            <p:cNvPr id="16" name="Freeform 16"/>
            <p:cNvSpPr/>
            <p:nvPr/>
          </p:nvSpPr>
          <p:spPr>
            <a:xfrm>
              <a:off x="49530" y="49530"/>
              <a:ext cx="1521460" cy="2816860"/>
            </a:xfrm>
            <a:custGeom>
              <a:avLst/>
              <a:gdLst/>
              <a:ahLst/>
              <a:cxnLst/>
              <a:rect l="l" t="t" r="r" b="b"/>
              <a:pathLst>
                <a:path w="1521460" h="2816860">
                  <a:moveTo>
                    <a:pt x="95250" y="24130"/>
                  </a:moveTo>
                  <a:cubicBezTo>
                    <a:pt x="191770" y="163830"/>
                    <a:pt x="246380" y="195580"/>
                    <a:pt x="284480" y="236220"/>
                  </a:cubicBezTo>
                  <a:cubicBezTo>
                    <a:pt x="323850" y="279400"/>
                    <a:pt x="360680" y="345440"/>
                    <a:pt x="393700" y="379730"/>
                  </a:cubicBezTo>
                  <a:cubicBezTo>
                    <a:pt x="416560" y="402590"/>
                    <a:pt x="431800" y="407670"/>
                    <a:pt x="457200" y="431800"/>
                  </a:cubicBezTo>
                  <a:cubicBezTo>
                    <a:pt x="501650" y="476250"/>
                    <a:pt x="577850" y="567690"/>
                    <a:pt x="626110" y="635000"/>
                  </a:cubicBezTo>
                  <a:cubicBezTo>
                    <a:pt x="670560" y="697230"/>
                    <a:pt x="709930" y="784860"/>
                    <a:pt x="740410" y="822960"/>
                  </a:cubicBezTo>
                  <a:cubicBezTo>
                    <a:pt x="756920" y="843280"/>
                    <a:pt x="765810" y="840740"/>
                    <a:pt x="783590" y="864870"/>
                  </a:cubicBezTo>
                  <a:cubicBezTo>
                    <a:pt x="833120" y="930910"/>
                    <a:pt x="974090" y="1203960"/>
                    <a:pt x="1013460" y="1290320"/>
                  </a:cubicBezTo>
                  <a:cubicBezTo>
                    <a:pt x="1029970" y="1325880"/>
                    <a:pt x="1029970" y="1346200"/>
                    <a:pt x="1042670" y="1367790"/>
                  </a:cubicBezTo>
                  <a:cubicBezTo>
                    <a:pt x="1052830" y="1385570"/>
                    <a:pt x="1066800" y="1391920"/>
                    <a:pt x="1078230" y="1412240"/>
                  </a:cubicBezTo>
                  <a:cubicBezTo>
                    <a:pt x="1096010" y="1445260"/>
                    <a:pt x="1108710" y="1515110"/>
                    <a:pt x="1126490" y="1551940"/>
                  </a:cubicBezTo>
                  <a:cubicBezTo>
                    <a:pt x="1140460" y="1579880"/>
                    <a:pt x="1155700" y="1588770"/>
                    <a:pt x="1170940" y="1617980"/>
                  </a:cubicBezTo>
                  <a:cubicBezTo>
                    <a:pt x="1200150" y="1670050"/>
                    <a:pt x="1240790" y="1772920"/>
                    <a:pt x="1268730" y="1845310"/>
                  </a:cubicBezTo>
                  <a:cubicBezTo>
                    <a:pt x="1294130" y="1908810"/>
                    <a:pt x="1318260" y="1964690"/>
                    <a:pt x="1336040" y="2028190"/>
                  </a:cubicBezTo>
                  <a:cubicBezTo>
                    <a:pt x="1355090" y="2094230"/>
                    <a:pt x="1358900" y="2189480"/>
                    <a:pt x="1379220" y="2236470"/>
                  </a:cubicBezTo>
                  <a:cubicBezTo>
                    <a:pt x="1390650" y="2263140"/>
                    <a:pt x="1408430" y="2268220"/>
                    <a:pt x="1418590" y="2294890"/>
                  </a:cubicBezTo>
                  <a:cubicBezTo>
                    <a:pt x="1435100" y="2339340"/>
                    <a:pt x="1432560" y="2423160"/>
                    <a:pt x="1447800" y="2493010"/>
                  </a:cubicBezTo>
                  <a:cubicBezTo>
                    <a:pt x="1464310" y="2575560"/>
                    <a:pt x="1517650" y="2708910"/>
                    <a:pt x="1518920" y="2755900"/>
                  </a:cubicBezTo>
                  <a:cubicBezTo>
                    <a:pt x="1518920" y="2772410"/>
                    <a:pt x="1516380" y="2780030"/>
                    <a:pt x="1511300" y="2790190"/>
                  </a:cubicBezTo>
                  <a:cubicBezTo>
                    <a:pt x="1504950" y="2799080"/>
                    <a:pt x="1494790" y="2807970"/>
                    <a:pt x="1484630" y="2813050"/>
                  </a:cubicBezTo>
                  <a:cubicBezTo>
                    <a:pt x="1474470" y="2816860"/>
                    <a:pt x="1460500" y="2816860"/>
                    <a:pt x="1449070" y="2814320"/>
                  </a:cubicBezTo>
                  <a:cubicBezTo>
                    <a:pt x="1438910" y="2811780"/>
                    <a:pt x="1427480" y="2804160"/>
                    <a:pt x="1421130" y="2795270"/>
                  </a:cubicBezTo>
                  <a:cubicBezTo>
                    <a:pt x="1413510" y="2782570"/>
                    <a:pt x="1409700" y="2758440"/>
                    <a:pt x="1412240" y="2744470"/>
                  </a:cubicBezTo>
                  <a:cubicBezTo>
                    <a:pt x="1414780" y="2733040"/>
                    <a:pt x="1423670" y="2722880"/>
                    <a:pt x="1433830" y="2716530"/>
                  </a:cubicBezTo>
                  <a:cubicBezTo>
                    <a:pt x="1445260" y="2710180"/>
                    <a:pt x="1470660" y="2705100"/>
                    <a:pt x="1484630" y="2711450"/>
                  </a:cubicBezTo>
                  <a:cubicBezTo>
                    <a:pt x="1498600" y="2716530"/>
                    <a:pt x="1513840" y="2736850"/>
                    <a:pt x="1517650" y="2749550"/>
                  </a:cubicBezTo>
                  <a:cubicBezTo>
                    <a:pt x="1521460" y="2760980"/>
                    <a:pt x="1517650" y="2774950"/>
                    <a:pt x="1513840" y="2785110"/>
                  </a:cubicBezTo>
                  <a:cubicBezTo>
                    <a:pt x="1508760" y="2795270"/>
                    <a:pt x="1499870" y="2805430"/>
                    <a:pt x="1489710" y="2810510"/>
                  </a:cubicBezTo>
                  <a:cubicBezTo>
                    <a:pt x="1477010" y="2815590"/>
                    <a:pt x="1451610" y="2815590"/>
                    <a:pt x="1438910" y="2810510"/>
                  </a:cubicBezTo>
                  <a:cubicBezTo>
                    <a:pt x="1427480" y="2805430"/>
                    <a:pt x="1423670" y="2800350"/>
                    <a:pt x="1414780" y="2785110"/>
                  </a:cubicBezTo>
                  <a:cubicBezTo>
                    <a:pt x="1377950" y="2716530"/>
                    <a:pt x="1314450" y="2329180"/>
                    <a:pt x="1267460" y="2165350"/>
                  </a:cubicBezTo>
                  <a:cubicBezTo>
                    <a:pt x="1235710" y="2054860"/>
                    <a:pt x="1206500" y="1978660"/>
                    <a:pt x="1174750" y="1893570"/>
                  </a:cubicBezTo>
                  <a:cubicBezTo>
                    <a:pt x="1146810" y="1818640"/>
                    <a:pt x="1115060" y="1732280"/>
                    <a:pt x="1088390" y="1682750"/>
                  </a:cubicBezTo>
                  <a:cubicBezTo>
                    <a:pt x="1071880" y="1652270"/>
                    <a:pt x="1054100" y="1643380"/>
                    <a:pt x="1040130" y="1615440"/>
                  </a:cubicBezTo>
                  <a:cubicBezTo>
                    <a:pt x="1022350" y="1578610"/>
                    <a:pt x="1016000" y="1513840"/>
                    <a:pt x="998220" y="1477010"/>
                  </a:cubicBezTo>
                  <a:cubicBezTo>
                    <a:pt x="984250" y="1449070"/>
                    <a:pt x="962660" y="1432560"/>
                    <a:pt x="948690" y="1408430"/>
                  </a:cubicBezTo>
                  <a:cubicBezTo>
                    <a:pt x="937260" y="1384300"/>
                    <a:pt x="938530" y="1365250"/>
                    <a:pt x="922020" y="1330960"/>
                  </a:cubicBezTo>
                  <a:cubicBezTo>
                    <a:pt x="885190" y="1249680"/>
                    <a:pt x="750570" y="1005840"/>
                    <a:pt x="702310" y="937260"/>
                  </a:cubicBezTo>
                  <a:cubicBezTo>
                    <a:pt x="683260" y="910590"/>
                    <a:pt x="665480" y="904240"/>
                    <a:pt x="656590" y="886460"/>
                  </a:cubicBezTo>
                  <a:cubicBezTo>
                    <a:pt x="647700" y="869950"/>
                    <a:pt x="652780" y="854710"/>
                    <a:pt x="643890" y="836930"/>
                  </a:cubicBezTo>
                  <a:cubicBezTo>
                    <a:pt x="628650" y="810260"/>
                    <a:pt x="584200" y="777240"/>
                    <a:pt x="565150" y="748030"/>
                  </a:cubicBezTo>
                  <a:cubicBezTo>
                    <a:pt x="548640" y="725170"/>
                    <a:pt x="546100" y="704850"/>
                    <a:pt x="528320" y="676910"/>
                  </a:cubicBezTo>
                  <a:cubicBezTo>
                    <a:pt x="497840" y="631190"/>
                    <a:pt x="425450" y="544830"/>
                    <a:pt x="387350" y="510540"/>
                  </a:cubicBezTo>
                  <a:cubicBezTo>
                    <a:pt x="368300" y="491490"/>
                    <a:pt x="355600" y="491490"/>
                    <a:pt x="336550" y="473710"/>
                  </a:cubicBezTo>
                  <a:cubicBezTo>
                    <a:pt x="302260" y="439420"/>
                    <a:pt x="259080" y="363220"/>
                    <a:pt x="213360" y="312420"/>
                  </a:cubicBezTo>
                  <a:cubicBezTo>
                    <a:pt x="168910" y="261620"/>
                    <a:pt x="102870" y="213360"/>
                    <a:pt x="67310" y="168910"/>
                  </a:cubicBezTo>
                  <a:cubicBezTo>
                    <a:pt x="40640" y="138430"/>
                    <a:pt x="19050" y="104140"/>
                    <a:pt x="10160" y="81280"/>
                  </a:cubicBezTo>
                  <a:cubicBezTo>
                    <a:pt x="3810" y="67310"/>
                    <a:pt x="0" y="57150"/>
                    <a:pt x="1270" y="45720"/>
                  </a:cubicBezTo>
                  <a:cubicBezTo>
                    <a:pt x="2540" y="34290"/>
                    <a:pt x="10160" y="20320"/>
                    <a:pt x="19050" y="12700"/>
                  </a:cubicBezTo>
                  <a:cubicBezTo>
                    <a:pt x="27940" y="6350"/>
                    <a:pt x="41910" y="0"/>
                    <a:pt x="53340" y="1270"/>
                  </a:cubicBezTo>
                  <a:cubicBezTo>
                    <a:pt x="67310" y="1270"/>
                    <a:pt x="95250" y="24130"/>
                    <a:pt x="95250" y="241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8816340" y="2808922"/>
            <a:ext cx="147638" cy="148590"/>
            <a:chOff x="0" y="0"/>
            <a:chExt cx="196850" cy="198120"/>
          </a:xfrm>
        </p:grpSpPr>
        <p:sp>
          <p:nvSpPr>
            <p:cNvPr id="18" name="Freeform 18"/>
            <p:cNvSpPr/>
            <p:nvPr/>
          </p:nvSpPr>
          <p:spPr>
            <a:xfrm>
              <a:off x="48260" y="50800"/>
              <a:ext cx="97790" cy="100330"/>
            </a:xfrm>
            <a:custGeom>
              <a:avLst/>
              <a:gdLst/>
              <a:ahLst/>
              <a:cxnLst/>
              <a:rect l="l" t="t" r="r" b="b"/>
              <a:pathLst>
                <a:path w="97790" h="100330">
                  <a:moveTo>
                    <a:pt x="97790" y="35560"/>
                  </a:moveTo>
                  <a:cubicBezTo>
                    <a:pt x="85090" y="88900"/>
                    <a:pt x="78740" y="93980"/>
                    <a:pt x="69850" y="96520"/>
                  </a:cubicBezTo>
                  <a:cubicBezTo>
                    <a:pt x="58420" y="100330"/>
                    <a:pt x="34290" y="99060"/>
                    <a:pt x="22860" y="93980"/>
                  </a:cubicBezTo>
                  <a:cubicBezTo>
                    <a:pt x="15240" y="90170"/>
                    <a:pt x="10160" y="85090"/>
                    <a:pt x="6350" y="76200"/>
                  </a:cubicBezTo>
                  <a:cubicBezTo>
                    <a:pt x="1270" y="66040"/>
                    <a:pt x="0" y="41910"/>
                    <a:pt x="2540" y="29210"/>
                  </a:cubicBezTo>
                  <a:cubicBezTo>
                    <a:pt x="5080" y="21590"/>
                    <a:pt x="11430" y="15240"/>
                    <a:pt x="17780" y="10160"/>
                  </a:cubicBezTo>
                  <a:cubicBezTo>
                    <a:pt x="24130" y="5080"/>
                    <a:pt x="31750" y="1270"/>
                    <a:pt x="40640" y="0"/>
                  </a:cubicBezTo>
                  <a:cubicBezTo>
                    <a:pt x="52070" y="0"/>
                    <a:pt x="85090" y="13970"/>
                    <a:pt x="8509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311468" y="621982"/>
            <a:ext cx="1791652" cy="716280"/>
            <a:chOff x="0" y="0"/>
            <a:chExt cx="2388870" cy="955040"/>
          </a:xfrm>
        </p:grpSpPr>
        <p:sp>
          <p:nvSpPr>
            <p:cNvPr id="20" name="Freeform 20"/>
            <p:cNvSpPr/>
            <p:nvPr/>
          </p:nvSpPr>
          <p:spPr>
            <a:xfrm>
              <a:off x="46990" y="45720"/>
              <a:ext cx="2291080" cy="861060"/>
            </a:xfrm>
            <a:custGeom>
              <a:avLst/>
              <a:gdLst/>
              <a:ahLst/>
              <a:cxnLst/>
              <a:rect l="l" t="t" r="r" b="b"/>
              <a:pathLst>
                <a:path w="2291080" h="861060">
                  <a:moveTo>
                    <a:pt x="25400" y="764540"/>
                  </a:moveTo>
                  <a:cubicBezTo>
                    <a:pt x="769620" y="341630"/>
                    <a:pt x="938530" y="279400"/>
                    <a:pt x="1083310" y="228600"/>
                  </a:cubicBezTo>
                  <a:cubicBezTo>
                    <a:pt x="1201420" y="187960"/>
                    <a:pt x="1305560" y="154940"/>
                    <a:pt x="1409700" y="133350"/>
                  </a:cubicBezTo>
                  <a:cubicBezTo>
                    <a:pt x="1499870" y="114300"/>
                    <a:pt x="1579880" y="115570"/>
                    <a:pt x="1670050" y="100330"/>
                  </a:cubicBezTo>
                  <a:cubicBezTo>
                    <a:pt x="1766570" y="83820"/>
                    <a:pt x="1882140" y="49530"/>
                    <a:pt x="1969770" y="34290"/>
                  </a:cubicBezTo>
                  <a:cubicBezTo>
                    <a:pt x="2038350" y="21590"/>
                    <a:pt x="2100580" y="11430"/>
                    <a:pt x="2155190" y="8890"/>
                  </a:cubicBezTo>
                  <a:cubicBezTo>
                    <a:pt x="2197100" y="7620"/>
                    <a:pt x="2246630" y="0"/>
                    <a:pt x="2268220" y="13970"/>
                  </a:cubicBezTo>
                  <a:cubicBezTo>
                    <a:pt x="2282190" y="22860"/>
                    <a:pt x="2291080" y="43180"/>
                    <a:pt x="2291080" y="58420"/>
                  </a:cubicBezTo>
                  <a:cubicBezTo>
                    <a:pt x="2289810" y="72390"/>
                    <a:pt x="2278380" y="92710"/>
                    <a:pt x="2266950" y="101600"/>
                  </a:cubicBezTo>
                  <a:cubicBezTo>
                    <a:pt x="2254250" y="109220"/>
                    <a:pt x="2230120" y="110490"/>
                    <a:pt x="2217420" y="105410"/>
                  </a:cubicBezTo>
                  <a:cubicBezTo>
                    <a:pt x="2205990" y="102870"/>
                    <a:pt x="2197100" y="93980"/>
                    <a:pt x="2192020" y="83820"/>
                  </a:cubicBezTo>
                  <a:cubicBezTo>
                    <a:pt x="2185670" y="71120"/>
                    <a:pt x="2183130" y="46990"/>
                    <a:pt x="2189480" y="34290"/>
                  </a:cubicBezTo>
                  <a:cubicBezTo>
                    <a:pt x="2195830" y="20320"/>
                    <a:pt x="2214880" y="6350"/>
                    <a:pt x="2230120" y="5080"/>
                  </a:cubicBezTo>
                  <a:cubicBezTo>
                    <a:pt x="2244090" y="2540"/>
                    <a:pt x="2266950" y="11430"/>
                    <a:pt x="2277110" y="21590"/>
                  </a:cubicBezTo>
                  <a:cubicBezTo>
                    <a:pt x="2284730" y="29210"/>
                    <a:pt x="2289810" y="41910"/>
                    <a:pt x="2289810" y="52070"/>
                  </a:cubicBezTo>
                  <a:cubicBezTo>
                    <a:pt x="2291080" y="62230"/>
                    <a:pt x="2288540" y="76200"/>
                    <a:pt x="2282190" y="85090"/>
                  </a:cubicBezTo>
                  <a:cubicBezTo>
                    <a:pt x="2277110" y="93980"/>
                    <a:pt x="2270760" y="100330"/>
                    <a:pt x="2256790" y="106680"/>
                  </a:cubicBezTo>
                  <a:cubicBezTo>
                    <a:pt x="2211070" y="125730"/>
                    <a:pt x="2033270" y="123190"/>
                    <a:pt x="1951990" y="139700"/>
                  </a:cubicBezTo>
                  <a:cubicBezTo>
                    <a:pt x="1896110" y="149860"/>
                    <a:pt x="1865630" y="166370"/>
                    <a:pt x="1811020" y="177800"/>
                  </a:cubicBezTo>
                  <a:cubicBezTo>
                    <a:pt x="1739900" y="191770"/>
                    <a:pt x="1631950" y="198120"/>
                    <a:pt x="1563370" y="209550"/>
                  </a:cubicBezTo>
                  <a:cubicBezTo>
                    <a:pt x="1515110" y="217170"/>
                    <a:pt x="1484630" y="220980"/>
                    <a:pt x="1441450" y="233680"/>
                  </a:cubicBezTo>
                  <a:cubicBezTo>
                    <a:pt x="1390650" y="247650"/>
                    <a:pt x="1334770" y="278130"/>
                    <a:pt x="1280160" y="293370"/>
                  </a:cubicBezTo>
                  <a:cubicBezTo>
                    <a:pt x="1226820" y="308610"/>
                    <a:pt x="1169670" y="312420"/>
                    <a:pt x="1116330" y="326390"/>
                  </a:cubicBezTo>
                  <a:cubicBezTo>
                    <a:pt x="1062990" y="339090"/>
                    <a:pt x="1022350" y="350520"/>
                    <a:pt x="960120" y="373380"/>
                  </a:cubicBezTo>
                  <a:cubicBezTo>
                    <a:pt x="866140" y="408940"/>
                    <a:pt x="737870" y="463550"/>
                    <a:pt x="610870" y="530860"/>
                  </a:cubicBezTo>
                  <a:cubicBezTo>
                    <a:pt x="447040" y="615950"/>
                    <a:pt x="142240" y="838200"/>
                    <a:pt x="67310" y="857250"/>
                  </a:cubicBezTo>
                  <a:cubicBezTo>
                    <a:pt x="48260" y="861060"/>
                    <a:pt x="40640" y="859790"/>
                    <a:pt x="30480" y="854710"/>
                  </a:cubicBezTo>
                  <a:cubicBezTo>
                    <a:pt x="20320" y="849630"/>
                    <a:pt x="10160" y="839470"/>
                    <a:pt x="5080" y="829310"/>
                  </a:cubicBezTo>
                  <a:cubicBezTo>
                    <a:pt x="1270" y="819150"/>
                    <a:pt x="0" y="803910"/>
                    <a:pt x="3810" y="793750"/>
                  </a:cubicBezTo>
                  <a:cubicBezTo>
                    <a:pt x="6350" y="782320"/>
                    <a:pt x="25400" y="764540"/>
                    <a:pt x="25400" y="7645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2187892" y="590550"/>
            <a:ext cx="152400" cy="151448"/>
            <a:chOff x="0" y="0"/>
            <a:chExt cx="203200" cy="20193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70">
                  <a:moveTo>
                    <a:pt x="99060" y="35560"/>
                  </a:moveTo>
                  <a:cubicBezTo>
                    <a:pt x="96520" y="72390"/>
                    <a:pt x="82550" y="91440"/>
                    <a:pt x="71120" y="97790"/>
                  </a:cubicBezTo>
                  <a:cubicBezTo>
                    <a:pt x="63500" y="101600"/>
                    <a:pt x="55880" y="102870"/>
                    <a:pt x="46990" y="101600"/>
                  </a:cubicBezTo>
                  <a:cubicBezTo>
                    <a:pt x="35560" y="99060"/>
                    <a:pt x="15240" y="86360"/>
                    <a:pt x="7620" y="77470"/>
                  </a:cubicBezTo>
                  <a:cubicBezTo>
                    <a:pt x="1270" y="69850"/>
                    <a:pt x="0" y="62230"/>
                    <a:pt x="0" y="53340"/>
                  </a:cubicBezTo>
                  <a:cubicBezTo>
                    <a:pt x="1270" y="41910"/>
                    <a:pt x="8890" y="19050"/>
                    <a:pt x="19050" y="11430"/>
                  </a:cubicBezTo>
                  <a:cubicBezTo>
                    <a:pt x="30480" y="2540"/>
                    <a:pt x="53340" y="0"/>
                    <a:pt x="66040" y="2540"/>
                  </a:cubicBezTo>
                  <a:cubicBezTo>
                    <a:pt x="74930" y="3810"/>
                    <a:pt x="86360" y="15240"/>
                    <a:pt x="86360" y="152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446619" y="6920584"/>
            <a:ext cx="831532" cy="1108710"/>
            <a:chOff x="0" y="0"/>
            <a:chExt cx="1108710" cy="1478280"/>
          </a:xfrm>
        </p:grpSpPr>
        <p:sp>
          <p:nvSpPr>
            <p:cNvPr id="24" name="Freeform 2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2158362" y="6738781"/>
            <a:ext cx="481968" cy="642624"/>
            <a:chOff x="0" y="0"/>
            <a:chExt cx="1108710" cy="1478280"/>
          </a:xfrm>
        </p:grpSpPr>
        <p:sp>
          <p:nvSpPr>
            <p:cNvPr id="26" name="Freeform 2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379630" y="7768981"/>
            <a:ext cx="390470" cy="520627"/>
            <a:chOff x="0" y="0"/>
            <a:chExt cx="1108710" cy="1478280"/>
          </a:xfrm>
        </p:grpSpPr>
        <p:sp>
          <p:nvSpPr>
            <p:cNvPr id="28" name="Freeform 2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949484" y="6738781"/>
            <a:ext cx="390470" cy="520627"/>
            <a:chOff x="0" y="0"/>
            <a:chExt cx="1108710" cy="1478280"/>
          </a:xfrm>
        </p:grpSpPr>
        <p:sp>
          <p:nvSpPr>
            <p:cNvPr id="30" name="Freeform 3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9144000" y="5113829"/>
            <a:ext cx="831532" cy="1108710"/>
            <a:chOff x="0" y="0"/>
            <a:chExt cx="1108710" cy="1478280"/>
          </a:xfrm>
        </p:grpSpPr>
        <p:sp>
          <p:nvSpPr>
            <p:cNvPr id="32" name="Freeform 32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9855742" y="4932026"/>
            <a:ext cx="481968" cy="642624"/>
            <a:chOff x="0" y="0"/>
            <a:chExt cx="1108710" cy="1478280"/>
          </a:xfrm>
        </p:grpSpPr>
        <p:sp>
          <p:nvSpPr>
            <p:cNvPr id="34" name="Freeform 3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502331" y="321469"/>
            <a:ext cx="677228" cy="633412"/>
            <a:chOff x="0" y="0"/>
            <a:chExt cx="902970" cy="844550"/>
          </a:xfrm>
        </p:grpSpPr>
        <p:sp>
          <p:nvSpPr>
            <p:cNvPr id="36" name="Freeform 36"/>
            <p:cNvSpPr/>
            <p:nvPr/>
          </p:nvSpPr>
          <p:spPr>
            <a:xfrm>
              <a:off x="49530" y="49530"/>
              <a:ext cx="802640" cy="745490"/>
            </a:xfrm>
            <a:custGeom>
              <a:avLst/>
              <a:gdLst/>
              <a:ahLst/>
              <a:cxnLst/>
              <a:rect l="l" t="t" r="r" b="b"/>
              <a:pathLst>
                <a:path w="802640" h="745490">
                  <a:moveTo>
                    <a:pt x="684530" y="725170"/>
                  </a:moveTo>
                  <a:cubicBezTo>
                    <a:pt x="5080" y="83820"/>
                    <a:pt x="0" y="69850"/>
                    <a:pt x="1270" y="54610"/>
                  </a:cubicBezTo>
                  <a:cubicBezTo>
                    <a:pt x="1270" y="40640"/>
                    <a:pt x="10160" y="27940"/>
                    <a:pt x="19050" y="19050"/>
                  </a:cubicBezTo>
                  <a:cubicBezTo>
                    <a:pt x="27940" y="10160"/>
                    <a:pt x="41910" y="2540"/>
                    <a:pt x="53340" y="1270"/>
                  </a:cubicBezTo>
                  <a:cubicBezTo>
                    <a:pt x="66040" y="0"/>
                    <a:pt x="81280" y="1270"/>
                    <a:pt x="92710" y="8890"/>
                  </a:cubicBezTo>
                  <a:cubicBezTo>
                    <a:pt x="105410" y="17780"/>
                    <a:pt x="123190" y="40640"/>
                    <a:pt x="124460" y="57150"/>
                  </a:cubicBezTo>
                  <a:cubicBezTo>
                    <a:pt x="125730" y="73660"/>
                    <a:pt x="113030" y="99060"/>
                    <a:pt x="101600" y="110490"/>
                  </a:cubicBezTo>
                  <a:cubicBezTo>
                    <a:pt x="91440" y="119380"/>
                    <a:pt x="76200" y="123190"/>
                    <a:pt x="64770" y="124460"/>
                  </a:cubicBezTo>
                  <a:cubicBezTo>
                    <a:pt x="52070" y="124460"/>
                    <a:pt x="36830" y="119380"/>
                    <a:pt x="26670" y="113030"/>
                  </a:cubicBezTo>
                  <a:cubicBezTo>
                    <a:pt x="16510" y="105410"/>
                    <a:pt x="6350" y="93980"/>
                    <a:pt x="3810" y="80010"/>
                  </a:cubicBezTo>
                  <a:cubicBezTo>
                    <a:pt x="0" y="64770"/>
                    <a:pt x="5080" y="36830"/>
                    <a:pt x="13970" y="24130"/>
                  </a:cubicBezTo>
                  <a:cubicBezTo>
                    <a:pt x="21590" y="12700"/>
                    <a:pt x="34290" y="5080"/>
                    <a:pt x="46990" y="2540"/>
                  </a:cubicBezTo>
                  <a:cubicBezTo>
                    <a:pt x="63500" y="0"/>
                    <a:pt x="77470" y="2540"/>
                    <a:pt x="104140" y="16510"/>
                  </a:cubicBezTo>
                  <a:cubicBezTo>
                    <a:pt x="208280" y="71120"/>
                    <a:pt x="713740" y="534670"/>
                    <a:pt x="779780" y="624840"/>
                  </a:cubicBezTo>
                  <a:cubicBezTo>
                    <a:pt x="796290" y="645160"/>
                    <a:pt x="800100" y="654050"/>
                    <a:pt x="801370" y="669290"/>
                  </a:cubicBezTo>
                  <a:cubicBezTo>
                    <a:pt x="802640" y="684530"/>
                    <a:pt x="797560" y="703580"/>
                    <a:pt x="788670" y="716280"/>
                  </a:cubicBezTo>
                  <a:cubicBezTo>
                    <a:pt x="778510" y="728980"/>
                    <a:pt x="762000" y="740410"/>
                    <a:pt x="746760" y="742950"/>
                  </a:cubicBezTo>
                  <a:cubicBezTo>
                    <a:pt x="728980" y="745490"/>
                    <a:pt x="684530" y="725170"/>
                    <a:pt x="684530" y="725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2124314" y="400526"/>
            <a:ext cx="187642" cy="428625"/>
            <a:chOff x="0" y="0"/>
            <a:chExt cx="250190" cy="571500"/>
          </a:xfrm>
        </p:grpSpPr>
        <p:sp>
          <p:nvSpPr>
            <p:cNvPr id="38" name="Freeform 38"/>
            <p:cNvSpPr/>
            <p:nvPr/>
          </p:nvSpPr>
          <p:spPr>
            <a:xfrm>
              <a:off x="50800" y="48260"/>
              <a:ext cx="160020" cy="472440"/>
            </a:xfrm>
            <a:custGeom>
              <a:avLst/>
              <a:gdLst/>
              <a:ahLst/>
              <a:cxnLst/>
              <a:rect l="l" t="t" r="r" b="b"/>
              <a:pathLst>
                <a:path w="160020" h="472440">
                  <a:moveTo>
                    <a:pt x="0" y="398780"/>
                  </a:moveTo>
                  <a:cubicBezTo>
                    <a:pt x="19050" y="24130"/>
                    <a:pt x="38100" y="11430"/>
                    <a:pt x="55880" y="5080"/>
                  </a:cubicBezTo>
                  <a:cubicBezTo>
                    <a:pt x="69850" y="0"/>
                    <a:pt x="87630" y="2540"/>
                    <a:pt x="100330" y="7620"/>
                  </a:cubicBezTo>
                  <a:cubicBezTo>
                    <a:pt x="114300" y="12700"/>
                    <a:pt x="127000" y="24130"/>
                    <a:pt x="134620" y="36830"/>
                  </a:cubicBezTo>
                  <a:cubicBezTo>
                    <a:pt x="142240" y="48260"/>
                    <a:pt x="146050" y="66040"/>
                    <a:pt x="144780" y="81280"/>
                  </a:cubicBezTo>
                  <a:cubicBezTo>
                    <a:pt x="143510" y="95250"/>
                    <a:pt x="135890" y="111760"/>
                    <a:pt x="125730" y="121920"/>
                  </a:cubicBezTo>
                  <a:cubicBezTo>
                    <a:pt x="115570" y="132080"/>
                    <a:pt x="100330" y="142240"/>
                    <a:pt x="85090" y="142240"/>
                  </a:cubicBezTo>
                  <a:cubicBezTo>
                    <a:pt x="67310" y="144780"/>
                    <a:pt x="36830" y="135890"/>
                    <a:pt x="22860" y="121920"/>
                  </a:cubicBezTo>
                  <a:cubicBezTo>
                    <a:pt x="8890" y="107950"/>
                    <a:pt x="2540" y="76200"/>
                    <a:pt x="5080" y="58420"/>
                  </a:cubicBezTo>
                  <a:cubicBezTo>
                    <a:pt x="7620" y="43180"/>
                    <a:pt x="17780" y="27940"/>
                    <a:pt x="27940" y="19050"/>
                  </a:cubicBezTo>
                  <a:cubicBezTo>
                    <a:pt x="39370" y="10160"/>
                    <a:pt x="55880" y="3810"/>
                    <a:pt x="69850" y="2540"/>
                  </a:cubicBezTo>
                  <a:cubicBezTo>
                    <a:pt x="85090" y="1270"/>
                    <a:pt x="101600" y="6350"/>
                    <a:pt x="114300" y="13970"/>
                  </a:cubicBezTo>
                  <a:cubicBezTo>
                    <a:pt x="125730" y="22860"/>
                    <a:pt x="134620" y="30480"/>
                    <a:pt x="140970" y="50800"/>
                  </a:cubicBezTo>
                  <a:cubicBezTo>
                    <a:pt x="160020" y="105410"/>
                    <a:pt x="158750" y="335280"/>
                    <a:pt x="148590" y="398780"/>
                  </a:cubicBezTo>
                  <a:cubicBezTo>
                    <a:pt x="143510" y="422910"/>
                    <a:pt x="140970" y="435610"/>
                    <a:pt x="129540" y="447040"/>
                  </a:cubicBezTo>
                  <a:cubicBezTo>
                    <a:pt x="115570" y="461010"/>
                    <a:pt x="85090" y="472440"/>
                    <a:pt x="64770" y="471170"/>
                  </a:cubicBezTo>
                  <a:cubicBezTo>
                    <a:pt x="48260" y="471170"/>
                    <a:pt x="29210" y="459740"/>
                    <a:pt x="19050" y="447040"/>
                  </a:cubicBezTo>
                  <a:cubicBezTo>
                    <a:pt x="7620" y="435610"/>
                    <a:pt x="0" y="398780"/>
                    <a:pt x="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1605201" y="970121"/>
            <a:ext cx="489585" cy="192405"/>
            <a:chOff x="0" y="0"/>
            <a:chExt cx="652780" cy="256540"/>
          </a:xfrm>
        </p:grpSpPr>
        <p:sp>
          <p:nvSpPr>
            <p:cNvPr id="40" name="Freeform 40"/>
            <p:cNvSpPr/>
            <p:nvPr/>
          </p:nvSpPr>
          <p:spPr>
            <a:xfrm>
              <a:off x="48260" y="30480"/>
              <a:ext cx="560070" cy="173990"/>
            </a:xfrm>
            <a:custGeom>
              <a:avLst/>
              <a:gdLst/>
              <a:ahLst/>
              <a:cxnLst/>
              <a:rect l="l" t="t" r="r" b="b"/>
              <a:pathLst>
                <a:path w="560070" h="173990">
                  <a:moveTo>
                    <a:pt x="481330" y="173990"/>
                  </a:moveTo>
                  <a:cubicBezTo>
                    <a:pt x="33020" y="162560"/>
                    <a:pt x="24130" y="153670"/>
                    <a:pt x="16510" y="140970"/>
                  </a:cubicBezTo>
                  <a:cubicBezTo>
                    <a:pt x="7620" y="127000"/>
                    <a:pt x="0" y="109220"/>
                    <a:pt x="2540" y="92710"/>
                  </a:cubicBezTo>
                  <a:cubicBezTo>
                    <a:pt x="5080" y="73660"/>
                    <a:pt x="24130" y="43180"/>
                    <a:pt x="39370" y="31750"/>
                  </a:cubicBezTo>
                  <a:cubicBezTo>
                    <a:pt x="53340" y="21590"/>
                    <a:pt x="72390" y="19050"/>
                    <a:pt x="87630" y="20320"/>
                  </a:cubicBezTo>
                  <a:cubicBezTo>
                    <a:pt x="102870" y="22860"/>
                    <a:pt x="121920" y="29210"/>
                    <a:pt x="132080" y="41910"/>
                  </a:cubicBezTo>
                  <a:cubicBezTo>
                    <a:pt x="146050" y="55880"/>
                    <a:pt x="157480" y="90170"/>
                    <a:pt x="156210" y="109220"/>
                  </a:cubicBezTo>
                  <a:cubicBezTo>
                    <a:pt x="154940" y="125730"/>
                    <a:pt x="143510" y="142240"/>
                    <a:pt x="132080" y="153670"/>
                  </a:cubicBezTo>
                  <a:cubicBezTo>
                    <a:pt x="121920" y="163830"/>
                    <a:pt x="104140" y="173990"/>
                    <a:pt x="87630" y="173990"/>
                  </a:cubicBezTo>
                  <a:cubicBezTo>
                    <a:pt x="68580" y="173990"/>
                    <a:pt x="34290" y="163830"/>
                    <a:pt x="20320" y="147320"/>
                  </a:cubicBezTo>
                  <a:cubicBezTo>
                    <a:pt x="7620" y="130810"/>
                    <a:pt x="1270" y="96520"/>
                    <a:pt x="5080" y="76200"/>
                  </a:cubicBezTo>
                  <a:cubicBezTo>
                    <a:pt x="8890" y="60960"/>
                    <a:pt x="20320" y="45720"/>
                    <a:pt x="33020" y="35560"/>
                  </a:cubicBezTo>
                  <a:cubicBezTo>
                    <a:pt x="45720" y="26670"/>
                    <a:pt x="55880" y="24130"/>
                    <a:pt x="80010" y="20320"/>
                  </a:cubicBezTo>
                  <a:cubicBezTo>
                    <a:pt x="151130" y="8890"/>
                    <a:pt x="454660" y="0"/>
                    <a:pt x="516890" y="29210"/>
                  </a:cubicBezTo>
                  <a:cubicBezTo>
                    <a:pt x="539750" y="39370"/>
                    <a:pt x="547370" y="54610"/>
                    <a:pt x="553720" y="69850"/>
                  </a:cubicBezTo>
                  <a:cubicBezTo>
                    <a:pt x="560070" y="86360"/>
                    <a:pt x="560070" y="107950"/>
                    <a:pt x="553720" y="124460"/>
                  </a:cubicBezTo>
                  <a:cubicBezTo>
                    <a:pt x="547370" y="139700"/>
                    <a:pt x="530860" y="157480"/>
                    <a:pt x="516890" y="165100"/>
                  </a:cubicBezTo>
                  <a:cubicBezTo>
                    <a:pt x="506730" y="171450"/>
                    <a:pt x="481330" y="173990"/>
                    <a:pt x="481330" y="1739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2461975" y="4279851"/>
            <a:ext cx="407670" cy="587693"/>
            <a:chOff x="0" y="0"/>
            <a:chExt cx="543560" cy="783590"/>
          </a:xfrm>
        </p:grpSpPr>
        <p:sp>
          <p:nvSpPr>
            <p:cNvPr id="42" name="Freeform 42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12862977" y="4325571"/>
            <a:ext cx="214312" cy="436245"/>
            <a:chOff x="0" y="0"/>
            <a:chExt cx="285750" cy="581660"/>
          </a:xfrm>
        </p:grpSpPr>
        <p:sp>
          <p:nvSpPr>
            <p:cNvPr id="44" name="Freeform 44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5" name="Group 45"/>
          <p:cNvGrpSpPr/>
          <p:nvPr/>
        </p:nvGrpSpPr>
        <p:grpSpPr>
          <a:xfrm>
            <a:off x="12218135" y="4147453"/>
            <a:ext cx="446722" cy="300038"/>
            <a:chOff x="0" y="0"/>
            <a:chExt cx="595630" cy="400050"/>
          </a:xfrm>
        </p:grpSpPr>
        <p:sp>
          <p:nvSpPr>
            <p:cNvPr id="46" name="Freeform 46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48" name="TextBox 48"/>
          <p:cNvSpPr txBox="1"/>
          <p:nvPr/>
        </p:nvSpPr>
        <p:spPr>
          <a:xfrm>
            <a:off x="119251" y="1805840"/>
            <a:ext cx="9571366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umumnya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mempunyai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penyebab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spesifik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terjadi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sebagai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respon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cardiac output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perifer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Namun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ada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beberapa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faktor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mempengaruhi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terjadinya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Genetik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Respon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nerologi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terhadap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stress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kelainan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eksresi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atau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transport Na.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Obesitas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terkait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level insulin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tinggi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mengakibatkan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meningkat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Stress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Lingkungan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  <a:p>
            <a:pPr marL="342900" indent="-34290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Hilangnya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Elastisitas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jaringan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arterisklerosis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orang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tua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serta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pelabaran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pembuluh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</p:txBody>
      </p:sp>
      <p:sp>
        <p:nvSpPr>
          <p:cNvPr id="49" name="Freeform 49"/>
          <p:cNvSpPr/>
          <p:nvPr/>
        </p:nvSpPr>
        <p:spPr>
          <a:xfrm>
            <a:off x="15847695" y="3998006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9623235" y="2140389"/>
            <a:ext cx="8029590" cy="9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9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ETIOLOGI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7910FC-AE0F-E798-129F-431F3C51106E}"/>
              </a:ext>
            </a:extLst>
          </p:cNvPr>
          <p:cNvSpPr txBox="1"/>
          <p:nvPr/>
        </p:nvSpPr>
        <p:spPr>
          <a:xfrm>
            <a:off x="8791522" y="6712632"/>
            <a:ext cx="94964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Berdasarkan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etiologinya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dibagi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menjadi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2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golongan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yaitu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Esensial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(Primer)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Penyebab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diketahui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namun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banyak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factor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mempengaruhi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genetika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lingkungan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hiperaktivitas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susunan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saraf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simpatik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system rennin angiotensin,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efek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eksresi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Na,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obesitas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merokok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stress.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Sekunder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diakibatkan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karena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penyakit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parenkim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renal/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vakuler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renal.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Penggunaan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kontrasepsi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oral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yaitu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pil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Gangguan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endokrin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dll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37237"/>
            <a:ext cx="6545022" cy="3111760"/>
            <a:chOff x="0" y="0"/>
            <a:chExt cx="9902190" cy="4707890"/>
          </a:xfrm>
        </p:grpSpPr>
        <p:sp>
          <p:nvSpPr>
            <p:cNvPr id="3" name="Freeform 3"/>
            <p:cNvSpPr/>
            <p:nvPr/>
          </p:nvSpPr>
          <p:spPr>
            <a:xfrm>
              <a:off x="48260" y="49530"/>
              <a:ext cx="9806940" cy="4610100"/>
            </a:xfrm>
            <a:custGeom>
              <a:avLst/>
              <a:gdLst/>
              <a:ahLst/>
              <a:cxnLst/>
              <a:rect l="l" t="t" r="r" b="b"/>
              <a:pathLst>
                <a:path w="9806940" h="4610100">
                  <a:moveTo>
                    <a:pt x="3981450" y="20320"/>
                  </a:moveTo>
                  <a:cubicBezTo>
                    <a:pt x="5138420" y="386080"/>
                    <a:pt x="5279390" y="422910"/>
                    <a:pt x="5455920" y="466090"/>
                  </a:cubicBezTo>
                  <a:cubicBezTo>
                    <a:pt x="5641340" y="510540"/>
                    <a:pt x="5839460" y="549910"/>
                    <a:pt x="6029960" y="586740"/>
                  </a:cubicBezTo>
                  <a:cubicBezTo>
                    <a:pt x="6215380" y="621030"/>
                    <a:pt x="6395720" y="651510"/>
                    <a:pt x="6583680" y="678180"/>
                  </a:cubicBezTo>
                  <a:cubicBezTo>
                    <a:pt x="6774180" y="706120"/>
                    <a:pt x="6962140" y="728980"/>
                    <a:pt x="7164070" y="751840"/>
                  </a:cubicBezTo>
                  <a:cubicBezTo>
                    <a:pt x="7386320" y="775970"/>
                    <a:pt x="7725410" y="791210"/>
                    <a:pt x="7862570" y="817880"/>
                  </a:cubicBezTo>
                  <a:cubicBezTo>
                    <a:pt x="7920990" y="829310"/>
                    <a:pt x="7946390" y="838200"/>
                    <a:pt x="7985760" y="854710"/>
                  </a:cubicBezTo>
                  <a:cubicBezTo>
                    <a:pt x="8025130" y="872490"/>
                    <a:pt x="8063230" y="894080"/>
                    <a:pt x="8097520" y="920750"/>
                  </a:cubicBezTo>
                  <a:cubicBezTo>
                    <a:pt x="8130540" y="946150"/>
                    <a:pt x="8162290" y="977900"/>
                    <a:pt x="8188960" y="1010920"/>
                  </a:cubicBezTo>
                  <a:cubicBezTo>
                    <a:pt x="8215630" y="1043940"/>
                    <a:pt x="8239760" y="1082040"/>
                    <a:pt x="8257540" y="1120140"/>
                  </a:cubicBezTo>
                  <a:cubicBezTo>
                    <a:pt x="8275320" y="1159510"/>
                    <a:pt x="8289290" y="1201420"/>
                    <a:pt x="8296910" y="1243330"/>
                  </a:cubicBezTo>
                  <a:cubicBezTo>
                    <a:pt x="8305800" y="1285240"/>
                    <a:pt x="8308340" y="1329690"/>
                    <a:pt x="8305800" y="1371600"/>
                  </a:cubicBezTo>
                  <a:cubicBezTo>
                    <a:pt x="8304530" y="1414780"/>
                    <a:pt x="8296910" y="1457960"/>
                    <a:pt x="8284210" y="1499870"/>
                  </a:cubicBezTo>
                  <a:cubicBezTo>
                    <a:pt x="8272780" y="1540510"/>
                    <a:pt x="8255000" y="1581150"/>
                    <a:pt x="8233410" y="1617980"/>
                  </a:cubicBezTo>
                  <a:cubicBezTo>
                    <a:pt x="8210550" y="1654810"/>
                    <a:pt x="8183880" y="1689100"/>
                    <a:pt x="8154670" y="1720850"/>
                  </a:cubicBezTo>
                  <a:cubicBezTo>
                    <a:pt x="8124190" y="1751330"/>
                    <a:pt x="8089900" y="1778000"/>
                    <a:pt x="8053070" y="1800860"/>
                  </a:cubicBezTo>
                  <a:cubicBezTo>
                    <a:pt x="8017510" y="1823720"/>
                    <a:pt x="7976870" y="1841500"/>
                    <a:pt x="7936230" y="1855470"/>
                  </a:cubicBezTo>
                  <a:cubicBezTo>
                    <a:pt x="7895590" y="1868170"/>
                    <a:pt x="7880350" y="1873250"/>
                    <a:pt x="7809230" y="1879600"/>
                  </a:cubicBezTo>
                  <a:cubicBezTo>
                    <a:pt x="7480300" y="1911350"/>
                    <a:pt x="5910580" y="1865630"/>
                    <a:pt x="4973320" y="1866900"/>
                  </a:cubicBezTo>
                  <a:cubicBezTo>
                    <a:pt x="4051300" y="1868170"/>
                    <a:pt x="2406650" y="2146300"/>
                    <a:pt x="2228850" y="1887220"/>
                  </a:cubicBezTo>
                  <a:cubicBezTo>
                    <a:pt x="2150110" y="1772920"/>
                    <a:pt x="2311400" y="1517650"/>
                    <a:pt x="2425700" y="1388110"/>
                  </a:cubicBezTo>
                  <a:cubicBezTo>
                    <a:pt x="2547620" y="1250950"/>
                    <a:pt x="2739390" y="1137920"/>
                    <a:pt x="2956560" y="1101090"/>
                  </a:cubicBezTo>
                  <a:cubicBezTo>
                    <a:pt x="3251200" y="1050290"/>
                    <a:pt x="3648710" y="1215390"/>
                    <a:pt x="4060190" y="1271270"/>
                  </a:cubicBezTo>
                  <a:cubicBezTo>
                    <a:pt x="4577080" y="1342390"/>
                    <a:pt x="5365750" y="1441450"/>
                    <a:pt x="5819140" y="1483360"/>
                  </a:cubicBezTo>
                  <a:cubicBezTo>
                    <a:pt x="6102350" y="1508760"/>
                    <a:pt x="6244590" y="1506220"/>
                    <a:pt x="6512560" y="1526540"/>
                  </a:cubicBezTo>
                  <a:cubicBezTo>
                    <a:pt x="6880860" y="1555750"/>
                    <a:pt x="7514590" y="1635760"/>
                    <a:pt x="7825740" y="1648460"/>
                  </a:cubicBezTo>
                  <a:cubicBezTo>
                    <a:pt x="7997190" y="1654810"/>
                    <a:pt x="8126729" y="1639570"/>
                    <a:pt x="8223250" y="1644650"/>
                  </a:cubicBezTo>
                  <a:cubicBezTo>
                    <a:pt x="8279129" y="1648460"/>
                    <a:pt x="8312150" y="1651000"/>
                    <a:pt x="8354060" y="1661160"/>
                  </a:cubicBezTo>
                  <a:cubicBezTo>
                    <a:pt x="8397240" y="1672590"/>
                    <a:pt x="8439150" y="1689100"/>
                    <a:pt x="8477250" y="1709420"/>
                  </a:cubicBezTo>
                  <a:cubicBezTo>
                    <a:pt x="8515350" y="1729740"/>
                    <a:pt x="8553450" y="1756410"/>
                    <a:pt x="8585200" y="1784350"/>
                  </a:cubicBezTo>
                  <a:cubicBezTo>
                    <a:pt x="8618220" y="1813560"/>
                    <a:pt x="8647429" y="1847850"/>
                    <a:pt x="8671560" y="1884680"/>
                  </a:cubicBezTo>
                  <a:cubicBezTo>
                    <a:pt x="8696960" y="1920240"/>
                    <a:pt x="8717279" y="1960880"/>
                    <a:pt x="8732520" y="2001520"/>
                  </a:cubicBezTo>
                  <a:cubicBezTo>
                    <a:pt x="8747760" y="2042160"/>
                    <a:pt x="8757920" y="2086610"/>
                    <a:pt x="8763000" y="2129790"/>
                  </a:cubicBezTo>
                  <a:cubicBezTo>
                    <a:pt x="8768079" y="2172970"/>
                    <a:pt x="8768079" y="2218690"/>
                    <a:pt x="8761729" y="2261870"/>
                  </a:cubicBezTo>
                  <a:cubicBezTo>
                    <a:pt x="8756650" y="2305050"/>
                    <a:pt x="8745220" y="2348230"/>
                    <a:pt x="8729979" y="2388870"/>
                  </a:cubicBezTo>
                  <a:cubicBezTo>
                    <a:pt x="8714740" y="2430780"/>
                    <a:pt x="8693150" y="2470150"/>
                    <a:pt x="8667750" y="2505710"/>
                  </a:cubicBezTo>
                  <a:cubicBezTo>
                    <a:pt x="8642350" y="2541270"/>
                    <a:pt x="8611870" y="2575560"/>
                    <a:pt x="8580120" y="2603500"/>
                  </a:cubicBezTo>
                  <a:cubicBezTo>
                    <a:pt x="8547100" y="2632710"/>
                    <a:pt x="8509000" y="2658110"/>
                    <a:pt x="8470900" y="2678430"/>
                  </a:cubicBezTo>
                  <a:cubicBezTo>
                    <a:pt x="8431529" y="2698750"/>
                    <a:pt x="8406129" y="2708910"/>
                    <a:pt x="8346440" y="2724150"/>
                  </a:cubicBezTo>
                  <a:cubicBezTo>
                    <a:pt x="8215629" y="2757170"/>
                    <a:pt x="7992110" y="2792730"/>
                    <a:pt x="7686040" y="2814320"/>
                  </a:cubicBezTo>
                  <a:cubicBezTo>
                    <a:pt x="7007860" y="2863850"/>
                    <a:pt x="5275580" y="2800350"/>
                    <a:pt x="4385310" y="2835910"/>
                  </a:cubicBezTo>
                  <a:cubicBezTo>
                    <a:pt x="3778250" y="2860040"/>
                    <a:pt x="3241040" y="2926080"/>
                    <a:pt x="2858770" y="2947670"/>
                  </a:cubicBezTo>
                  <a:cubicBezTo>
                    <a:pt x="2628900" y="2961640"/>
                    <a:pt x="2540000" y="2951480"/>
                    <a:pt x="2306320" y="2969260"/>
                  </a:cubicBezTo>
                  <a:cubicBezTo>
                    <a:pt x="1892300" y="3002280"/>
                    <a:pt x="847090" y="3164840"/>
                    <a:pt x="599440" y="3175000"/>
                  </a:cubicBezTo>
                  <a:cubicBezTo>
                    <a:pt x="529590" y="3177540"/>
                    <a:pt x="509270" y="3176270"/>
                    <a:pt x="466090" y="3168650"/>
                  </a:cubicBezTo>
                  <a:cubicBezTo>
                    <a:pt x="421640" y="316230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495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252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599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52120" y="2073910"/>
                    <a:pt x="511810" y="2071370"/>
                  </a:cubicBezTo>
                  <a:cubicBezTo>
                    <a:pt x="641350" y="2063750"/>
                    <a:pt x="896620" y="2110740"/>
                    <a:pt x="1129030" y="2124710"/>
                  </a:cubicBezTo>
                  <a:cubicBezTo>
                    <a:pt x="1433830" y="2141220"/>
                    <a:pt x="1710690" y="2145030"/>
                    <a:pt x="2180590" y="2152650"/>
                  </a:cubicBezTo>
                  <a:cubicBezTo>
                    <a:pt x="3129280" y="2170430"/>
                    <a:pt x="5407660" y="2170430"/>
                    <a:pt x="6488430" y="2194560"/>
                  </a:cubicBezTo>
                  <a:cubicBezTo>
                    <a:pt x="7139940" y="2208530"/>
                    <a:pt x="7567930" y="2237740"/>
                    <a:pt x="8054340" y="2246630"/>
                  </a:cubicBezTo>
                  <a:cubicBezTo>
                    <a:pt x="8481060" y="2255520"/>
                    <a:pt x="9055100" y="2241550"/>
                    <a:pt x="9254490" y="2255520"/>
                  </a:cubicBezTo>
                  <a:cubicBezTo>
                    <a:pt x="9320530" y="225933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0" y="2393950"/>
                  </a:cubicBezTo>
                  <a:cubicBezTo>
                    <a:pt x="9653270" y="2423160"/>
                    <a:pt x="9683750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0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30830"/>
                    <a:pt x="9801860" y="2874010"/>
                  </a:cubicBezTo>
                  <a:cubicBezTo>
                    <a:pt x="9796780" y="2917190"/>
                    <a:pt x="9785350" y="2961640"/>
                    <a:pt x="9770110" y="3003550"/>
                  </a:cubicBezTo>
                  <a:cubicBezTo>
                    <a:pt x="9753600" y="3044190"/>
                    <a:pt x="9733280" y="3084830"/>
                    <a:pt x="9707880" y="3120390"/>
                  </a:cubicBezTo>
                  <a:cubicBezTo>
                    <a:pt x="9682480" y="3157220"/>
                    <a:pt x="9652000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44990" y="3328670"/>
                    <a:pt x="9385300" y="3342640"/>
                  </a:cubicBezTo>
                  <a:cubicBezTo>
                    <a:pt x="9245600" y="3376930"/>
                    <a:pt x="8900160" y="3408680"/>
                    <a:pt x="8667750" y="3423920"/>
                  </a:cubicBezTo>
                  <a:cubicBezTo>
                    <a:pt x="8449310" y="3436620"/>
                    <a:pt x="8275320" y="3421380"/>
                    <a:pt x="8031480" y="3429000"/>
                  </a:cubicBezTo>
                  <a:cubicBezTo>
                    <a:pt x="7701280" y="3439160"/>
                    <a:pt x="7269480" y="3475990"/>
                    <a:pt x="6869430" y="3489960"/>
                  </a:cubicBezTo>
                  <a:cubicBezTo>
                    <a:pt x="6442710" y="3505200"/>
                    <a:pt x="6055360" y="3486150"/>
                    <a:pt x="5546090" y="3511550"/>
                  </a:cubicBezTo>
                  <a:cubicBezTo>
                    <a:pt x="4848860" y="3548380"/>
                    <a:pt x="3600450" y="3648710"/>
                    <a:pt x="3070860" y="3726180"/>
                  </a:cubicBezTo>
                  <a:cubicBezTo>
                    <a:pt x="2815590" y="3763010"/>
                    <a:pt x="2733040" y="3804920"/>
                    <a:pt x="2510790" y="3840480"/>
                  </a:cubicBezTo>
                  <a:cubicBezTo>
                    <a:pt x="2190750" y="3892550"/>
                    <a:pt x="1639570" y="3950970"/>
                    <a:pt x="1332230" y="3980180"/>
                  </a:cubicBezTo>
                  <a:cubicBezTo>
                    <a:pt x="1136650" y="3999230"/>
                    <a:pt x="961390" y="4018280"/>
                    <a:pt x="850900" y="4017010"/>
                  </a:cubicBezTo>
                  <a:cubicBezTo>
                    <a:pt x="792480" y="4015740"/>
                    <a:pt x="762000" y="4011930"/>
                    <a:pt x="718820" y="4003040"/>
                  </a:cubicBezTo>
                  <a:cubicBezTo>
                    <a:pt x="675640" y="399288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229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67080" y="2918460"/>
                    <a:pt x="834390" y="2917190"/>
                  </a:cubicBezTo>
                  <a:cubicBezTo>
                    <a:pt x="1064260" y="2912110"/>
                    <a:pt x="1927860" y="3017520"/>
                    <a:pt x="2350770" y="3050540"/>
                  </a:cubicBezTo>
                  <a:cubicBezTo>
                    <a:pt x="2656840" y="3074670"/>
                    <a:pt x="2847340" y="3088640"/>
                    <a:pt x="3139440" y="3102610"/>
                  </a:cubicBezTo>
                  <a:cubicBezTo>
                    <a:pt x="3509010" y="3121660"/>
                    <a:pt x="4036060" y="3128010"/>
                    <a:pt x="4389120" y="3143250"/>
                  </a:cubicBezTo>
                  <a:cubicBezTo>
                    <a:pt x="4648200" y="3155950"/>
                    <a:pt x="4794250" y="3164840"/>
                    <a:pt x="5062220" y="3182620"/>
                  </a:cubicBezTo>
                  <a:cubicBezTo>
                    <a:pt x="5455920" y="3208020"/>
                    <a:pt x="6160770" y="3258820"/>
                    <a:pt x="6521451" y="3290570"/>
                  </a:cubicBezTo>
                  <a:cubicBezTo>
                    <a:pt x="6733540" y="3309620"/>
                    <a:pt x="6822440" y="3332480"/>
                    <a:pt x="7026910" y="3342640"/>
                  </a:cubicBezTo>
                  <a:cubicBezTo>
                    <a:pt x="7336790" y="3359150"/>
                    <a:pt x="7894320" y="3354070"/>
                    <a:pt x="8205470" y="3346450"/>
                  </a:cubicBezTo>
                  <a:cubicBezTo>
                    <a:pt x="8409940" y="3341370"/>
                    <a:pt x="8580120" y="3332480"/>
                    <a:pt x="8712201" y="3318510"/>
                  </a:cubicBezTo>
                  <a:cubicBezTo>
                    <a:pt x="8798560" y="3309620"/>
                    <a:pt x="8862060" y="3289300"/>
                    <a:pt x="8924290" y="3286760"/>
                  </a:cubicBezTo>
                  <a:cubicBezTo>
                    <a:pt x="8973820" y="328422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45270" y="4343400"/>
                    <a:pt x="9103360" y="4354830"/>
                  </a:cubicBezTo>
                  <a:cubicBezTo>
                    <a:pt x="9061451" y="4367530"/>
                    <a:pt x="9034780" y="4371340"/>
                    <a:pt x="8973820" y="4376420"/>
                  </a:cubicBezTo>
                  <a:cubicBezTo>
                    <a:pt x="8830310" y="4390390"/>
                    <a:pt x="8473440" y="4392930"/>
                    <a:pt x="8247380" y="4395470"/>
                  </a:cubicBezTo>
                  <a:cubicBezTo>
                    <a:pt x="8049260" y="4396740"/>
                    <a:pt x="7919720" y="4385310"/>
                    <a:pt x="7691120" y="4390390"/>
                  </a:cubicBezTo>
                  <a:cubicBezTo>
                    <a:pt x="7327901" y="4396740"/>
                    <a:pt x="6752590" y="4438650"/>
                    <a:pt x="6276340" y="4456430"/>
                  </a:cubicBezTo>
                  <a:cubicBezTo>
                    <a:pt x="5788660" y="4475480"/>
                    <a:pt x="5186680" y="4478020"/>
                    <a:pt x="4798060" y="4497070"/>
                  </a:cubicBezTo>
                  <a:cubicBezTo>
                    <a:pt x="4544060" y="4511040"/>
                    <a:pt x="4357370" y="4522470"/>
                    <a:pt x="4169410" y="4544060"/>
                  </a:cubicBezTo>
                  <a:cubicBezTo>
                    <a:pt x="4017010" y="4561840"/>
                    <a:pt x="3864610" y="4605020"/>
                    <a:pt x="3755390" y="4606290"/>
                  </a:cubicBezTo>
                  <a:cubicBezTo>
                    <a:pt x="3684270" y="4607560"/>
                    <a:pt x="3634740" y="4602480"/>
                    <a:pt x="3578860" y="4585970"/>
                  </a:cubicBezTo>
                  <a:cubicBezTo>
                    <a:pt x="3522980" y="4570730"/>
                    <a:pt x="3467100" y="4544060"/>
                    <a:pt x="3418840" y="4511040"/>
                  </a:cubicBezTo>
                  <a:cubicBezTo>
                    <a:pt x="3370580" y="4478020"/>
                    <a:pt x="3326130" y="4434840"/>
                    <a:pt x="3290570" y="4387850"/>
                  </a:cubicBezTo>
                  <a:cubicBezTo>
                    <a:pt x="3255010" y="4340860"/>
                    <a:pt x="3227070" y="4286250"/>
                    <a:pt x="3208020" y="4230370"/>
                  </a:cubicBezTo>
                  <a:cubicBezTo>
                    <a:pt x="3190240" y="4174490"/>
                    <a:pt x="3181350" y="4113530"/>
                    <a:pt x="3181350" y="4055110"/>
                  </a:cubicBezTo>
                  <a:cubicBezTo>
                    <a:pt x="3181350" y="3996690"/>
                    <a:pt x="3192780" y="3935730"/>
                    <a:pt x="3211830" y="3879850"/>
                  </a:cubicBezTo>
                  <a:cubicBezTo>
                    <a:pt x="3229610" y="3825240"/>
                    <a:pt x="3260090" y="3770630"/>
                    <a:pt x="3295650" y="3723640"/>
                  </a:cubicBezTo>
                  <a:cubicBezTo>
                    <a:pt x="3331210" y="3677920"/>
                    <a:pt x="3376930" y="3636010"/>
                    <a:pt x="3425190" y="3602990"/>
                  </a:cubicBezTo>
                  <a:cubicBezTo>
                    <a:pt x="3473450" y="3571240"/>
                    <a:pt x="3530600" y="3544570"/>
                    <a:pt x="3586480" y="3529330"/>
                  </a:cubicBezTo>
                  <a:cubicBezTo>
                    <a:pt x="3643630" y="3514090"/>
                    <a:pt x="3704590" y="3507740"/>
                    <a:pt x="3763010" y="3511550"/>
                  </a:cubicBezTo>
                  <a:cubicBezTo>
                    <a:pt x="3821430" y="3515360"/>
                    <a:pt x="3882390" y="3529330"/>
                    <a:pt x="3935730" y="3550920"/>
                  </a:cubicBezTo>
                  <a:cubicBezTo>
                    <a:pt x="3990340" y="3573780"/>
                    <a:pt x="4043680" y="3605530"/>
                    <a:pt x="4088130" y="3643630"/>
                  </a:cubicBezTo>
                  <a:cubicBezTo>
                    <a:pt x="4131310" y="3681730"/>
                    <a:pt x="4171950" y="3729990"/>
                    <a:pt x="4201160" y="3779520"/>
                  </a:cubicBezTo>
                  <a:cubicBezTo>
                    <a:pt x="4231640" y="3830320"/>
                    <a:pt x="4253230" y="3888740"/>
                    <a:pt x="4265930" y="3945890"/>
                  </a:cubicBezTo>
                  <a:cubicBezTo>
                    <a:pt x="4277360" y="4003040"/>
                    <a:pt x="4281170" y="4064000"/>
                    <a:pt x="4273550" y="4122420"/>
                  </a:cubicBezTo>
                  <a:cubicBezTo>
                    <a:pt x="4267200" y="4180840"/>
                    <a:pt x="4250690" y="4240530"/>
                    <a:pt x="4225290" y="4292600"/>
                  </a:cubicBezTo>
                  <a:cubicBezTo>
                    <a:pt x="4199890" y="4345940"/>
                    <a:pt x="4165600" y="4396740"/>
                    <a:pt x="4124960" y="4438650"/>
                  </a:cubicBezTo>
                  <a:cubicBezTo>
                    <a:pt x="4084320" y="4481830"/>
                    <a:pt x="4034790" y="4518660"/>
                    <a:pt x="3982720" y="4545330"/>
                  </a:cubicBezTo>
                  <a:cubicBezTo>
                    <a:pt x="3930650" y="4572000"/>
                    <a:pt x="3872230" y="4592320"/>
                    <a:pt x="3813810" y="4601210"/>
                  </a:cubicBezTo>
                  <a:cubicBezTo>
                    <a:pt x="3756660" y="4610100"/>
                    <a:pt x="3694430" y="4608830"/>
                    <a:pt x="3637280" y="4599940"/>
                  </a:cubicBezTo>
                  <a:cubicBezTo>
                    <a:pt x="3578860" y="4589780"/>
                    <a:pt x="3520440" y="4569460"/>
                    <a:pt x="3468370" y="4541520"/>
                  </a:cubicBezTo>
                  <a:cubicBezTo>
                    <a:pt x="3417570" y="4513580"/>
                    <a:pt x="3368040" y="4475480"/>
                    <a:pt x="3328670" y="4433570"/>
                  </a:cubicBezTo>
                  <a:cubicBezTo>
                    <a:pt x="3289300" y="4390390"/>
                    <a:pt x="3253740" y="4338320"/>
                    <a:pt x="3229610" y="4284980"/>
                  </a:cubicBezTo>
                  <a:cubicBezTo>
                    <a:pt x="3205480" y="4232910"/>
                    <a:pt x="3190240" y="4171950"/>
                    <a:pt x="3183890" y="4114800"/>
                  </a:cubicBezTo>
                  <a:cubicBezTo>
                    <a:pt x="3177540" y="4056380"/>
                    <a:pt x="3181350" y="3994150"/>
                    <a:pt x="3195320" y="3937000"/>
                  </a:cubicBezTo>
                  <a:cubicBezTo>
                    <a:pt x="3208020" y="3879850"/>
                    <a:pt x="3230880" y="3822700"/>
                    <a:pt x="3261360" y="3773170"/>
                  </a:cubicBezTo>
                  <a:cubicBezTo>
                    <a:pt x="3291840" y="3723640"/>
                    <a:pt x="3332480" y="3675380"/>
                    <a:pt x="3378200" y="3638550"/>
                  </a:cubicBezTo>
                  <a:cubicBezTo>
                    <a:pt x="3422650" y="3601720"/>
                    <a:pt x="3475990" y="3569970"/>
                    <a:pt x="3530600" y="3548380"/>
                  </a:cubicBezTo>
                  <a:cubicBezTo>
                    <a:pt x="3585210" y="3526790"/>
                    <a:pt x="3630930" y="3522980"/>
                    <a:pt x="3703320" y="3511550"/>
                  </a:cubicBezTo>
                  <a:cubicBezTo>
                    <a:pt x="3825240" y="3492500"/>
                    <a:pt x="4020820" y="3470910"/>
                    <a:pt x="4191000" y="3458210"/>
                  </a:cubicBezTo>
                  <a:cubicBezTo>
                    <a:pt x="4376420" y="3442970"/>
                    <a:pt x="4538980" y="3437890"/>
                    <a:pt x="4777740" y="3429000"/>
                  </a:cubicBezTo>
                  <a:cubicBezTo>
                    <a:pt x="5152390" y="3416300"/>
                    <a:pt x="5737860" y="3417570"/>
                    <a:pt x="6220460" y="3398520"/>
                  </a:cubicBezTo>
                  <a:cubicBezTo>
                    <a:pt x="6708140" y="3379470"/>
                    <a:pt x="7218680" y="3333750"/>
                    <a:pt x="7687310" y="3314700"/>
                  </a:cubicBezTo>
                  <a:cubicBezTo>
                    <a:pt x="8116570" y="3296920"/>
                    <a:pt x="8722360" y="3281680"/>
                    <a:pt x="8924290" y="3286760"/>
                  </a:cubicBezTo>
                  <a:cubicBezTo>
                    <a:pt x="8990330" y="328803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51620" y="4340860"/>
                    <a:pt x="9103360" y="4354830"/>
                  </a:cubicBezTo>
                  <a:cubicBezTo>
                    <a:pt x="9039860" y="4373880"/>
                    <a:pt x="8963660" y="4382770"/>
                    <a:pt x="8869680" y="4391660"/>
                  </a:cubicBezTo>
                  <a:cubicBezTo>
                    <a:pt x="8732520" y="4404360"/>
                    <a:pt x="8561070" y="4409440"/>
                    <a:pt x="8354060" y="4410710"/>
                  </a:cubicBezTo>
                  <a:cubicBezTo>
                    <a:pt x="8037830" y="4411980"/>
                    <a:pt x="7616190" y="4411980"/>
                    <a:pt x="7160260" y="4382770"/>
                  </a:cubicBezTo>
                  <a:cubicBezTo>
                    <a:pt x="6548120" y="4343400"/>
                    <a:pt x="5624830" y="4201160"/>
                    <a:pt x="5011420" y="4155440"/>
                  </a:cubicBezTo>
                  <a:cubicBezTo>
                    <a:pt x="4554220" y="4122420"/>
                    <a:pt x="4281170" y="4119880"/>
                    <a:pt x="3812540" y="4105910"/>
                  </a:cubicBezTo>
                  <a:cubicBezTo>
                    <a:pt x="3145790" y="4085590"/>
                    <a:pt x="1950720" y="4086860"/>
                    <a:pt x="1393190" y="4057650"/>
                  </a:cubicBezTo>
                  <a:cubicBezTo>
                    <a:pt x="1098550" y="4043680"/>
                    <a:pt x="853440" y="4032250"/>
                    <a:pt x="718820" y="4003040"/>
                  </a:cubicBezTo>
                  <a:cubicBezTo>
                    <a:pt x="659130" y="398907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102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87400" y="2918460"/>
                    <a:pt x="834390" y="2917190"/>
                  </a:cubicBezTo>
                  <a:cubicBezTo>
                    <a:pt x="891540" y="2915920"/>
                    <a:pt x="944880" y="2933700"/>
                    <a:pt x="1023620" y="2932430"/>
                  </a:cubicBezTo>
                  <a:cubicBezTo>
                    <a:pt x="1155700" y="2932430"/>
                    <a:pt x="1325880" y="2910840"/>
                    <a:pt x="1551940" y="2885440"/>
                  </a:cubicBezTo>
                  <a:cubicBezTo>
                    <a:pt x="1958340" y="2839720"/>
                    <a:pt x="2772410" y="2706370"/>
                    <a:pt x="3248660" y="2660650"/>
                  </a:cubicBezTo>
                  <a:cubicBezTo>
                    <a:pt x="3595370" y="2627630"/>
                    <a:pt x="3851910" y="2628900"/>
                    <a:pt x="4146550" y="2606040"/>
                  </a:cubicBezTo>
                  <a:cubicBezTo>
                    <a:pt x="4432300" y="2584450"/>
                    <a:pt x="4655820" y="2550160"/>
                    <a:pt x="4991100" y="2527300"/>
                  </a:cubicBezTo>
                  <a:cubicBezTo>
                    <a:pt x="5481320" y="2491740"/>
                    <a:pt x="6266181" y="2473960"/>
                    <a:pt x="6809740" y="2439670"/>
                  </a:cubicBezTo>
                  <a:cubicBezTo>
                    <a:pt x="7250430" y="2411730"/>
                    <a:pt x="7680960" y="2364740"/>
                    <a:pt x="8004810" y="2345690"/>
                  </a:cubicBezTo>
                  <a:cubicBezTo>
                    <a:pt x="8225790" y="2331720"/>
                    <a:pt x="8366760" y="2335530"/>
                    <a:pt x="8562340" y="2321560"/>
                  </a:cubicBezTo>
                  <a:cubicBezTo>
                    <a:pt x="8780780" y="2307590"/>
                    <a:pt x="9113520" y="2252980"/>
                    <a:pt x="9254490" y="2255520"/>
                  </a:cubicBezTo>
                  <a:cubicBezTo>
                    <a:pt x="9315451" y="225552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1" y="2393950"/>
                  </a:cubicBezTo>
                  <a:cubicBezTo>
                    <a:pt x="9653270" y="2423160"/>
                    <a:pt x="9683751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1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29560"/>
                    <a:pt x="9801860" y="2874010"/>
                  </a:cubicBezTo>
                  <a:cubicBezTo>
                    <a:pt x="9796780" y="2917190"/>
                    <a:pt x="9785351" y="2961640"/>
                    <a:pt x="9770110" y="3003550"/>
                  </a:cubicBezTo>
                  <a:cubicBezTo>
                    <a:pt x="9753601" y="3044190"/>
                    <a:pt x="9733280" y="3084830"/>
                    <a:pt x="9707880" y="3120390"/>
                  </a:cubicBezTo>
                  <a:cubicBezTo>
                    <a:pt x="9682480" y="3157220"/>
                    <a:pt x="9652001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28480" y="3332480"/>
                    <a:pt x="9385301" y="3342640"/>
                  </a:cubicBezTo>
                  <a:cubicBezTo>
                    <a:pt x="9342120" y="3352800"/>
                    <a:pt x="9325610" y="3356610"/>
                    <a:pt x="9253220" y="3359150"/>
                  </a:cubicBezTo>
                  <a:cubicBezTo>
                    <a:pt x="8923020" y="3371850"/>
                    <a:pt x="7261860" y="3261360"/>
                    <a:pt x="6483351" y="3235960"/>
                  </a:cubicBezTo>
                  <a:cubicBezTo>
                    <a:pt x="5916930" y="3216910"/>
                    <a:pt x="5609590" y="3208020"/>
                    <a:pt x="5015230" y="3204210"/>
                  </a:cubicBezTo>
                  <a:cubicBezTo>
                    <a:pt x="4098290" y="3197860"/>
                    <a:pt x="2338070" y="3260090"/>
                    <a:pt x="1512570" y="3237230"/>
                  </a:cubicBezTo>
                  <a:cubicBezTo>
                    <a:pt x="1060450" y="3224530"/>
                    <a:pt x="645160" y="3200400"/>
                    <a:pt x="466090" y="3168650"/>
                  </a:cubicBezTo>
                  <a:cubicBezTo>
                    <a:pt x="401320" y="315722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622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379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726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44500" y="2080260"/>
                    <a:pt x="511810" y="2071370"/>
                  </a:cubicBezTo>
                  <a:cubicBezTo>
                    <a:pt x="735330" y="2038350"/>
                    <a:pt x="1550671" y="1964690"/>
                    <a:pt x="1967230" y="1936750"/>
                  </a:cubicBezTo>
                  <a:cubicBezTo>
                    <a:pt x="2279650" y="1916430"/>
                    <a:pt x="2470150" y="1918970"/>
                    <a:pt x="2787650" y="1902460"/>
                  </a:cubicBezTo>
                  <a:cubicBezTo>
                    <a:pt x="3227070" y="1879600"/>
                    <a:pt x="3770631" y="1824990"/>
                    <a:pt x="4358640" y="1802130"/>
                  </a:cubicBezTo>
                  <a:cubicBezTo>
                    <a:pt x="5109210" y="1772920"/>
                    <a:pt x="6343650" y="1783080"/>
                    <a:pt x="6921501" y="1764030"/>
                  </a:cubicBezTo>
                  <a:cubicBezTo>
                    <a:pt x="7214870" y="1755140"/>
                    <a:pt x="7368541" y="1752600"/>
                    <a:pt x="7588251" y="1732280"/>
                  </a:cubicBezTo>
                  <a:cubicBezTo>
                    <a:pt x="7802880" y="1711960"/>
                    <a:pt x="8091170" y="1645920"/>
                    <a:pt x="8223251" y="1644650"/>
                  </a:cubicBezTo>
                  <a:cubicBezTo>
                    <a:pt x="8282940" y="1644650"/>
                    <a:pt x="8312151" y="1651000"/>
                    <a:pt x="8354060" y="1661160"/>
                  </a:cubicBezTo>
                  <a:cubicBezTo>
                    <a:pt x="8395970" y="1672590"/>
                    <a:pt x="8439151" y="1689100"/>
                    <a:pt x="8477251" y="1709420"/>
                  </a:cubicBezTo>
                  <a:cubicBezTo>
                    <a:pt x="8515351" y="1729740"/>
                    <a:pt x="8553451" y="1755140"/>
                    <a:pt x="8585201" y="1784350"/>
                  </a:cubicBezTo>
                  <a:cubicBezTo>
                    <a:pt x="8618220" y="1813560"/>
                    <a:pt x="8647430" y="1847850"/>
                    <a:pt x="8671560" y="1884680"/>
                  </a:cubicBezTo>
                  <a:cubicBezTo>
                    <a:pt x="8696960" y="1920240"/>
                    <a:pt x="8717280" y="1960880"/>
                    <a:pt x="8732520" y="2001520"/>
                  </a:cubicBezTo>
                  <a:cubicBezTo>
                    <a:pt x="8747760" y="2042160"/>
                    <a:pt x="8757920" y="2086610"/>
                    <a:pt x="8763001" y="2129790"/>
                  </a:cubicBezTo>
                  <a:cubicBezTo>
                    <a:pt x="8768080" y="2172970"/>
                    <a:pt x="8768080" y="2218690"/>
                    <a:pt x="8761730" y="2261870"/>
                  </a:cubicBezTo>
                  <a:cubicBezTo>
                    <a:pt x="8756651" y="2305050"/>
                    <a:pt x="8745220" y="2348230"/>
                    <a:pt x="8729980" y="2388870"/>
                  </a:cubicBezTo>
                  <a:cubicBezTo>
                    <a:pt x="8714740" y="2430780"/>
                    <a:pt x="8693151" y="2470150"/>
                    <a:pt x="8667751" y="2505710"/>
                  </a:cubicBezTo>
                  <a:cubicBezTo>
                    <a:pt x="8642351" y="2541270"/>
                    <a:pt x="8613140" y="2575560"/>
                    <a:pt x="8580120" y="2603500"/>
                  </a:cubicBezTo>
                  <a:cubicBezTo>
                    <a:pt x="8547101" y="2632710"/>
                    <a:pt x="8509001" y="2658110"/>
                    <a:pt x="8470901" y="2678430"/>
                  </a:cubicBezTo>
                  <a:cubicBezTo>
                    <a:pt x="8431530" y="2697480"/>
                    <a:pt x="8389620" y="2713990"/>
                    <a:pt x="8346440" y="2724150"/>
                  </a:cubicBezTo>
                  <a:cubicBezTo>
                    <a:pt x="8304530" y="2734310"/>
                    <a:pt x="8272780" y="2736850"/>
                    <a:pt x="8215630" y="2739390"/>
                  </a:cubicBezTo>
                  <a:cubicBezTo>
                    <a:pt x="8112760" y="2743200"/>
                    <a:pt x="7931151" y="2735580"/>
                    <a:pt x="7774940" y="2722880"/>
                  </a:cubicBezTo>
                  <a:cubicBezTo>
                    <a:pt x="7595870" y="2708910"/>
                    <a:pt x="7437120" y="2677160"/>
                    <a:pt x="7202170" y="2651760"/>
                  </a:cubicBezTo>
                  <a:cubicBezTo>
                    <a:pt x="6822441" y="2613660"/>
                    <a:pt x="6294120" y="2589530"/>
                    <a:pt x="5713731" y="2529840"/>
                  </a:cubicBezTo>
                  <a:cubicBezTo>
                    <a:pt x="4889500" y="2444750"/>
                    <a:pt x="3454401" y="2308860"/>
                    <a:pt x="2730500" y="2162810"/>
                  </a:cubicBezTo>
                  <a:cubicBezTo>
                    <a:pt x="2306321" y="2077720"/>
                    <a:pt x="1939291" y="2058670"/>
                    <a:pt x="1736090" y="1882140"/>
                  </a:cubicBezTo>
                  <a:cubicBezTo>
                    <a:pt x="1582421" y="1748790"/>
                    <a:pt x="1450340" y="1501140"/>
                    <a:pt x="1496060" y="1337310"/>
                  </a:cubicBezTo>
                  <a:cubicBezTo>
                    <a:pt x="1550671" y="1135380"/>
                    <a:pt x="1882140" y="922020"/>
                    <a:pt x="2228850" y="812800"/>
                  </a:cubicBezTo>
                  <a:cubicBezTo>
                    <a:pt x="2833371" y="621030"/>
                    <a:pt x="4104640" y="833120"/>
                    <a:pt x="4973321" y="831850"/>
                  </a:cubicBezTo>
                  <a:cubicBezTo>
                    <a:pt x="5756910" y="831850"/>
                    <a:pt x="6686551" y="810260"/>
                    <a:pt x="7209791" y="810260"/>
                  </a:cubicBezTo>
                  <a:cubicBezTo>
                    <a:pt x="7491731" y="810260"/>
                    <a:pt x="7730491" y="797560"/>
                    <a:pt x="7862570" y="817880"/>
                  </a:cubicBezTo>
                  <a:cubicBezTo>
                    <a:pt x="7920991" y="826770"/>
                    <a:pt x="7946391" y="838200"/>
                    <a:pt x="7985760" y="854710"/>
                  </a:cubicBezTo>
                  <a:cubicBezTo>
                    <a:pt x="8025131" y="871220"/>
                    <a:pt x="8063231" y="894080"/>
                    <a:pt x="8097520" y="920750"/>
                  </a:cubicBezTo>
                  <a:cubicBezTo>
                    <a:pt x="8130541" y="946150"/>
                    <a:pt x="8162291" y="977900"/>
                    <a:pt x="8188960" y="1010920"/>
                  </a:cubicBezTo>
                  <a:cubicBezTo>
                    <a:pt x="8215631" y="1043940"/>
                    <a:pt x="8239760" y="1082040"/>
                    <a:pt x="8257541" y="1120140"/>
                  </a:cubicBezTo>
                  <a:cubicBezTo>
                    <a:pt x="8275320" y="1159510"/>
                    <a:pt x="8289291" y="1201420"/>
                    <a:pt x="8296910" y="1243330"/>
                  </a:cubicBezTo>
                  <a:cubicBezTo>
                    <a:pt x="8305801" y="1285240"/>
                    <a:pt x="8308341" y="1329690"/>
                    <a:pt x="8305801" y="1371600"/>
                  </a:cubicBezTo>
                  <a:cubicBezTo>
                    <a:pt x="8304531" y="1414780"/>
                    <a:pt x="8296910" y="1457960"/>
                    <a:pt x="8284210" y="1499870"/>
                  </a:cubicBezTo>
                  <a:cubicBezTo>
                    <a:pt x="8272781" y="1540510"/>
                    <a:pt x="8255001" y="1581150"/>
                    <a:pt x="8233410" y="1617980"/>
                  </a:cubicBezTo>
                  <a:cubicBezTo>
                    <a:pt x="8210551" y="1654810"/>
                    <a:pt x="8183881" y="1689100"/>
                    <a:pt x="8154670" y="1719580"/>
                  </a:cubicBezTo>
                  <a:cubicBezTo>
                    <a:pt x="8124191" y="1751330"/>
                    <a:pt x="8089901" y="1778000"/>
                    <a:pt x="8053070" y="1800860"/>
                  </a:cubicBezTo>
                  <a:cubicBezTo>
                    <a:pt x="8017510" y="1823720"/>
                    <a:pt x="7976870" y="1841500"/>
                    <a:pt x="7936231" y="1855470"/>
                  </a:cubicBezTo>
                  <a:cubicBezTo>
                    <a:pt x="7895591" y="1868170"/>
                    <a:pt x="7863841" y="1877060"/>
                    <a:pt x="7809231" y="1879600"/>
                  </a:cubicBezTo>
                  <a:cubicBezTo>
                    <a:pt x="7715251" y="1885950"/>
                    <a:pt x="7583170" y="1873250"/>
                    <a:pt x="7421881" y="1854200"/>
                  </a:cubicBezTo>
                  <a:cubicBezTo>
                    <a:pt x="7150101" y="1819910"/>
                    <a:pt x="6630670" y="1717040"/>
                    <a:pt x="6333491" y="1656080"/>
                  </a:cubicBezTo>
                  <a:cubicBezTo>
                    <a:pt x="6125211" y="1614170"/>
                    <a:pt x="6013451" y="1590040"/>
                    <a:pt x="5805171" y="1537970"/>
                  </a:cubicBezTo>
                  <a:cubicBezTo>
                    <a:pt x="5500371" y="1463040"/>
                    <a:pt x="5044441" y="1330960"/>
                    <a:pt x="4682491" y="1236980"/>
                  </a:cubicBezTo>
                  <a:cubicBezTo>
                    <a:pt x="4345941" y="1150620"/>
                    <a:pt x="3869691" y="1049020"/>
                    <a:pt x="3704591" y="994410"/>
                  </a:cubicBezTo>
                  <a:cubicBezTo>
                    <a:pt x="3647441" y="975360"/>
                    <a:pt x="3627121" y="966470"/>
                    <a:pt x="3592831" y="947420"/>
                  </a:cubicBezTo>
                  <a:cubicBezTo>
                    <a:pt x="3557271" y="927100"/>
                    <a:pt x="3524251" y="901700"/>
                    <a:pt x="3495041" y="873760"/>
                  </a:cubicBezTo>
                  <a:cubicBezTo>
                    <a:pt x="3465831" y="847090"/>
                    <a:pt x="3439161" y="814070"/>
                    <a:pt x="3416301" y="779780"/>
                  </a:cubicBezTo>
                  <a:cubicBezTo>
                    <a:pt x="3394711" y="746760"/>
                    <a:pt x="3376931" y="708660"/>
                    <a:pt x="3364231" y="670560"/>
                  </a:cubicBezTo>
                  <a:cubicBezTo>
                    <a:pt x="3351531" y="632460"/>
                    <a:pt x="3342641" y="590550"/>
                    <a:pt x="3338831" y="551180"/>
                  </a:cubicBezTo>
                  <a:cubicBezTo>
                    <a:pt x="3335021" y="510540"/>
                    <a:pt x="3336291" y="468630"/>
                    <a:pt x="3342641" y="429260"/>
                  </a:cubicBezTo>
                  <a:cubicBezTo>
                    <a:pt x="3348991" y="388620"/>
                    <a:pt x="3360421" y="347980"/>
                    <a:pt x="3376931" y="311150"/>
                  </a:cubicBezTo>
                  <a:cubicBezTo>
                    <a:pt x="3392171" y="274320"/>
                    <a:pt x="3412491" y="237490"/>
                    <a:pt x="3436621" y="205740"/>
                  </a:cubicBezTo>
                  <a:cubicBezTo>
                    <a:pt x="3460751" y="172720"/>
                    <a:pt x="3489961" y="142240"/>
                    <a:pt x="3520441" y="116840"/>
                  </a:cubicBezTo>
                  <a:cubicBezTo>
                    <a:pt x="3552191" y="91440"/>
                    <a:pt x="3587751" y="68580"/>
                    <a:pt x="3623311" y="50800"/>
                  </a:cubicBezTo>
                  <a:cubicBezTo>
                    <a:pt x="3660141" y="33020"/>
                    <a:pt x="3699511" y="20320"/>
                    <a:pt x="3738881" y="11430"/>
                  </a:cubicBezTo>
                  <a:cubicBezTo>
                    <a:pt x="3779521" y="3810"/>
                    <a:pt x="3820161" y="0"/>
                    <a:pt x="3860801" y="1270"/>
                  </a:cubicBezTo>
                  <a:cubicBezTo>
                    <a:pt x="3901441" y="2540"/>
                    <a:pt x="3981451" y="20320"/>
                    <a:pt x="3981451" y="20320"/>
                  </a:cubicBezTo>
                </a:path>
              </a:pathLst>
            </a:custGeom>
            <a:solidFill>
              <a:srgbClr val="F8EF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28700" y="3585948"/>
            <a:ext cx="6545022" cy="3111760"/>
            <a:chOff x="0" y="0"/>
            <a:chExt cx="9902190" cy="4707890"/>
          </a:xfrm>
        </p:grpSpPr>
        <p:sp>
          <p:nvSpPr>
            <p:cNvPr id="5" name="Freeform 5"/>
            <p:cNvSpPr/>
            <p:nvPr/>
          </p:nvSpPr>
          <p:spPr>
            <a:xfrm>
              <a:off x="48260" y="49530"/>
              <a:ext cx="9806940" cy="4610100"/>
            </a:xfrm>
            <a:custGeom>
              <a:avLst/>
              <a:gdLst/>
              <a:ahLst/>
              <a:cxnLst/>
              <a:rect l="l" t="t" r="r" b="b"/>
              <a:pathLst>
                <a:path w="9806940" h="4610100">
                  <a:moveTo>
                    <a:pt x="3981450" y="20320"/>
                  </a:moveTo>
                  <a:cubicBezTo>
                    <a:pt x="5138420" y="386080"/>
                    <a:pt x="5279390" y="422910"/>
                    <a:pt x="5455920" y="466090"/>
                  </a:cubicBezTo>
                  <a:cubicBezTo>
                    <a:pt x="5641340" y="510540"/>
                    <a:pt x="5839460" y="549910"/>
                    <a:pt x="6029960" y="586740"/>
                  </a:cubicBezTo>
                  <a:cubicBezTo>
                    <a:pt x="6215380" y="621030"/>
                    <a:pt x="6395720" y="651510"/>
                    <a:pt x="6583680" y="678180"/>
                  </a:cubicBezTo>
                  <a:cubicBezTo>
                    <a:pt x="6774180" y="706120"/>
                    <a:pt x="6962140" y="728980"/>
                    <a:pt x="7164070" y="751840"/>
                  </a:cubicBezTo>
                  <a:cubicBezTo>
                    <a:pt x="7386320" y="775970"/>
                    <a:pt x="7725410" y="791210"/>
                    <a:pt x="7862570" y="817880"/>
                  </a:cubicBezTo>
                  <a:cubicBezTo>
                    <a:pt x="7920990" y="829310"/>
                    <a:pt x="7946390" y="838200"/>
                    <a:pt x="7985760" y="854710"/>
                  </a:cubicBezTo>
                  <a:cubicBezTo>
                    <a:pt x="8025130" y="872490"/>
                    <a:pt x="8063230" y="894080"/>
                    <a:pt x="8097520" y="920750"/>
                  </a:cubicBezTo>
                  <a:cubicBezTo>
                    <a:pt x="8130540" y="946150"/>
                    <a:pt x="8162290" y="977900"/>
                    <a:pt x="8188960" y="1010920"/>
                  </a:cubicBezTo>
                  <a:cubicBezTo>
                    <a:pt x="8215630" y="1043940"/>
                    <a:pt x="8239760" y="1082040"/>
                    <a:pt x="8257540" y="1120140"/>
                  </a:cubicBezTo>
                  <a:cubicBezTo>
                    <a:pt x="8275320" y="1159510"/>
                    <a:pt x="8289290" y="1201420"/>
                    <a:pt x="8296910" y="1243330"/>
                  </a:cubicBezTo>
                  <a:cubicBezTo>
                    <a:pt x="8305800" y="1285240"/>
                    <a:pt x="8308340" y="1329690"/>
                    <a:pt x="8305800" y="1371600"/>
                  </a:cubicBezTo>
                  <a:cubicBezTo>
                    <a:pt x="8304530" y="1414780"/>
                    <a:pt x="8296910" y="1457960"/>
                    <a:pt x="8284210" y="1499870"/>
                  </a:cubicBezTo>
                  <a:cubicBezTo>
                    <a:pt x="8272780" y="1540510"/>
                    <a:pt x="8255000" y="1581150"/>
                    <a:pt x="8233410" y="1617980"/>
                  </a:cubicBezTo>
                  <a:cubicBezTo>
                    <a:pt x="8210550" y="1654810"/>
                    <a:pt x="8183880" y="1689100"/>
                    <a:pt x="8154670" y="1720850"/>
                  </a:cubicBezTo>
                  <a:cubicBezTo>
                    <a:pt x="8124190" y="1751330"/>
                    <a:pt x="8089900" y="1778000"/>
                    <a:pt x="8053070" y="1800860"/>
                  </a:cubicBezTo>
                  <a:cubicBezTo>
                    <a:pt x="8017510" y="1823720"/>
                    <a:pt x="7976870" y="1841500"/>
                    <a:pt x="7936230" y="1855470"/>
                  </a:cubicBezTo>
                  <a:cubicBezTo>
                    <a:pt x="7895590" y="1868170"/>
                    <a:pt x="7880350" y="1873250"/>
                    <a:pt x="7809230" y="1879600"/>
                  </a:cubicBezTo>
                  <a:cubicBezTo>
                    <a:pt x="7480300" y="1911350"/>
                    <a:pt x="5910580" y="1865630"/>
                    <a:pt x="4973320" y="1866900"/>
                  </a:cubicBezTo>
                  <a:cubicBezTo>
                    <a:pt x="4051300" y="1868170"/>
                    <a:pt x="2406650" y="2146300"/>
                    <a:pt x="2228850" y="1887220"/>
                  </a:cubicBezTo>
                  <a:cubicBezTo>
                    <a:pt x="2150110" y="1772920"/>
                    <a:pt x="2311400" y="1517650"/>
                    <a:pt x="2425700" y="1388110"/>
                  </a:cubicBezTo>
                  <a:cubicBezTo>
                    <a:pt x="2547620" y="1250950"/>
                    <a:pt x="2739390" y="1137920"/>
                    <a:pt x="2956560" y="1101090"/>
                  </a:cubicBezTo>
                  <a:cubicBezTo>
                    <a:pt x="3251200" y="1050290"/>
                    <a:pt x="3648710" y="1215390"/>
                    <a:pt x="4060190" y="1271270"/>
                  </a:cubicBezTo>
                  <a:cubicBezTo>
                    <a:pt x="4577080" y="1342390"/>
                    <a:pt x="5365750" y="1441450"/>
                    <a:pt x="5819140" y="1483360"/>
                  </a:cubicBezTo>
                  <a:cubicBezTo>
                    <a:pt x="6102350" y="1508760"/>
                    <a:pt x="6244590" y="1506220"/>
                    <a:pt x="6512560" y="1526540"/>
                  </a:cubicBezTo>
                  <a:cubicBezTo>
                    <a:pt x="6880860" y="1555750"/>
                    <a:pt x="7514590" y="1635760"/>
                    <a:pt x="7825740" y="1648460"/>
                  </a:cubicBezTo>
                  <a:cubicBezTo>
                    <a:pt x="7997190" y="1654810"/>
                    <a:pt x="8126729" y="1639570"/>
                    <a:pt x="8223250" y="1644650"/>
                  </a:cubicBezTo>
                  <a:cubicBezTo>
                    <a:pt x="8279129" y="1648460"/>
                    <a:pt x="8312150" y="1651000"/>
                    <a:pt x="8354060" y="1661160"/>
                  </a:cubicBezTo>
                  <a:cubicBezTo>
                    <a:pt x="8397240" y="1672590"/>
                    <a:pt x="8439150" y="1689100"/>
                    <a:pt x="8477250" y="1709420"/>
                  </a:cubicBezTo>
                  <a:cubicBezTo>
                    <a:pt x="8515350" y="1729740"/>
                    <a:pt x="8553450" y="1756410"/>
                    <a:pt x="8585200" y="1784350"/>
                  </a:cubicBezTo>
                  <a:cubicBezTo>
                    <a:pt x="8618220" y="1813560"/>
                    <a:pt x="8647429" y="1847850"/>
                    <a:pt x="8671560" y="1884680"/>
                  </a:cubicBezTo>
                  <a:cubicBezTo>
                    <a:pt x="8696960" y="1920240"/>
                    <a:pt x="8717279" y="1960880"/>
                    <a:pt x="8732520" y="2001520"/>
                  </a:cubicBezTo>
                  <a:cubicBezTo>
                    <a:pt x="8747760" y="2042160"/>
                    <a:pt x="8757920" y="2086610"/>
                    <a:pt x="8763000" y="2129790"/>
                  </a:cubicBezTo>
                  <a:cubicBezTo>
                    <a:pt x="8768079" y="2172970"/>
                    <a:pt x="8768079" y="2218690"/>
                    <a:pt x="8761729" y="2261870"/>
                  </a:cubicBezTo>
                  <a:cubicBezTo>
                    <a:pt x="8756650" y="2305050"/>
                    <a:pt x="8745220" y="2348230"/>
                    <a:pt x="8729979" y="2388870"/>
                  </a:cubicBezTo>
                  <a:cubicBezTo>
                    <a:pt x="8714740" y="2430780"/>
                    <a:pt x="8693150" y="2470150"/>
                    <a:pt x="8667750" y="2505710"/>
                  </a:cubicBezTo>
                  <a:cubicBezTo>
                    <a:pt x="8642350" y="2541270"/>
                    <a:pt x="8611870" y="2575560"/>
                    <a:pt x="8580120" y="2603500"/>
                  </a:cubicBezTo>
                  <a:cubicBezTo>
                    <a:pt x="8547100" y="2632710"/>
                    <a:pt x="8509000" y="2658110"/>
                    <a:pt x="8470900" y="2678430"/>
                  </a:cubicBezTo>
                  <a:cubicBezTo>
                    <a:pt x="8431529" y="2698750"/>
                    <a:pt x="8406129" y="2708910"/>
                    <a:pt x="8346440" y="2724150"/>
                  </a:cubicBezTo>
                  <a:cubicBezTo>
                    <a:pt x="8215629" y="2757170"/>
                    <a:pt x="7992110" y="2792730"/>
                    <a:pt x="7686040" y="2814320"/>
                  </a:cubicBezTo>
                  <a:cubicBezTo>
                    <a:pt x="7007860" y="2863850"/>
                    <a:pt x="5275580" y="2800350"/>
                    <a:pt x="4385310" y="2835910"/>
                  </a:cubicBezTo>
                  <a:cubicBezTo>
                    <a:pt x="3778250" y="2860040"/>
                    <a:pt x="3241040" y="2926080"/>
                    <a:pt x="2858770" y="2947670"/>
                  </a:cubicBezTo>
                  <a:cubicBezTo>
                    <a:pt x="2628900" y="2961640"/>
                    <a:pt x="2540000" y="2951480"/>
                    <a:pt x="2306320" y="2969260"/>
                  </a:cubicBezTo>
                  <a:cubicBezTo>
                    <a:pt x="1892300" y="3002280"/>
                    <a:pt x="847090" y="3164840"/>
                    <a:pt x="599440" y="3175000"/>
                  </a:cubicBezTo>
                  <a:cubicBezTo>
                    <a:pt x="529590" y="3177540"/>
                    <a:pt x="509270" y="3176270"/>
                    <a:pt x="466090" y="3168650"/>
                  </a:cubicBezTo>
                  <a:cubicBezTo>
                    <a:pt x="421640" y="316230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495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252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599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52120" y="2073910"/>
                    <a:pt x="511810" y="2071370"/>
                  </a:cubicBezTo>
                  <a:cubicBezTo>
                    <a:pt x="641350" y="2063750"/>
                    <a:pt x="896620" y="2110740"/>
                    <a:pt x="1129030" y="2124710"/>
                  </a:cubicBezTo>
                  <a:cubicBezTo>
                    <a:pt x="1433830" y="2141220"/>
                    <a:pt x="1710690" y="2145030"/>
                    <a:pt x="2180590" y="2152650"/>
                  </a:cubicBezTo>
                  <a:cubicBezTo>
                    <a:pt x="3129280" y="2170430"/>
                    <a:pt x="5407660" y="2170430"/>
                    <a:pt x="6488430" y="2194560"/>
                  </a:cubicBezTo>
                  <a:cubicBezTo>
                    <a:pt x="7139940" y="2208530"/>
                    <a:pt x="7567930" y="2237740"/>
                    <a:pt x="8054340" y="2246630"/>
                  </a:cubicBezTo>
                  <a:cubicBezTo>
                    <a:pt x="8481060" y="2255520"/>
                    <a:pt x="9055100" y="2241550"/>
                    <a:pt x="9254490" y="2255520"/>
                  </a:cubicBezTo>
                  <a:cubicBezTo>
                    <a:pt x="9320530" y="225933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0" y="2393950"/>
                  </a:cubicBezTo>
                  <a:cubicBezTo>
                    <a:pt x="9653270" y="2423160"/>
                    <a:pt x="9683750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0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30830"/>
                    <a:pt x="9801860" y="2874010"/>
                  </a:cubicBezTo>
                  <a:cubicBezTo>
                    <a:pt x="9796780" y="2917190"/>
                    <a:pt x="9785350" y="2961640"/>
                    <a:pt x="9770110" y="3003550"/>
                  </a:cubicBezTo>
                  <a:cubicBezTo>
                    <a:pt x="9753600" y="3044190"/>
                    <a:pt x="9733280" y="3084830"/>
                    <a:pt x="9707880" y="3120390"/>
                  </a:cubicBezTo>
                  <a:cubicBezTo>
                    <a:pt x="9682480" y="3157220"/>
                    <a:pt x="9652000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44990" y="3328670"/>
                    <a:pt x="9385300" y="3342640"/>
                  </a:cubicBezTo>
                  <a:cubicBezTo>
                    <a:pt x="9245600" y="3376930"/>
                    <a:pt x="8900160" y="3408680"/>
                    <a:pt x="8667750" y="3423920"/>
                  </a:cubicBezTo>
                  <a:cubicBezTo>
                    <a:pt x="8449310" y="3436620"/>
                    <a:pt x="8275320" y="3421380"/>
                    <a:pt x="8031480" y="3429000"/>
                  </a:cubicBezTo>
                  <a:cubicBezTo>
                    <a:pt x="7701280" y="3439160"/>
                    <a:pt x="7269480" y="3475990"/>
                    <a:pt x="6869430" y="3489960"/>
                  </a:cubicBezTo>
                  <a:cubicBezTo>
                    <a:pt x="6442710" y="3505200"/>
                    <a:pt x="6055360" y="3486150"/>
                    <a:pt x="5546090" y="3511550"/>
                  </a:cubicBezTo>
                  <a:cubicBezTo>
                    <a:pt x="4848860" y="3548380"/>
                    <a:pt x="3600450" y="3648710"/>
                    <a:pt x="3070860" y="3726180"/>
                  </a:cubicBezTo>
                  <a:cubicBezTo>
                    <a:pt x="2815590" y="3763010"/>
                    <a:pt x="2733040" y="3804920"/>
                    <a:pt x="2510790" y="3840480"/>
                  </a:cubicBezTo>
                  <a:cubicBezTo>
                    <a:pt x="2190750" y="3892550"/>
                    <a:pt x="1639570" y="3950970"/>
                    <a:pt x="1332230" y="3980180"/>
                  </a:cubicBezTo>
                  <a:cubicBezTo>
                    <a:pt x="1136650" y="3999230"/>
                    <a:pt x="961390" y="4018280"/>
                    <a:pt x="850900" y="4017010"/>
                  </a:cubicBezTo>
                  <a:cubicBezTo>
                    <a:pt x="792480" y="4015740"/>
                    <a:pt x="762000" y="4011930"/>
                    <a:pt x="718820" y="4003040"/>
                  </a:cubicBezTo>
                  <a:cubicBezTo>
                    <a:pt x="675640" y="399288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229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67080" y="2918460"/>
                    <a:pt x="834390" y="2917190"/>
                  </a:cubicBezTo>
                  <a:cubicBezTo>
                    <a:pt x="1064260" y="2912110"/>
                    <a:pt x="1927860" y="3017520"/>
                    <a:pt x="2350770" y="3050540"/>
                  </a:cubicBezTo>
                  <a:cubicBezTo>
                    <a:pt x="2656840" y="3074670"/>
                    <a:pt x="2847340" y="3088640"/>
                    <a:pt x="3139440" y="3102610"/>
                  </a:cubicBezTo>
                  <a:cubicBezTo>
                    <a:pt x="3509010" y="3121660"/>
                    <a:pt x="4036060" y="3128010"/>
                    <a:pt x="4389120" y="3143250"/>
                  </a:cubicBezTo>
                  <a:cubicBezTo>
                    <a:pt x="4648200" y="3155950"/>
                    <a:pt x="4794250" y="3164840"/>
                    <a:pt x="5062220" y="3182620"/>
                  </a:cubicBezTo>
                  <a:cubicBezTo>
                    <a:pt x="5455920" y="3208020"/>
                    <a:pt x="6160770" y="3258820"/>
                    <a:pt x="6521451" y="3290570"/>
                  </a:cubicBezTo>
                  <a:cubicBezTo>
                    <a:pt x="6733540" y="3309620"/>
                    <a:pt x="6822440" y="3332480"/>
                    <a:pt x="7026910" y="3342640"/>
                  </a:cubicBezTo>
                  <a:cubicBezTo>
                    <a:pt x="7336790" y="3359150"/>
                    <a:pt x="7894320" y="3354070"/>
                    <a:pt x="8205470" y="3346450"/>
                  </a:cubicBezTo>
                  <a:cubicBezTo>
                    <a:pt x="8409940" y="3341370"/>
                    <a:pt x="8580120" y="3332480"/>
                    <a:pt x="8712201" y="3318510"/>
                  </a:cubicBezTo>
                  <a:cubicBezTo>
                    <a:pt x="8798560" y="3309620"/>
                    <a:pt x="8862060" y="3289300"/>
                    <a:pt x="8924290" y="3286760"/>
                  </a:cubicBezTo>
                  <a:cubicBezTo>
                    <a:pt x="8973820" y="328422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45270" y="4343400"/>
                    <a:pt x="9103360" y="4354830"/>
                  </a:cubicBezTo>
                  <a:cubicBezTo>
                    <a:pt x="9061451" y="4367530"/>
                    <a:pt x="9034780" y="4371340"/>
                    <a:pt x="8973820" y="4376420"/>
                  </a:cubicBezTo>
                  <a:cubicBezTo>
                    <a:pt x="8830310" y="4390390"/>
                    <a:pt x="8473440" y="4392930"/>
                    <a:pt x="8247380" y="4395470"/>
                  </a:cubicBezTo>
                  <a:cubicBezTo>
                    <a:pt x="8049260" y="4396740"/>
                    <a:pt x="7919720" y="4385310"/>
                    <a:pt x="7691120" y="4390390"/>
                  </a:cubicBezTo>
                  <a:cubicBezTo>
                    <a:pt x="7327901" y="4396740"/>
                    <a:pt x="6752590" y="4438650"/>
                    <a:pt x="6276340" y="4456430"/>
                  </a:cubicBezTo>
                  <a:cubicBezTo>
                    <a:pt x="5788660" y="4475480"/>
                    <a:pt x="5186680" y="4478020"/>
                    <a:pt x="4798060" y="4497070"/>
                  </a:cubicBezTo>
                  <a:cubicBezTo>
                    <a:pt x="4544060" y="4511040"/>
                    <a:pt x="4357370" y="4522470"/>
                    <a:pt x="4169410" y="4544060"/>
                  </a:cubicBezTo>
                  <a:cubicBezTo>
                    <a:pt x="4017010" y="4561840"/>
                    <a:pt x="3864610" y="4605020"/>
                    <a:pt x="3755390" y="4606290"/>
                  </a:cubicBezTo>
                  <a:cubicBezTo>
                    <a:pt x="3684270" y="4607560"/>
                    <a:pt x="3634740" y="4602480"/>
                    <a:pt x="3578860" y="4585970"/>
                  </a:cubicBezTo>
                  <a:cubicBezTo>
                    <a:pt x="3522980" y="4570730"/>
                    <a:pt x="3467100" y="4544060"/>
                    <a:pt x="3418840" y="4511040"/>
                  </a:cubicBezTo>
                  <a:cubicBezTo>
                    <a:pt x="3370580" y="4478020"/>
                    <a:pt x="3326130" y="4434840"/>
                    <a:pt x="3290570" y="4387850"/>
                  </a:cubicBezTo>
                  <a:cubicBezTo>
                    <a:pt x="3255010" y="4340860"/>
                    <a:pt x="3227070" y="4286250"/>
                    <a:pt x="3208020" y="4230370"/>
                  </a:cubicBezTo>
                  <a:cubicBezTo>
                    <a:pt x="3190240" y="4174490"/>
                    <a:pt x="3181350" y="4113530"/>
                    <a:pt x="3181350" y="4055110"/>
                  </a:cubicBezTo>
                  <a:cubicBezTo>
                    <a:pt x="3181350" y="3996690"/>
                    <a:pt x="3192780" y="3935730"/>
                    <a:pt x="3211830" y="3879850"/>
                  </a:cubicBezTo>
                  <a:cubicBezTo>
                    <a:pt x="3229610" y="3825240"/>
                    <a:pt x="3260090" y="3770630"/>
                    <a:pt x="3295650" y="3723640"/>
                  </a:cubicBezTo>
                  <a:cubicBezTo>
                    <a:pt x="3331210" y="3677920"/>
                    <a:pt x="3376930" y="3636010"/>
                    <a:pt x="3425190" y="3602990"/>
                  </a:cubicBezTo>
                  <a:cubicBezTo>
                    <a:pt x="3473450" y="3571240"/>
                    <a:pt x="3530600" y="3544570"/>
                    <a:pt x="3586480" y="3529330"/>
                  </a:cubicBezTo>
                  <a:cubicBezTo>
                    <a:pt x="3643630" y="3514090"/>
                    <a:pt x="3704590" y="3507740"/>
                    <a:pt x="3763010" y="3511550"/>
                  </a:cubicBezTo>
                  <a:cubicBezTo>
                    <a:pt x="3821430" y="3515360"/>
                    <a:pt x="3882390" y="3529330"/>
                    <a:pt x="3935730" y="3550920"/>
                  </a:cubicBezTo>
                  <a:cubicBezTo>
                    <a:pt x="3990340" y="3573780"/>
                    <a:pt x="4043680" y="3605530"/>
                    <a:pt x="4088130" y="3643630"/>
                  </a:cubicBezTo>
                  <a:cubicBezTo>
                    <a:pt x="4131310" y="3681730"/>
                    <a:pt x="4171950" y="3729990"/>
                    <a:pt x="4201160" y="3779520"/>
                  </a:cubicBezTo>
                  <a:cubicBezTo>
                    <a:pt x="4231640" y="3830320"/>
                    <a:pt x="4253230" y="3888740"/>
                    <a:pt x="4265930" y="3945890"/>
                  </a:cubicBezTo>
                  <a:cubicBezTo>
                    <a:pt x="4277360" y="4003040"/>
                    <a:pt x="4281170" y="4064000"/>
                    <a:pt x="4273550" y="4122420"/>
                  </a:cubicBezTo>
                  <a:cubicBezTo>
                    <a:pt x="4267200" y="4180840"/>
                    <a:pt x="4250690" y="4240530"/>
                    <a:pt x="4225290" y="4292600"/>
                  </a:cubicBezTo>
                  <a:cubicBezTo>
                    <a:pt x="4199890" y="4345940"/>
                    <a:pt x="4165600" y="4396740"/>
                    <a:pt x="4124960" y="4438650"/>
                  </a:cubicBezTo>
                  <a:cubicBezTo>
                    <a:pt x="4084320" y="4481830"/>
                    <a:pt x="4034790" y="4518660"/>
                    <a:pt x="3982720" y="4545330"/>
                  </a:cubicBezTo>
                  <a:cubicBezTo>
                    <a:pt x="3930650" y="4572000"/>
                    <a:pt x="3872230" y="4592320"/>
                    <a:pt x="3813810" y="4601210"/>
                  </a:cubicBezTo>
                  <a:cubicBezTo>
                    <a:pt x="3756660" y="4610100"/>
                    <a:pt x="3694430" y="4608830"/>
                    <a:pt x="3637280" y="4599940"/>
                  </a:cubicBezTo>
                  <a:cubicBezTo>
                    <a:pt x="3578860" y="4589780"/>
                    <a:pt x="3520440" y="4569460"/>
                    <a:pt x="3468370" y="4541520"/>
                  </a:cubicBezTo>
                  <a:cubicBezTo>
                    <a:pt x="3417570" y="4513580"/>
                    <a:pt x="3368040" y="4475480"/>
                    <a:pt x="3328670" y="4433570"/>
                  </a:cubicBezTo>
                  <a:cubicBezTo>
                    <a:pt x="3289300" y="4390390"/>
                    <a:pt x="3253740" y="4338320"/>
                    <a:pt x="3229610" y="4284980"/>
                  </a:cubicBezTo>
                  <a:cubicBezTo>
                    <a:pt x="3205480" y="4232910"/>
                    <a:pt x="3190240" y="4171950"/>
                    <a:pt x="3183890" y="4114800"/>
                  </a:cubicBezTo>
                  <a:cubicBezTo>
                    <a:pt x="3177540" y="4056380"/>
                    <a:pt x="3181350" y="3994150"/>
                    <a:pt x="3195320" y="3937000"/>
                  </a:cubicBezTo>
                  <a:cubicBezTo>
                    <a:pt x="3208020" y="3879850"/>
                    <a:pt x="3230880" y="3822700"/>
                    <a:pt x="3261360" y="3773170"/>
                  </a:cubicBezTo>
                  <a:cubicBezTo>
                    <a:pt x="3291840" y="3723640"/>
                    <a:pt x="3332480" y="3675380"/>
                    <a:pt x="3378200" y="3638550"/>
                  </a:cubicBezTo>
                  <a:cubicBezTo>
                    <a:pt x="3422650" y="3601720"/>
                    <a:pt x="3475990" y="3569970"/>
                    <a:pt x="3530600" y="3548380"/>
                  </a:cubicBezTo>
                  <a:cubicBezTo>
                    <a:pt x="3585210" y="3526790"/>
                    <a:pt x="3630930" y="3522980"/>
                    <a:pt x="3703320" y="3511550"/>
                  </a:cubicBezTo>
                  <a:cubicBezTo>
                    <a:pt x="3825240" y="3492500"/>
                    <a:pt x="4020820" y="3470910"/>
                    <a:pt x="4191000" y="3458210"/>
                  </a:cubicBezTo>
                  <a:cubicBezTo>
                    <a:pt x="4376420" y="3442970"/>
                    <a:pt x="4538980" y="3437890"/>
                    <a:pt x="4777740" y="3429000"/>
                  </a:cubicBezTo>
                  <a:cubicBezTo>
                    <a:pt x="5152390" y="3416300"/>
                    <a:pt x="5737860" y="3417570"/>
                    <a:pt x="6220460" y="3398520"/>
                  </a:cubicBezTo>
                  <a:cubicBezTo>
                    <a:pt x="6708140" y="3379470"/>
                    <a:pt x="7218680" y="3333750"/>
                    <a:pt x="7687310" y="3314700"/>
                  </a:cubicBezTo>
                  <a:cubicBezTo>
                    <a:pt x="8116570" y="3296920"/>
                    <a:pt x="8722360" y="3281680"/>
                    <a:pt x="8924290" y="3286760"/>
                  </a:cubicBezTo>
                  <a:cubicBezTo>
                    <a:pt x="8990330" y="328803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51620" y="4340860"/>
                    <a:pt x="9103360" y="4354830"/>
                  </a:cubicBezTo>
                  <a:cubicBezTo>
                    <a:pt x="9039860" y="4373880"/>
                    <a:pt x="8963660" y="4382770"/>
                    <a:pt x="8869680" y="4391660"/>
                  </a:cubicBezTo>
                  <a:cubicBezTo>
                    <a:pt x="8732520" y="4404360"/>
                    <a:pt x="8561070" y="4409440"/>
                    <a:pt x="8354060" y="4410710"/>
                  </a:cubicBezTo>
                  <a:cubicBezTo>
                    <a:pt x="8037830" y="4411980"/>
                    <a:pt x="7616190" y="4411980"/>
                    <a:pt x="7160260" y="4382770"/>
                  </a:cubicBezTo>
                  <a:cubicBezTo>
                    <a:pt x="6548120" y="4343400"/>
                    <a:pt x="5624830" y="4201160"/>
                    <a:pt x="5011420" y="4155440"/>
                  </a:cubicBezTo>
                  <a:cubicBezTo>
                    <a:pt x="4554220" y="4122420"/>
                    <a:pt x="4281170" y="4119880"/>
                    <a:pt x="3812540" y="4105910"/>
                  </a:cubicBezTo>
                  <a:cubicBezTo>
                    <a:pt x="3145790" y="4085590"/>
                    <a:pt x="1950720" y="4086860"/>
                    <a:pt x="1393190" y="4057650"/>
                  </a:cubicBezTo>
                  <a:cubicBezTo>
                    <a:pt x="1098550" y="4043680"/>
                    <a:pt x="853440" y="4032250"/>
                    <a:pt x="718820" y="4003040"/>
                  </a:cubicBezTo>
                  <a:cubicBezTo>
                    <a:pt x="659130" y="398907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102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87400" y="2918460"/>
                    <a:pt x="834390" y="2917190"/>
                  </a:cubicBezTo>
                  <a:cubicBezTo>
                    <a:pt x="891540" y="2915920"/>
                    <a:pt x="944880" y="2933700"/>
                    <a:pt x="1023620" y="2932430"/>
                  </a:cubicBezTo>
                  <a:cubicBezTo>
                    <a:pt x="1155700" y="2932430"/>
                    <a:pt x="1325880" y="2910840"/>
                    <a:pt x="1551940" y="2885440"/>
                  </a:cubicBezTo>
                  <a:cubicBezTo>
                    <a:pt x="1958340" y="2839720"/>
                    <a:pt x="2772410" y="2706370"/>
                    <a:pt x="3248660" y="2660650"/>
                  </a:cubicBezTo>
                  <a:cubicBezTo>
                    <a:pt x="3595370" y="2627630"/>
                    <a:pt x="3851910" y="2628900"/>
                    <a:pt x="4146550" y="2606040"/>
                  </a:cubicBezTo>
                  <a:cubicBezTo>
                    <a:pt x="4432300" y="2584450"/>
                    <a:pt x="4655820" y="2550160"/>
                    <a:pt x="4991100" y="2527300"/>
                  </a:cubicBezTo>
                  <a:cubicBezTo>
                    <a:pt x="5481320" y="2491740"/>
                    <a:pt x="6266181" y="2473960"/>
                    <a:pt x="6809740" y="2439670"/>
                  </a:cubicBezTo>
                  <a:cubicBezTo>
                    <a:pt x="7250430" y="2411730"/>
                    <a:pt x="7680960" y="2364740"/>
                    <a:pt x="8004810" y="2345690"/>
                  </a:cubicBezTo>
                  <a:cubicBezTo>
                    <a:pt x="8225790" y="2331720"/>
                    <a:pt x="8366760" y="2335530"/>
                    <a:pt x="8562340" y="2321560"/>
                  </a:cubicBezTo>
                  <a:cubicBezTo>
                    <a:pt x="8780780" y="2307590"/>
                    <a:pt x="9113520" y="2252980"/>
                    <a:pt x="9254490" y="2255520"/>
                  </a:cubicBezTo>
                  <a:cubicBezTo>
                    <a:pt x="9315451" y="225552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1" y="2393950"/>
                  </a:cubicBezTo>
                  <a:cubicBezTo>
                    <a:pt x="9653270" y="2423160"/>
                    <a:pt x="9683751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1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29560"/>
                    <a:pt x="9801860" y="2874010"/>
                  </a:cubicBezTo>
                  <a:cubicBezTo>
                    <a:pt x="9796780" y="2917190"/>
                    <a:pt x="9785351" y="2961640"/>
                    <a:pt x="9770110" y="3003550"/>
                  </a:cubicBezTo>
                  <a:cubicBezTo>
                    <a:pt x="9753601" y="3044190"/>
                    <a:pt x="9733280" y="3084830"/>
                    <a:pt x="9707880" y="3120390"/>
                  </a:cubicBezTo>
                  <a:cubicBezTo>
                    <a:pt x="9682480" y="3157220"/>
                    <a:pt x="9652001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28480" y="3332480"/>
                    <a:pt x="9385301" y="3342640"/>
                  </a:cubicBezTo>
                  <a:cubicBezTo>
                    <a:pt x="9342120" y="3352800"/>
                    <a:pt x="9325610" y="3356610"/>
                    <a:pt x="9253220" y="3359150"/>
                  </a:cubicBezTo>
                  <a:cubicBezTo>
                    <a:pt x="8923020" y="3371850"/>
                    <a:pt x="7261860" y="3261360"/>
                    <a:pt x="6483351" y="3235960"/>
                  </a:cubicBezTo>
                  <a:cubicBezTo>
                    <a:pt x="5916930" y="3216910"/>
                    <a:pt x="5609590" y="3208020"/>
                    <a:pt x="5015230" y="3204210"/>
                  </a:cubicBezTo>
                  <a:cubicBezTo>
                    <a:pt x="4098290" y="3197860"/>
                    <a:pt x="2338070" y="3260090"/>
                    <a:pt x="1512570" y="3237230"/>
                  </a:cubicBezTo>
                  <a:cubicBezTo>
                    <a:pt x="1060450" y="3224530"/>
                    <a:pt x="645160" y="3200400"/>
                    <a:pt x="466090" y="3168650"/>
                  </a:cubicBezTo>
                  <a:cubicBezTo>
                    <a:pt x="401320" y="315722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622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379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726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44500" y="2080260"/>
                    <a:pt x="511810" y="2071370"/>
                  </a:cubicBezTo>
                  <a:cubicBezTo>
                    <a:pt x="735330" y="2038350"/>
                    <a:pt x="1550671" y="1964690"/>
                    <a:pt x="1967230" y="1936750"/>
                  </a:cubicBezTo>
                  <a:cubicBezTo>
                    <a:pt x="2279650" y="1916430"/>
                    <a:pt x="2470150" y="1918970"/>
                    <a:pt x="2787650" y="1902460"/>
                  </a:cubicBezTo>
                  <a:cubicBezTo>
                    <a:pt x="3227070" y="1879600"/>
                    <a:pt x="3770631" y="1824990"/>
                    <a:pt x="4358640" y="1802130"/>
                  </a:cubicBezTo>
                  <a:cubicBezTo>
                    <a:pt x="5109210" y="1772920"/>
                    <a:pt x="6343650" y="1783080"/>
                    <a:pt x="6921501" y="1764030"/>
                  </a:cubicBezTo>
                  <a:cubicBezTo>
                    <a:pt x="7214870" y="1755140"/>
                    <a:pt x="7368541" y="1752600"/>
                    <a:pt x="7588251" y="1732280"/>
                  </a:cubicBezTo>
                  <a:cubicBezTo>
                    <a:pt x="7802880" y="1711960"/>
                    <a:pt x="8091170" y="1645920"/>
                    <a:pt x="8223251" y="1644650"/>
                  </a:cubicBezTo>
                  <a:cubicBezTo>
                    <a:pt x="8282940" y="1644650"/>
                    <a:pt x="8312151" y="1651000"/>
                    <a:pt x="8354060" y="1661160"/>
                  </a:cubicBezTo>
                  <a:cubicBezTo>
                    <a:pt x="8395970" y="1672590"/>
                    <a:pt x="8439151" y="1689100"/>
                    <a:pt x="8477251" y="1709420"/>
                  </a:cubicBezTo>
                  <a:cubicBezTo>
                    <a:pt x="8515351" y="1729740"/>
                    <a:pt x="8553451" y="1755140"/>
                    <a:pt x="8585201" y="1784350"/>
                  </a:cubicBezTo>
                  <a:cubicBezTo>
                    <a:pt x="8618220" y="1813560"/>
                    <a:pt x="8647430" y="1847850"/>
                    <a:pt x="8671560" y="1884680"/>
                  </a:cubicBezTo>
                  <a:cubicBezTo>
                    <a:pt x="8696960" y="1920240"/>
                    <a:pt x="8717280" y="1960880"/>
                    <a:pt x="8732520" y="2001520"/>
                  </a:cubicBezTo>
                  <a:cubicBezTo>
                    <a:pt x="8747760" y="2042160"/>
                    <a:pt x="8757920" y="2086610"/>
                    <a:pt x="8763001" y="2129790"/>
                  </a:cubicBezTo>
                  <a:cubicBezTo>
                    <a:pt x="8768080" y="2172970"/>
                    <a:pt x="8768080" y="2218690"/>
                    <a:pt x="8761730" y="2261870"/>
                  </a:cubicBezTo>
                  <a:cubicBezTo>
                    <a:pt x="8756651" y="2305050"/>
                    <a:pt x="8745220" y="2348230"/>
                    <a:pt x="8729980" y="2388870"/>
                  </a:cubicBezTo>
                  <a:cubicBezTo>
                    <a:pt x="8714740" y="2430780"/>
                    <a:pt x="8693151" y="2470150"/>
                    <a:pt x="8667751" y="2505710"/>
                  </a:cubicBezTo>
                  <a:cubicBezTo>
                    <a:pt x="8642351" y="2541270"/>
                    <a:pt x="8613140" y="2575560"/>
                    <a:pt x="8580120" y="2603500"/>
                  </a:cubicBezTo>
                  <a:cubicBezTo>
                    <a:pt x="8547101" y="2632710"/>
                    <a:pt x="8509001" y="2658110"/>
                    <a:pt x="8470901" y="2678430"/>
                  </a:cubicBezTo>
                  <a:cubicBezTo>
                    <a:pt x="8431530" y="2697480"/>
                    <a:pt x="8389620" y="2713990"/>
                    <a:pt x="8346440" y="2724150"/>
                  </a:cubicBezTo>
                  <a:cubicBezTo>
                    <a:pt x="8304530" y="2734310"/>
                    <a:pt x="8272780" y="2736850"/>
                    <a:pt x="8215630" y="2739390"/>
                  </a:cubicBezTo>
                  <a:cubicBezTo>
                    <a:pt x="8112760" y="2743200"/>
                    <a:pt x="7931151" y="2735580"/>
                    <a:pt x="7774940" y="2722880"/>
                  </a:cubicBezTo>
                  <a:cubicBezTo>
                    <a:pt x="7595870" y="2708910"/>
                    <a:pt x="7437120" y="2677160"/>
                    <a:pt x="7202170" y="2651760"/>
                  </a:cubicBezTo>
                  <a:cubicBezTo>
                    <a:pt x="6822441" y="2613660"/>
                    <a:pt x="6294120" y="2589530"/>
                    <a:pt x="5713731" y="2529840"/>
                  </a:cubicBezTo>
                  <a:cubicBezTo>
                    <a:pt x="4889500" y="2444750"/>
                    <a:pt x="3454401" y="2308860"/>
                    <a:pt x="2730500" y="2162810"/>
                  </a:cubicBezTo>
                  <a:cubicBezTo>
                    <a:pt x="2306321" y="2077720"/>
                    <a:pt x="1939291" y="2058670"/>
                    <a:pt x="1736090" y="1882140"/>
                  </a:cubicBezTo>
                  <a:cubicBezTo>
                    <a:pt x="1582421" y="1748790"/>
                    <a:pt x="1450340" y="1501140"/>
                    <a:pt x="1496060" y="1337310"/>
                  </a:cubicBezTo>
                  <a:cubicBezTo>
                    <a:pt x="1550671" y="1135380"/>
                    <a:pt x="1882140" y="922020"/>
                    <a:pt x="2228850" y="812800"/>
                  </a:cubicBezTo>
                  <a:cubicBezTo>
                    <a:pt x="2833371" y="621030"/>
                    <a:pt x="4104640" y="833120"/>
                    <a:pt x="4973321" y="831850"/>
                  </a:cubicBezTo>
                  <a:cubicBezTo>
                    <a:pt x="5756910" y="831850"/>
                    <a:pt x="6686551" y="810260"/>
                    <a:pt x="7209791" y="810260"/>
                  </a:cubicBezTo>
                  <a:cubicBezTo>
                    <a:pt x="7491731" y="810260"/>
                    <a:pt x="7730491" y="797560"/>
                    <a:pt x="7862570" y="817880"/>
                  </a:cubicBezTo>
                  <a:cubicBezTo>
                    <a:pt x="7920991" y="826770"/>
                    <a:pt x="7946391" y="838200"/>
                    <a:pt x="7985760" y="854710"/>
                  </a:cubicBezTo>
                  <a:cubicBezTo>
                    <a:pt x="8025131" y="871220"/>
                    <a:pt x="8063231" y="894080"/>
                    <a:pt x="8097520" y="920750"/>
                  </a:cubicBezTo>
                  <a:cubicBezTo>
                    <a:pt x="8130541" y="946150"/>
                    <a:pt x="8162291" y="977900"/>
                    <a:pt x="8188960" y="1010920"/>
                  </a:cubicBezTo>
                  <a:cubicBezTo>
                    <a:pt x="8215631" y="1043940"/>
                    <a:pt x="8239760" y="1082040"/>
                    <a:pt x="8257541" y="1120140"/>
                  </a:cubicBezTo>
                  <a:cubicBezTo>
                    <a:pt x="8275320" y="1159510"/>
                    <a:pt x="8289291" y="1201420"/>
                    <a:pt x="8296910" y="1243330"/>
                  </a:cubicBezTo>
                  <a:cubicBezTo>
                    <a:pt x="8305801" y="1285240"/>
                    <a:pt x="8308341" y="1329690"/>
                    <a:pt x="8305801" y="1371600"/>
                  </a:cubicBezTo>
                  <a:cubicBezTo>
                    <a:pt x="8304531" y="1414780"/>
                    <a:pt x="8296910" y="1457960"/>
                    <a:pt x="8284210" y="1499870"/>
                  </a:cubicBezTo>
                  <a:cubicBezTo>
                    <a:pt x="8272781" y="1540510"/>
                    <a:pt x="8255001" y="1581150"/>
                    <a:pt x="8233410" y="1617980"/>
                  </a:cubicBezTo>
                  <a:cubicBezTo>
                    <a:pt x="8210551" y="1654810"/>
                    <a:pt x="8183881" y="1689100"/>
                    <a:pt x="8154670" y="1719580"/>
                  </a:cubicBezTo>
                  <a:cubicBezTo>
                    <a:pt x="8124191" y="1751330"/>
                    <a:pt x="8089901" y="1778000"/>
                    <a:pt x="8053070" y="1800860"/>
                  </a:cubicBezTo>
                  <a:cubicBezTo>
                    <a:pt x="8017510" y="1823720"/>
                    <a:pt x="7976870" y="1841500"/>
                    <a:pt x="7936231" y="1855470"/>
                  </a:cubicBezTo>
                  <a:cubicBezTo>
                    <a:pt x="7895591" y="1868170"/>
                    <a:pt x="7863841" y="1877060"/>
                    <a:pt x="7809231" y="1879600"/>
                  </a:cubicBezTo>
                  <a:cubicBezTo>
                    <a:pt x="7715251" y="1885950"/>
                    <a:pt x="7583170" y="1873250"/>
                    <a:pt x="7421881" y="1854200"/>
                  </a:cubicBezTo>
                  <a:cubicBezTo>
                    <a:pt x="7150101" y="1819910"/>
                    <a:pt x="6630670" y="1717040"/>
                    <a:pt x="6333491" y="1656080"/>
                  </a:cubicBezTo>
                  <a:cubicBezTo>
                    <a:pt x="6125211" y="1614170"/>
                    <a:pt x="6013451" y="1590040"/>
                    <a:pt x="5805171" y="1537970"/>
                  </a:cubicBezTo>
                  <a:cubicBezTo>
                    <a:pt x="5500371" y="1463040"/>
                    <a:pt x="5044441" y="1330960"/>
                    <a:pt x="4682491" y="1236980"/>
                  </a:cubicBezTo>
                  <a:cubicBezTo>
                    <a:pt x="4345941" y="1150620"/>
                    <a:pt x="3869691" y="1049020"/>
                    <a:pt x="3704591" y="994410"/>
                  </a:cubicBezTo>
                  <a:cubicBezTo>
                    <a:pt x="3647441" y="975360"/>
                    <a:pt x="3627121" y="966470"/>
                    <a:pt x="3592831" y="947420"/>
                  </a:cubicBezTo>
                  <a:cubicBezTo>
                    <a:pt x="3557271" y="927100"/>
                    <a:pt x="3524251" y="901700"/>
                    <a:pt x="3495041" y="873760"/>
                  </a:cubicBezTo>
                  <a:cubicBezTo>
                    <a:pt x="3465831" y="847090"/>
                    <a:pt x="3439161" y="814070"/>
                    <a:pt x="3416301" y="779780"/>
                  </a:cubicBezTo>
                  <a:cubicBezTo>
                    <a:pt x="3394711" y="746760"/>
                    <a:pt x="3376931" y="708660"/>
                    <a:pt x="3364231" y="670560"/>
                  </a:cubicBezTo>
                  <a:cubicBezTo>
                    <a:pt x="3351531" y="632460"/>
                    <a:pt x="3342641" y="590550"/>
                    <a:pt x="3338831" y="551180"/>
                  </a:cubicBezTo>
                  <a:cubicBezTo>
                    <a:pt x="3335021" y="510540"/>
                    <a:pt x="3336291" y="468630"/>
                    <a:pt x="3342641" y="429260"/>
                  </a:cubicBezTo>
                  <a:cubicBezTo>
                    <a:pt x="3348991" y="388620"/>
                    <a:pt x="3360421" y="347980"/>
                    <a:pt x="3376931" y="311150"/>
                  </a:cubicBezTo>
                  <a:cubicBezTo>
                    <a:pt x="3392171" y="274320"/>
                    <a:pt x="3412491" y="237490"/>
                    <a:pt x="3436621" y="205740"/>
                  </a:cubicBezTo>
                  <a:cubicBezTo>
                    <a:pt x="3460751" y="172720"/>
                    <a:pt x="3489961" y="142240"/>
                    <a:pt x="3520441" y="116840"/>
                  </a:cubicBezTo>
                  <a:cubicBezTo>
                    <a:pt x="3552191" y="91440"/>
                    <a:pt x="3587751" y="68580"/>
                    <a:pt x="3623311" y="50800"/>
                  </a:cubicBezTo>
                  <a:cubicBezTo>
                    <a:pt x="3660141" y="33020"/>
                    <a:pt x="3699511" y="20320"/>
                    <a:pt x="3738881" y="11430"/>
                  </a:cubicBezTo>
                  <a:cubicBezTo>
                    <a:pt x="3779521" y="3810"/>
                    <a:pt x="3820161" y="0"/>
                    <a:pt x="3860801" y="1270"/>
                  </a:cubicBezTo>
                  <a:cubicBezTo>
                    <a:pt x="3901441" y="2540"/>
                    <a:pt x="3981451" y="20320"/>
                    <a:pt x="3981451" y="20320"/>
                  </a:cubicBezTo>
                </a:path>
              </a:pathLst>
            </a:custGeom>
            <a:solidFill>
              <a:srgbClr val="F8EF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028700" y="331313"/>
            <a:ext cx="6545022" cy="3111760"/>
            <a:chOff x="0" y="0"/>
            <a:chExt cx="9902190" cy="4707890"/>
          </a:xfrm>
        </p:grpSpPr>
        <p:sp>
          <p:nvSpPr>
            <p:cNvPr id="7" name="Freeform 7"/>
            <p:cNvSpPr/>
            <p:nvPr/>
          </p:nvSpPr>
          <p:spPr>
            <a:xfrm>
              <a:off x="48260" y="49530"/>
              <a:ext cx="9806940" cy="4610100"/>
            </a:xfrm>
            <a:custGeom>
              <a:avLst/>
              <a:gdLst/>
              <a:ahLst/>
              <a:cxnLst/>
              <a:rect l="l" t="t" r="r" b="b"/>
              <a:pathLst>
                <a:path w="9806940" h="4610100">
                  <a:moveTo>
                    <a:pt x="3981450" y="20320"/>
                  </a:moveTo>
                  <a:cubicBezTo>
                    <a:pt x="5138420" y="386080"/>
                    <a:pt x="5279390" y="422910"/>
                    <a:pt x="5455920" y="466090"/>
                  </a:cubicBezTo>
                  <a:cubicBezTo>
                    <a:pt x="5641340" y="510540"/>
                    <a:pt x="5839460" y="549910"/>
                    <a:pt x="6029960" y="586740"/>
                  </a:cubicBezTo>
                  <a:cubicBezTo>
                    <a:pt x="6215380" y="621030"/>
                    <a:pt x="6395720" y="651510"/>
                    <a:pt x="6583680" y="678180"/>
                  </a:cubicBezTo>
                  <a:cubicBezTo>
                    <a:pt x="6774180" y="706120"/>
                    <a:pt x="6962140" y="728980"/>
                    <a:pt x="7164070" y="751840"/>
                  </a:cubicBezTo>
                  <a:cubicBezTo>
                    <a:pt x="7386320" y="775970"/>
                    <a:pt x="7725410" y="791210"/>
                    <a:pt x="7862570" y="817880"/>
                  </a:cubicBezTo>
                  <a:cubicBezTo>
                    <a:pt x="7920990" y="829310"/>
                    <a:pt x="7946390" y="838200"/>
                    <a:pt x="7985760" y="854710"/>
                  </a:cubicBezTo>
                  <a:cubicBezTo>
                    <a:pt x="8025130" y="872490"/>
                    <a:pt x="8063230" y="894080"/>
                    <a:pt x="8097520" y="920750"/>
                  </a:cubicBezTo>
                  <a:cubicBezTo>
                    <a:pt x="8130540" y="946150"/>
                    <a:pt x="8162290" y="977900"/>
                    <a:pt x="8188960" y="1010920"/>
                  </a:cubicBezTo>
                  <a:cubicBezTo>
                    <a:pt x="8215630" y="1043940"/>
                    <a:pt x="8239760" y="1082040"/>
                    <a:pt x="8257540" y="1120140"/>
                  </a:cubicBezTo>
                  <a:cubicBezTo>
                    <a:pt x="8275320" y="1159510"/>
                    <a:pt x="8289290" y="1201420"/>
                    <a:pt x="8296910" y="1243330"/>
                  </a:cubicBezTo>
                  <a:cubicBezTo>
                    <a:pt x="8305800" y="1285240"/>
                    <a:pt x="8308340" y="1329690"/>
                    <a:pt x="8305800" y="1371600"/>
                  </a:cubicBezTo>
                  <a:cubicBezTo>
                    <a:pt x="8304530" y="1414780"/>
                    <a:pt x="8296910" y="1457960"/>
                    <a:pt x="8284210" y="1499870"/>
                  </a:cubicBezTo>
                  <a:cubicBezTo>
                    <a:pt x="8272780" y="1540510"/>
                    <a:pt x="8255000" y="1581150"/>
                    <a:pt x="8233410" y="1617980"/>
                  </a:cubicBezTo>
                  <a:cubicBezTo>
                    <a:pt x="8210550" y="1654810"/>
                    <a:pt x="8183880" y="1689100"/>
                    <a:pt x="8154670" y="1720850"/>
                  </a:cubicBezTo>
                  <a:cubicBezTo>
                    <a:pt x="8124190" y="1751330"/>
                    <a:pt x="8089900" y="1778000"/>
                    <a:pt x="8053070" y="1800860"/>
                  </a:cubicBezTo>
                  <a:cubicBezTo>
                    <a:pt x="8017510" y="1823720"/>
                    <a:pt x="7976870" y="1841500"/>
                    <a:pt x="7936230" y="1855470"/>
                  </a:cubicBezTo>
                  <a:cubicBezTo>
                    <a:pt x="7895590" y="1868170"/>
                    <a:pt x="7880350" y="1873250"/>
                    <a:pt x="7809230" y="1879600"/>
                  </a:cubicBezTo>
                  <a:cubicBezTo>
                    <a:pt x="7480300" y="1911350"/>
                    <a:pt x="5910580" y="1865630"/>
                    <a:pt x="4973320" y="1866900"/>
                  </a:cubicBezTo>
                  <a:cubicBezTo>
                    <a:pt x="4051300" y="1868170"/>
                    <a:pt x="2406650" y="2146300"/>
                    <a:pt x="2228850" y="1887220"/>
                  </a:cubicBezTo>
                  <a:cubicBezTo>
                    <a:pt x="2150110" y="1772920"/>
                    <a:pt x="2311400" y="1517650"/>
                    <a:pt x="2425700" y="1388110"/>
                  </a:cubicBezTo>
                  <a:cubicBezTo>
                    <a:pt x="2547620" y="1250950"/>
                    <a:pt x="2739390" y="1137920"/>
                    <a:pt x="2956560" y="1101090"/>
                  </a:cubicBezTo>
                  <a:cubicBezTo>
                    <a:pt x="3251200" y="1050290"/>
                    <a:pt x="3648710" y="1215390"/>
                    <a:pt x="4060190" y="1271270"/>
                  </a:cubicBezTo>
                  <a:cubicBezTo>
                    <a:pt x="4577080" y="1342390"/>
                    <a:pt x="5365750" y="1441450"/>
                    <a:pt x="5819140" y="1483360"/>
                  </a:cubicBezTo>
                  <a:cubicBezTo>
                    <a:pt x="6102350" y="1508760"/>
                    <a:pt x="6244590" y="1506220"/>
                    <a:pt x="6512560" y="1526540"/>
                  </a:cubicBezTo>
                  <a:cubicBezTo>
                    <a:pt x="6880860" y="1555750"/>
                    <a:pt x="7514590" y="1635760"/>
                    <a:pt x="7825740" y="1648460"/>
                  </a:cubicBezTo>
                  <a:cubicBezTo>
                    <a:pt x="7997190" y="1654810"/>
                    <a:pt x="8126729" y="1639570"/>
                    <a:pt x="8223250" y="1644650"/>
                  </a:cubicBezTo>
                  <a:cubicBezTo>
                    <a:pt x="8279129" y="1648460"/>
                    <a:pt x="8312150" y="1651000"/>
                    <a:pt x="8354060" y="1661160"/>
                  </a:cubicBezTo>
                  <a:cubicBezTo>
                    <a:pt x="8397240" y="1672590"/>
                    <a:pt x="8439150" y="1689100"/>
                    <a:pt x="8477250" y="1709420"/>
                  </a:cubicBezTo>
                  <a:cubicBezTo>
                    <a:pt x="8515350" y="1729740"/>
                    <a:pt x="8553450" y="1756410"/>
                    <a:pt x="8585200" y="1784350"/>
                  </a:cubicBezTo>
                  <a:cubicBezTo>
                    <a:pt x="8618220" y="1813560"/>
                    <a:pt x="8647429" y="1847850"/>
                    <a:pt x="8671560" y="1884680"/>
                  </a:cubicBezTo>
                  <a:cubicBezTo>
                    <a:pt x="8696960" y="1920240"/>
                    <a:pt x="8717279" y="1960880"/>
                    <a:pt x="8732520" y="2001520"/>
                  </a:cubicBezTo>
                  <a:cubicBezTo>
                    <a:pt x="8747760" y="2042160"/>
                    <a:pt x="8757920" y="2086610"/>
                    <a:pt x="8763000" y="2129790"/>
                  </a:cubicBezTo>
                  <a:cubicBezTo>
                    <a:pt x="8768079" y="2172970"/>
                    <a:pt x="8768079" y="2218690"/>
                    <a:pt x="8761729" y="2261870"/>
                  </a:cubicBezTo>
                  <a:cubicBezTo>
                    <a:pt x="8756650" y="2305050"/>
                    <a:pt x="8745220" y="2348230"/>
                    <a:pt x="8729979" y="2388870"/>
                  </a:cubicBezTo>
                  <a:cubicBezTo>
                    <a:pt x="8714740" y="2430780"/>
                    <a:pt x="8693150" y="2470150"/>
                    <a:pt x="8667750" y="2505710"/>
                  </a:cubicBezTo>
                  <a:cubicBezTo>
                    <a:pt x="8642350" y="2541270"/>
                    <a:pt x="8611870" y="2575560"/>
                    <a:pt x="8580120" y="2603500"/>
                  </a:cubicBezTo>
                  <a:cubicBezTo>
                    <a:pt x="8547100" y="2632710"/>
                    <a:pt x="8509000" y="2658110"/>
                    <a:pt x="8470900" y="2678430"/>
                  </a:cubicBezTo>
                  <a:cubicBezTo>
                    <a:pt x="8431529" y="2698750"/>
                    <a:pt x="8406129" y="2708910"/>
                    <a:pt x="8346440" y="2724150"/>
                  </a:cubicBezTo>
                  <a:cubicBezTo>
                    <a:pt x="8215629" y="2757170"/>
                    <a:pt x="7992110" y="2792730"/>
                    <a:pt x="7686040" y="2814320"/>
                  </a:cubicBezTo>
                  <a:cubicBezTo>
                    <a:pt x="7007860" y="2863850"/>
                    <a:pt x="5275580" y="2800350"/>
                    <a:pt x="4385310" y="2835910"/>
                  </a:cubicBezTo>
                  <a:cubicBezTo>
                    <a:pt x="3778250" y="2860040"/>
                    <a:pt x="3241040" y="2926080"/>
                    <a:pt x="2858770" y="2947670"/>
                  </a:cubicBezTo>
                  <a:cubicBezTo>
                    <a:pt x="2628900" y="2961640"/>
                    <a:pt x="2540000" y="2951480"/>
                    <a:pt x="2306320" y="2969260"/>
                  </a:cubicBezTo>
                  <a:cubicBezTo>
                    <a:pt x="1892300" y="3002280"/>
                    <a:pt x="847090" y="3164840"/>
                    <a:pt x="599440" y="3175000"/>
                  </a:cubicBezTo>
                  <a:cubicBezTo>
                    <a:pt x="529590" y="3177540"/>
                    <a:pt x="509270" y="3176270"/>
                    <a:pt x="466090" y="3168650"/>
                  </a:cubicBezTo>
                  <a:cubicBezTo>
                    <a:pt x="421640" y="316230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495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252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599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52120" y="2073910"/>
                    <a:pt x="511810" y="2071370"/>
                  </a:cubicBezTo>
                  <a:cubicBezTo>
                    <a:pt x="641350" y="2063750"/>
                    <a:pt x="896620" y="2110740"/>
                    <a:pt x="1129030" y="2124710"/>
                  </a:cubicBezTo>
                  <a:cubicBezTo>
                    <a:pt x="1433830" y="2141220"/>
                    <a:pt x="1710690" y="2145030"/>
                    <a:pt x="2180590" y="2152650"/>
                  </a:cubicBezTo>
                  <a:cubicBezTo>
                    <a:pt x="3129280" y="2170430"/>
                    <a:pt x="5407660" y="2170430"/>
                    <a:pt x="6488430" y="2194560"/>
                  </a:cubicBezTo>
                  <a:cubicBezTo>
                    <a:pt x="7139940" y="2208530"/>
                    <a:pt x="7567930" y="2237740"/>
                    <a:pt x="8054340" y="2246630"/>
                  </a:cubicBezTo>
                  <a:cubicBezTo>
                    <a:pt x="8481060" y="2255520"/>
                    <a:pt x="9055100" y="2241550"/>
                    <a:pt x="9254490" y="2255520"/>
                  </a:cubicBezTo>
                  <a:cubicBezTo>
                    <a:pt x="9320530" y="225933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0" y="2393950"/>
                  </a:cubicBezTo>
                  <a:cubicBezTo>
                    <a:pt x="9653270" y="2423160"/>
                    <a:pt x="9683750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0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30830"/>
                    <a:pt x="9801860" y="2874010"/>
                  </a:cubicBezTo>
                  <a:cubicBezTo>
                    <a:pt x="9796780" y="2917190"/>
                    <a:pt x="9785350" y="2961640"/>
                    <a:pt x="9770110" y="3003550"/>
                  </a:cubicBezTo>
                  <a:cubicBezTo>
                    <a:pt x="9753600" y="3044190"/>
                    <a:pt x="9733280" y="3084830"/>
                    <a:pt x="9707880" y="3120390"/>
                  </a:cubicBezTo>
                  <a:cubicBezTo>
                    <a:pt x="9682480" y="3157220"/>
                    <a:pt x="9652000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44990" y="3328670"/>
                    <a:pt x="9385300" y="3342640"/>
                  </a:cubicBezTo>
                  <a:cubicBezTo>
                    <a:pt x="9245600" y="3376930"/>
                    <a:pt x="8900160" y="3408680"/>
                    <a:pt x="8667750" y="3423920"/>
                  </a:cubicBezTo>
                  <a:cubicBezTo>
                    <a:pt x="8449310" y="3436620"/>
                    <a:pt x="8275320" y="3421380"/>
                    <a:pt x="8031480" y="3429000"/>
                  </a:cubicBezTo>
                  <a:cubicBezTo>
                    <a:pt x="7701280" y="3439160"/>
                    <a:pt x="7269480" y="3475990"/>
                    <a:pt x="6869430" y="3489960"/>
                  </a:cubicBezTo>
                  <a:cubicBezTo>
                    <a:pt x="6442710" y="3505200"/>
                    <a:pt x="6055360" y="3486150"/>
                    <a:pt x="5546090" y="3511550"/>
                  </a:cubicBezTo>
                  <a:cubicBezTo>
                    <a:pt x="4848860" y="3548380"/>
                    <a:pt x="3600450" y="3648710"/>
                    <a:pt x="3070860" y="3726180"/>
                  </a:cubicBezTo>
                  <a:cubicBezTo>
                    <a:pt x="2815590" y="3763010"/>
                    <a:pt x="2733040" y="3804920"/>
                    <a:pt x="2510790" y="3840480"/>
                  </a:cubicBezTo>
                  <a:cubicBezTo>
                    <a:pt x="2190750" y="3892550"/>
                    <a:pt x="1639570" y="3950970"/>
                    <a:pt x="1332230" y="3980180"/>
                  </a:cubicBezTo>
                  <a:cubicBezTo>
                    <a:pt x="1136650" y="3999230"/>
                    <a:pt x="961390" y="4018280"/>
                    <a:pt x="850900" y="4017010"/>
                  </a:cubicBezTo>
                  <a:cubicBezTo>
                    <a:pt x="792480" y="4015740"/>
                    <a:pt x="762000" y="4011930"/>
                    <a:pt x="718820" y="4003040"/>
                  </a:cubicBezTo>
                  <a:cubicBezTo>
                    <a:pt x="675640" y="399288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229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67080" y="2918460"/>
                    <a:pt x="834390" y="2917190"/>
                  </a:cubicBezTo>
                  <a:cubicBezTo>
                    <a:pt x="1064260" y="2912110"/>
                    <a:pt x="1927860" y="3017520"/>
                    <a:pt x="2350770" y="3050540"/>
                  </a:cubicBezTo>
                  <a:cubicBezTo>
                    <a:pt x="2656840" y="3074670"/>
                    <a:pt x="2847340" y="3088640"/>
                    <a:pt x="3139440" y="3102610"/>
                  </a:cubicBezTo>
                  <a:cubicBezTo>
                    <a:pt x="3509010" y="3121660"/>
                    <a:pt x="4036060" y="3128010"/>
                    <a:pt x="4389120" y="3143250"/>
                  </a:cubicBezTo>
                  <a:cubicBezTo>
                    <a:pt x="4648200" y="3155950"/>
                    <a:pt x="4794250" y="3164840"/>
                    <a:pt x="5062220" y="3182620"/>
                  </a:cubicBezTo>
                  <a:cubicBezTo>
                    <a:pt x="5455920" y="3208020"/>
                    <a:pt x="6160770" y="3258820"/>
                    <a:pt x="6521451" y="3290570"/>
                  </a:cubicBezTo>
                  <a:cubicBezTo>
                    <a:pt x="6733540" y="3309620"/>
                    <a:pt x="6822440" y="3332480"/>
                    <a:pt x="7026910" y="3342640"/>
                  </a:cubicBezTo>
                  <a:cubicBezTo>
                    <a:pt x="7336790" y="3359150"/>
                    <a:pt x="7894320" y="3354070"/>
                    <a:pt x="8205470" y="3346450"/>
                  </a:cubicBezTo>
                  <a:cubicBezTo>
                    <a:pt x="8409940" y="3341370"/>
                    <a:pt x="8580120" y="3332480"/>
                    <a:pt x="8712201" y="3318510"/>
                  </a:cubicBezTo>
                  <a:cubicBezTo>
                    <a:pt x="8798560" y="3309620"/>
                    <a:pt x="8862060" y="3289300"/>
                    <a:pt x="8924290" y="3286760"/>
                  </a:cubicBezTo>
                  <a:cubicBezTo>
                    <a:pt x="8973820" y="328422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45270" y="4343400"/>
                    <a:pt x="9103360" y="4354830"/>
                  </a:cubicBezTo>
                  <a:cubicBezTo>
                    <a:pt x="9061451" y="4367530"/>
                    <a:pt x="9034780" y="4371340"/>
                    <a:pt x="8973820" y="4376420"/>
                  </a:cubicBezTo>
                  <a:cubicBezTo>
                    <a:pt x="8830310" y="4390390"/>
                    <a:pt x="8473440" y="4392930"/>
                    <a:pt x="8247380" y="4395470"/>
                  </a:cubicBezTo>
                  <a:cubicBezTo>
                    <a:pt x="8049260" y="4396740"/>
                    <a:pt x="7919720" y="4385310"/>
                    <a:pt x="7691120" y="4390390"/>
                  </a:cubicBezTo>
                  <a:cubicBezTo>
                    <a:pt x="7327901" y="4396740"/>
                    <a:pt x="6752590" y="4438650"/>
                    <a:pt x="6276340" y="4456430"/>
                  </a:cubicBezTo>
                  <a:cubicBezTo>
                    <a:pt x="5788660" y="4475480"/>
                    <a:pt x="5186680" y="4478020"/>
                    <a:pt x="4798060" y="4497070"/>
                  </a:cubicBezTo>
                  <a:cubicBezTo>
                    <a:pt x="4544060" y="4511040"/>
                    <a:pt x="4357370" y="4522470"/>
                    <a:pt x="4169410" y="4544060"/>
                  </a:cubicBezTo>
                  <a:cubicBezTo>
                    <a:pt x="4017010" y="4561840"/>
                    <a:pt x="3864610" y="4605020"/>
                    <a:pt x="3755390" y="4606290"/>
                  </a:cubicBezTo>
                  <a:cubicBezTo>
                    <a:pt x="3684270" y="4607560"/>
                    <a:pt x="3634740" y="4602480"/>
                    <a:pt x="3578860" y="4585970"/>
                  </a:cubicBezTo>
                  <a:cubicBezTo>
                    <a:pt x="3522980" y="4570730"/>
                    <a:pt x="3467100" y="4544060"/>
                    <a:pt x="3418840" y="4511040"/>
                  </a:cubicBezTo>
                  <a:cubicBezTo>
                    <a:pt x="3370580" y="4478020"/>
                    <a:pt x="3326130" y="4434840"/>
                    <a:pt x="3290570" y="4387850"/>
                  </a:cubicBezTo>
                  <a:cubicBezTo>
                    <a:pt x="3255010" y="4340860"/>
                    <a:pt x="3227070" y="4286250"/>
                    <a:pt x="3208020" y="4230370"/>
                  </a:cubicBezTo>
                  <a:cubicBezTo>
                    <a:pt x="3190240" y="4174490"/>
                    <a:pt x="3181350" y="4113530"/>
                    <a:pt x="3181350" y="4055110"/>
                  </a:cubicBezTo>
                  <a:cubicBezTo>
                    <a:pt x="3181350" y="3996690"/>
                    <a:pt x="3192780" y="3935730"/>
                    <a:pt x="3211830" y="3879850"/>
                  </a:cubicBezTo>
                  <a:cubicBezTo>
                    <a:pt x="3229610" y="3825240"/>
                    <a:pt x="3260090" y="3770630"/>
                    <a:pt x="3295650" y="3723640"/>
                  </a:cubicBezTo>
                  <a:cubicBezTo>
                    <a:pt x="3331210" y="3677920"/>
                    <a:pt x="3376930" y="3636010"/>
                    <a:pt x="3425190" y="3602990"/>
                  </a:cubicBezTo>
                  <a:cubicBezTo>
                    <a:pt x="3473450" y="3571240"/>
                    <a:pt x="3530600" y="3544570"/>
                    <a:pt x="3586480" y="3529330"/>
                  </a:cubicBezTo>
                  <a:cubicBezTo>
                    <a:pt x="3643630" y="3514090"/>
                    <a:pt x="3704590" y="3507740"/>
                    <a:pt x="3763010" y="3511550"/>
                  </a:cubicBezTo>
                  <a:cubicBezTo>
                    <a:pt x="3821430" y="3515360"/>
                    <a:pt x="3882390" y="3529330"/>
                    <a:pt x="3935730" y="3550920"/>
                  </a:cubicBezTo>
                  <a:cubicBezTo>
                    <a:pt x="3990340" y="3573780"/>
                    <a:pt x="4043680" y="3605530"/>
                    <a:pt x="4088130" y="3643630"/>
                  </a:cubicBezTo>
                  <a:cubicBezTo>
                    <a:pt x="4131310" y="3681730"/>
                    <a:pt x="4171950" y="3729990"/>
                    <a:pt x="4201160" y="3779520"/>
                  </a:cubicBezTo>
                  <a:cubicBezTo>
                    <a:pt x="4231640" y="3830320"/>
                    <a:pt x="4253230" y="3888740"/>
                    <a:pt x="4265930" y="3945890"/>
                  </a:cubicBezTo>
                  <a:cubicBezTo>
                    <a:pt x="4277360" y="4003040"/>
                    <a:pt x="4281170" y="4064000"/>
                    <a:pt x="4273550" y="4122420"/>
                  </a:cubicBezTo>
                  <a:cubicBezTo>
                    <a:pt x="4267200" y="4180840"/>
                    <a:pt x="4250690" y="4240530"/>
                    <a:pt x="4225290" y="4292600"/>
                  </a:cubicBezTo>
                  <a:cubicBezTo>
                    <a:pt x="4199890" y="4345940"/>
                    <a:pt x="4165600" y="4396740"/>
                    <a:pt x="4124960" y="4438650"/>
                  </a:cubicBezTo>
                  <a:cubicBezTo>
                    <a:pt x="4084320" y="4481830"/>
                    <a:pt x="4034790" y="4518660"/>
                    <a:pt x="3982720" y="4545330"/>
                  </a:cubicBezTo>
                  <a:cubicBezTo>
                    <a:pt x="3930650" y="4572000"/>
                    <a:pt x="3872230" y="4592320"/>
                    <a:pt x="3813810" y="4601210"/>
                  </a:cubicBezTo>
                  <a:cubicBezTo>
                    <a:pt x="3756660" y="4610100"/>
                    <a:pt x="3694430" y="4608830"/>
                    <a:pt x="3637280" y="4599940"/>
                  </a:cubicBezTo>
                  <a:cubicBezTo>
                    <a:pt x="3578860" y="4589780"/>
                    <a:pt x="3520440" y="4569460"/>
                    <a:pt x="3468370" y="4541520"/>
                  </a:cubicBezTo>
                  <a:cubicBezTo>
                    <a:pt x="3417570" y="4513580"/>
                    <a:pt x="3368040" y="4475480"/>
                    <a:pt x="3328670" y="4433570"/>
                  </a:cubicBezTo>
                  <a:cubicBezTo>
                    <a:pt x="3289300" y="4390390"/>
                    <a:pt x="3253740" y="4338320"/>
                    <a:pt x="3229610" y="4284980"/>
                  </a:cubicBezTo>
                  <a:cubicBezTo>
                    <a:pt x="3205480" y="4232910"/>
                    <a:pt x="3190240" y="4171950"/>
                    <a:pt x="3183890" y="4114800"/>
                  </a:cubicBezTo>
                  <a:cubicBezTo>
                    <a:pt x="3177540" y="4056380"/>
                    <a:pt x="3181350" y="3994150"/>
                    <a:pt x="3195320" y="3937000"/>
                  </a:cubicBezTo>
                  <a:cubicBezTo>
                    <a:pt x="3208020" y="3879850"/>
                    <a:pt x="3230880" y="3822700"/>
                    <a:pt x="3261360" y="3773170"/>
                  </a:cubicBezTo>
                  <a:cubicBezTo>
                    <a:pt x="3291840" y="3723640"/>
                    <a:pt x="3332480" y="3675380"/>
                    <a:pt x="3378200" y="3638550"/>
                  </a:cubicBezTo>
                  <a:cubicBezTo>
                    <a:pt x="3422650" y="3601720"/>
                    <a:pt x="3475990" y="3569970"/>
                    <a:pt x="3530600" y="3548380"/>
                  </a:cubicBezTo>
                  <a:cubicBezTo>
                    <a:pt x="3585210" y="3526790"/>
                    <a:pt x="3630930" y="3522980"/>
                    <a:pt x="3703320" y="3511550"/>
                  </a:cubicBezTo>
                  <a:cubicBezTo>
                    <a:pt x="3825240" y="3492500"/>
                    <a:pt x="4020820" y="3470910"/>
                    <a:pt x="4191000" y="3458210"/>
                  </a:cubicBezTo>
                  <a:cubicBezTo>
                    <a:pt x="4376420" y="3442970"/>
                    <a:pt x="4538980" y="3437890"/>
                    <a:pt x="4777740" y="3429000"/>
                  </a:cubicBezTo>
                  <a:cubicBezTo>
                    <a:pt x="5152390" y="3416300"/>
                    <a:pt x="5737860" y="3417570"/>
                    <a:pt x="6220460" y="3398520"/>
                  </a:cubicBezTo>
                  <a:cubicBezTo>
                    <a:pt x="6708140" y="3379470"/>
                    <a:pt x="7218680" y="3333750"/>
                    <a:pt x="7687310" y="3314700"/>
                  </a:cubicBezTo>
                  <a:cubicBezTo>
                    <a:pt x="8116570" y="3296920"/>
                    <a:pt x="8722360" y="3281680"/>
                    <a:pt x="8924290" y="3286760"/>
                  </a:cubicBezTo>
                  <a:cubicBezTo>
                    <a:pt x="8990330" y="3288030"/>
                    <a:pt x="9013190" y="3288030"/>
                    <a:pt x="9056370" y="3296920"/>
                  </a:cubicBezTo>
                  <a:cubicBezTo>
                    <a:pt x="9098280" y="3304540"/>
                    <a:pt x="9141460" y="3319780"/>
                    <a:pt x="9180830" y="3337560"/>
                  </a:cubicBezTo>
                  <a:cubicBezTo>
                    <a:pt x="9220201" y="3356610"/>
                    <a:pt x="9258301" y="3379470"/>
                    <a:pt x="9292590" y="3407410"/>
                  </a:cubicBezTo>
                  <a:cubicBezTo>
                    <a:pt x="9326880" y="3435350"/>
                    <a:pt x="9357360" y="3467100"/>
                    <a:pt x="9384030" y="3501390"/>
                  </a:cubicBezTo>
                  <a:cubicBezTo>
                    <a:pt x="9410701" y="3536950"/>
                    <a:pt x="9433560" y="3575050"/>
                    <a:pt x="9450070" y="3615690"/>
                  </a:cubicBezTo>
                  <a:cubicBezTo>
                    <a:pt x="9467851" y="3655060"/>
                    <a:pt x="9480551" y="3698240"/>
                    <a:pt x="9488170" y="3741420"/>
                  </a:cubicBezTo>
                  <a:cubicBezTo>
                    <a:pt x="9494520" y="3784600"/>
                    <a:pt x="9497060" y="3830320"/>
                    <a:pt x="9493251" y="3873500"/>
                  </a:cubicBezTo>
                  <a:cubicBezTo>
                    <a:pt x="9490710" y="3916680"/>
                    <a:pt x="9481820" y="3961130"/>
                    <a:pt x="9467851" y="4001770"/>
                  </a:cubicBezTo>
                  <a:cubicBezTo>
                    <a:pt x="9453880" y="4043680"/>
                    <a:pt x="9434830" y="4084320"/>
                    <a:pt x="9411970" y="4121150"/>
                  </a:cubicBezTo>
                  <a:cubicBezTo>
                    <a:pt x="9389110" y="4157980"/>
                    <a:pt x="9359901" y="4193540"/>
                    <a:pt x="9329420" y="4224020"/>
                  </a:cubicBezTo>
                  <a:cubicBezTo>
                    <a:pt x="9297670" y="4254500"/>
                    <a:pt x="9262110" y="4281170"/>
                    <a:pt x="9224010" y="4302760"/>
                  </a:cubicBezTo>
                  <a:cubicBezTo>
                    <a:pt x="9187180" y="4325620"/>
                    <a:pt x="9151620" y="4340860"/>
                    <a:pt x="9103360" y="4354830"/>
                  </a:cubicBezTo>
                  <a:cubicBezTo>
                    <a:pt x="9039860" y="4373880"/>
                    <a:pt x="8963660" y="4382770"/>
                    <a:pt x="8869680" y="4391660"/>
                  </a:cubicBezTo>
                  <a:cubicBezTo>
                    <a:pt x="8732520" y="4404360"/>
                    <a:pt x="8561070" y="4409440"/>
                    <a:pt x="8354060" y="4410710"/>
                  </a:cubicBezTo>
                  <a:cubicBezTo>
                    <a:pt x="8037830" y="4411980"/>
                    <a:pt x="7616190" y="4411980"/>
                    <a:pt x="7160260" y="4382770"/>
                  </a:cubicBezTo>
                  <a:cubicBezTo>
                    <a:pt x="6548120" y="4343400"/>
                    <a:pt x="5624830" y="4201160"/>
                    <a:pt x="5011420" y="4155440"/>
                  </a:cubicBezTo>
                  <a:cubicBezTo>
                    <a:pt x="4554220" y="4122420"/>
                    <a:pt x="4281170" y="4119880"/>
                    <a:pt x="3812540" y="4105910"/>
                  </a:cubicBezTo>
                  <a:cubicBezTo>
                    <a:pt x="3145790" y="4085590"/>
                    <a:pt x="1950720" y="4086860"/>
                    <a:pt x="1393190" y="4057650"/>
                  </a:cubicBezTo>
                  <a:cubicBezTo>
                    <a:pt x="1098550" y="4043680"/>
                    <a:pt x="853440" y="4032250"/>
                    <a:pt x="718820" y="4003040"/>
                  </a:cubicBezTo>
                  <a:cubicBezTo>
                    <a:pt x="659130" y="3989070"/>
                    <a:pt x="633730" y="3977640"/>
                    <a:pt x="594360" y="3957320"/>
                  </a:cubicBezTo>
                  <a:cubicBezTo>
                    <a:pt x="554990" y="3937000"/>
                    <a:pt x="516890" y="3911600"/>
                    <a:pt x="483870" y="3883660"/>
                  </a:cubicBezTo>
                  <a:cubicBezTo>
                    <a:pt x="450850" y="3854450"/>
                    <a:pt x="420370" y="3821430"/>
                    <a:pt x="394970" y="3785870"/>
                  </a:cubicBezTo>
                  <a:cubicBezTo>
                    <a:pt x="369570" y="3750310"/>
                    <a:pt x="347980" y="3709670"/>
                    <a:pt x="331470" y="3669030"/>
                  </a:cubicBezTo>
                  <a:cubicBezTo>
                    <a:pt x="314960" y="3628390"/>
                    <a:pt x="303530" y="3583940"/>
                    <a:pt x="297180" y="3540760"/>
                  </a:cubicBezTo>
                  <a:cubicBezTo>
                    <a:pt x="292100" y="3497580"/>
                    <a:pt x="290830" y="3451860"/>
                    <a:pt x="295910" y="3408680"/>
                  </a:cubicBezTo>
                  <a:cubicBezTo>
                    <a:pt x="300990" y="3364230"/>
                    <a:pt x="311150" y="3321050"/>
                    <a:pt x="326390" y="3279140"/>
                  </a:cubicBezTo>
                  <a:cubicBezTo>
                    <a:pt x="340360" y="3238500"/>
                    <a:pt x="360680" y="3197860"/>
                    <a:pt x="386080" y="3161030"/>
                  </a:cubicBezTo>
                  <a:cubicBezTo>
                    <a:pt x="410210" y="3124200"/>
                    <a:pt x="439420" y="3089910"/>
                    <a:pt x="472440" y="3060700"/>
                  </a:cubicBezTo>
                  <a:cubicBezTo>
                    <a:pt x="504190" y="3031490"/>
                    <a:pt x="541020" y="3004820"/>
                    <a:pt x="580390" y="2983230"/>
                  </a:cubicBezTo>
                  <a:cubicBezTo>
                    <a:pt x="618490" y="2962910"/>
                    <a:pt x="660400" y="2946400"/>
                    <a:pt x="703580" y="2934970"/>
                  </a:cubicBezTo>
                  <a:cubicBezTo>
                    <a:pt x="745490" y="2923540"/>
                    <a:pt x="787400" y="2918460"/>
                    <a:pt x="834390" y="2917190"/>
                  </a:cubicBezTo>
                  <a:cubicBezTo>
                    <a:pt x="891540" y="2915920"/>
                    <a:pt x="944880" y="2933700"/>
                    <a:pt x="1023620" y="2932430"/>
                  </a:cubicBezTo>
                  <a:cubicBezTo>
                    <a:pt x="1155700" y="2932430"/>
                    <a:pt x="1325880" y="2910840"/>
                    <a:pt x="1551940" y="2885440"/>
                  </a:cubicBezTo>
                  <a:cubicBezTo>
                    <a:pt x="1958340" y="2839720"/>
                    <a:pt x="2772410" y="2706370"/>
                    <a:pt x="3248660" y="2660650"/>
                  </a:cubicBezTo>
                  <a:cubicBezTo>
                    <a:pt x="3595370" y="2627630"/>
                    <a:pt x="3851910" y="2628900"/>
                    <a:pt x="4146550" y="2606040"/>
                  </a:cubicBezTo>
                  <a:cubicBezTo>
                    <a:pt x="4432300" y="2584450"/>
                    <a:pt x="4655820" y="2550160"/>
                    <a:pt x="4991100" y="2527300"/>
                  </a:cubicBezTo>
                  <a:cubicBezTo>
                    <a:pt x="5481320" y="2491740"/>
                    <a:pt x="6266181" y="2473960"/>
                    <a:pt x="6809740" y="2439670"/>
                  </a:cubicBezTo>
                  <a:cubicBezTo>
                    <a:pt x="7250430" y="2411730"/>
                    <a:pt x="7680960" y="2364740"/>
                    <a:pt x="8004810" y="2345690"/>
                  </a:cubicBezTo>
                  <a:cubicBezTo>
                    <a:pt x="8225790" y="2331720"/>
                    <a:pt x="8366760" y="2335530"/>
                    <a:pt x="8562340" y="2321560"/>
                  </a:cubicBezTo>
                  <a:cubicBezTo>
                    <a:pt x="8780780" y="2307590"/>
                    <a:pt x="9113520" y="2252980"/>
                    <a:pt x="9254490" y="2255520"/>
                  </a:cubicBezTo>
                  <a:cubicBezTo>
                    <a:pt x="9315451" y="2255520"/>
                    <a:pt x="9343390" y="2260600"/>
                    <a:pt x="9386570" y="2270760"/>
                  </a:cubicBezTo>
                  <a:cubicBezTo>
                    <a:pt x="9428480" y="2282190"/>
                    <a:pt x="9471660" y="2297430"/>
                    <a:pt x="9511030" y="2317750"/>
                  </a:cubicBezTo>
                  <a:cubicBezTo>
                    <a:pt x="9549130" y="2339340"/>
                    <a:pt x="9587230" y="2364740"/>
                    <a:pt x="9620251" y="2393950"/>
                  </a:cubicBezTo>
                  <a:cubicBezTo>
                    <a:pt x="9653270" y="2423160"/>
                    <a:pt x="9683751" y="2457450"/>
                    <a:pt x="9707880" y="2494280"/>
                  </a:cubicBezTo>
                  <a:cubicBezTo>
                    <a:pt x="9733280" y="2529840"/>
                    <a:pt x="9754870" y="2570480"/>
                    <a:pt x="9770110" y="2611120"/>
                  </a:cubicBezTo>
                  <a:cubicBezTo>
                    <a:pt x="9785351" y="2653030"/>
                    <a:pt x="9796780" y="2697480"/>
                    <a:pt x="9801860" y="2740660"/>
                  </a:cubicBezTo>
                  <a:cubicBezTo>
                    <a:pt x="9806940" y="2785110"/>
                    <a:pt x="9806940" y="2829560"/>
                    <a:pt x="9801860" y="2874010"/>
                  </a:cubicBezTo>
                  <a:cubicBezTo>
                    <a:pt x="9796780" y="2917190"/>
                    <a:pt x="9785351" y="2961640"/>
                    <a:pt x="9770110" y="3003550"/>
                  </a:cubicBezTo>
                  <a:cubicBezTo>
                    <a:pt x="9753601" y="3044190"/>
                    <a:pt x="9733280" y="3084830"/>
                    <a:pt x="9707880" y="3120390"/>
                  </a:cubicBezTo>
                  <a:cubicBezTo>
                    <a:pt x="9682480" y="3157220"/>
                    <a:pt x="9652001" y="3191510"/>
                    <a:pt x="9618980" y="3220720"/>
                  </a:cubicBezTo>
                  <a:cubicBezTo>
                    <a:pt x="9585960" y="3249930"/>
                    <a:pt x="9549130" y="3275330"/>
                    <a:pt x="9509760" y="3295650"/>
                  </a:cubicBezTo>
                  <a:cubicBezTo>
                    <a:pt x="9470390" y="3315970"/>
                    <a:pt x="9428480" y="3332480"/>
                    <a:pt x="9385301" y="3342640"/>
                  </a:cubicBezTo>
                  <a:cubicBezTo>
                    <a:pt x="9342120" y="3352800"/>
                    <a:pt x="9325610" y="3356610"/>
                    <a:pt x="9253220" y="3359150"/>
                  </a:cubicBezTo>
                  <a:cubicBezTo>
                    <a:pt x="8923020" y="3371850"/>
                    <a:pt x="7261860" y="3261360"/>
                    <a:pt x="6483351" y="3235960"/>
                  </a:cubicBezTo>
                  <a:cubicBezTo>
                    <a:pt x="5916930" y="3216910"/>
                    <a:pt x="5609590" y="3208020"/>
                    <a:pt x="5015230" y="3204210"/>
                  </a:cubicBezTo>
                  <a:cubicBezTo>
                    <a:pt x="4098290" y="3197860"/>
                    <a:pt x="2338070" y="3260090"/>
                    <a:pt x="1512570" y="3237230"/>
                  </a:cubicBezTo>
                  <a:cubicBezTo>
                    <a:pt x="1060450" y="3224530"/>
                    <a:pt x="645160" y="3200400"/>
                    <a:pt x="466090" y="3168650"/>
                  </a:cubicBezTo>
                  <a:cubicBezTo>
                    <a:pt x="401320" y="3157220"/>
                    <a:pt x="378460" y="3148330"/>
                    <a:pt x="337820" y="3131820"/>
                  </a:cubicBezTo>
                  <a:cubicBezTo>
                    <a:pt x="297180" y="3114040"/>
                    <a:pt x="257810" y="3091180"/>
                    <a:pt x="222250" y="3064510"/>
                  </a:cubicBezTo>
                  <a:cubicBezTo>
                    <a:pt x="186690" y="3037840"/>
                    <a:pt x="153670" y="3006090"/>
                    <a:pt x="125730" y="2971800"/>
                  </a:cubicBezTo>
                  <a:cubicBezTo>
                    <a:pt x="97790" y="2937510"/>
                    <a:pt x="73660" y="2899410"/>
                    <a:pt x="54610" y="2858770"/>
                  </a:cubicBezTo>
                  <a:cubicBezTo>
                    <a:pt x="35560" y="2819400"/>
                    <a:pt x="21590" y="2776220"/>
                    <a:pt x="12700" y="2731770"/>
                  </a:cubicBezTo>
                  <a:cubicBezTo>
                    <a:pt x="3810" y="2688590"/>
                    <a:pt x="0" y="2642870"/>
                    <a:pt x="2540" y="2599690"/>
                  </a:cubicBezTo>
                  <a:cubicBezTo>
                    <a:pt x="3810" y="2555240"/>
                    <a:pt x="11430" y="2509520"/>
                    <a:pt x="24130" y="2467610"/>
                  </a:cubicBezTo>
                  <a:cubicBezTo>
                    <a:pt x="36830" y="2425700"/>
                    <a:pt x="54610" y="2383790"/>
                    <a:pt x="76200" y="2344420"/>
                  </a:cubicBezTo>
                  <a:cubicBezTo>
                    <a:pt x="99060" y="2306320"/>
                    <a:pt x="125730" y="2270760"/>
                    <a:pt x="157480" y="2239010"/>
                  </a:cubicBezTo>
                  <a:cubicBezTo>
                    <a:pt x="187960" y="2207260"/>
                    <a:pt x="223520" y="2178050"/>
                    <a:pt x="260350" y="2153920"/>
                  </a:cubicBezTo>
                  <a:cubicBezTo>
                    <a:pt x="298450" y="2131060"/>
                    <a:pt x="339090" y="2110740"/>
                    <a:pt x="381000" y="2096770"/>
                  </a:cubicBezTo>
                  <a:cubicBezTo>
                    <a:pt x="422910" y="2082800"/>
                    <a:pt x="444500" y="2080260"/>
                    <a:pt x="511810" y="2071370"/>
                  </a:cubicBezTo>
                  <a:cubicBezTo>
                    <a:pt x="735330" y="2038350"/>
                    <a:pt x="1550671" y="1964690"/>
                    <a:pt x="1967230" y="1936750"/>
                  </a:cubicBezTo>
                  <a:cubicBezTo>
                    <a:pt x="2279650" y="1916430"/>
                    <a:pt x="2470150" y="1918970"/>
                    <a:pt x="2787650" y="1902460"/>
                  </a:cubicBezTo>
                  <a:cubicBezTo>
                    <a:pt x="3227070" y="1879600"/>
                    <a:pt x="3770631" y="1824990"/>
                    <a:pt x="4358640" y="1802130"/>
                  </a:cubicBezTo>
                  <a:cubicBezTo>
                    <a:pt x="5109210" y="1772920"/>
                    <a:pt x="6343650" y="1783080"/>
                    <a:pt x="6921501" y="1764030"/>
                  </a:cubicBezTo>
                  <a:cubicBezTo>
                    <a:pt x="7214870" y="1755140"/>
                    <a:pt x="7368541" y="1752600"/>
                    <a:pt x="7588251" y="1732280"/>
                  </a:cubicBezTo>
                  <a:cubicBezTo>
                    <a:pt x="7802880" y="1711960"/>
                    <a:pt x="8091170" y="1645920"/>
                    <a:pt x="8223251" y="1644650"/>
                  </a:cubicBezTo>
                  <a:cubicBezTo>
                    <a:pt x="8282940" y="1644650"/>
                    <a:pt x="8312151" y="1651000"/>
                    <a:pt x="8354060" y="1661160"/>
                  </a:cubicBezTo>
                  <a:cubicBezTo>
                    <a:pt x="8395970" y="1672590"/>
                    <a:pt x="8439151" y="1689100"/>
                    <a:pt x="8477251" y="1709420"/>
                  </a:cubicBezTo>
                  <a:cubicBezTo>
                    <a:pt x="8515351" y="1729740"/>
                    <a:pt x="8553451" y="1755140"/>
                    <a:pt x="8585201" y="1784350"/>
                  </a:cubicBezTo>
                  <a:cubicBezTo>
                    <a:pt x="8618220" y="1813560"/>
                    <a:pt x="8647430" y="1847850"/>
                    <a:pt x="8671560" y="1884680"/>
                  </a:cubicBezTo>
                  <a:cubicBezTo>
                    <a:pt x="8696960" y="1920240"/>
                    <a:pt x="8717280" y="1960880"/>
                    <a:pt x="8732520" y="2001520"/>
                  </a:cubicBezTo>
                  <a:cubicBezTo>
                    <a:pt x="8747760" y="2042160"/>
                    <a:pt x="8757920" y="2086610"/>
                    <a:pt x="8763001" y="2129790"/>
                  </a:cubicBezTo>
                  <a:cubicBezTo>
                    <a:pt x="8768080" y="2172970"/>
                    <a:pt x="8768080" y="2218690"/>
                    <a:pt x="8761730" y="2261870"/>
                  </a:cubicBezTo>
                  <a:cubicBezTo>
                    <a:pt x="8756651" y="2305050"/>
                    <a:pt x="8745220" y="2348230"/>
                    <a:pt x="8729980" y="2388870"/>
                  </a:cubicBezTo>
                  <a:cubicBezTo>
                    <a:pt x="8714740" y="2430780"/>
                    <a:pt x="8693151" y="2470150"/>
                    <a:pt x="8667751" y="2505710"/>
                  </a:cubicBezTo>
                  <a:cubicBezTo>
                    <a:pt x="8642351" y="2541270"/>
                    <a:pt x="8613140" y="2575560"/>
                    <a:pt x="8580120" y="2603500"/>
                  </a:cubicBezTo>
                  <a:cubicBezTo>
                    <a:pt x="8547101" y="2632710"/>
                    <a:pt x="8509001" y="2658110"/>
                    <a:pt x="8470901" y="2678430"/>
                  </a:cubicBezTo>
                  <a:cubicBezTo>
                    <a:pt x="8431530" y="2697480"/>
                    <a:pt x="8389620" y="2713990"/>
                    <a:pt x="8346440" y="2724150"/>
                  </a:cubicBezTo>
                  <a:cubicBezTo>
                    <a:pt x="8304530" y="2734310"/>
                    <a:pt x="8272780" y="2736850"/>
                    <a:pt x="8215630" y="2739390"/>
                  </a:cubicBezTo>
                  <a:cubicBezTo>
                    <a:pt x="8112760" y="2743200"/>
                    <a:pt x="7931151" y="2735580"/>
                    <a:pt x="7774940" y="2722880"/>
                  </a:cubicBezTo>
                  <a:cubicBezTo>
                    <a:pt x="7595870" y="2708910"/>
                    <a:pt x="7437120" y="2677160"/>
                    <a:pt x="7202170" y="2651760"/>
                  </a:cubicBezTo>
                  <a:cubicBezTo>
                    <a:pt x="6822441" y="2613660"/>
                    <a:pt x="6294120" y="2589530"/>
                    <a:pt x="5713731" y="2529840"/>
                  </a:cubicBezTo>
                  <a:cubicBezTo>
                    <a:pt x="4889500" y="2444750"/>
                    <a:pt x="3454401" y="2308860"/>
                    <a:pt x="2730500" y="2162810"/>
                  </a:cubicBezTo>
                  <a:cubicBezTo>
                    <a:pt x="2306321" y="2077720"/>
                    <a:pt x="1939291" y="2058670"/>
                    <a:pt x="1736090" y="1882140"/>
                  </a:cubicBezTo>
                  <a:cubicBezTo>
                    <a:pt x="1582421" y="1748790"/>
                    <a:pt x="1450340" y="1501140"/>
                    <a:pt x="1496060" y="1337310"/>
                  </a:cubicBezTo>
                  <a:cubicBezTo>
                    <a:pt x="1550671" y="1135380"/>
                    <a:pt x="1882140" y="922020"/>
                    <a:pt x="2228850" y="812800"/>
                  </a:cubicBezTo>
                  <a:cubicBezTo>
                    <a:pt x="2833371" y="621030"/>
                    <a:pt x="4104640" y="833120"/>
                    <a:pt x="4973321" y="831850"/>
                  </a:cubicBezTo>
                  <a:cubicBezTo>
                    <a:pt x="5756910" y="831850"/>
                    <a:pt x="6686551" y="810260"/>
                    <a:pt x="7209791" y="810260"/>
                  </a:cubicBezTo>
                  <a:cubicBezTo>
                    <a:pt x="7491731" y="810260"/>
                    <a:pt x="7730491" y="797560"/>
                    <a:pt x="7862570" y="817880"/>
                  </a:cubicBezTo>
                  <a:cubicBezTo>
                    <a:pt x="7920991" y="826770"/>
                    <a:pt x="7946391" y="838200"/>
                    <a:pt x="7985760" y="854710"/>
                  </a:cubicBezTo>
                  <a:cubicBezTo>
                    <a:pt x="8025131" y="871220"/>
                    <a:pt x="8063231" y="894080"/>
                    <a:pt x="8097520" y="920750"/>
                  </a:cubicBezTo>
                  <a:cubicBezTo>
                    <a:pt x="8130541" y="946150"/>
                    <a:pt x="8162291" y="977900"/>
                    <a:pt x="8188960" y="1010920"/>
                  </a:cubicBezTo>
                  <a:cubicBezTo>
                    <a:pt x="8215631" y="1043940"/>
                    <a:pt x="8239760" y="1082040"/>
                    <a:pt x="8257541" y="1120140"/>
                  </a:cubicBezTo>
                  <a:cubicBezTo>
                    <a:pt x="8275320" y="1159510"/>
                    <a:pt x="8289291" y="1201420"/>
                    <a:pt x="8296910" y="1243330"/>
                  </a:cubicBezTo>
                  <a:cubicBezTo>
                    <a:pt x="8305801" y="1285240"/>
                    <a:pt x="8308341" y="1329690"/>
                    <a:pt x="8305801" y="1371600"/>
                  </a:cubicBezTo>
                  <a:cubicBezTo>
                    <a:pt x="8304531" y="1414780"/>
                    <a:pt x="8296910" y="1457960"/>
                    <a:pt x="8284210" y="1499870"/>
                  </a:cubicBezTo>
                  <a:cubicBezTo>
                    <a:pt x="8272781" y="1540510"/>
                    <a:pt x="8255001" y="1581150"/>
                    <a:pt x="8233410" y="1617980"/>
                  </a:cubicBezTo>
                  <a:cubicBezTo>
                    <a:pt x="8210551" y="1654810"/>
                    <a:pt x="8183881" y="1689100"/>
                    <a:pt x="8154670" y="1719580"/>
                  </a:cubicBezTo>
                  <a:cubicBezTo>
                    <a:pt x="8124191" y="1751330"/>
                    <a:pt x="8089901" y="1778000"/>
                    <a:pt x="8053070" y="1800860"/>
                  </a:cubicBezTo>
                  <a:cubicBezTo>
                    <a:pt x="8017510" y="1823720"/>
                    <a:pt x="7976870" y="1841500"/>
                    <a:pt x="7936231" y="1855470"/>
                  </a:cubicBezTo>
                  <a:cubicBezTo>
                    <a:pt x="7895591" y="1868170"/>
                    <a:pt x="7863841" y="1877060"/>
                    <a:pt x="7809231" y="1879600"/>
                  </a:cubicBezTo>
                  <a:cubicBezTo>
                    <a:pt x="7715251" y="1885950"/>
                    <a:pt x="7583170" y="1873250"/>
                    <a:pt x="7421881" y="1854200"/>
                  </a:cubicBezTo>
                  <a:cubicBezTo>
                    <a:pt x="7150101" y="1819910"/>
                    <a:pt x="6630670" y="1717040"/>
                    <a:pt x="6333491" y="1656080"/>
                  </a:cubicBezTo>
                  <a:cubicBezTo>
                    <a:pt x="6125211" y="1614170"/>
                    <a:pt x="6013451" y="1590040"/>
                    <a:pt x="5805171" y="1537970"/>
                  </a:cubicBezTo>
                  <a:cubicBezTo>
                    <a:pt x="5500371" y="1463040"/>
                    <a:pt x="5044441" y="1330960"/>
                    <a:pt x="4682491" y="1236980"/>
                  </a:cubicBezTo>
                  <a:cubicBezTo>
                    <a:pt x="4345941" y="1150620"/>
                    <a:pt x="3869691" y="1049020"/>
                    <a:pt x="3704591" y="994410"/>
                  </a:cubicBezTo>
                  <a:cubicBezTo>
                    <a:pt x="3647441" y="975360"/>
                    <a:pt x="3627121" y="966470"/>
                    <a:pt x="3592831" y="947420"/>
                  </a:cubicBezTo>
                  <a:cubicBezTo>
                    <a:pt x="3557271" y="927100"/>
                    <a:pt x="3524251" y="901700"/>
                    <a:pt x="3495041" y="873760"/>
                  </a:cubicBezTo>
                  <a:cubicBezTo>
                    <a:pt x="3465831" y="847090"/>
                    <a:pt x="3439161" y="814070"/>
                    <a:pt x="3416301" y="779780"/>
                  </a:cubicBezTo>
                  <a:cubicBezTo>
                    <a:pt x="3394711" y="746760"/>
                    <a:pt x="3376931" y="708660"/>
                    <a:pt x="3364231" y="670560"/>
                  </a:cubicBezTo>
                  <a:cubicBezTo>
                    <a:pt x="3351531" y="632460"/>
                    <a:pt x="3342641" y="590550"/>
                    <a:pt x="3338831" y="551180"/>
                  </a:cubicBezTo>
                  <a:cubicBezTo>
                    <a:pt x="3335021" y="510540"/>
                    <a:pt x="3336291" y="468630"/>
                    <a:pt x="3342641" y="429260"/>
                  </a:cubicBezTo>
                  <a:cubicBezTo>
                    <a:pt x="3348991" y="388620"/>
                    <a:pt x="3360421" y="347980"/>
                    <a:pt x="3376931" y="311150"/>
                  </a:cubicBezTo>
                  <a:cubicBezTo>
                    <a:pt x="3392171" y="274320"/>
                    <a:pt x="3412491" y="237490"/>
                    <a:pt x="3436621" y="205740"/>
                  </a:cubicBezTo>
                  <a:cubicBezTo>
                    <a:pt x="3460751" y="172720"/>
                    <a:pt x="3489961" y="142240"/>
                    <a:pt x="3520441" y="116840"/>
                  </a:cubicBezTo>
                  <a:cubicBezTo>
                    <a:pt x="3552191" y="91440"/>
                    <a:pt x="3587751" y="68580"/>
                    <a:pt x="3623311" y="50800"/>
                  </a:cubicBezTo>
                  <a:cubicBezTo>
                    <a:pt x="3660141" y="33020"/>
                    <a:pt x="3699511" y="20320"/>
                    <a:pt x="3738881" y="11430"/>
                  </a:cubicBezTo>
                  <a:cubicBezTo>
                    <a:pt x="3779521" y="3810"/>
                    <a:pt x="3820161" y="0"/>
                    <a:pt x="3860801" y="1270"/>
                  </a:cubicBezTo>
                  <a:cubicBezTo>
                    <a:pt x="3901441" y="2540"/>
                    <a:pt x="3981451" y="20320"/>
                    <a:pt x="3981451" y="20320"/>
                  </a:cubicBezTo>
                </a:path>
              </a:pathLst>
            </a:custGeom>
            <a:solidFill>
              <a:srgbClr val="F8EF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146810" y="816293"/>
            <a:ext cx="1049655" cy="904875"/>
            <a:chOff x="0" y="0"/>
            <a:chExt cx="1399540" cy="1206500"/>
          </a:xfrm>
        </p:grpSpPr>
        <p:sp>
          <p:nvSpPr>
            <p:cNvPr id="9" name="Freeform 9"/>
            <p:cNvSpPr/>
            <p:nvPr/>
          </p:nvSpPr>
          <p:spPr>
            <a:xfrm>
              <a:off x="48260" y="46990"/>
              <a:ext cx="1301750" cy="1108710"/>
            </a:xfrm>
            <a:custGeom>
              <a:avLst/>
              <a:gdLst/>
              <a:ahLst/>
              <a:cxnLst/>
              <a:rect l="l" t="t" r="r" b="b"/>
              <a:pathLst>
                <a:path w="1301750" h="1108710">
                  <a:moveTo>
                    <a:pt x="1280160" y="85090"/>
                  </a:moveTo>
                  <a:cubicBezTo>
                    <a:pt x="1143000" y="175260"/>
                    <a:pt x="1096010" y="215900"/>
                    <a:pt x="1064260" y="252730"/>
                  </a:cubicBezTo>
                  <a:cubicBezTo>
                    <a:pt x="1036320" y="283210"/>
                    <a:pt x="1013460" y="313690"/>
                    <a:pt x="998220" y="346710"/>
                  </a:cubicBezTo>
                  <a:cubicBezTo>
                    <a:pt x="984250" y="377190"/>
                    <a:pt x="979170" y="400050"/>
                    <a:pt x="974090" y="440690"/>
                  </a:cubicBezTo>
                  <a:cubicBezTo>
                    <a:pt x="965200" y="509270"/>
                    <a:pt x="955040" y="643890"/>
                    <a:pt x="974090" y="726440"/>
                  </a:cubicBezTo>
                  <a:cubicBezTo>
                    <a:pt x="989330" y="793750"/>
                    <a:pt x="1056640" y="862330"/>
                    <a:pt x="1060450" y="901700"/>
                  </a:cubicBezTo>
                  <a:cubicBezTo>
                    <a:pt x="1061720" y="920750"/>
                    <a:pt x="1055370" y="935990"/>
                    <a:pt x="1045210" y="944880"/>
                  </a:cubicBezTo>
                  <a:cubicBezTo>
                    <a:pt x="1035050" y="955040"/>
                    <a:pt x="1013460" y="961390"/>
                    <a:pt x="1000760" y="957580"/>
                  </a:cubicBezTo>
                  <a:cubicBezTo>
                    <a:pt x="985520" y="953770"/>
                    <a:pt x="960120" y="919480"/>
                    <a:pt x="961390" y="916940"/>
                  </a:cubicBezTo>
                  <a:cubicBezTo>
                    <a:pt x="963930" y="914400"/>
                    <a:pt x="1031240" y="947420"/>
                    <a:pt x="1029970" y="955040"/>
                  </a:cubicBezTo>
                  <a:cubicBezTo>
                    <a:pt x="1028700" y="961390"/>
                    <a:pt x="1002030" y="960120"/>
                    <a:pt x="974090" y="961390"/>
                  </a:cubicBezTo>
                  <a:cubicBezTo>
                    <a:pt x="891540" y="967740"/>
                    <a:pt x="605790" y="947420"/>
                    <a:pt x="477520" y="965200"/>
                  </a:cubicBezTo>
                  <a:cubicBezTo>
                    <a:pt x="394970" y="975360"/>
                    <a:pt x="342900" y="994410"/>
                    <a:pt x="274320" y="1017270"/>
                  </a:cubicBezTo>
                  <a:cubicBezTo>
                    <a:pt x="200660" y="1041400"/>
                    <a:pt x="93980" y="1108710"/>
                    <a:pt x="49530" y="1107440"/>
                  </a:cubicBezTo>
                  <a:cubicBezTo>
                    <a:pt x="31750" y="1106170"/>
                    <a:pt x="19050" y="1097280"/>
                    <a:pt x="11430" y="1088390"/>
                  </a:cubicBezTo>
                  <a:cubicBezTo>
                    <a:pt x="3810" y="1080770"/>
                    <a:pt x="0" y="1069340"/>
                    <a:pt x="2540" y="1059180"/>
                  </a:cubicBezTo>
                  <a:cubicBezTo>
                    <a:pt x="5080" y="1046480"/>
                    <a:pt x="22860" y="1021080"/>
                    <a:pt x="36830" y="1016000"/>
                  </a:cubicBezTo>
                  <a:cubicBezTo>
                    <a:pt x="49530" y="1012190"/>
                    <a:pt x="69850" y="1019810"/>
                    <a:pt x="80010" y="1026160"/>
                  </a:cubicBezTo>
                  <a:cubicBezTo>
                    <a:pt x="87630" y="1032510"/>
                    <a:pt x="92710" y="1042670"/>
                    <a:pt x="93980" y="1052830"/>
                  </a:cubicBezTo>
                  <a:cubicBezTo>
                    <a:pt x="95250" y="1064260"/>
                    <a:pt x="88900" y="1084580"/>
                    <a:pt x="81280" y="1093470"/>
                  </a:cubicBezTo>
                  <a:cubicBezTo>
                    <a:pt x="74930" y="1101090"/>
                    <a:pt x="64770" y="1106170"/>
                    <a:pt x="54610" y="1107440"/>
                  </a:cubicBezTo>
                  <a:cubicBezTo>
                    <a:pt x="43180" y="1107440"/>
                    <a:pt x="22860" y="1101090"/>
                    <a:pt x="13970" y="1092200"/>
                  </a:cubicBezTo>
                  <a:cubicBezTo>
                    <a:pt x="5080" y="1082040"/>
                    <a:pt x="0" y="1061720"/>
                    <a:pt x="3810" y="1050290"/>
                  </a:cubicBezTo>
                  <a:cubicBezTo>
                    <a:pt x="6350" y="1037590"/>
                    <a:pt x="16510" y="1028700"/>
                    <a:pt x="33020" y="1017270"/>
                  </a:cubicBezTo>
                  <a:cubicBezTo>
                    <a:pt x="69850" y="990600"/>
                    <a:pt x="171450" y="952500"/>
                    <a:pt x="250190" y="928370"/>
                  </a:cubicBezTo>
                  <a:cubicBezTo>
                    <a:pt x="335280" y="901700"/>
                    <a:pt x="422910" y="878840"/>
                    <a:pt x="527050" y="867410"/>
                  </a:cubicBezTo>
                  <a:cubicBezTo>
                    <a:pt x="660400" y="853440"/>
                    <a:pt x="897890" y="849630"/>
                    <a:pt x="984250" y="867410"/>
                  </a:cubicBezTo>
                  <a:cubicBezTo>
                    <a:pt x="1021080" y="876300"/>
                    <a:pt x="1054100" y="885190"/>
                    <a:pt x="1060450" y="901700"/>
                  </a:cubicBezTo>
                  <a:cubicBezTo>
                    <a:pt x="1064260" y="915670"/>
                    <a:pt x="1047750" y="943610"/>
                    <a:pt x="1035050" y="952500"/>
                  </a:cubicBezTo>
                  <a:cubicBezTo>
                    <a:pt x="1026160" y="960120"/>
                    <a:pt x="1010920" y="960120"/>
                    <a:pt x="1000760" y="957580"/>
                  </a:cubicBezTo>
                  <a:cubicBezTo>
                    <a:pt x="989330" y="956310"/>
                    <a:pt x="980440" y="949960"/>
                    <a:pt x="970280" y="939800"/>
                  </a:cubicBezTo>
                  <a:cubicBezTo>
                    <a:pt x="952500" y="919480"/>
                    <a:pt x="927100" y="872490"/>
                    <a:pt x="911860" y="836930"/>
                  </a:cubicBezTo>
                  <a:cubicBezTo>
                    <a:pt x="895350" y="801370"/>
                    <a:pt x="883920" y="773430"/>
                    <a:pt x="876300" y="728980"/>
                  </a:cubicBezTo>
                  <a:cubicBezTo>
                    <a:pt x="866140" y="657860"/>
                    <a:pt x="868680" y="521970"/>
                    <a:pt x="877570" y="450850"/>
                  </a:cubicBezTo>
                  <a:cubicBezTo>
                    <a:pt x="883920" y="405130"/>
                    <a:pt x="889000" y="378460"/>
                    <a:pt x="905510" y="340360"/>
                  </a:cubicBezTo>
                  <a:cubicBezTo>
                    <a:pt x="927100" y="289560"/>
                    <a:pt x="967740" y="227330"/>
                    <a:pt x="1007110" y="181610"/>
                  </a:cubicBezTo>
                  <a:cubicBezTo>
                    <a:pt x="1045210" y="137160"/>
                    <a:pt x="1093470" y="96520"/>
                    <a:pt x="1137920" y="66040"/>
                  </a:cubicBezTo>
                  <a:cubicBezTo>
                    <a:pt x="1178560" y="39370"/>
                    <a:pt x="1233170" y="0"/>
                    <a:pt x="1261110" y="3810"/>
                  </a:cubicBezTo>
                  <a:cubicBezTo>
                    <a:pt x="1278890" y="5080"/>
                    <a:pt x="1295400" y="24130"/>
                    <a:pt x="1299210" y="38100"/>
                  </a:cubicBezTo>
                  <a:cubicBezTo>
                    <a:pt x="1301750" y="52070"/>
                    <a:pt x="1280160" y="85090"/>
                    <a:pt x="1280160" y="8509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2172652" y="782955"/>
            <a:ext cx="141922" cy="141922"/>
            <a:chOff x="0" y="0"/>
            <a:chExt cx="189230" cy="189230"/>
          </a:xfrm>
        </p:grpSpPr>
        <p:sp>
          <p:nvSpPr>
            <p:cNvPr id="11" name="Freeform 11"/>
            <p:cNvSpPr/>
            <p:nvPr/>
          </p:nvSpPr>
          <p:spPr>
            <a:xfrm>
              <a:off x="50800" y="49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74930" y="78740"/>
                    <a:pt x="68580" y="8255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0480" y="86360"/>
                    <a:pt x="12700" y="76200"/>
                    <a:pt x="6350" y="67310"/>
                  </a:cubicBezTo>
                  <a:cubicBezTo>
                    <a:pt x="1270" y="60960"/>
                    <a:pt x="0" y="54610"/>
                    <a:pt x="0" y="46990"/>
                  </a:cubicBezTo>
                  <a:cubicBezTo>
                    <a:pt x="0" y="35560"/>
                    <a:pt x="7620" y="16510"/>
                    <a:pt x="16510" y="8890"/>
                  </a:cubicBezTo>
                  <a:cubicBezTo>
                    <a:pt x="26670" y="1270"/>
                    <a:pt x="46990" y="0"/>
                    <a:pt x="57150" y="1270"/>
                  </a:cubicBezTo>
                  <a:cubicBezTo>
                    <a:pt x="64770" y="3810"/>
                    <a:pt x="76200" y="12700"/>
                    <a:pt x="7620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7112318" y="2106930"/>
            <a:ext cx="634365" cy="1305877"/>
            <a:chOff x="0" y="0"/>
            <a:chExt cx="845820" cy="1741170"/>
          </a:xfrm>
        </p:grpSpPr>
        <p:sp>
          <p:nvSpPr>
            <p:cNvPr id="13" name="Freeform 13"/>
            <p:cNvSpPr/>
            <p:nvPr/>
          </p:nvSpPr>
          <p:spPr>
            <a:xfrm>
              <a:off x="49530" y="45720"/>
              <a:ext cx="744220" cy="1645920"/>
            </a:xfrm>
            <a:custGeom>
              <a:avLst/>
              <a:gdLst/>
              <a:ahLst/>
              <a:cxnLst/>
              <a:rect l="l" t="t" r="r" b="b"/>
              <a:pathLst>
                <a:path w="744220" h="1645920">
                  <a:moveTo>
                    <a:pt x="744220" y="46990"/>
                  </a:moveTo>
                  <a:cubicBezTo>
                    <a:pt x="741680" y="276860"/>
                    <a:pt x="736600" y="307340"/>
                    <a:pt x="725170" y="345440"/>
                  </a:cubicBezTo>
                  <a:cubicBezTo>
                    <a:pt x="713740" y="388620"/>
                    <a:pt x="695960" y="436880"/>
                    <a:pt x="674370" y="477520"/>
                  </a:cubicBezTo>
                  <a:cubicBezTo>
                    <a:pt x="654050" y="518160"/>
                    <a:pt x="628650" y="554990"/>
                    <a:pt x="600710" y="588010"/>
                  </a:cubicBezTo>
                  <a:cubicBezTo>
                    <a:pt x="575310" y="621030"/>
                    <a:pt x="549910" y="650240"/>
                    <a:pt x="514350" y="678180"/>
                  </a:cubicBezTo>
                  <a:cubicBezTo>
                    <a:pt x="472440" y="712470"/>
                    <a:pt x="402590" y="765810"/>
                    <a:pt x="363220" y="772160"/>
                  </a:cubicBezTo>
                  <a:cubicBezTo>
                    <a:pt x="341630" y="777240"/>
                    <a:pt x="320040" y="772160"/>
                    <a:pt x="308610" y="762000"/>
                  </a:cubicBezTo>
                  <a:cubicBezTo>
                    <a:pt x="298450" y="753110"/>
                    <a:pt x="293370" y="731520"/>
                    <a:pt x="294640" y="718820"/>
                  </a:cubicBezTo>
                  <a:cubicBezTo>
                    <a:pt x="297180" y="707390"/>
                    <a:pt x="303530" y="693420"/>
                    <a:pt x="313690" y="688340"/>
                  </a:cubicBezTo>
                  <a:cubicBezTo>
                    <a:pt x="327660" y="683260"/>
                    <a:pt x="361950" y="687070"/>
                    <a:pt x="382270" y="702310"/>
                  </a:cubicBezTo>
                  <a:cubicBezTo>
                    <a:pt x="412750" y="727710"/>
                    <a:pt x="438150" y="800100"/>
                    <a:pt x="452120" y="863600"/>
                  </a:cubicBezTo>
                  <a:cubicBezTo>
                    <a:pt x="468630" y="943610"/>
                    <a:pt x="466090" y="1066800"/>
                    <a:pt x="453390" y="1148080"/>
                  </a:cubicBezTo>
                  <a:cubicBezTo>
                    <a:pt x="443230" y="1212850"/>
                    <a:pt x="421640" y="1268730"/>
                    <a:pt x="398780" y="1316990"/>
                  </a:cubicBezTo>
                  <a:cubicBezTo>
                    <a:pt x="379730" y="1358900"/>
                    <a:pt x="356870" y="1388110"/>
                    <a:pt x="328930" y="1423670"/>
                  </a:cubicBezTo>
                  <a:cubicBezTo>
                    <a:pt x="297180" y="1464310"/>
                    <a:pt x="254000" y="1512570"/>
                    <a:pt x="217170" y="1546860"/>
                  </a:cubicBezTo>
                  <a:cubicBezTo>
                    <a:pt x="186690" y="1576070"/>
                    <a:pt x="152400" y="1604010"/>
                    <a:pt x="124460" y="1620520"/>
                  </a:cubicBezTo>
                  <a:cubicBezTo>
                    <a:pt x="102870" y="1633220"/>
                    <a:pt x="83820" y="1642110"/>
                    <a:pt x="64770" y="1643380"/>
                  </a:cubicBezTo>
                  <a:cubicBezTo>
                    <a:pt x="48260" y="1644650"/>
                    <a:pt x="29210" y="1642110"/>
                    <a:pt x="19050" y="1634490"/>
                  </a:cubicBezTo>
                  <a:cubicBezTo>
                    <a:pt x="10160" y="1628140"/>
                    <a:pt x="3810" y="1616710"/>
                    <a:pt x="2540" y="1606550"/>
                  </a:cubicBezTo>
                  <a:cubicBezTo>
                    <a:pt x="0" y="1597660"/>
                    <a:pt x="1270" y="1584960"/>
                    <a:pt x="5080" y="1574800"/>
                  </a:cubicBezTo>
                  <a:cubicBezTo>
                    <a:pt x="8890" y="1565910"/>
                    <a:pt x="17780" y="1557020"/>
                    <a:pt x="26670" y="1551940"/>
                  </a:cubicBezTo>
                  <a:cubicBezTo>
                    <a:pt x="35560" y="1546860"/>
                    <a:pt x="48260" y="1544320"/>
                    <a:pt x="58420" y="1545590"/>
                  </a:cubicBezTo>
                  <a:cubicBezTo>
                    <a:pt x="68580" y="1546860"/>
                    <a:pt x="80010" y="1553210"/>
                    <a:pt x="86360" y="1560830"/>
                  </a:cubicBezTo>
                  <a:cubicBezTo>
                    <a:pt x="93980" y="1567180"/>
                    <a:pt x="100330" y="1578610"/>
                    <a:pt x="100330" y="1588770"/>
                  </a:cubicBezTo>
                  <a:cubicBezTo>
                    <a:pt x="100330" y="1602740"/>
                    <a:pt x="93980" y="1624330"/>
                    <a:pt x="83820" y="1633220"/>
                  </a:cubicBezTo>
                  <a:cubicBezTo>
                    <a:pt x="73660" y="1642110"/>
                    <a:pt x="50800" y="1645920"/>
                    <a:pt x="38100" y="1643380"/>
                  </a:cubicBezTo>
                  <a:cubicBezTo>
                    <a:pt x="27940" y="1642110"/>
                    <a:pt x="17780" y="1634490"/>
                    <a:pt x="11430" y="1626870"/>
                  </a:cubicBezTo>
                  <a:cubicBezTo>
                    <a:pt x="5080" y="1617980"/>
                    <a:pt x="0" y="1606550"/>
                    <a:pt x="1270" y="1596390"/>
                  </a:cubicBezTo>
                  <a:cubicBezTo>
                    <a:pt x="1270" y="1583690"/>
                    <a:pt x="10160" y="1565910"/>
                    <a:pt x="21590" y="1554480"/>
                  </a:cubicBezTo>
                  <a:cubicBezTo>
                    <a:pt x="36830" y="1540510"/>
                    <a:pt x="69850" y="1541780"/>
                    <a:pt x="92710" y="1527810"/>
                  </a:cubicBezTo>
                  <a:cubicBezTo>
                    <a:pt x="119380" y="1512570"/>
                    <a:pt x="140970" y="1494790"/>
                    <a:pt x="167640" y="1465580"/>
                  </a:cubicBezTo>
                  <a:cubicBezTo>
                    <a:pt x="209550" y="1418590"/>
                    <a:pt x="280670" y="1325880"/>
                    <a:pt x="312420" y="1266190"/>
                  </a:cubicBezTo>
                  <a:cubicBezTo>
                    <a:pt x="334010" y="1223010"/>
                    <a:pt x="345440" y="1195070"/>
                    <a:pt x="354330" y="1148080"/>
                  </a:cubicBezTo>
                  <a:cubicBezTo>
                    <a:pt x="364490" y="1084580"/>
                    <a:pt x="354330" y="969010"/>
                    <a:pt x="354330" y="918210"/>
                  </a:cubicBezTo>
                  <a:cubicBezTo>
                    <a:pt x="353060" y="894080"/>
                    <a:pt x="356870" y="885190"/>
                    <a:pt x="353060" y="863600"/>
                  </a:cubicBezTo>
                  <a:cubicBezTo>
                    <a:pt x="346710" y="833120"/>
                    <a:pt x="298450" y="768350"/>
                    <a:pt x="308610" y="755650"/>
                  </a:cubicBezTo>
                  <a:cubicBezTo>
                    <a:pt x="316230" y="746760"/>
                    <a:pt x="373380" y="762000"/>
                    <a:pt x="373380" y="767080"/>
                  </a:cubicBezTo>
                  <a:cubicBezTo>
                    <a:pt x="373380" y="769620"/>
                    <a:pt x="350520" y="777240"/>
                    <a:pt x="340360" y="777240"/>
                  </a:cubicBezTo>
                  <a:cubicBezTo>
                    <a:pt x="328930" y="775970"/>
                    <a:pt x="314960" y="770890"/>
                    <a:pt x="308610" y="762000"/>
                  </a:cubicBezTo>
                  <a:cubicBezTo>
                    <a:pt x="299720" y="750570"/>
                    <a:pt x="290830" y="726440"/>
                    <a:pt x="298450" y="707390"/>
                  </a:cubicBezTo>
                  <a:cubicBezTo>
                    <a:pt x="313690" y="671830"/>
                    <a:pt x="425450" y="631190"/>
                    <a:pt x="464820" y="599440"/>
                  </a:cubicBezTo>
                  <a:cubicBezTo>
                    <a:pt x="488950" y="579120"/>
                    <a:pt x="499110" y="567690"/>
                    <a:pt x="516890" y="546100"/>
                  </a:cubicBezTo>
                  <a:cubicBezTo>
                    <a:pt x="541020" y="516890"/>
                    <a:pt x="570230" y="473710"/>
                    <a:pt x="591820" y="433070"/>
                  </a:cubicBezTo>
                  <a:cubicBezTo>
                    <a:pt x="613410" y="392430"/>
                    <a:pt x="632460" y="356870"/>
                    <a:pt x="645160" y="304800"/>
                  </a:cubicBezTo>
                  <a:cubicBezTo>
                    <a:pt x="661670" y="229870"/>
                    <a:pt x="640080" y="64770"/>
                    <a:pt x="659130" y="26670"/>
                  </a:cubicBezTo>
                  <a:cubicBezTo>
                    <a:pt x="665480" y="12700"/>
                    <a:pt x="674370" y="8890"/>
                    <a:pt x="683260" y="5080"/>
                  </a:cubicBezTo>
                  <a:cubicBezTo>
                    <a:pt x="693420" y="1270"/>
                    <a:pt x="706120" y="0"/>
                    <a:pt x="716280" y="5080"/>
                  </a:cubicBezTo>
                  <a:cubicBezTo>
                    <a:pt x="727710" y="11430"/>
                    <a:pt x="744220" y="46990"/>
                    <a:pt x="744220" y="4699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939915" y="3319462"/>
            <a:ext cx="139065" cy="141922"/>
            <a:chOff x="0" y="0"/>
            <a:chExt cx="185420" cy="189230"/>
          </a:xfrm>
        </p:grpSpPr>
        <p:sp>
          <p:nvSpPr>
            <p:cNvPr id="15" name="Freeform 15"/>
            <p:cNvSpPr/>
            <p:nvPr/>
          </p:nvSpPr>
          <p:spPr>
            <a:xfrm>
              <a:off x="4699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74930" y="78740"/>
                    <a:pt x="68580" y="8255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0480" y="87630"/>
                    <a:pt x="12700" y="77470"/>
                    <a:pt x="6350" y="67310"/>
                  </a:cubicBezTo>
                  <a:cubicBezTo>
                    <a:pt x="0" y="57150"/>
                    <a:pt x="0" y="36830"/>
                    <a:pt x="3810" y="26670"/>
                  </a:cubicBezTo>
                  <a:cubicBezTo>
                    <a:pt x="6350" y="19050"/>
                    <a:pt x="10160" y="13970"/>
                    <a:pt x="16510" y="10160"/>
                  </a:cubicBezTo>
                  <a:cubicBezTo>
                    <a:pt x="25400" y="3810"/>
                    <a:pt x="46990" y="0"/>
                    <a:pt x="57150" y="2540"/>
                  </a:cubicBezTo>
                  <a:cubicBezTo>
                    <a:pt x="64770" y="3810"/>
                    <a:pt x="74930" y="12700"/>
                    <a:pt x="7493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7554278" y="1985962"/>
            <a:ext cx="140017" cy="140017"/>
            <a:chOff x="0" y="0"/>
            <a:chExt cx="186690" cy="186690"/>
          </a:xfrm>
        </p:grpSpPr>
        <p:sp>
          <p:nvSpPr>
            <p:cNvPr id="17" name="Freeform 17"/>
            <p:cNvSpPr/>
            <p:nvPr/>
          </p:nvSpPr>
          <p:spPr>
            <a:xfrm>
              <a:off x="48260" y="5080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83820" y="62230"/>
                    <a:pt x="72390" y="80010"/>
                    <a:pt x="60960" y="85090"/>
                  </a:cubicBezTo>
                  <a:cubicBezTo>
                    <a:pt x="50800" y="90170"/>
                    <a:pt x="30480" y="86360"/>
                    <a:pt x="20320" y="82550"/>
                  </a:cubicBezTo>
                  <a:cubicBezTo>
                    <a:pt x="12700" y="78740"/>
                    <a:pt x="8890" y="73660"/>
                    <a:pt x="5080" y="67310"/>
                  </a:cubicBezTo>
                  <a:cubicBezTo>
                    <a:pt x="1270" y="57150"/>
                    <a:pt x="0" y="35560"/>
                    <a:pt x="2540" y="25400"/>
                  </a:cubicBezTo>
                  <a:cubicBezTo>
                    <a:pt x="5080" y="19050"/>
                    <a:pt x="10160" y="13970"/>
                    <a:pt x="16510" y="8890"/>
                  </a:cubicBezTo>
                  <a:cubicBezTo>
                    <a:pt x="21590" y="5080"/>
                    <a:pt x="27940" y="1270"/>
                    <a:pt x="35560" y="0"/>
                  </a:cubicBezTo>
                  <a:cubicBezTo>
                    <a:pt x="45720" y="0"/>
                    <a:pt x="74930" y="12700"/>
                    <a:pt x="7493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6497003" y="549593"/>
            <a:ext cx="540068" cy="431482"/>
            <a:chOff x="0" y="0"/>
            <a:chExt cx="720090" cy="575310"/>
          </a:xfrm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623570" cy="476250"/>
            </a:xfrm>
            <a:custGeom>
              <a:avLst/>
              <a:gdLst/>
              <a:ahLst/>
              <a:cxnLst/>
              <a:rect l="l" t="t" r="r" b="b"/>
              <a:pathLst>
                <a:path w="623570" h="476250">
                  <a:moveTo>
                    <a:pt x="13970" y="407670"/>
                  </a:moveTo>
                  <a:cubicBezTo>
                    <a:pt x="359410" y="146050"/>
                    <a:pt x="524510" y="25400"/>
                    <a:pt x="568960" y="6350"/>
                  </a:cubicBezTo>
                  <a:cubicBezTo>
                    <a:pt x="579120" y="1270"/>
                    <a:pt x="584200" y="0"/>
                    <a:pt x="591820" y="2540"/>
                  </a:cubicBezTo>
                  <a:cubicBezTo>
                    <a:pt x="600710" y="3810"/>
                    <a:pt x="614680" y="12700"/>
                    <a:pt x="618490" y="21590"/>
                  </a:cubicBezTo>
                  <a:cubicBezTo>
                    <a:pt x="623570" y="31750"/>
                    <a:pt x="618490" y="55880"/>
                    <a:pt x="610870" y="64770"/>
                  </a:cubicBezTo>
                  <a:cubicBezTo>
                    <a:pt x="604520" y="72390"/>
                    <a:pt x="586740" y="74930"/>
                    <a:pt x="577850" y="73660"/>
                  </a:cubicBezTo>
                  <a:cubicBezTo>
                    <a:pt x="570230" y="72390"/>
                    <a:pt x="562610" y="66040"/>
                    <a:pt x="558800" y="60960"/>
                  </a:cubicBezTo>
                  <a:cubicBezTo>
                    <a:pt x="553720" y="54610"/>
                    <a:pt x="549910" y="46990"/>
                    <a:pt x="549910" y="39370"/>
                  </a:cubicBezTo>
                  <a:cubicBezTo>
                    <a:pt x="551180" y="29210"/>
                    <a:pt x="557530" y="13970"/>
                    <a:pt x="565150" y="8890"/>
                  </a:cubicBezTo>
                  <a:cubicBezTo>
                    <a:pt x="572770" y="2540"/>
                    <a:pt x="589280" y="1270"/>
                    <a:pt x="599440" y="3810"/>
                  </a:cubicBezTo>
                  <a:cubicBezTo>
                    <a:pt x="605790" y="6350"/>
                    <a:pt x="613410" y="11430"/>
                    <a:pt x="617220" y="17780"/>
                  </a:cubicBezTo>
                  <a:cubicBezTo>
                    <a:pt x="621030" y="27940"/>
                    <a:pt x="623570" y="44450"/>
                    <a:pt x="613410" y="62230"/>
                  </a:cubicBezTo>
                  <a:cubicBezTo>
                    <a:pt x="585470" y="111760"/>
                    <a:pt x="401320" y="201930"/>
                    <a:pt x="304800" y="273050"/>
                  </a:cubicBezTo>
                  <a:cubicBezTo>
                    <a:pt x="217170" y="337820"/>
                    <a:pt x="101600" y="453390"/>
                    <a:pt x="58420" y="471170"/>
                  </a:cubicBezTo>
                  <a:cubicBezTo>
                    <a:pt x="45720" y="476250"/>
                    <a:pt x="39370" y="476250"/>
                    <a:pt x="30480" y="474980"/>
                  </a:cubicBezTo>
                  <a:cubicBezTo>
                    <a:pt x="22860" y="472440"/>
                    <a:pt x="12700" y="466090"/>
                    <a:pt x="7620" y="458470"/>
                  </a:cubicBezTo>
                  <a:cubicBezTo>
                    <a:pt x="2540" y="452120"/>
                    <a:pt x="0" y="440690"/>
                    <a:pt x="1270" y="431800"/>
                  </a:cubicBezTo>
                  <a:cubicBezTo>
                    <a:pt x="2540" y="422910"/>
                    <a:pt x="13970" y="407670"/>
                    <a:pt x="13970" y="4076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6383655" y="589598"/>
            <a:ext cx="189548" cy="314325"/>
            <a:chOff x="0" y="0"/>
            <a:chExt cx="252730" cy="419100"/>
          </a:xfrm>
        </p:grpSpPr>
        <p:sp>
          <p:nvSpPr>
            <p:cNvPr id="21" name="Freeform 21"/>
            <p:cNvSpPr/>
            <p:nvPr/>
          </p:nvSpPr>
          <p:spPr>
            <a:xfrm>
              <a:off x="50800" y="46990"/>
              <a:ext cx="158750" cy="325120"/>
            </a:xfrm>
            <a:custGeom>
              <a:avLst/>
              <a:gdLst/>
              <a:ahLst/>
              <a:cxnLst/>
              <a:rect l="l" t="t" r="r" b="b"/>
              <a:pathLst>
                <a:path w="158750" h="325120">
                  <a:moveTo>
                    <a:pt x="0" y="271780"/>
                  </a:moveTo>
                  <a:cubicBezTo>
                    <a:pt x="93980" y="3810"/>
                    <a:pt x="114300" y="1270"/>
                    <a:pt x="127000" y="6350"/>
                  </a:cubicBezTo>
                  <a:cubicBezTo>
                    <a:pt x="138430" y="11430"/>
                    <a:pt x="149860" y="36830"/>
                    <a:pt x="149860" y="48260"/>
                  </a:cubicBezTo>
                  <a:cubicBezTo>
                    <a:pt x="149860" y="57150"/>
                    <a:pt x="144780" y="66040"/>
                    <a:pt x="138430" y="71120"/>
                  </a:cubicBezTo>
                  <a:cubicBezTo>
                    <a:pt x="130810" y="78740"/>
                    <a:pt x="113030" y="85090"/>
                    <a:pt x="101600" y="82550"/>
                  </a:cubicBezTo>
                  <a:cubicBezTo>
                    <a:pt x="91440" y="80010"/>
                    <a:pt x="77470" y="67310"/>
                    <a:pt x="72390" y="58420"/>
                  </a:cubicBezTo>
                  <a:cubicBezTo>
                    <a:pt x="68580" y="50800"/>
                    <a:pt x="68580" y="40640"/>
                    <a:pt x="71120" y="33020"/>
                  </a:cubicBezTo>
                  <a:cubicBezTo>
                    <a:pt x="73660" y="24130"/>
                    <a:pt x="78740" y="15240"/>
                    <a:pt x="85090" y="11430"/>
                  </a:cubicBezTo>
                  <a:cubicBezTo>
                    <a:pt x="93980" y="5080"/>
                    <a:pt x="111760" y="0"/>
                    <a:pt x="123190" y="3810"/>
                  </a:cubicBezTo>
                  <a:cubicBezTo>
                    <a:pt x="134620" y="8890"/>
                    <a:pt x="147320" y="24130"/>
                    <a:pt x="151130" y="44450"/>
                  </a:cubicBezTo>
                  <a:cubicBezTo>
                    <a:pt x="158750" y="91440"/>
                    <a:pt x="102870" y="265430"/>
                    <a:pt x="80010" y="302260"/>
                  </a:cubicBezTo>
                  <a:cubicBezTo>
                    <a:pt x="72390" y="313690"/>
                    <a:pt x="66040" y="318770"/>
                    <a:pt x="57150" y="321310"/>
                  </a:cubicBezTo>
                  <a:cubicBezTo>
                    <a:pt x="48260" y="325120"/>
                    <a:pt x="35560" y="325120"/>
                    <a:pt x="26670" y="321310"/>
                  </a:cubicBezTo>
                  <a:cubicBezTo>
                    <a:pt x="17780" y="318770"/>
                    <a:pt x="8890" y="309880"/>
                    <a:pt x="3810" y="300990"/>
                  </a:cubicBezTo>
                  <a:cubicBezTo>
                    <a:pt x="0" y="293370"/>
                    <a:pt x="0" y="271780"/>
                    <a:pt x="0" y="27178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6563678" y="972502"/>
            <a:ext cx="426720" cy="139065"/>
            <a:chOff x="0" y="0"/>
            <a:chExt cx="568960" cy="185420"/>
          </a:xfrm>
        </p:grpSpPr>
        <p:sp>
          <p:nvSpPr>
            <p:cNvPr id="23" name="Freeform 23"/>
            <p:cNvSpPr/>
            <p:nvPr/>
          </p:nvSpPr>
          <p:spPr>
            <a:xfrm>
              <a:off x="49530" y="50800"/>
              <a:ext cx="469900" cy="93980"/>
            </a:xfrm>
            <a:custGeom>
              <a:avLst/>
              <a:gdLst/>
              <a:ahLst/>
              <a:cxnLst/>
              <a:rect l="l" t="t" r="r" b="b"/>
              <a:pathLst>
                <a:path w="469900" h="93980">
                  <a:moveTo>
                    <a:pt x="41910" y="0"/>
                  </a:moveTo>
                  <a:cubicBezTo>
                    <a:pt x="453390" y="8890"/>
                    <a:pt x="457200" y="11430"/>
                    <a:pt x="461010" y="19050"/>
                  </a:cubicBezTo>
                  <a:cubicBezTo>
                    <a:pt x="466090" y="27940"/>
                    <a:pt x="469900" y="45720"/>
                    <a:pt x="464820" y="54610"/>
                  </a:cubicBezTo>
                  <a:cubicBezTo>
                    <a:pt x="459740" y="66040"/>
                    <a:pt x="436880" y="80010"/>
                    <a:pt x="425450" y="78740"/>
                  </a:cubicBezTo>
                  <a:cubicBezTo>
                    <a:pt x="412750" y="77470"/>
                    <a:pt x="394970" y="58420"/>
                    <a:pt x="391160" y="46990"/>
                  </a:cubicBezTo>
                  <a:cubicBezTo>
                    <a:pt x="388620" y="36830"/>
                    <a:pt x="394970" y="19050"/>
                    <a:pt x="402590" y="12700"/>
                  </a:cubicBezTo>
                  <a:cubicBezTo>
                    <a:pt x="412750" y="5080"/>
                    <a:pt x="438150" y="2540"/>
                    <a:pt x="449580" y="7620"/>
                  </a:cubicBezTo>
                  <a:cubicBezTo>
                    <a:pt x="458470" y="12700"/>
                    <a:pt x="466090" y="29210"/>
                    <a:pt x="467360" y="38100"/>
                  </a:cubicBezTo>
                  <a:cubicBezTo>
                    <a:pt x="468630" y="46990"/>
                    <a:pt x="466090" y="55880"/>
                    <a:pt x="461010" y="62230"/>
                  </a:cubicBezTo>
                  <a:cubicBezTo>
                    <a:pt x="454660" y="69850"/>
                    <a:pt x="447040" y="74930"/>
                    <a:pt x="429260" y="78740"/>
                  </a:cubicBezTo>
                  <a:cubicBezTo>
                    <a:pt x="372110" y="93980"/>
                    <a:pt x="96520" y="91440"/>
                    <a:pt x="41910" y="82550"/>
                  </a:cubicBezTo>
                  <a:cubicBezTo>
                    <a:pt x="27940" y="78740"/>
                    <a:pt x="21590" y="77470"/>
                    <a:pt x="15240" y="71120"/>
                  </a:cubicBezTo>
                  <a:cubicBezTo>
                    <a:pt x="7620" y="66040"/>
                    <a:pt x="1270" y="54610"/>
                    <a:pt x="1270" y="45720"/>
                  </a:cubicBezTo>
                  <a:cubicBezTo>
                    <a:pt x="0" y="34290"/>
                    <a:pt x="7620" y="17780"/>
                    <a:pt x="15240" y="10160"/>
                  </a:cubicBezTo>
                  <a:cubicBezTo>
                    <a:pt x="21590" y="2540"/>
                    <a:pt x="41910" y="0"/>
                    <a:pt x="41910" y="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2568892" y="3108008"/>
            <a:ext cx="669607" cy="378142"/>
            <a:chOff x="0" y="0"/>
            <a:chExt cx="892810" cy="504190"/>
          </a:xfrm>
        </p:grpSpPr>
        <p:sp>
          <p:nvSpPr>
            <p:cNvPr id="25" name="Freeform 25"/>
            <p:cNvSpPr/>
            <p:nvPr/>
          </p:nvSpPr>
          <p:spPr>
            <a:xfrm>
              <a:off x="49530" y="50800"/>
              <a:ext cx="797560" cy="405130"/>
            </a:xfrm>
            <a:custGeom>
              <a:avLst/>
              <a:gdLst/>
              <a:ahLst/>
              <a:cxnLst/>
              <a:rect l="l" t="t" r="r" b="b"/>
              <a:pathLst>
                <a:path w="797560" h="405130">
                  <a:moveTo>
                    <a:pt x="45720" y="0"/>
                  </a:moveTo>
                  <a:cubicBezTo>
                    <a:pt x="577850" y="17780"/>
                    <a:pt x="581660" y="40640"/>
                    <a:pt x="591820" y="64770"/>
                  </a:cubicBezTo>
                  <a:cubicBezTo>
                    <a:pt x="603250" y="92710"/>
                    <a:pt x="596900" y="133350"/>
                    <a:pt x="610870" y="162560"/>
                  </a:cubicBezTo>
                  <a:cubicBezTo>
                    <a:pt x="624840" y="190500"/>
                    <a:pt x="646430" y="210820"/>
                    <a:pt x="671830" y="234950"/>
                  </a:cubicBezTo>
                  <a:cubicBezTo>
                    <a:pt x="703580" y="265430"/>
                    <a:pt x="774700" y="298450"/>
                    <a:pt x="788670" y="326390"/>
                  </a:cubicBezTo>
                  <a:cubicBezTo>
                    <a:pt x="797560" y="342900"/>
                    <a:pt x="795020" y="361950"/>
                    <a:pt x="789940" y="373380"/>
                  </a:cubicBezTo>
                  <a:cubicBezTo>
                    <a:pt x="786130" y="383540"/>
                    <a:pt x="777240" y="392430"/>
                    <a:pt x="767080" y="396240"/>
                  </a:cubicBezTo>
                  <a:cubicBezTo>
                    <a:pt x="758190" y="401320"/>
                    <a:pt x="746760" y="403860"/>
                    <a:pt x="735330" y="401320"/>
                  </a:cubicBezTo>
                  <a:cubicBezTo>
                    <a:pt x="722630" y="397510"/>
                    <a:pt x="704850" y="384810"/>
                    <a:pt x="698500" y="372110"/>
                  </a:cubicBezTo>
                  <a:cubicBezTo>
                    <a:pt x="693420" y="359410"/>
                    <a:pt x="694690" y="336550"/>
                    <a:pt x="702310" y="325120"/>
                  </a:cubicBezTo>
                  <a:cubicBezTo>
                    <a:pt x="709930" y="312420"/>
                    <a:pt x="730250" y="302260"/>
                    <a:pt x="744220" y="300990"/>
                  </a:cubicBezTo>
                  <a:cubicBezTo>
                    <a:pt x="756920" y="300990"/>
                    <a:pt x="777240" y="311150"/>
                    <a:pt x="786130" y="322580"/>
                  </a:cubicBezTo>
                  <a:cubicBezTo>
                    <a:pt x="793750" y="334010"/>
                    <a:pt x="796290" y="356870"/>
                    <a:pt x="792480" y="369570"/>
                  </a:cubicBezTo>
                  <a:cubicBezTo>
                    <a:pt x="789940" y="379730"/>
                    <a:pt x="781050" y="388620"/>
                    <a:pt x="772160" y="393700"/>
                  </a:cubicBezTo>
                  <a:cubicBezTo>
                    <a:pt x="763270" y="400050"/>
                    <a:pt x="754380" y="405130"/>
                    <a:pt x="741680" y="401320"/>
                  </a:cubicBezTo>
                  <a:cubicBezTo>
                    <a:pt x="707390" y="394970"/>
                    <a:pt x="618490" y="318770"/>
                    <a:pt x="580390" y="280670"/>
                  </a:cubicBezTo>
                  <a:cubicBezTo>
                    <a:pt x="554990" y="254000"/>
                    <a:pt x="538480" y="232410"/>
                    <a:pt x="524510" y="203200"/>
                  </a:cubicBezTo>
                  <a:cubicBezTo>
                    <a:pt x="509270" y="171450"/>
                    <a:pt x="527050" y="118110"/>
                    <a:pt x="495300" y="93980"/>
                  </a:cubicBezTo>
                  <a:cubicBezTo>
                    <a:pt x="431800" y="44450"/>
                    <a:pt x="93980" y="107950"/>
                    <a:pt x="35560" y="88900"/>
                  </a:cubicBezTo>
                  <a:cubicBezTo>
                    <a:pt x="20320" y="83820"/>
                    <a:pt x="15240" y="78740"/>
                    <a:pt x="8890" y="71120"/>
                  </a:cubicBezTo>
                  <a:cubicBezTo>
                    <a:pt x="3810" y="62230"/>
                    <a:pt x="0" y="49530"/>
                    <a:pt x="1270" y="39370"/>
                  </a:cubicBezTo>
                  <a:cubicBezTo>
                    <a:pt x="2540" y="30480"/>
                    <a:pt x="8890" y="17780"/>
                    <a:pt x="16510" y="11430"/>
                  </a:cubicBezTo>
                  <a:cubicBezTo>
                    <a:pt x="24130" y="5080"/>
                    <a:pt x="45720" y="0"/>
                    <a:pt x="45720" y="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2389822" y="3109912"/>
            <a:ext cx="141922" cy="141922"/>
            <a:chOff x="0" y="0"/>
            <a:chExt cx="189230" cy="189230"/>
          </a:xfrm>
        </p:grpSpPr>
        <p:sp>
          <p:nvSpPr>
            <p:cNvPr id="27" name="Freeform 27"/>
            <p:cNvSpPr/>
            <p:nvPr/>
          </p:nvSpPr>
          <p:spPr>
            <a:xfrm>
              <a:off x="50800" y="49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74930" y="78740"/>
                    <a:pt x="68580" y="8128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1750" y="86360"/>
                    <a:pt x="12700" y="76200"/>
                    <a:pt x="6350" y="67310"/>
                  </a:cubicBezTo>
                  <a:cubicBezTo>
                    <a:pt x="1270" y="60960"/>
                    <a:pt x="0" y="54610"/>
                    <a:pt x="0" y="46990"/>
                  </a:cubicBezTo>
                  <a:cubicBezTo>
                    <a:pt x="1270" y="35560"/>
                    <a:pt x="7620" y="16510"/>
                    <a:pt x="16510" y="8890"/>
                  </a:cubicBezTo>
                  <a:cubicBezTo>
                    <a:pt x="26670" y="1270"/>
                    <a:pt x="46990" y="0"/>
                    <a:pt x="57150" y="1270"/>
                  </a:cubicBezTo>
                  <a:cubicBezTo>
                    <a:pt x="64770" y="2540"/>
                    <a:pt x="76200" y="12700"/>
                    <a:pt x="7620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795338" y="4526280"/>
            <a:ext cx="364808" cy="501968"/>
            <a:chOff x="0" y="0"/>
            <a:chExt cx="486410" cy="669290"/>
          </a:xfrm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387350" cy="570230"/>
            </a:xfrm>
            <a:custGeom>
              <a:avLst/>
              <a:gdLst/>
              <a:ahLst/>
              <a:cxnLst/>
              <a:rect l="l" t="t" r="r" b="b"/>
              <a:pathLst>
                <a:path w="387350" h="570230">
                  <a:moveTo>
                    <a:pt x="307340" y="542290"/>
                  </a:moveTo>
                  <a:cubicBezTo>
                    <a:pt x="158750" y="262890"/>
                    <a:pt x="10160" y="106680"/>
                    <a:pt x="2540" y="50800"/>
                  </a:cubicBezTo>
                  <a:cubicBezTo>
                    <a:pt x="0" y="30480"/>
                    <a:pt x="7620" y="13970"/>
                    <a:pt x="19050" y="7620"/>
                  </a:cubicBezTo>
                  <a:cubicBezTo>
                    <a:pt x="29210" y="0"/>
                    <a:pt x="54610" y="3810"/>
                    <a:pt x="64770" y="11430"/>
                  </a:cubicBezTo>
                  <a:cubicBezTo>
                    <a:pt x="73660" y="17780"/>
                    <a:pt x="77470" y="34290"/>
                    <a:pt x="76200" y="44450"/>
                  </a:cubicBezTo>
                  <a:cubicBezTo>
                    <a:pt x="76200" y="53340"/>
                    <a:pt x="71120" y="60960"/>
                    <a:pt x="66040" y="66040"/>
                  </a:cubicBezTo>
                  <a:cubicBezTo>
                    <a:pt x="60960" y="72390"/>
                    <a:pt x="52070" y="77470"/>
                    <a:pt x="44450" y="77470"/>
                  </a:cubicBezTo>
                  <a:cubicBezTo>
                    <a:pt x="34290" y="77470"/>
                    <a:pt x="16510" y="73660"/>
                    <a:pt x="10160" y="64770"/>
                  </a:cubicBezTo>
                  <a:cubicBezTo>
                    <a:pt x="2540" y="54610"/>
                    <a:pt x="1270" y="29210"/>
                    <a:pt x="6350" y="19050"/>
                  </a:cubicBezTo>
                  <a:cubicBezTo>
                    <a:pt x="11430" y="8890"/>
                    <a:pt x="27940" y="2540"/>
                    <a:pt x="38100" y="1270"/>
                  </a:cubicBezTo>
                  <a:cubicBezTo>
                    <a:pt x="45720" y="0"/>
                    <a:pt x="52070" y="1270"/>
                    <a:pt x="60960" y="8890"/>
                  </a:cubicBezTo>
                  <a:cubicBezTo>
                    <a:pt x="100330" y="36830"/>
                    <a:pt x="224790" y="229870"/>
                    <a:pt x="279400" y="313690"/>
                  </a:cubicBezTo>
                  <a:cubicBezTo>
                    <a:pt x="316230" y="369570"/>
                    <a:pt x="346710" y="416560"/>
                    <a:pt x="364490" y="457200"/>
                  </a:cubicBezTo>
                  <a:cubicBezTo>
                    <a:pt x="377190" y="483870"/>
                    <a:pt x="386080" y="508000"/>
                    <a:pt x="387350" y="525780"/>
                  </a:cubicBezTo>
                  <a:cubicBezTo>
                    <a:pt x="387350" y="537210"/>
                    <a:pt x="384810" y="546100"/>
                    <a:pt x="378460" y="553720"/>
                  </a:cubicBezTo>
                  <a:cubicBezTo>
                    <a:pt x="373380" y="560070"/>
                    <a:pt x="363220" y="566420"/>
                    <a:pt x="354330" y="568960"/>
                  </a:cubicBezTo>
                  <a:cubicBezTo>
                    <a:pt x="345440" y="570230"/>
                    <a:pt x="334010" y="568960"/>
                    <a:pt x="326390" y="563880"/>
                  </a:cubicBezTo>
                  <a:cubicBezTo>
                    <a:pt x="318770" y="560070"/>
                    <a:pt x="307340" y="542290"/>
                    <a:pt x="307340" y="54229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122998" y="4668203"/>
            <a:ext cx="142875" cy="312420"/>
            <a:chOff x="0" y="0"/>
            <a:chExt cx="190500" cy="416560"/>
          </a:xfrm>
        </p:grpSpPr>
        <p:sp>
          <p:nvSpPr>
            <p:cNvPr id="31" name="Freeform 31"/>
            <p:cNvSpPr/>
            <p:nvPr/>
          </p:nvSpPr>
          <p:spPr>
            <a:xfrm>
              <a:off x="50800" y="49530"/>
              <a:ext cx="105410" cy="316230"/>
            </a:xfrm>
            <a:custGeom>
              <a:avLst/>
              <a:gdLst/>
              <a:ahLst/>
              <a:cxnLst/>
              <a:rect l="l" t="t" r="r" b="b"/>
              <a:pathLst>
                <a:path w="105410" h="316230">
                  <a:moveTo>
                    <a:pt x="0" y="271780"/>
                  </a:moveTo>
                  <a:cubicBezTo>
                    <a:pt x="12700" y="11430"/>
                    <a:pt x="31750" y="1270"/>
                    <a:pt x="45720" y="1270"/>
                  </a:cubicBezTo>
                  <a:cubicBezTo>
                    <a:pt x="58420" y="0"/>
                    <a:pt x="73660" y="12700"/>
                    <a:pt x="80010" y="21590"/>
                  </a:cubicBezTo>
                  <a:cubicBezTo>
                    <a:pt x="86360" y="29210"/>
                    <a:pt x="87630" y="39370"/>
                    <a:pt x="86360" y="48260"/>
                  </a:cubicBezTo>
                  <a:cubicBezTo>
                    <a:pt x="83820" y="59690"/>
                    <a:pt x="74930" y="77470"/>
                    <a:pt x="63500" y="81280"/>
                  </a:cubicBezTo>
                  <a:cubicBezTo>
                    <a:pt x="50800" y="87630"/>
                    <a:pt x="21590" y="83820"/>
                    <a:pt x="12700" y="73660"/>
                  </a:cubicBezTo>
                  <a:cubicBezTo>
                    <a:pt x="2540" y="63500"/>
                    <a:pt x="0" y="34290"/>
                    <a:pt x="6350" y="21590"/>
                  </a:cubicBezTo>
                  <a:cubicBezTo>
                    <a:pt x="11430" y="10160"/>
                    <a:pt x="29210" y="0"/>
                    <a:pt x="40640" y="1270"/>
                  </a:cubicBezTo>
                  <a:cubicBezTo>
                    <a:pt x="54610" y="1270"/>
                    <a:pt x="74930" y="11430"/>
                    <a:pt x="83820" y="30480"/>
                  </a:cubicBezTo>
                  <a:cubicBezTo>
                    <a:pt x="105410" y="69850"/>
                    <a:pt x="95250" y="229870"/>
                    <a:pt x="87630" y="271780"/>
                  </a:cubicBezTo>
                  <a:cubicBezTo>
                    <a:pt x="85090" y="285750"/>
                    <a:pt x="83820" y="293370"/>
                    <a:pt x="76200" y="300990"/>
                  </a:cubicBezTo>
                  <a:cubicBezTo>
                    <a:pt x="68580" y="308610"/>
                    <a:pt x="49530" y="316230"/>
                    <a:pt x="38100" y="314960"/>
                  </a:cubicBezTo>
                  <a:cubicBezTo>
                    <a:pt x="27940" y="314960"/>
                    <a:pt x="16510" y="307340"/>
                    <a:pt x="10160" y="300990"/>
                  </a:cubicBezTo>
                  <a:cubicBezTo>
                    <a:pt x="3810" y="293370"/>
                    <a:pt x="0" y="271780"/>
                    <a:pt x="0" y="27178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727710" y="4912042"/>
            <a:ext cx="334328" cy="221933"/>
            <a:chOff x="0" y="0"/>
            <a:chExt cx="445770" cy="295910"/>
          </a:xfrm>
        </p:grpSpPr>
        <p:sp>
          <p:nvSpPr>
            <p:cNvPr id="33" name="Freeform 33"/>
            <p:cNvSpPr/>
            <p:nvPr/>
          </p:nvSpPr>
          <p:spPr>
            <a:xfrm>
              <a:off x="49530" y="48260"/>
              <a:ext cx="345440" cy="196850"/>
            </a:xfrm>
            <a:custGeom>
              <a:avLst/>
              <a:gdLst/>
              <a:ahLst/>
              <a:cxnLst/>
              <a:rect l="l" t="t" r="r" b="b"/>
              <a:pathLst>
                <a:path w="345440" h="196850">
                  <a:moveTo>
                    <a:pt x="287020" y="196850"/>
                  </a:moveTo>
                  <a:cubicBezTo>
                    <a:pt x="135890" y="146050"/>
                    <a:pt x="38100" y="106680"/>
                    <a:pt x="13970" y="82550"/>
                  </a:cubicBezTo>
                  <a:cubicBezTo>
                    <a:pt x="3810" y="72390"/>
                    <a:pt x="1270" y="64770"/>
                    <a:pt x="1270" y="54610"/>
                  </a:cubicBezTo>
                  <a:cubicBezTo>
                    <a:pt x="0" y="45720"/>
                    <a:pt x="2540" y="33020"/>
                    <a:pt x="7620" y="25400"/>
                  </a:cubicBezTo>
                  <a:cubicBezTo>
                    <a:pt x="12700" y="16510"/>
                    <a:pt x="21590" y="8890"/>
                    <a:pt x="30480" y="5080"/>
                  </a:cubicBezTo>
                  <a:cubicBezTo>
                    <a:pt x="39370" y="2540"/>
                    <a:pt x="52070" y="0"/>
                    <a:pt x="60960" y="3810"/>
                  </a:cubicBezTo>
                  <a:cubicBezTo>
                    <a:pt x="72390" y="8890"/>
                    <a:pt x="88900" y="22860"/>
                    <a:pt x="93980" y="34290"/>
                  </a:cubicBezTo>
                  <a:cubicBezTo>
                    <a:pt x="97790" y="46990"/>
                    <a:pt x="93980" y="68580"/>
                    <a:pt x="86360" y="78740"/>
                  </a:cubicBezTo>
                  <a:cubicBezTo>
                    <a:pt x="77470" y="88900"/>
                    <a:pt x="58420" y="97790"/>
                    <a:pt x="45720" y="97790"/>
                  </a:cubicBezTo>
                  <a:cubicBezTo>
                    <a:pt x="35560" y="97790"/>
                    <a:pt x="24130" y="92710"/>
                    <a:pt x="17780" y="86360"/>
                  </a:cubicBezTo>
                  <a:cubicBezTo>
                    <a:pt x="10160" y="80010"/>
                    <a:pt x="3810" y="69850"/>
                    <a:pt x="1270" y="59690"/>
                  </a:cubicBezTo>
                  <a:cubicBezTo>
                    <a:pt x="0" y="50800"/>
                    <a:pt x="1270" y="38100"/>
                    <a:pt x="5080" y="29210"/>
                  </a:cubicBezTo>
                  <a:cubicBezTo>
                    <a:pt x="8890" y="21590"/>
                    <a:pt x="17780" y="12700"/>
                    <a:pt x="25400" y="7620"/>
                  </a:cubicBezTo>
                  <a:cubicBezTo>
                    <a:pt x="34290" y="3810"/>
                    <a:pt x="43180" y="1270"/>
                    <a:pt x="55880" y="2540"/>
                  </a:cubicBezTo>
                  <a:cubicBezTo>
                    <a:pt x="81280" y="7620"/>
                    <a:pt x="124460" y="44450"/>
                    <a:pt x="165100" y="62230"/>
                  </a:cubicBezTo>
                  <a:cubicBezTo>
                    <a:pt x="213360" y="83820"/>
                    <a:pt x="304800" y="97790"/>
                    <a:pt x="328930" y="118110"/>
                  </a:cubicBezTo>
                  <a:cubicBezTo>
                    <a:pt x="339090" y="127000"/>
                    <a:pt x="342900" y="137160"/>
                    <a:pt x="344170" y="147320"/>
                  </a:cubicBezTo>
                  <a:cubicBezTo>
                    <a:pt x="345440" y="157480"/>
                    <a:pt x="342900" y="170180"/>
                    <a:pt x="336550" y="177800"/>
                  </a:cubicBezTo>
                  <a:cubicBezTo>
                    <a:pt x="326390" y="187960"/>
                    <a:pt x="287020" y="196850"/>
                    <a:pt x="287020" y="19685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6030278" y="3934778"/>
            <a:ext cx="995362" cy="1139190"/>
            <a:chOff x="0" y="0"/>
            <a:chExt cx="1327150" cy="1518920"/>
          </a:xfrm>
        </p:grpSpPr>
        <p:sp>
          <p:nvSpPr>
            <p:cNvPr id="35" name="Freeform 35"/>
            <p:cNvSpPr/>
            <p:nvPr/>
          </p:nvSpPr>
          <p:spPr>
            <a:xfrm>
              <a:off x="48260" y="50800"/>
              <a:ext cx="1226820" cy="1417320"/>
            </a:xfrm>
            <a:custGeom>
              <a:avLst/>
              <a:gdLst/>
              <a:ahLst/>
              <a:cxnLst/>
              <a:rect l="l" t="t" r="r" b="b"/>
              <a:pathLst>
                <a:path w="1226820" h="1417320">
                  <a:moveTo>
                    <a:pt x="55880" y="0"/>
                  </a:moveTo>
                  <a:cubicBezTo>
                    <a:pt x="452120" y="93980"/>
                    <a:pt x="492760" y="119380"/>
                    <a:pt x="537210" y="152400"/>
                  </a:cubicBezTo>
                  <a:cubicBezTo>
                    <a:pt x="582930" y="185420"/>
                    <a:pt x="627380" y="233680"/>
                    <a:pt x="662940" y="274320"/>
                  </a:cubicBezTo>
                  <a:cubicBezTo>
                    <a:pt x="690880" y="306070"/>
                    <a:pt x="711200" y="330200"/>
                    <a:pt x="734060" y="370840"/>
                  </a:cubicBezTo>
                  <a:cubicBezTo>
                    <a:pt x="764540" y="424180"/>
                    <a:pt x="803910" y="502920"/>
                    <a:pt x="820420" y="575310"/>
                  </a:cubicBezTo>
                  <a:cubicBezTo>
                    <a:pt x="839470" y="652780"/>
                    <a:pt x="797560" y="764540"/>
                    <a:pt x="834390" y="820420"/>
                  </a:cubicBezTo>
                  <a:cubicBezTo>
                    <a:pt x="867410" y="872490"/>
                    <a:pt x="965200" y="868680"/>
                    <a:pt x="1013460" y="911860"/>
                  </a:cubicBezTo>
                  <a:cubicBezTo>
                    <a:pt x="1061720" y="953770"/>
                    <a:pt x="1089660" y="1012190"/>
                    <a:pt x="1121410" y="1075690"/>
                  </a:cubicBezTo>
                  <a:cubicBezTo>
                    <a:pt x="1162050" y="1154430"/>
                    <a:pt x="1221740" y="1297940"/>
                    <a:pt x="1225550" y="1352550"/>
                  </a:cubicBezTo>
                  <a:cubicBezTo>
                    <a:pt x="1226820" y="1374140"/>
                    <a:pt x="1224280" y="1388110"/>
                    <a:pt x="1214120" y="1398270"/>
                  </a:cubicBezTo>
                  <a:cubicBezTo>
                    <a:pt x="1205230" y="1409700"/>
                    <a:pt x="1183640" y="1417320"/>
                    <a:pt x="1169670" y="1416050"/>
                  </a:cubicBezTo>
                  <a:cubicBezTo>
                    <a:pt x="1155700" y="1413510"/>
                    <a:pt x="1136650" y="1400810"/>
                    <a:pt x="1130300" y="1388110"/>
                  </a:cubicBezTo>
                  <a:cubicBezTo>
                    <a:pt x="1123950" y="1375410"/>
                    <a:pt x="1125220" y="1352550"/>
                    <a:pt x="1131570" y="1339850"/>
                  </a:cubicBezTo>
                  <a:cubicBezTo>
                    <a:pt x="1137920" y="1328420"/>
                    <a:pt x="1156970" y="1315720"/>
                    <a:pt x="1170940" y="1314450"/>
                  </a:cubicBezTo>
                  <a:cubicBezTo>
                    <a:pt x="1184910" y="1313180"/>
                    <a:pt x="1206500" y="1323340"/>
                    <a:pt x="1215390" y="1332230"/>
                  </a:cubicBezTo>
                  <a:cubicBezTo>
                    <a:pt x="1223010" y="1341120"/>
                    <a:pt x="1226820" y="1352550"/>
                    <a:pt x="1226820" y="1362710"/>
                  </a:cubicBezTo>
                  <a:cubicBezTo>
                    <a:pt x="1226820" y="1372870"/>
                    <a:pt x="1224280" y="1385570"/>
                    <a:pt x="1217930" y="1394460"/>
                  </a:cubicBezTo>
                  <a:cubicBezTo>
                    <a:pt x="1209040" y="1404620"/>
                    <a:pt x="1188720" y="1414780"/>
                    <a:pt x="1174750" y="1416050"/>
                  </a:cubicBezTo>
                  <a:cubicBezTo>
                    <a:pt x="1164590" y="1416050"/>
                    <a:pt x="1154430" y="1414780"/>
                    <a:pt x="1144270" y="1404620"/>
                  </a:cubicBezTo>
                  <a:cubicBezTo>
                    <a:pt x="1115060" y="1376680"/>
                    <a:pt x="1088390" y="1236980"/>
                    <a:pt x="1052830" y="1163320"/>
                  </a:cubicBezTo>
                  <a:cubicBezTo>
                    <a:pt x="1019810" y="1096010"/>
                    <a:pt x="990600" y="1023620"/>
                    <a:pt x="942340" y="979170"/>
                  </a:cubicBezTo>
                  <a:cubicBezTo>
                    <a:pt x="895350" y="935990"/>
                    <a:pt x="798830" y="920750"/>
                    <a:pt x="767080" y="895350"/>
                  </a:cubicBezTo>
                  <a:cubicBezTo>
                    <a:pt x="751840" y="881380"/>
                    <a:pt x="748030" y="876300"/>
                    <a:pt x="740410" y="857250"/>
                  </a:cubicBezTo>
                  <a:cubicBezTo>
                    <a:pt x="723900" y="808990"/>
                    <a:pt x="741680" y="666750"/>
                    <a:pt x="721360" y="588010"/>
                  </a:cubicBezTo>
                  <a:cubicBezTo>
                    <a:pt x="704850" y="520700"/>
                    <a:pt x="668020" y="455930"/>
                    <a:pt x="641350" y="411480"/>
                  </a:cubicBezTo>
                  <a:cubicBezTo>
                    <a:pt x="622300" y="379730"/>
                    <a:pt x="609600" y="363220"/>
                    <a:pt x="585470" y="335280"/>
                  </a:cubicBezTo>
                  <a:cubicBezTo>
                    <a:pt x="548640" y="293370"/>
                    <a:pt x="471170" y="217170"/>
                    <a:pt x="434340" y="191770"/>
                  </a:cubicBezTo>
                  <a:cubicBezTo>
                    <a:pt x="417830" y="180340"/>
                    <a:pt x="415290" y="179070"/>
                    <a:pt x="393700" y="171450"/>
                  </a:cubicBezTo>
                  <a:cubicBezTo>
                    <a:pt x="332740" y="148590"/>
                    <a:pt x="60960" y="110490"/>
                    <a:pt x="17780" y="78740"/>
                  </a:cubicBezTo>
                  <a:cubicBezTo>
                    <a:pt x="6350" y="69850"/>
                    <a:pt x="3810" y="60960"/>
                    <a:pt x="2540" y="50800"/>
                  </a:cubicBezTo>
                  <a:cubicBezTo>
                    <a:pt x="0" y="41910"/>
                    <a:pt x="1270" y="27940"/>
                    <a:pt x="8890" y="20320"/>
                  </a:cubicBezTo>
                  <a:cubicBezTo>
                    <a:pt x="16510" y="10160"/>
                    <a:pt x="55880" y="0"/>
                    <a:pt x="55880" y="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5889308" y="3921442"/>
            <a:ext cx="139065" cy="141922"/>
            <a:chOff x="0" y="0"/>
            <a:chExt cx="185420" cy="189230"/>
          </a:xfrm>
        </p:grpSpPr>
        <p:sp>
          <p:nvSpPr>
            <p:cNvPr id="37" name="Freeform 37"/>
            <p:cNvSpPr/>
            <p:nvPr/>
          </p:nvSpPr>
          <p:spPr>
            <a:xfrm>
              <a:off x="46990" y="49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0480"/>
                  </a:moveTo>
                  <a:cubicBezTo>
                    <a:pt x="74930" y="77470"/>
                    <a:pt x="68580" y="81280"/>
                    <a:pt x="62230" y="83820"/>
                  </a:cubicBezTo>
                  <a:cubicBezTo>
                    <a:pt x="55880" y="87630"/>
                    <a:pt x="49530" y="90170"/>
                    <a:pt x="41910" y="87630"/>
                  </a:cubicBezTo>
                  <a:cubicBezTo>
                    <a:pt x="30480" y="86360"/>
                    <a:pt x="12700" y="77470"/>
                    <a:pt x="6350" y="67310"/>
                  </a:cubicBezTo>
                  <a:cubicBezTo>
                    <a:pt x="0" y="55880"/>
                    <a:pt x="0" y="35560"/>
                    <a:pt x="3810" y="25400"/>
                  </a:cubicBezTo>
                  <a:cubicBezTo>
                    <a:pt x="6350" y="17780"/>
                    <a:pt x="10160" y="12700"/>
                    <a:pt x="16510" y="8890"/>
                  </a:cubicBezTo>
                  <a:cubicBezTo>
                    <a:pt x="26670" y="3810"/>
                    <a:pt x="46990" y="0"/>
                    <a:pt x="57150" y="1270"/>
                  </a:cubicBezTo>
                  <a:cubicBezTo>
                    <a:pt x="64770" y="2540"/>
                    <a:pt x="76200" y="12700"/>
                    <a:pt x="7620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8" name="Group 38"/>
          <p:cNvGrpSpPr/>
          <p:nvPr/>
        </p:nvGrpSpPr>
        <p:grpSpPr>
          <a:xfrm>
            <a:off x="2228850" y="3899535"/>
            <a:ext cx="914400" cy="290512"/>
            <a:chOff x="0" y="0"/>
            <a:chExt cx="1219200" cy="387350"/>
          </a:xfrm>
        </p:grpSpPr>
        <p:sp>
          <p:nvSpPr>
            <p:cNvPr id="39" name="Freeform 39"/>
            <p:cNvSpPr/>
            <p:nvPr/>
          </p:nvSpPr>
          <p:spPr>
            <a:xfrm>
              <a:off x="48260" y="34290"/>
              <a:ext cx="1121410" cy="302260"/>
            </a:xfrm>
            <a:custGeom>
              <a:avLst/>
              <a:gdLst/>
              <a:ahLst/>
              <a:cxnLst/>
              <a:rect l="l" t="t" r="r" b="b"/>
              <a:pathLst>
                <a:path w="1121410" h="302260">
                  <a:moveTo>
                    <a:pt x="1075690" y="104140"/>
                  </a:moveTo>
                  <a:cubicBezTo>
                    <a:pt x="542290" y="128270"/>
                    <a:pt x="412750" y="160020"/>
                    <a:pt x="304800" y="195580"/>
                  </a:cubicBezTo>
                  <a:cubicBezTo>
                    <a:pt x="213360" y="224790"/>
                    <a:pt x="109220" y="298450"/>
                    <a:pt x="59690" y="300990"/>
                  </a:cubicBezTo>
                  <a:cubicBezTo>
                    <a:pt x="40640" y="302260"/>
                    <a:pt x="26670" y="295910"/>
                    <a:pt x="16510" y="287020"/>
                  </a:cubicBezTo>
                  <a:cubicBezTo>
                    <a:pt x="8890" y="280670"/>
                    <a:pt x="3810" y="269240"/>
                    <a:pt x="2540" y="259080"/>
                  </a:cubicBezTo>
                  <a:cubicBezTo>
                    <a:pt x="1270" y="248920"/>
                    <a:pt x="3810" y="237490"/>
                    <a:pt x="8890" y="228600"/>
                  </a:cubicBezTo>
                  <a:cubicBezTo>
                    <a:pt x="16510" y="218440"/>
                    <a:pt x="34290" y="204470"/>
                    <a:pt x="48260" y="204470"/>
                  </a:cubicBezTo>
                  <a:cubicBezTo>
                    <a:pt x="60960" y="203200"/>
                    <a:pt x="81280" y="213360"/>
                    <a:pt x="90170" y="222250"/>
                  </a:cubicBezTo>
                  <a:cubicBezTo>
                    <a:pt x="96520" y="229870"/>
                    <a:pt x="101600" y="241300"/>
                    <a:pt x="100330" y="251460"/>
                  </a:cubicBezTo>
                  <a:cubicBezTo>
                    <a:pt x="99060" y="264160"/>
                    <a:pt x="88900" y="284480"/>
                    <a:pt x="80010" y="293370"/>
                  </a:cubicBezTo>
                  <a:cubicBezTo>
                    <a:pt x="71120" y="299720"/>
                    <a:pt x="59690" y="302260"/>
                    <a:pt x="49530" y="300990"/>
                  </a:cubicBezTo>
                  <a:cubicBezTo>
                    <a:pt x="36830" y="299720"/>
                    <a:pt x="17780" y="289560"/>
                    <a:pt x="10160" y="278130"/>
                  </a:cubicBezTo>
                  <a:cubicBezTo>
                    <a:pt x="2540" y="266700"/>
                    <a:pt x="0" y="247650"/>
                    <a:pt x="6350" y="233680"/>
                  </a:cubicBezTo>
                  <a:cubicBezTo>
                    <a:pt x="19050" y="208280"/>
                    <a:pt x="71120" y="186690"/>
                    <a:pt x="114300" y="166370"/>
                  </a:cubicBezTo>
                  <a:cubicBezTo>
                    <a:pt x="172720" y="138430"/>
                    <a:pt x="250190" y="111760"/>
                    <a:pt x="330200" y="88900"/>
                  </a:cubicBezTo>
                  <a:cubicBezTo>
                    <a:pt x="427990" y="62230"/>
                    <a:pt x="541020" y="36830"/>
                    <a:pt x="659130" y="24130"/>
                  </a:cubicBezTo>
                  <a:cubicBezTo>
                    <a:pt x="791210" y="10160"/>
                    <a:pt x="1031240" y="0"/>
                    <a:pt x="1087120" y="16510"/>
                  </a:cubicBezTo>
                  <a:cubicBezTo>
                    <a:pt x="1101090" y="20320"/>
                    <a:pt x="1107440" y="26670"/>
                    <a:pt x="1112520" y="34290"/>
                  </a:cubicBezTo>
                  <a:cubicBezTo>
                    <a:pt x="1117600" y="41910"/>
                    <a:pt x="1121410" y="54610"/>
                    <a:pt x="1120140" y="64770"/>
                  </a:cubicBezTo>
                  <a:cubicBezTo>
                    <a:pt x="1118870" y="74930"/>
                    <a:pt x="1112520" y="86360"/>
                    <a:pt x="1104900" y="92710"/>
                  </a:cubicBezTo>
                  <a:cubicBezTo>
                    <a:pt x="1098550" y="99060"/>
                    <a:pt x="1075690" y="104140"/>
                    <a:pt x="1075690" y="10414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0" name="Group 40"/>
          <p:cNvGrpSpPr/>
          <p:nvPr/>
        </p:nvGrpSpPr>
        <p:grpSpPr>
          <a:xfrm>
            <a:off x="2106930" y="4171950"/>
            <a:ext cx="140017" cy="140017"/>
            <a:chOff x="0" y="0"/>
            <a:chExt cx="186690" cy="186690"/>
          </a:xfrm>
        </p:grpSpPr>
        <p:sp>
          <p:nvSpPr>
            <p:cNvPr id="41" name="Freeform 41"/>
            <p:cNvSpPr/>
            <p:nvPr/>
          </p:nvSpPr>
          <p:spPr>
            <a:xfrm>
              <a:off x="48260" y="50800"/>
              <a:ext cx="86360" cy="88900"/>
            </a:xfrm>
            <a:custGeom>
              <a:avLst/>
              <a:gdLst/>
              <a:ahLst/>
              <a:cxnLst/>
              <a:rect l="l" t="t" r="r" b="b"/>
              <a:pathLst>
                <a:path w="86360" h="88900">
                  <a:moveTo>
                    <a:pt x="86360" y="30480"/>
                  </a:moveTo>
                  <a:cubicBezTo>
                    <a:pt x="83820" y="62230"/>
                    <a:pt x="72390" y="78740"/>
                    <a:pt x="60960" y="83820"/>
                  </a:cubicBezTo>
                  <a:cubicBezTo>
                    <a:pt x="50800" y="88900"/>
                    <a:pt x="30480" y="86360"/>
                    <a:pt x="20320" y="81280"/>
                  </a:cubicBezTo>
                  <a:cubicBezTo>
                    <a:pt x="12700" y="78740"/>
                    <a:pt x="8890" y="73660"/>
                    <a:pt x="5080" y="67310"/>
                  </a:cubicBezTo>
                  <a:cubicBezTo>
                    <a:pt x="1270" y="57150"/>
                    <a:pt x="0" y="35560"/>
                    <a:pt x="2540" y="25400"/>
                  </a:cubicBezTo>
                  <a:cubicBezTo>
                    <a:pt x="5080" y="17780"/>
                    <a:pt x="10160" y="12700"/>
                    <a:pt x="16510" y="8890"/>
                  </a:cubicBezTo>
                  <a:cubicBezTo>
                    <a:pt x="21590" y="5080"/>
                    <a:pt x="27940" y="0"/>
                    <a:pt x="35560" y="0"/>
                  </a:cubicBezTo>
                  <a:cubicBezTo>
                    <a:pt x="45720" y="0"/>
                    <a:pt x="74930" y="12700"/>
                    <a:pt x="7493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2" name="Group 42"/>
          <p:cNvGrpSpPr/>
          <p:nvPr/>
        </p:nvGrpSpPr>
        <p:grpSpPr>
          <a:xfrm>
            <a:off x="4188142" y="6589395"/>
            <a:ext cx="2463165" cy="218122"/>
            <a:chOff x="0" y="0"/>
            <a:chExt cx="3284220" cy="290830"/>
          </a:xfrm>
        </p:grpSpPr>
        <p:sp>
          <p:nvSpPr>
            <p:cNvPr id="43" name="Freeform 43"/>
            <p:cNvSpPr/>
            <p:nvPr/>
          </p:nvSpPr>
          <p:spPr>
            <a:xfrm>
              <a:off x="49530" y="33020"/>
              <a:ext cx="3185160" cy="220980"/>
            </a:xfrm>
            <a:custGeom>
              <a:avLst/>
              <a:gdLst/>
              <a:ahLst/>
              <a:cxnLst/>
              <a:rect l="l" t="t" r="r" b="b"/>
              <a:pathLst>
                <a:path w="3185160" h="220980">
                  <a:moveTo>
                    <a:pt x="44450" y="118110"/>
                  </a:moveTo>
                  <a:cubicBezTo>
                    <a:pt x="565150" y="110490"/>
                    <a:pt x="762000" y="74930"/>
                    <a:pt x="899160" y="63500"/>
                  </a:cubicBezTo>
                  <a:cubicBezTo>
                    <a:pt x="1002030" y="55880"/>
                    <a:pt x="1061720" y="52070"/>
                    <a:pt x="1165860" y="49530"/>
                  </a:cubicBezTo>
                  <a:cubicBezTo>
                    <a:pt x="1315720" y="46990"/>
                    <a:pt x="1548130" y="60960"/>
                    <a:pt x="1708150" y="55880"/>
                  </a:cubicBezTo>
                  <a:cubicBezTo>
                    <a:pt x="1837690" y="50800"/>
                    <a:pt x="1915160" y="33020"/>
                    <a:pt x="2056130" y="26670"/>
                  </a:cubicBezTo>
                  <a:cubicBezTo>
                    <a:pt x="2279650" y="16510"/>
                    <a:pt x="2724150" y="17780"/>
                    <a:pt x="2921000" y="17780"/>
                  </a:cubicBezTo>
                  <a:cubicBezTo>
                    <a:pt x="3023870" y="17780"/>
                    <a:pt x="3116580" y="0"/>
                    <a:pt x="3154680" y="20320"/>
                  </a:cubicBezTo>
                  <a:cubicBezTo>
                    <a:pt x="3172460" y="30480"/>
                    <a:pt x="3182620" y="49530"/>
                    <a:pt x="3182620" y="62230"/>
                  </a:cubicBezTo>
                  <a:cubicBezTo>
                    <a:pt x="3182620" y="73660"/>
                    <a:pt x="3172460" y="90170"/>
                    <a:pt x="3162300" y="95250"/>
                  </a:cubicBezTo>
                  <a:cubicBezTo>
                    <a:pt x="3153410" y="101600"/>
                    <a:pt x="3134360" y="102870"/>
                    <a:pt x="3124200" y="97790"/>
                  </a:cubicBezTo>
                  <a:cubicBezTo>
                    <a:pt x="3112770" y="91440"/>
                    <a:pt x="3098800" y="66040"/>
                    <a:pt x="3100070" y="53340"/>
                  </a:cubicBezTo>
                  <a:cubicBezTo>
                    <a:pt x="3102610" y="40640"/>
                    <a:pt x="3124200" y="21590"/>
                    <a:pt x="3136900" y="19050"/>
                  </a:cubicBezTo>
                  <a:cubicBezTo>
                    <a:pt x="3148330" y="16510"/>
                    <a:pt x="3166110" y="24130"/>
                    <a:pt x="3172460" y="33020"/>
                  </a:cubicBezTo>
                  <a:cubicBezTo>
                    <a:pt x="3180080" y="41910"/>
                    <a:pt x="3185160" y="59690"/>
                    <a:pt x="3181350" y="71120"/>
                  </a:cubicBezTo>
                  <a:cubicBezTo>
                    <a:pt x="3176270" y="83820"/>
                    <a:pt x="3166110" y="92710"/>
                    <a:pt x="3140710" y="101600"/>
                  </a:cubicBezTo>
                  <a:cubicBezTo>
                    <a:pt x="3032760" y="138430"/>
                    <a:pt x="2404110" y="87630"/>
                    <a:pt x="2152650" y="99060"/>
                  </a:cubicBezTo>
                  <a:cubicBezTo>
                    <a:pt x="1997710" y="106680"/>
                    <a:pt x="1927860" y="125730"/>
                    <a:pt x="1776730" y="134620"/>
                  </a:cubicBezTo>
                  <a:cubicBezTo>
                    <a:pt x="1546860" y="147320"/>
                    <a:pt x="1154430" y="135890"/>
                    <a:pt x="905510" y="152400"/>
                  </a:cubicBezTo>
                  <a:cubicBezTo>
                    <a:pt x="717550" y="165100"/>
                    <a:pt x="567690" y="198120"/>
                    <a:pt x="414020" y="207010"/>
                  </a:cubicBezTo>
                  <a:cubicBezTo>
                    <a:pt x="279400" y="213360"/>
                    <a:pt x="85090" y="220980"/>
                    <a:pt x="34290" y="205740"/>
                  </a:cubicBezTo>
                  <a:cubicBezTo>
                    <a:pt x="19050" y="200660"/>
                    <a:pt x="13970" y="195580"/>
                    <a:pt x="8890" y="187960"/>
                  </a:cubicBezTo>
                  <a:cubicBezTo>
                    <a:pt x="3810" y="179070"/>
                    <a:pt x="0" y="166370"/>
                    <a:pt x="1270" y="157480"/>
                  </a:cubicBezTo>
                  <a:cubicBezTo>
                    <a:pt x="2540" y="147320"/>
                    <a:pt x="8890" y="135890"/>
                    <a:pt x="15240" y="129540"/>
                  </a:cubicBezTo>
                  <a:cubicBezTo>
                    <a:pt x="22860" y="123190"/>
                    <a:pt x="44450" y="118110"/>
                    <a:pt x="44450" y="11811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6629400" y="6589395"/>
            <a:ext cx="141922" cy="141922"/>
            <a:chOff x="0" y="0"/>
            <a:chExt cx="189230" cy="189230"/>
          </a:xfrm>
        </p:grpSpPr>
        <p:sp>
          <p:nvSpPr>
            <p:cNvPr id="45" name="Freeform 45"/>
            <p:cNvSpPr/>
            <p:nvPr/>
          </p:nvSpPr>
          <p:spPr>
            <a:xfrm>
              <a:off x="5080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74930" y="78740"/>
                    <a:pt x="68580" y="82550"/>
                    <a:pt x="62230" y="85090"/>
                  </a:cubicBezTo>
                  <a:cubicBezTo>
                    <a:pt x="55880" y="87630"/>
                    <a:pt x="49530" y="90170"/>
                    <a:pt x="41910" y="88900"/>
                  </a:cubicBezTo>
                  <a:cubicBezTo>
                    <a:pt x="31750" y="87630"/>
                    <a:pt x="12700" y="76200"/>
                    <a:pt x="6350" y="67310"/>
                  </a:cubicBezTo>
                  <a:cubicBezTo>
                    <a:pt x="1270" y="62230"/>
                    <a:pt x="0" y="54610"/>
                    <a:pt x="0" y="46990"/>
                  </a:cubicBezTo>
                  <a:cubicBezTo>
                    <a:pt x="1270" y="36830"/>
                    <a:pt x="7620" y="17780"/>
                    <a:pt x="16510" y="10160"/>
                  </a:cubicBezTo>
                  <a:cubicBezTo>
                    <a:pt x="26670" y="2540"/>
                    <a:pt x="46990" y="0"/>
                    <a:pt x="57150" y="2540"/>
                  </a:cubicBezTo>
                  <a:cubicBezTo>
                    <a:pt x="64770" y="3810"/>
                    <a:pt x="76200" y="13970"/>
                    <a:pt x="7620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6" name="Group 46"/>
          <p:cNvGrpSpPr/>
          <p:nvPr/>
        </p:nvGrpSpPr>
        <p:grpSpPr>
          <a:xfrm>
            <a:off x="7421880" y="7954328"/>
            <a:ext cx="422910" cy="410528"/>
            <a:chOff x="0" y="0"/>
            <a:chExt cx="563880" cy="547370"/>
          </a:xfrm>
        </p:grpSpPr>
        <p:sp>
          <p:nvSpPr>
            <p:cNvPr id="47" name="Freeform 47"/>
            <p:cNvSpPr/>
            <p:nvPr/>
          </p:nvSpPr>
          <p:spPr>
            <a:xfrm>
              <a:off x="50800" y="46990"/>
              <a:ext cx="462280" cy="449580"/>
            </a:xfrm>
            <a:custGeom>
              <a:avLst/>
              <a:gdLst/>
              <a:ahLst/>
              <a:cxnLst/>
              <a:rect l="l" t="t" r="r" b="b"/>
              <a:pathLst>
                <a:path w="462280" h="449580">
                  <a:moveTo>
                    <a:pt x="12700" y="377190"/>
                  </a:moveTo>
                  <a:cubicBezTo>
                    <a:pt x="414020" y="0"/>
                    <a:pt x="424180" y="0"/>
                    <a:pt x="434340" y="3810"/>
                  </a:cubicBezTo>
                  <a:cubicBezTo>
                    <a:pt x="445770" y="7620"/>
                    <a:pt x="458470" y="20320"/>
                    <a:pt x="461010" y="31750"/>
                  </a:cubicBezTo>
                  <a:cubicBezTo>
                    <a:pt x="462280" y="44450"/>
                    <a:pt x="452120" y="69850"/>
                    <a:pt x="440690" y="77470"/>
                  </a:cubicBezTo>
                  <a:cubicBezTo>
                    <a:pt x="431800" y="83820"/>
                    <a:pt x="412750" y="82550"/>
                    <a:pt x="402590" y="77470"/>
                  </a:cubicBezTo>
                  <a:cubicBezTo>
                    <a:pt x="392430" y="72390"/>
                    <a:pt x="382270" y="58420"/>
                    <a:pt x="381000" y="46990"/>
                  </a:cubicBezTo>
                  <a:cubicBezTo>
                    <a:pt x="379730" y="35560"/>
                    <a:pt x="384810" y="17780"/>
                    <a:pt x="393700" y="11430"/>
                  </a:cubicBezTo>
                  <a:cubicBezTo>
                    <a:pt x="403860" y="3810"/>
                    <a:pt x="431800" y="1270"/>
                    <a:pt x="443230" y="7620"/>
                  </a:cubicBezTo>
                  <a:cubicBezTo>
                    <a:pt x="453390" y="12700"/>
                    <a:pt x="462280" y="26670"/>
                    <a:pt x="461010" y="40640"/>
                  </a:cubicBezTo>
                  <a:cubicBezTo>
                    <a:pt x="459740" y="62230"/>
                    <a:pt x="417830" y="105410"/>
                    <a:pt x="396240" y="124460"/>
                  </a:cubicBezTo>
                  <a:cubicBezTo>
                    <a:pt x="382270" y="138430"/>
                    <a:pt x="372110" y="135890"/>
                    <a:pt x="353060" y="152400"/>
                  </a:cubicBezTo>
                  <a:cubicBezTo>
                    <a:pt x="298450" y="195580"/>
                    <a:pt x="113030" y="416560"/>
                    <a:pt x="63500" y="443230"/>
                  </a:cubicBezTo>
                  <a:cubicBezTo>
                    <a:pt x="50800" y="449580"/>
                    <a:pt x="43180" y="449580"/>
                    <a:pt x="34290" y="448310"/>
                  </a:cubicBezTo>
                  <a:cubicBezTo>
                    <a:pt x="25400" y="447040"/>
                    <a:pt x="13970" y="440690"/>
                    <a:pt x="8890" y="433070"/>
                  </a:cubicBezTo>
                  <a:cubicBezTo>
                    <a:pt x="2540" y="425450"/>
                    <a:pt x="0" y="414020"/>
                    <a:pt x="0" y="403860"/>
                  </a:cubicBezTo>
                  <a:cubicBezTo>
                    <a:pt x="0" y="394970"/>
                    <a:pt x="12700" y="377190"/>
                    <a:pt x="12700" y="37719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7290435" y="7852410"/>
            <a:ext cx="146685" cy="481012"/>
            <a:chOff x="0" y="0"/>
            <a:chExt cx="195580" cy="641350"/>
          </a:xfrm>
        </p:grpSpPr>
        <p:sp>
          <p:nvSpPr>
            <p:cNvPr id="49" name="Freeform 49"/>
            <p:cNvSpPr/>
            <p:nvPr/>
          </p:nvSpPr>
          <p:spPr>
            <a:xfrm>
              <a:off x="50800" y="50800"/>
              <a:ext cx="107950" cy="539750"/>
            </a:xfrm>
            <a:custGeom>
              <a:avLst/>
              <a:gdLst/>
              <a:ahLst/>
              <a:cxnLst/>
              <a:rect l="l" t="t" r="r" b="b"/>
              <a:pathLst>
                <a:path w="107950" h="539750">
                  <a:moveTo>
                    <a:pt x="0" y="496570"/>
                  </a:moveTo>
                  <a:cubicBezTo>
                    <a:pt x="19050" y="25400"/>
                    <a:pt x="19050" y="20320"/>
                    <a:pt x="24130" y="15240"/>
                  </a:cubicBezTo>
                  <a:cubicBezTo>
                    <a:pt x="31750" y="7620"/>
                    <a:pt x="46990" y="0"/>
                    <a:pt x="57150" y="0"/>
                  </a:cubicBezTo>
                  <a:cubicBezTo>
                    <a:pt x="67310" y="1270"/>
                    <a:pt x="82550" y="8890"/>
                    <a:pt x="87630" y="19050"/>
                  </a:cubicBezTo>
                  <a:cubicBezTo>
                    <a:pt x="92710" y="29210"/>
                    <a:pt x="90170" y="54610"/>
                    <a:pt x="82550" y="64770"/>
                  </a:cubicBezTo>
                  <a:cubicBezTo>
                    <a:pt x="74930" y="72390"/>
                    <a:pt x="58420" y="78740"/>
                    <a:pt x="48260" y="76200"/>
                  </a:cubicBezTo>
                  <a:cubicBezTo>
                    <a:pt x="36830" y="72390"/>
                    <a:pt x="19050" y="53340"/>
                    <a:pt x="16510" y="41910"/>
                  </a:cubicBezTo>
                  <a:cubicBezTo>
                    <a:pt x="15240" y="31750"/>
                    <a:pt x="22860" y="15240"/>
                    <a:pt x="30480" y="8890"/>
                  </a:cubicBezTo>
                  <a:cubicBezTo>
                    <a:pt x="35560" y="3810"/>
                    <a:pt x="45720" y="0"/>
                    <a:pt x="53340" y="0"/>
                  </a:cubicBezTo>
                  <a:cubicBezTo>
                    <a:pt x="60960" y="0"/>
                    <a:pt x="69850" y="1270"/>
                    <a:pt x="76200" y="6350"/>
                  </a:cubicBezTo>
                  <a:cubicBezTo>
                    <a:pt x="83820" y="12700"/>
                    <a:pt x="88900" y="20320"/>
                    <a:pt x="92710" y="38100"/>
                  </a:cubicBezTo>
                  <a:cubicBezTo>
                    <a:pt x="107950" y="101600"/>
                    <a:pt x="95250" y="441960"/>
                    <a:pt x="82550" y="500380"/>
                  </a:cubicBezTo>
                  <a:cubicBezTo>
                    <a:pt x="78740" y="515620"/>
                    <a:pt x="77470" y="520700"/>
                    <a:pt x="69850" y="527050"/>
                  </a:cubicBezTo>
                  <a:cubicBezTo>
                    <a:pt x="62230" y="534670"/>
                    <a:pt x="44450" y="539750"/>
                    <a:pt x="34290" y="538480"/>
                  </a:cubicBezTo>
                  <a:cubicBezTo>
                    <a:pt x="24130" y="538480"/>
                    <a:pt x="13970" y="530860"/>
                    <a:pt x="8890" y="524510"/>
                  </a:cubicBezTo>
                  <a:cubicBezTo>
                    <a:pt x="3810" y="516890"/>
                    <a:pt x="0" y="496570"/>
                    <a:pt x="0" y="4965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0" name="Group 50"/>
          <p:cNvGrpSpPr/>
          <p:nvPr/>
        </p:nvGrpSpPr>
        <p:grpSpPr>
          <a:xfrm>
            <a:off x="7481888" y="8305800"/>
            <a:ext cx="375285" cy="181928"/>
            <a:chOff x="0" y="0"/>
            <a:chExt cx="500380" cy="242570"/>
          </a:xfrm>
        </p:grpSpPr>
        <p:sp>
          <p:nvSpPr>
            <p:cNvPr id="51" name="Freeform 51"/>
            <p:cNvSpPr/>
            <p:nvPr/>
          </p:nvSpPr>
          <p:spPr>
            <a:xfrm>
              <a:off x="49530" y="38100"/>
              <a:ext cx="401320" cy="157480"/>
            </a:xfrm>
            <a:custGeom>
              <a:avLst/>
              <a:gdLst/>
              <a:ahLst/>
              <a:cxnLst/>
              <a:rect l="l" t="t" r="r" b="b"/>
              <a:pathLst>
                <a:path w="401320" h="157480">
                  <a:moveTo>
                    <a:pt x="29210" y="68580"/>
                  </a:moveTo>
                  <a:cubicBezTo>
                    <a:pt x="148590" y="33020"/>
                    <a:pt x="304800" y="0"/>
                    <a:pt x="354330" y="12700"/>
                  </a:cubicBezTo>
                  <a:cubicBezTo>
                    <a:pt x="375920" y="17780"/>
                    <a:pt x="391160" y="30480"/>
                    <a:pt x="396240" y="41910"/>
                  </a:cubicBezTo>
                  <a:cubicBezTo>
                    <a:pt x="401320" y="50800"/>
                    <a:pt x="400050" y="60960"/>
                    <a:pt x="396240" y="69850"/>
                  </a:cubicBezTo>
                  <a:cubicBezTo>
                    <a:pt x="391160" y="80010"/>
                    <a:pt x="378460" y="93980"/>
                    <a:pt x="367030" y="96520"/>
                  </a:cubicBezTo>
                  <a:cubicBezTo>
                    <a:pt x="355600" y="100330"/>
                    <a:pt x="336550" y="93980"/>
                    <a:pt x="327660" y="87630"/>
                  </a:cubicBezTo>
                  <a:cubicBezTo>
                    <a:pt x="320040" y="82550"/>
                    <a:pt x="314960" y="73660"/>
                    <a:pt x="313690" y="64770"/>
                  </a:cubicBezTo>
                  <a:cubicBezTo>
                    <a:pt x="312420" y="53340"/>
                    <a:pt x="316230" y="34290"/>
                    <a:pt x="325120" y="25400"/>
                  </a:cubicBezTo>
                  <a:cubicBezTo>
                    <a:pt x="334010" y="16510"/>
                    <a:pt x="351790" y="10160"/>
                    <a:pt x="363220" y="13970"/>
                  </a:cubicBezTo>
                  <a:cubicBezTo>
                    <a:pt x="377190" y="16510"/>
                    <a:pt x="397510" y="38100"/>
                    <a:pt x="398780" y="52070"/>
                  </a:cubicBezTo>
                  <a:cubicBezTo>
                    <a:pt x="400050" y="64770"/>
                    <a:pt x="387350" y="86360"/>
                    <a:pt x="370840" y="95250"/>
                  </a:cubicBezTo>
                  <a:cubicBezTo>
                    <a:pt x="345440" y="111760"/>
                    <a:pt x="285750" y="97790"/>
                    <a:pt x="237490" y="105410"/>
                  </a:cubicBezTo>
                  <a:cubicBezTo>
                    <a:pt x="176530" y="114300"/>
                    <a:pt x="74930" y="157480"/>
                    <a:pt x="39370" y="153670"/>
                  </a:cubicBezTo>
                  <a:cubicBezTo>
                    <a:pt x="25400" y="151130"/>
                    <a:pt x="17780" y="146050"/>
                    <a:pt x="11430" y="138430"/>
                  </a:cubicBezTo>
                  <a:cubicBezTo>
                    <a:pt x="5080" y="130810"/>
                    <a:pt x="0" y="119380"/>
                    <a:pt x="1270" y="109220"/>
                  </a:cubicBezTo>
                  <a:cubicBezTo>
                    <a:pt x="2540" y="96520"/>
                    <a:pt x="29210" y="68580"/>
                    <a:pt x="29210" y="6858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2" name="Group 52"/>
          <p:cNvGrpSpPr/>
          <p:nvPr/>
        </p:nvGrpSpPr>
        <p:grpSpPr>
          <a:xfrm>
            <a:off x="5979795" y="7168515"/>
            <a:ext cx="803910" cy="714375"/>
            <a:chOff x="0" y="0"/>
            <a:chExt cx="1071880" cy="952500"/>
          </a:xfrm>
        </p:grpSpPr>
        <p:sp>
          <p:nvSpPr>
            <p:cNvPr id="53" name="Freeform 53"/>
            <p:cNvSpPr/>
            <p:nvPr/>
          </p:nvSpPr>
          <p:spPr>
            <a:xfrm>
              <a:off x="48260" y="50800"/>
              <a:ext cx="981710" cy="852170"/>
            </a:xfrm>
            <a:custGeom>
              <a:avLst/>
              <a:gdLst/>
              <a:ahLst/>
              <a:cxnLst/>
              <a:rect l="l" t="t" r="r" b="b"/>
              <a:pathLst>
                <a:path w="981710" h="852170">
                  <a:moveTo>
                    <a:pt x="52070" y="0"/>
                  </a:moveTo>
                  <a:cubicBezTo>
                    <a:pt x="497840" y="105410"/>
                    <a:pt x="563880" y="142240"/>
                    <a:pt x="623570" y="175260"/>
                  </a:cubicBezTo>
                  <a:cubicBezTo>
                    <a:pt x="674370" y="201930"/>
                    <a:pt x="715010" y="217170"/>
                    <a:pt x="755650" y="255270"/>
                  </a:cubicBezTo>
                  <a:cubicBezTo>
                    <a:pt x="807720" y="304800"/>
                    <a:pt x="866140" y="407670"/>
                    <a:pt x="896620" y="459740"/>
                  </a:cubicBezTo>
                  <a:cubicBezTo>
                    <a:pt x="913130" y="488950"/>
                    <a:pt x="920750" y="502920"/>
                    <a:pt x="932180" y="530860"/>
                  </a:cubicBezTo>
                  <a:cubicBezTo>
                    <a:pt x="946150" y="570230"/>
                    <a:pt x="966470" y="627380"/>
                    <a:pt x="971550" y="676910"/>
                  </a:cubicBezTo>
                  <a:cubicBezTo>
                    <a:pt x="976630" y="727710"/>
                    <a:pt x="981710" y="805180"/>
                    <a:pt x="963930" y="830580"/>
                  </a:cubicBezTo>
                  <a:cubicBezTo>
                    <a:pt x="955040" y="844550"/>
                    <a:pt x="934720" y="849630"/>
                    <a:pt x="922020" y="850900"/>
                  </a:cubicBezTo>
                  <a:cubicBezTo>
                    <a:pt x="911860" y="850900"/>
                    <a:pt x="900430" y="845820"/>
                    <a:pt x="892810" y="838200"/>
                  </a:cubicBezTo>
                  <a:cubicBezTo>
                    <a:pt x="885190" y="831850"/>
                    <a:pt x="878840" y="821690"/>
                    <a:pt x="876300" y="811530"/>
                  </a:cubicBezTo>
                  <a:cubicBezTo>
                    <a:pt x="875030" y="802640"/>
                    <a:pt x="876300" y="789940"/>
                    <a:pt x="880110" y="779780"/>
                  </a:cubicBezTo>
                  <a:cubicBezTo>
                    <a:pt x="883920" y="770890"/>
                    <a:pt x="892810" y="762000"/>
                    <a:pt x="901700" y="756920"/>
                  </a:cubicBezTo>
                  <a:cubicBezTo>
                    <a:pt x="910590" y="753110"/>
                    <a:pt x="922020" y="749300"/>
                    <a:pt x="932180" y="751840"/>
                  </a:cubicBezTo>
                  <a:cubicBezTo>
                    <a:pt x="944880" y="755650"/>
                    <a:pt x="963930" y="768350"/>
                    <a:pt x="969010" y="779780"/>
                  </a:cubicBezTo>
                  <a:cubicBezTo>
                    <a:pt x="975360" y="792480"/>
                    <a:pt x="972820" y="815340"/>
                    <a:pt x="967740" y="826770"/>
                  </a:cubicBezTo>
                  <a:cubicBezTo>
                    <a:pt x="962660" y="835660"/>
                    <a:pt x="952500" y="843280"/>
                    <a:pt x="943610" y="847090"/>
                  </a:cubicBezTo>
                  <a:cubicBezTo>
                    <a:pt x="933450" y="850900"/>
                    <a:pt x="922020" y="852170"/>
                    <a:pt x="911860" y="848360"/>
                  </a:cubicBezTo>
                  <a:cubicBezTo>
                    <a:pt x="899160" y="844550"/>
                    <a:pt x="883920" y="833120"/>
                    <a:pt x="877570" y="816610"/>
                  </a:cubicBezTo>
                  <a:cubicBezTo>
                    <a:pt x="867410" y="791210"/>
                    <a:pt x="891540" y="723900"/>
                    <a:pt x="885190" y="693420"/>
                  </a:cubicBezTo>
                  <a:cubicBezTo>
                    <a:pt x="880110" y="674370"/>
                    <a:pt x="866140" y="666750"/>
                    <a:pt x="859790" y="648970"/>
                  </a:cubicBezTo>
                  <a:cubicBezTo>
                    <a:pt x="852170" y="626110"/>
                    <a:pt x="857250" y="601980"/>
                    <a:pt x="845820" y="568960"/>
                  </a:cubicBezTo>
                  <a:cubicBezTo>
                    <a:pt x="821690" y="505460"/>
                    <a:pt x="762000" y="377190"/>
                    <a:pt x="688340" y="308610"/>
                  </a:cubicBezTo>
                  <a:cubicBezTo>
                    <a:pt x="608330" y="233680"/>
                    <a:pt x="482600" y="187960"/>
                    <a:pt x="372110" y="151130"/>
                  </a:cubicBezTo>
                  <a:cubicBezTo>
                    <a:pt x="262890" y="114300"/>
                    <a:pt x="73660" y="106680"/>
                    <a:pt x="27940" y="83820"/>
                  </a:cubicBezTo>
                  <a:cubicBezTo>
                    <a:pt x="13970" y="76200"/>
                    <a:pt x="8890" y="69850"/>
                    <a:pt x="5080" y="62230"/>
                  </a:cubicBezTo>
                  <a:cubicBezTo>
                    <a:pt x="1270" y="53340"/>
                    <a:pt x="0" y="39370"/>
                    <a:pt x="2540" y="30480"/>
                  </a:cubicBezTo>
                  <a:cubicBezTo>
                    <a:pt x="5080" y="21590"/>
                    <a:pt x="12700" y="11430"/>
                    <a:pt x="21590" y="6350"/>
                  </a:cubicBezTo>
                  <a:cubicBezTo>
                    <a:pt x="29210" y="0"/>
                    <a:pt x="52070" y="0"/>
                    <a:pt x="52070" y="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4" name="Group 54"/>
          <p:cNvGrpSpPr/>
          <p:nvPr/>
        </p:nvGrpSpPr>
        <p:grpSpPr>
          <a:xfrm>
            <a:off x="6577012" y="7869555"/>
            <a:ext cx="141922" cy="141922"/>
            <a:chOff x="0" y="0"/>
            <a:chExt cx="189230" cy="189230"/>
          </a:xfrm>
        </p:grpSpPr>
        <p:sp>
          <p:nvSpPr>
            <p:cNvPr id="55" name="Freeform 55"/>
            <p:cNvSpPr/>
            <p:nvPr/>
          </p:nvSpPr>
          <p:spPr>
            <a:xfrm>
              <a:off x="50800" y="48260"/>
              <a:ext cx="87630" cy="90170"/>
            </a:xfrm>
            <a:custGeom>
              <a:avLst/>
              <a:gdLst/>
              <a:ahLst/>
              <a:cxnLst/>
              <a:rect l="l" t="t" r="r" b="b"/>
              <a:pathLst>
                <a:path w="87630" h="90170">
                  <a:moveTo>
                    <a:pt x="87630" y="31750"/>
                  </a:moveTo>
                  <a:cubicBezTo>
                    <a:pt x="76200" y="78740"/>
                    <a:pt x="69850" y="82550"/>
                    <a:pt x="63500" y="85090"/>
                  </a:cubicBezTo>
                  <a:cubicBezTo>
                    <a:pt x="57150" y="88900"/>
                    <a:pt x="49530" y="90170"/>
                    <a:pt x="41910" y="88900"/>
                  </a:cubicBezTo>
                  <a:cubicBezTo>
                    <a:pt x="31750" y="87630"/>
                    <a:pt x="13970" y="76200"/>
                    <a:pt x="6350" y="67310"/>
                  </a:cubicBezTo>
                  <a:cubicBezTo>
                    <a:pt x="2540" y="62230"/>
                    <a:pt x="0" y="55880"/>
                    <a:pt x="0" y="46990"/>
                  </a:cubicBezTo>
                  <a:cubicBezTo>
                    <a:pt x="1270" y="36830"/>
                    <a:pt x="7620" y="17780"/>
                    <a:pt x="17780" y="10160"/>
                  </a:cubicBezTo>
                  <a:cubicBezTo>
                    <a:pt x="26670" y="2540"/>
                    <a:pt x="46990" y="0"/>
                    <a:pt x="58420" y="2540"/>
                  </a:cubicBezTo>
                  <a:cubicBezTo>
                    <a:pt x="66040" y="3810"/>
                    <a:pt x="76200" y="13970"/>
                    <a:pt x="7620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6" name="Group 56"/>
          <p:cNvGrpSpPr/>
          <p:nvPr/>
        </p:nvGrpSpPr>
        <p:grpSpPr>
          <a:xfrm>
            <a:off x="1892617" y="9603105"/>
            <a:ext cx="1378268" cy="402908"/>
            <a:chOff x="0" y="0"/>
            <a:chExt cx="1837690" cy="537210"/>
          </a:xfrm>
        </p:grpSpPr>
        <p:sp>
          <p:nvSpPr>
            <p:cNvPr id="57" name="Freeform 57"/>
            <p:cNvSpPr/>
            <p:nvPr/>
          </p:nvSpPr>
          <p:spPr>
            <a:xfrm>
              <a:off x="49530" y="27940"/>
              <a:ext cx="1743710" cy="459740"/>
            </a:xfrm>
            <a:custGeom>
              <a:avLst/>
              <a:gdLst/>
              <a:ahLst/>
              <a:cxnLst/>
              <a:rect l="l" t="t" r="r" b="b"/>
              <a:pathLst>
                <a:path w="1743710" h="459740">
                  <a:moveTo>
                    <a:pt x="1673860" y="457200"/>
                  </a:moveTo>
                  <a:cubicBezTo>
                    <a:pt x="1562100" y="382270"/>
                    <a:pt x="1541780" y="359410"/>
                    <a:pt x="1522730" y="331470"/>
                  </a:cubicBezTo>
                  <a:cubicBezTo>
                    <a:pt x="1502410" y="300990"/>
                    <a:pt x="1482090" y="261620"/>
                    <a:pt x="1470660" y="223520"/>
                  </a:cubicBezTo>
                  <a:cubicBezTo>
                    <a:pt x="1459230" y="185420"/>
                    <a:pt x="1470660" y="115570"/>
                    <a:pt x="1454150" y="105410"/>
                  </a:cubicBezTo>
                  <a:cubicBezTo>
                    <a:pt x="1442720" y="99060"/>
                    <a:pt x="1435100" y="116840"/>
                    <a:pt x="1408430" y="121920"/>
                  </a:cubicBezTo>
                  <a:cubicBezTo>
                    <a:pt x="1270000" y="146050"/>
                    <a:pt x="179070" y="151130"/>
                    <a:pt x="48260" y="118110"/>
                  </a:cubicBezTo>
                  <a:cubicBezTo>
                    <a:pt x="24130" y="113030"/>
                    <a:pt x="16510" y="107950"/>
                    <a:pt x="8890" y="97790"/>
                  </a:cubicBezTo>
                  <a:cubicBezTo>
                    <a:pt x="2540" y="90170"/>
                    <a:pt x="0" y="78740"/>
                    <a:pt x="1270" y="68580"/>
                  </a:cubicBezTo>
                  <a:cubicBezTo>
                    <a:pt x="2540" y="57150"/>
                    <a:pt x="13970" y="38100"/>
                    <a:pt x="24130" y="31750"/>
                  </a:cubicBezTo>
                  <a:cubicBezTo>
                    <a:pt x="31750" y="25400"/>
                    <a:pt x="43180" y="22860"/>
                    <a:pt x="53340" y="25400"/>
                  </a:cubicBezTo>
                  <a:cubicBezTo>
                    <a:pt x="64770" y="26670"/>
                    <a:pt x="83820" y="38100"/>
                    <a:pt x="90170" y="49530"/>
                  </a:cubicBezTo>
                  <a:cubicBezTo>
                    <a:pt x="95250" y="60960"/>
                    <a:pt x="95250" y="82550"/>
                    <a:pt x="90170" y="93980"/>
                  </a:cubicBezTo>
                  <a:cubicBezTo>
                    <a:pt x="83820" y="105410"/>
                    <a:pt x="64770" y="115570"/>
                    <a:pt x="53340" y="118110"/>
                  </a:cubicBezTo>
                  <a:cubicBezTo>
                    <a:pt x="43180" y="120650"/>
                    <a:pt x="31750" y="116840"/>
                    <a:pt x="24130" y="111760"/>
                  </a:cubicBezTo>
                  <a:cubicBezTo>
                    <a:pt x="15240" y="106680"/>
                    <a:pt x="7620" y="97790"/>
                    <a:pt x="3810" y="88900"/>
                  </a:cubicBezTo>
                  <a:cubicBezTo>
                    <a:pt x="1270" y="80010"/>
                    <a:pt x="0" y="68580"/>
                    <a:pt x="2540" y="58420"/>
                  </a:cubicBezTo>
                  <a:cubicBezTo>
                    <a:pt x="5080" y="49530"/>
                    <a:pt x="12700" y="39370"/>
                    <a:pt x="19050" y="34290"/>
                  </a:cubicBezTo>
                  <a:cubicBezTo>
                    <a:pt x="26670" y="27940"/>
                    <a:pt x="30480" y="27940"/>
                    <a:pt x="48260" y="24130"/>
                  </a:cubicBezTo>
                  <a:cubicBezTo>
                    <a:pt x="166370" y="5080"/>
                    <a:pt x="1346200" y="0"/>
                    <a:pt x="1485900" y="22860"/>
                  </a:cubicBezTo>
                  <a:cubicBezTo>
                    <a:pt x="1510030" y="26670"/>
                    <a:pt x="1517650" y="26670"/>
                    <a:pt x="1527810" y="35560"/>
                  </a:cubicBezTo>
                  <a:cubicBezTo>
                    <a:pt x="1540510" y="46990"/>
                    <a:pt x="1546860" y="69850"/>
                    <a:pt x="1553210" y="90170"/>
                  </a:cubicBezTo>
                  <a:cubicBezTo>
                    <a:pt x="1560830" y="116840"/>
                    <a:pt x="1555750" y="151130"/>
                    <a:pt x="1563370" y="182880"/>
                  </a:cubicBezTo>
                  <a:cubicBezTo>
                    <a:pt x="1570990" y="215900"/>
                    <a:pt x="1586230" y="256540"/>
                    <a:pt x="1600200" y="281940"/>
                  </a:cubicBezTo>
                  <a:cubicBezTo>
                    <a:pt x="1610360" y="300990"/>
                    <a:pt x="1619250" y="311150"/>
                    <a:pt x="1635760" y="326390"/>
                  </a:cubicBezTo>
                  <a:cubicBezTo>
                    <a:pt x="1658620" y="349250"/>
                    <a:pt x="1727200" y="373380"/>
                    <a:pt x="1737360" y="398780"/>
                  </a:cubicBezTo>
                  <a:cubicBezTo>
                    <a:pt x="1743710" y="415290"/>
                    <a:pt x="1736090" y="440690"/>
                    <a:pt x="1725930" y="449580"/>
                  </a:cubicBezTo>
                  <a:cubicBezTo>
                    <a:pt x="1715770" y="459740"/>
                    <a:pt x="1673860" y="457200"/>
                    <a:pt x="1673860" y="4572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8" name="Group 58"/>
          <p:cNvGrpSpPr/>
          <p:nvPr/>
        </p:nvGrpSpPr>
        <p:grpSpPr>
          <a:xfrm>
            <a:off x="1739265" y="9629775"/>
            <a:ext cx="140017" cy="139065"/>
            <a:chOff x="0" y="0"/>
            <a:chExt cx="186690" cy="185420"/>
          </a:xfrm>
        </p:grpSpPr>
        <p:sp>
          <p:nvSpPr>
            <p:cNvPr id="59" name="Freeform 59"/>
            <p:cNvSpPr/>
            <p:nvPr/>
          </p:nvSpPr>
          <p:spPr>
            <a:xfrm>
              <a:off x="4826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83820" y="62230"/>
                    <a:pt x="72390" y="80010"/>
                    <a:pt x="60960" y="85090"/>
                  </a:cubicBezTo>
                  <a:cubicBezTo>
                    <a:pt x="50800" y="90170"/>
                    <a:pt x="30480" y="86360"/>
                    <a:pt x="20320" y="82550"/>
                  </a:cubicBezTo>
                  <a:cubicBezTo>
                    <a:pt x="12700" y="78740"/>
                    <a:pt x="8890" y="74930"/>
                    <a:pt x="5080" y="67310"/>
                  </a:cubicBezTo>
                  <a:cubicBezTo>
                    <a:pt x="1270" y="57150"/>
                    <a:pt x="0" y="36830"/>
                    <a:pt x="2540" y="26670"/>
                  </a:cubicBezTo>
                  <a:cubicBezTo>
                    <a:pt x="5080" y="19050"/>
                    <a:pt x="8890" y="13970"/>
                    <a:pt x="16510" y="8890"/>
                  </a:cubicBezTo>
                  <a:cubicBezTo>
                    <a:pt x="25400" y="3810"/>
                    <a:pt x="45720" y="0"/>
                    <a:pt x="57150" y="2540"/>
                  </a:cubicBezTo>
                  <a:cubicBezTo>
                    <a:pt x="63500" y="3810"/>
                    <a:pt x="74930" y="12700"/>
                    <a:pt x="7493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0" name="Group 60"/>
          <p:cNvGrpSpPr/>
          <p:nvPr/>
        </p:nvGrpSpPr>
        <p:grpSpPr>
          <a:xfrm>
            <a:off x="816293" y="7570470"/>
            <a:ext cx="1224915" cy="1365885"/>
            <a:chOff x="0" y="0"/>
            <a:chExt cx="1633220" cy="1821180"/>
          </a:xfrm>
        </p:grpSpPr>
        <p:sp>
          <p:nvSpPr>
            <p:cNvPr id="61" name="Freeform 61"/>
            <p:cNvSpPr/>
            <p:nvPr/>
          </p:nvSpPr>
          <p:spPr>
            <a:xfrm>
              <a:off x="38100" y="48260"/>
              <a:ext cx="1548130" cy="1723390"/>
            </a:xfrm>
            <a:custGeom>
              <a:avLst/>
              <a:gdLst/>
              <a:ahLst/>
              <a:cxnLst/>
              <a:rect l="l" t="t" r="r" b="b"/>
              <a:pathLst>
                <a:path w="1548130" h="1723390">
                  <a:moveTo>
                    <a:pt x="144780" y="1699260"/>
                  </a:moveTo>
                  <a:cubicBezTo>
                    <a:pt x="49530" y="1499870"/>
                    <a:pt x="40640" y="1447800"/>
                    <a:pt x="31750" y="1400810"/>
                  </a:cubicBezTo>
                  <a:cubicBezTo>
                    <a:pt x="22860" y="1360170"/>
                    <a:pt x="17780" y="1329690"/>
                    <a:pt x="13970" y="1283970"/>
                  </a:cubicBezTo>
                  <a:cubicBezTo>
                    <a:pt x="8890" y="1223010"/>
                    <a:pt x="0" y="1132840"/>
                    <a:pt x="12700" y="1068070"/>
                  </a:cubicBezTo>
                  <a:cubicBezTo>
                    <a:pt x="22860" y="1013460"/>
                    <a:pt x="49530" y="961390"/>
                    <a:pt x="74930" y="919480"/>
                  </a:cubicBezTo>
                  <a:cubicBezTo>
                    <a:pt x="95250" y="883920"/>
                    <a:pt x="114300" y="858520"/>
                    <a:pt x="146050" y="829310"/>
                  </a:cubicBezTo>
                  <a:cubicBezTo>
                    <a:pt x="189230" y="788670"/>
                    <a:pt x="252730" y="740410"/>
                    <a:pt x="321310" y="709930"/>
                  </a:cubicBezTo>
                  <a:cubicBezTo>
                    <a:pt x="401320" y="674370"/>
                    <a:pt x="500380" y="655320"/>
                    <a:pt x="599440" y="640080"/>
                  </a:cubicBezTo>
                  <a:cubicBezTo>
                    <a:pt x="712470" y="621030"/>
                    <a:pt x="839470" y="617220"/>
                    <a:pt x="962660" y="612140"/>
                  </a:cubicBezTo>
                  <a:cubicBezTo>
                    <a:pt x="1092200" y="607060"/>
                    <a:pt x="1329690" y="576580"/>
                    <a:pt x="1360170" y="610870"/>
                  </a:cubicBezTo>
                  <a:cubicBezTo>
                    <a:pt x="1370330" y="623570"/>
                    <a:pt x="1358900" y="660400"/>
                    <a:pt x="1351280" y="662940"/>
                  </a:cubicBezTo>
                  <a:cubicBezTo>
                    <a:pt x="1344930" y="665480"/>
                    <a:pt x="1328420" y="647700"/>
                    <a:pt x="1318260" y="632460"/>
                  </a:cubicBezTo>
                  <a:cubicBezTo>
                    <a:pt x="1304290" y="608330"/>
                    <a:pt x="1294130" y="562610"/>
                    <a:pt x="1287780" y="520700"/>
                  </a:cubicBezTo>
                  <a:cubicBezTo>
                    <a:pt x="1280160" y="467360"/>
                    <a:pt x="1280160" y="389890"/>
                    <a:pt x="1285240" y="339090"/>
                  </a:cubicBezTo>
                  <a:cubicBezTo>
                    <a:pt x="1289050" y="299720"/>
                    <a:pt x="1297940" y="269240"/>
                    <a:pt x="1309370" y="234950"/>
                  </a:cubicBezTo>
                  <a:cubicBezTo>
                    <a:pt x="1322070" y="200660"/>
                    <a:pt x="1337310" y="165100"/>
                    <a:pt x="1360170" y="130810"/>
                  </a:cubicBezTo>
                  <a:cubicBezTo>
                    <a:pt x="1386840" y="91440"/>
                    <a:pt x="1433830" y="31750"/>
                    <a:pt x="1464310" y="13970"/>
                  </a:cubicBezTo>
                  <a:cubicBezTo>
                    <a:pt x="1480820" y="3810"/>
                    <a:pt x="1496060" y="0"/>
                    <a:pt x="1508760" y="2540"/>
                  </a:cubicBezTo>
                  <a:cubicBezTo>
                    <a:pt x="1522730" y="6350"/>
                    <a:pt x="1539240" y="21590"/>
                    <a:pt x="1544320" y="34290"/>
                  </a:cubicBezTo>
                  <a:cubicBezTo>
                    <a:pt x="1548130" y="46990"/>
                    <a:pt x="1545590" y="68580"/>
                    <a:pt x="1537970" y="80010"/>
                  </a:cubicBezTo>
                  <a:cubicBezTo>
                    <a:pt x="1529080" y="91440"/>
                    <a:pt x="1508760" y="100330"/>
                    <a:pt x="1496060" y="100330"/>
                  </a:cubicBezTo>
                  <a:cubicBezTo>
                    <a:pt x="1485900" y="101600"/>
                    <a:pt x="1474470" y="96520"/>
                    <a:pt x="1466850" y="90170"/>
                  </a:cubicBezTo>
                  <a:cubicBezTo>
                    <a:pt x="1457960" y="83820"/>
                    <a:pt x="1451610" y="73660"/>
                    <a:pt x="1449070" y="63500"/>
                  </a:cubicBezTo>
                  <a:cubicBezTo>
                    <a:pt x="1447800" y="50800"/>
                    <a:pt x="1451610" y="27940"/>
                    <a:pt x="1460500" y="17780"/>
                  </a:cubicBezTo>
                  <a:cubicBezTo>
                    <a:pt x="1469390" y="7620"/>
                    <a:pt x="1490980" y="0"/>
                    <a:pt x="1503680" y="2540"/>
                  </a:cubicBezTo>
                  <a:cubicBezTo>
                    <a:pt x="1517650" y="3810"/>
                    <a:pt x="1535430" y="16510"/>
                    <a:pt x="1541780" y="29210"/>
                  </a:cubicBezTo>
                  <a:cubicBezTo>
                    <a:pt x="1548130" y="41910"/>
                    <a:pt x="1546860" y="58420"/>
                    <a:pt x="1540510" y="74930"/>
                  </a:cubicBezTo>
                  <a:cubicBezTo>
                    <a:pt x="1527810" y="105410"/>
                    <a:pt x="1471930" y="139700"/>
                    <a:pt x="1445260" y="180340"/>
                  </a:cubicBezTo>
                  <a:cubicBezTo>
                    <a:pt x="1418590" y="222250"/>
                    <a:pt x="1395730" y="267970"/>
                    <a:pt x="1384300" y="323850"/>
                  </a:cubicBezTo>
                  <a:cubicBezTo>
                    <a:pt x="1370330" y="391160"/>
                    <a:pt x="1371600" y="508000"/>
                    <a:pt x="1385570" y="560070"/>
                  </a:cubicBezTo>
                  <a:cubicBezTo>
                    <a:pt x="1393190" y="588010"/>
                    <a:pt x="1416050" y="599440"/>
                    <a:pt x="1422400" y="619760"/>
                  </a:cubicBezTo>
                  <a:cubicBezTo>
                    <a:pt x="1427480" y="640080"/>
                    <a:pt x="1431290" y="669290"/>
                    <a:pt x="1421130" y="683260"/>
                  </a:cubicBezTo>
                  <a:cubicBezTo>
                    <a:pt x="1410970" y="698500"/>
                    <a:pt x="1390650" y="703580"/>
                    <a:pt x="1360170" y="709930"/>
                  </a:cubicBezTo>
                  <a:cubicBezTo>
                    <a:pt x="1282700" y="725170"/>
                    <a:pt x="1074420" y="703580"/>
                    <a:pt x="942340" y="709930"/>
                  </a:cubicBezTo>
                  <a:cubicBezTo>
                    <a:pt x="821690" y="715010"/>
                    <a:pt x="701040" y="721360"/>
                    <a:pt x="596900" y="739140"/>
                  </a:cubicBezTo>
                  <a:cubicBezTo>
                    <a:pt x="508000" y="754380"/>
                    <a:pt x="421640" y="769620"/>
                    <a:pt x="351790" y="803910"/>
                  </a:cubicBezTo>
                  <a:cubicBezTo>
                    <a:pt x="292100" y="833120"/>
                    <a:pt x="237490" y="875030"/>
                    <a:pt x="198120" y="920750"/>
                  </a:cubicBezTo>
                  <a:cubicBezTo>
                    <a:pt x="160020" y="963930"/>
                    <a:pt x="127000" y="1013460"/>
                    <a:pt x="111760" y="1069340"/>
                  </a:cubicBezTo>
                  <a:cubicBezTo>
                    <a:pt x="95250" y="1131570"/>
                    <a:pt x="105410" y="1209040"/>
                    <a:pt x="111760" y="1281430"/>
                  </a:cubicBezTo>
                  <a:cubicBezTo>
                    <a:pt x="118110" y="1356360"/>
                    <a:pt x="132080" y="1440180"/>
                    <a:pt x="152400" y="1510030"/>
                  </a:cubicBezTo>
                  <a:cubicBezTo>
                    <a:pt x="171450" y="1573530"/>
                    <a:pt x="236220" y="1648460"/>
                    <a:pt x="228600" y="1684020"/>
                  </a:cubicBezTo>
                  <a:cubicBezTo>
                    <a:pt x="226060" y="1703070"/>
                    <a:pt x="205740" y="1718310"/>
                    <a:pt x="191770" y="1720850"/>
                  </a:cubicBezTo>
                  <a:cubicBezTo>
                    <a:pt x="177800" y="1723390"/>
                    <a:pt x="144780" y="1699260"/>
                    <a:pt x="144780" y="169926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2" name="Group 62"/>
          <p:cNvGrpSpPr/>
          <p:nvPr/>
        </p:nvGrpSpPr>
        <p:grpSpPr>
          <a:xfrm>
            <a:off x="2010727" y="7453312"/>
            <a:ext cx="140017" cy="139065"/>
            <a:chOff x="0" y="0"/>
            <a:chExt cx="186690" cy="185420"/>
          </a:xfrm>
        </p:grpSpPr>
        <p:sp>
          <p:nvSpPr>
            <p:cNvPr id="63" name="Freeform 63"/>
            <p:cNvSpPr/>
            <p:nvPr/>
          </p:nvSpPr>
          <p:spPr>
            <a:xfrm>
              <a:off x="48260" y="4826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60" h="90170">
                  <a:moveTo>
                    <a:pt x="86360" y="31750"/>
                  </a:moveTo>
                  <a:cubicBezTo>
                    <a:pt x="83820" y="63500"/>
                    <a:pt x="72390" y="80010"/>
                    <a:pt x="62230" y="85090"/>
                  </a:cubicBezTo>
                  <a:cubicBezTo>
                    <a:pt x="50800" y="90170"/>
                    <a:pt x="30480" y="87630"/>
                    <a:pt x="20320" y="82550"/>
                  </a:cubicBezTo>
                  <a:cubicBezTo>
                    <a:pt x="13970" y="80010"/>
                    <a:pt x="8890" y="74930"/>
                    <a:pt x="5080" y="67310"/>
                  </a:cubicBezTo>
                  <a:cubicBezTo>
                    <a:pt x="1270" y="58420"/>
                    <a:pt x="0" y="36830"/>
                    <a:pt x="2540" y="26670"/>
                  </a:cubicBezTo>
                  <a:cubicBezTo>
                    <a:pt x="5080" y="19050"/>
                    <a:pt x="8890" y="13970"/>
                    <a:pt x="16510" y="10160"/>
                  </a:cubicBezTo>
                  <a:cubicBezTo>
                    <a:pt x="25400" y="3810"/>
                    <a:pt x="45720" y="0"/>
                    <a:pt x="57150" y="2540"/>
                  </a:cubicBezTo>
                  <a:cubicBezTo>
                    <a:pt x="64770" y="3810"/>
                    <a:pt x="74930" y="13970"/>
                    <a:pt x="74930" y="1397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4" name="Group 64"/>
          <p:cNvGrpSpPr/>
          <p:nvPr/>
        </p:nvGrpSpPr>
        <p:grpSpPr>
          <a:xfrm>
            <a:off x="6891338" y="9488805"/>
            <a:ext cx="585788" cy="472440"/>
            <a:chOff x="0" y="0"/>
            <a:chExt cx="781050" cy="629920"/>
          </a:xfrm>
        </p:grpSpPr>
        <p:sp>
          <p:nvSpPr>
            <p:cNvPr id="65" name="Freeform 65"/>
            <p:cNvSpPr/>
            <p:nvPr/>
          </p:nvSpPr>
          <p:spPr>
            <a:xfrm>
              <a:off x="49530" y="49530"/>
              <a:ext cx="680720" cy="529590"/>
            </a:xfrm>
            <a:custGeom>
              <a:avLst/>
              <a:gdLst/>
              <a:ahLst/>
              <a:cxnLst/>
              <a:rect l="l" t="t" r="r" b="b"/>
              <a:pathLst>
                <a:path w="680720" h="529590">
                  <a:moveTo>
                    <a:pt x="38100" y="439420"/>
                  </a:moveTo>
                  <a:cubicBezTo>
                    <a:pt x="369570" y="320040"/>
                    <a:pt x="450850" y="248920"/>
                    <a:pt x="486410" y="217170"/>
                  </a:cubicBezTo>
                  <a:cubicBezTo>
                    <a:pt x="501650" y="201930"/>
                    <a:pt x="506730" y="199390"/>
                    <a:pt x="518160" y="182880"/>
                  </a:cubicBezTo>
                  <a:cubicBezTo>
                    <a:pt x="539750" y="148590"/>
                    <a:pt x="568960" y="41910"/>
                    <a:pt x="591820" y="16510"/>
                  </a:cubicBezTo>
                  <a:cubicBezTo>
                    <a:pt x="600710" y="6350"/>
                    <a:pt x="608330" y="2540"/>
                    <a:pt x="619760" y="1270"/>
                  </a:cubicBezTo>
                  <a:cubicBezTo>
                    <a:pt x="632460" y="0"/>
                    <a:pt x="655320" y="5080"/>
                    <a:pt x="665480" y="15240"/>
                  </a:cubicBezTo>
                  <a:cubicBezTo>
                    <a:pt x="674370" y="25400"/>
                    <a:pt x="680720" y="46990"/>
                    <a:pt x="678180" y="60960"/>
                  </a:cubicBezTo>
                  <a:cubicBezTo>
                    <a:pt x="675640" y="74930"/>
                    <a:pt x="661670" y="92710"/>
                    <a:pt x="647700" y="97790"/>
                  </a:cubicBezTo>
                  <a:cubicBezTo>
                    <a:pt x="635000" y="102870"/>
                    <a:pt x="612140" y="100330"/>
                    <a:pt x="600710" y="92710"/>
                  </a:cubicBezTo>
                  <a:cubicBezTo>
                    <a:pt x="589280" y="85090"/>
                    <a:pt x="577850" y="66040"/>
                    <a:pt x="577850" y="52070"/>
                  </a:cubicBezTo>
                  <a:cubicBezTo>
                    <a:pt x="577850" y="38100"/>
                    <a:pt x="588010" y="17780"/>
                    <a:pt x="599440" y="8890"/>
                  </a:cubicBezTo>
                  <a:cubicBezTo>
                    <a:pt x="610870" y="1270"/>
                    <a:pt x="633730" y="0"/>
                    <a:pt x="646430" y="3810"/>
                  </a:cubicBezTo>
                  <a:cubicBezTo>
                    <a:pt x="656590" y="6350"/>
                    <a:pt x="666750" y="15240"/>
                    <a:pt x="671830" y="24130"/>
                  </a:cubicBezTo>
                  <a:cubicBezTo>
                    <a:pt x="676910" y="33020"/>
                    <a:pt x="680720" y="41910"/>
                    <a:pt x="679450" y="55880"/>
                  </a:cubicBezTo>
                  <a:cubicBezTo>
                    <a:pt x="676910" y="86360"/>
                    <a:pt x="638810" y="166370"/>
                    <a:pt x="622300" y="198120"/>
                  </a:cubicBezTo>
                  <a:cubicBezTo>
                    <a:pt x="612140" y="215900"/>
                    <a:pt x="609600" y="220980"/>
                    <a:pt x="596900" y="236220"/>
                  </a:cubicBezTo>
                  <a:cubicBezTo>
                    <a:pt x="568960" y="269240"/>
                    <a:pt x="496570" y="331470"/>
                    <a:pt x="445770" y="368300"/>
                  </a:cubicBezTo>
                  <a:cubicBezTo>
                    <a:pt x="400050" y="402590"/>
                    <a:pt x="360680" y="426720"/>
                    <a:pt x="304800" y="450850"/>
                  </a:cubicBezTo>
                  <a:cubicBezTo>
                    <a:pt x="234950" y="481330"/>
                    <a:pt x="99060" y="525780"/>
                    <a:pt x="55880" y="528320"/>
                  </a:cubicBezTo>
                  <a:cubicBezTo>
                    <a:pt x="40640" y="529590"/>
                    <a:pt x="31750" y="529590"/>
                    <a:pt x="24130" y="523240"/>
                  </a:cubicBezTo>
                  <a:cubicBezTo>
                    <a:pt x="13970" y="516890"/>
                    <a:pt x="2540" y="499110"/>
                    <a:pt x="1270" y="487680"/>
                  </a:cubicBezTo>
                  <a:cubicBezTo>
                    <a:pt x="0" y="477520"/>
                    <a:pt x="3810" y="464820"/>
                    <a:pt x="10160" y="455930"/>
                  </a:cubicBezTo>
                  <a:cubicBezTo>
                    <a:pt x="16510" y="448310"/>
                    <a:pt x="38100" y="439420"/>
                    <a:pt x="38100" y="43942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7348538" y="9342120"/>
            <a:ext cx="141922" cy="141922"/>
            <a:chOff x="0" y="0"/>
            <a:chExt cx="189230" cy="189230"/>
          </a:xfrm>
        </p:grpSpPr>
        <p:sp>
          <p:nvSpPr>
            <p:cNvPr id="67" name="Freeform 67"/>
            <p:cNvSpPr/>
            <p:nvPr/>
          </p:nvSpPr>
          <p:spPr>
            <a:xfrm>
              <a:off x="50800" y="48260"/>
              <a:ext cx="87630" cy="90170"/>
            </a:xfrm>
            <a:custGeom>
              <a:avLst/>
              <a:gdLst/>
              <a:ahLst/>
              <a:cxnLst/>
              <a:rect l="l" t="t" r="r" b="b"/>
              <a:pathLst>
                <a:path w="87630" h="90170">
                  <a:moveTo>
                    <a:pt x="87630" y="31750"/>
                  </a:moveTo>
                  <a:cubicBezTo>
                    <a:pt x="76200" y="78740"/>
                    <a:pt x="69850" y="82550"/>
                    <a:pt x="63500" y="85090"/>
                  </a:cubicBezTo>
                  <a:cubicBezTo>
                    <a:pt x="57150" y="87630"/>
                    <a:pt x="49530" y="90170"/>
                    <a:pt x="41910" y="88900"/>
                  </a:cubicBezTo>
                  <a:cubicBezTo>
                    <a:pt x="31750" y="86360"/>
                    <a:pt x="13970" y="76200"/>
                    <a:pt x="6350" y="67310"/>
                  </a:cubicBezTo>
                  <a:cubicBezTo>
                    <a:pt x="2540" y="60960"/>
                    <a:pt x="0" y="54610"/>
                    <a:pt x="0" y="46990"/>
                  </a:cubicBezTo>
                  <a:cubicBezTo>
                    <a:pt x="1270" y="36830"/>
                    <a:pt x="7620" y="16510"/>
                    <a:pt x="17780" y="10160"/>
                  </a:cubicBezTo>
                  <a:cubicBezTo>
                    <a:pt x="26670" y="2540"/>
                    <a:pt x="46990" y="0"/>
                    <a:pt x="58420" y="2540"/>
                  </a:cubicBezTo>
                  <a:cubicBezTo>
                    <a:pt x="66040" y="3810"/>
                    <a:pt x="76200" y="12700"/>
                    <a:pt x="76200" y="127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sp>
        <p:nvSpPr>
          <p:cNvPr id="68" name="Freeform 68"/>
          <p:cNvSpPr/>
          <p:nvPr/>
        </p:nvSpPr>
        <p:spPr>
          <a:xfrm flipH="1">
            <a:off x="10066969" y="6061881"/>
            <a:ext cx="3756640" cy="6781158"/>
          </a:xfrm>
          <a:custGeom>
            <a:avLst/>
            <a:gdLst/>
            <a:ahLst/>
            <a:cxnLst/>
            <a:rect l="l" t="t" r="r" b="b"/>
            <a:pathLst>
              <a:path w="4711046" h="8417856">
                <a:moveTo>
                  <a:pt x="4711046" y="0"/>
                </a:moveTo>
                <a:lnTo>
                  <a:pt x="0" y="0"/>
                </a:lnTo>
                <a:lnTo>
                  <a:pt x="0" y="8417856"/>
                </a:lnTo>
                <a:lnTo>
                  <a:pt x="4711046" y="8417856"/>
                </a:lnTo>
                <a:lnTo>
                  <a:pt x="47110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9" name="Freeform 69"/>
          <p:cNvSpPr/>
          <p:nvPr/>
        </p:nvSpPr>
        <p:spPr>
          <a:xfrm rot="913277">
            <a:off x="14612479" y="7025732"/>
            <a:ext cx="2124881" cy="2146051"/>
          </a:xfrm>
          <a:custGeom>
            <a:avLst/>
            <a:gdLst/>
            <a:ahLst/>
            <a:cxnLst/>
            <a:rect l="l" t="t" r="r" b="b"/>
            <a:pathLst>
              <a:path w="2124881" h="2146051">
                <a:moveTo>
                  <a:pt x="0" y="0"/>
                </a:moveTo>
                <a:lnTo>
                  <a:pt x="2124881" y="0"/>
                </a:lnTo>
                <a:lnTo>
                  <a:pt x="2124881" y="2146051"/>
                </a:lnTo>
                <a:lnTo>
                  <a:pt x="0" y="21460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0" name="Group 70"/>
          <p:cNvGrpSpPr/>
          <p:nvPr/>
        </p:nvGrpSpPr>
        <p:grpSpPr>
          <a:xfrm>
            <a:off x="7573722" y="3595747"/>
            <a:ext cx="831532" cy="1108710"/>
            <a:chOff x="0" y="0"/>
            <a:chExt cx="1108710" cy="1478280"/>
          </a:xfrm>
        </p:grpSpPr>
        <p:sp>
          <p:nvSpPr>
            <p:cNvPr id="71" name="Freeform 7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2" name="Group 72"/>
          <p:cNvGrpSpPr/>
          <p:nvPr/>
        </p:nvGrpSpPr>
        <p:grpSpPr>
          <a:xfrm>
            <a:off x="8285464" y="3413944"/>
            <a:ext cx="481968" cy="642624"/>
            <a:chOff x="0" y="0"/>
            <a:chExt cx="1108710" cy="1478280"/>
          </a:xfrm>
        </p:grpSpPr>
        <p:sp>
          <p:nvSpPr>
            <p:cNvPr id="73" name="Freeform 73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4" name="Group 74"/>
          <p:cNvGrpSpPr/>
          <p:nvPr/>
        </p:nvGrpSpPr>
        <p:grpSpPr>
          <a:xfrm>
            <a:off x="283617" y="6782628"/>
            <a:ext cx="831532" cy="1108710"/>
            <a:chOff x="0" y="0"/>
            <a:chExt cx="1108710" cy="1478280"/>
          </a:xfrm>
        </p:grpSpPr>
        <p:sp>
          <p:nvSpPr>
            <p:cNvPr id="75" name="Freeform 75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6" name="Group 76"/>
          <p:cNvGrpSpPr/>
          <p:nvPr/>
        </p:nvGrpSpPr>
        <p:grpSpPr>
          <a:xfrm>
            <a:off x="995359" y="6600825"/>
            <a:ext cx="481968" cy="642624"/>
            <a:chOff x="0" y="0"/>
            <a:chExt cx="1108710" cy="1478280"/>
          </a:xfrm>
        </p:grpSpPr>
        <p:sp>
          <p:nvSpPr>
            <p:cNvPr id="77" name="Freeform 77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8" name="Group 78"/>
          <p:cNvGrpSpPr/>
          <p:nvPr/>
        </p:nvGrpSpPr>
        <p:grpSpPr>
          <a:xfrm>
            <a:off x="16662445" y="8897302"/>
            <a:ext cx="831532" cy="1108710"/>
            <a:chOff x="0" y="0"/>
            <a:chExt cx="1108710" cy="1478280"/>
          </a:xfrm>
        </p:grpSpPr>
        <p:sp>
          <p:nvSpPr>
            <p:cNvPr id="79" name="Freeform 79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0" name="Group 80"/>
          <p:cNvGrpSpPr/>
          <p:nvPr/>
        </p:nvGrpSpPr>
        <p:grpSpPr>
          <a:xfrm>
            <a:off x="17374187" y="8715499"/>
            <a:ext cx="481968" cy="642624"/>
            <a:chOff x="0" y="0"/>
            <a:chExt cx="1108710" cy="1478280"/>
          </a:xfrm>
        </p:grpSpPr>
        <p:sp>
          <p:nvSpPr>
            <p:cNvPr id="81" name="Freeform 8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2" name="Group 82"/>
          <p:cNvGrpSpPr/>
          <p:nvPr/>
        </p:nvGrpSpPr>
        <p:grpSpPr>
          <a:xfrm>
            <a:off x="10128528" y="362426"/>
            <a:ext cx="677228" cy="633412"/>
            <a:chOff x="0" y="0"/>
            <a:chExt cx="902970" cy="844550"/>
          </a:xfrm>
        </p:grpSpPr>
        <p:sp>
          <p:nvSpPr>
            <p:cNvPr id="83" name="Freeform 83"/>
            <p:cNvSpPr/>
            <p:nvPr/>
          </p:nvSpPr>
          <p:spPr>
            <a:xfrm>
              <a:off x="49530" y="49530"/>
              <a:ext cx="802640" cy="745490"/>
            </a:xfrm>
            <a:custGeom>
              <a:avLst/>
              <a:gdLst/>
              <a:ahLst/>
              <a:cxnLst/>
              <a:rect l="l" t="t" r="r" b="b"/>
              <a:pathLst>
                <a:path w="802640" h="745490">
                  <a:moveTo>
                    <a:pt x="684530" y="725170"/>
                  </a:moveTo>
                  <a:cubicBezTo>
                    <a:pt x="5080" y="83820"/>
                    <a:pt x="0" y="69850"/>
                    <a:pt x="1270" y="54610"/>
                  </a:cubicBezTo>
                  <a:cubicBezTo>
                    <a:pt x="1270" y="40640"/>
                    <a:pt x="10160" y="27940"/>
                    <a:pt x="19050" y="19050"/>
                  </a:cubicBezTo>
                  <a:cubicBezTo>
                    <a:pt x="27940" y="10160"/>
                    <a:pt x="41910" y="2540"/>
                    <a:pt x="53340" y="1270"/>
                  </a:cubicBezTo>
                  <a:cubicBezTo>
                    <a:pt x="66040" y="0"/>
                    <a:pt x="81280" y="1270"/>
                    <a:pt x="92710" y="8890"/>
                  </a:cubicBezTo>
                  <a:cubicBezTo>
                    <a:pt x="105410" y="17780"/>
                    <a:pt x="123190" y="40640"/>
                    <a:pt x="124460" y="57150"/>
                  </a:cubicBezTo>
                  <a:cubicBezTo>
                    <a:pt x="125730" y="73660"/>
                    <a:pt x="113030" y="99060"/>
                    <a:pt x="101600" y="110490"/>
                  </a:cubicBezTo>
                  <a:cubicBezTo>
                    <a:pt x="91440" y="119380"/>
                    <a:pt x="76200" y="123190"/>
                    <a:pt x="64770" y="124460"/>
                  </a:cubicBezTo>
                  <a:cubicBezTo>
                    <a:pt x="52070" y="124460"/>
                    <a:pt x="36830" y="119380"/>
                    <a:pt x="26670" y="113030"/>
                  </a:cubicBezTo>
                  <a:cubicBezTo>
                    <a:pt x="16510" y="105410"/>
                    <a:pt x="6350" y="93980"/>
                    <a:pt x="3810" y="80010"/>
                  </a:cubicBezTo>
                  <a:cubicBezTo>
                    <a:pt x="0" y="64770"/>
                    <a:pt x="5080" y="36830"/>
                    <a:pt x="13970" y="24130"/>
                  </a:cubicBezTo>
                  <a:cubicBezTo>
                    <a:pt x="21590" y="12700"/>
                    <a:pt x="34290" y="5080"/>
                    <a:pt x="46990" y="2540"/>
                  </a:cubicBezTo>
                  <a:cubicBezTo>
                    <a:pt x="63500" y="0"/>
                    <a:pt x="77470" y="2540"/>
                    <a:pt x="104140" y="16510"/>
                  </a:cubicBezTo>
                  <a:cubicBezTo>
                    <a:pt x="208280" y="71120"/>
                    <a:pt x="713740" y="534670"/>
                    <a:pt x="779780" y="624840"/>
                  </a:cubicBezTo>
                  <a:cubicBezTo>
                    <a:pt x="796290" y="645160"/>
                    <a:pt x="800100" y="654050"/>
                    <a:pt x="801370" y="669290"/>
                  </a:cubicBezTo>
                  <a:cubicBezTo>
                    <a:pt x="802640" y="684530"/>
                    <a:pt x="797560" y="703580"/>
                    <a:pt x="788670" y="716280"/>
                  </a:cubicBezTo>
                  <a:cubicBezTo>
                    <a:pt x="778510" y="728980"/>
                    <a:pt x="762000" y="740410"/>
                    <a:pt x="746760" y="742950"/>
                  </a:cubicBezTo>
                  <a:cubicBezTo>
                    <a:pt x="728980" y="745490"/>
                    <a:pt x="684530" y="725170"/>
                    <a:pt x="684530" y="725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4" name="Group 84"/>
          <p:cNvGrpSpPr/>
          <p:nvPr/>
        </p:nvGrpSpPr>
        <p:grpSpPr>
          <a:xfrm>
            <a:off x="10750511" y="441484"/>
            <a:ext cx="187642" cy="428625"/>
            <a:chOff x="0" y="0"/>
            <a:chExt cx="250190" cy="571500"/>
          </a:xfrm>
        </p:grpSpPr>
        <p:sp>
          <p:nvSpPr>
            <p:cNvPr id="85" name="Freeform 85"/>
            <p:cNvSpPr/>
            <p:nvPr/>
          </p:nvSpPr>
          <p:spPr>
            <a:xfrm>
              <a:off x="50800" y="48260"/>
              <a:ext cx="160020" cy="472440"/>
            </a:xfrm>
            <a:custGeom>
              <a:avLst/>
              <a:gdLst/>
              <a:ahLst/>
              <a:cxnLst/>
              <a:rect l="l" t="t" r="r" b="b"/>
              <a:pathLst>
                <a:path w="160020" h="472440">
                  <a:moveTo>
                    <a:pt x="0" y="398780"/>
                  </a:moveTo>
                  <a:cubicBezTo>
                    <a:pt x="19050" y="24130"/>
                    <a:pt x="38100" y="11430"/>
                    <a:pt x="55880" y="5080"/>
                  </a:cubicBezTo>
                  <a:cubicBezTo>
                    <a:pt x="69850" y="0"/>
                    <a:pt x="87630" y="2540"/>
                    <a:pt x="100330" y="7620"/>
                  </a:cubicBezTo>
                  <a:cubicBezTo>
                    <a:pt x="114300" y="12700"/>
                    <a:pt x="127000" y="24130"/>
                    <a:pt x="134620" y="36830"/>
                  </a:cubicBezTo>
                  <a:cubicBezTo>
                    <a:pt x="142240" y="48260"/>
                    <a:pt x="146050" y="66040"/>
                    <a:pt x="144780" y="81280"/>
                  </a:cubicBezTo>
                  <a:cubicBezTo>
                    <a:pt x="143510" y="95250"/>
                    <a:pt x="135890" y="111760"/>
                    <a:pt x="125730" y="121920"/>
                  </a:cubicBezTo>
                  <a:cubicBezTo>
                    <a:pt x="115570" y="132080"/>
                    <a:pt x="100330" y="142240"/>
                    <a:pt x="85090" y="142240"/>
                  </a:cubicBezTo>
                  <a:cubicBezTo>
                    <a:pt x="67310" y="144780"/>
                    <a:pt x="36830" y="135890"/>
                    <a:pt x="22860" y="121920"/>
                  </a:cubicBezTo>
                  <a:cubicBezTo>
                    <a:pt x="8890" y="107950"/>
                    <a:pt x="2540" y="76200"/>
                    <a:pt x="5080" y="58420"/>
                  </a:cubicBezTo>
                  <a:cubicBezTo>
                    <a:pt x="7620" y="43180"/>
                    <a:pt x="17780" y="27940"/>
                    <a:pt x="27940" y="19050"/>
                  </a:cubicBezTo>
                  <a:cubicBezTo>
                    <a:pt x="39370" y="10160"/>
                    <a:pt x="55880" y="3810"/>
                    <a:pt x="69850" y="2540"/>
                  </a:cubicBezTo>
                  <a:cubicBezTo>
                    <a:pt x="85090" y="1270"/>
                    <a:pt x="101600" y="6350"/>
                    <a:pt x="114300" y="13970"/>
                  </a:cubicBezTo>
                  <a:cubicBezTo>
                    <a:pt x="125730" y="22860"/>
                    <a:pt x="134620" y="30480"/>
                    <a:pt x="140970" y="50800"/>
                  </a:cubicBezTo>
                  <a:cubicBezTo>
                    <a:pt x="160020" y="105410"/>
                    <a:pt x="158750" y="335280"/>
                    <a:pt x="148590" y="398780"/>
                  </a:cubicBezTo>
                  <a:cubicBezTo>
                    <a:pt x="143510" y="422910"/>
                    <a:pt x="140970" y="435610"/>
                    <a:pt x="129540" y="447040"/>
                  </a:cubicBezTo>
                  <a:cubicBezTo>
                    <a:pt x="115570" y="461010"/>
                    <a:pt x="85090" y="472440"/>
                    <a:pt x="64770" y="471170"/>
                  </a:cubicBezTo>
                  <a:cubicBezTo>
                    <a:pt x="48260" y="471170"/>
                    <a:pt x="29210" y="459740"/>
                    <a:pt x="19050" y="447040"/>
                  </a:cubicBezTo>
                  <a:cubicBezTo>
                    <a:pt x="7620" y="435610"/>
                    <a:pt x="0" y="398780"/>
                    <a:pt x="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6" name="Group 86"/>
          <p:cNvGrpSpPr/>
          <p:nvPr/>
        </p:nvGrpSpPr>
        <p:grpSpPr>
          <a:xfrm>
            <a:off x="10231398" y="1011079"/>
            <a:ext cx="489585" cy="192405"/>
            <a:chOff x="0" y="0"/>
            <a:chExt cx="652780" cy="256540"/>
          </a:xfrm>
        </p:grpSpPr>
        <p:sp>
          <p:nvSpPr>
            <p:cNvPr id="87" name="Freeform 87"/>
            <p:cNvSpPr/>
            <p:nvPr/>
          </p:nvSpPr>
          <p:spPr>
            <a:xfrm>
              <a:off x="48260" y="30480"/>
              <a:ext cx="560070" cy="173990"/>
            </a:xfrm>
            <a:custGeom>
              <a:avLst/>
              <a:gdLst/>
              <a:ahLst/>
              <a:cxnLst/>
              <a:rect l="l" t="t" r="r" b="b"/>
              <a:pathLst>
                <a:path w="560070" h="173990">
                  <a:moveTo>
                    <a:pt x="481330" y="173990"/>
                  </a:moveTo>
                  <a:cubicBezTo>
                    <a:pt x="33020" y="162560"/>
                    <a:pt x="24130" y="153670"/>
                    <a:pt x="16510" y="140970"/>
                  </a:cubicBezTo>
                  <a:cubicBezTo>
                    <a:pt x="7620" y="127000"/>
                    <a:pt x="0" y="109220"/>
                    <a:pt x="2540" y="92710"/>
                  </a:cubicBezTo>
                  <a:cubicBezTo>
                    <a:pt x="5080" y="73660"/>
                    <a:pt x="24130" y="43180"/>
                    <a:pt x="39370" y="31750"/>
                  </a:cubicBezTo>
                  <a:cubicBezTo>
                    <a:pt x="53340" y="21590"/>
                    <a:pt x="72390" y="19050"/>
                    <a:pt x="87630" y="20320"/>
                  </a:cubicBezTo>
                  <a:cubicBezTo>
                    <a:pt x="102870" y="22860"/>
                    <a:pt x="121920" y="29210"/>
                    <a:pt x="132080" y="41910"/>
                  </a:cubicBezTo>
                  <a:cubicBezTo>
                    <a:pt x="146050" y="55880"/>
                    <a:pt x="157480" y="90170"/>
                    <a:pt x="156210" y="109220"/>
                  </a:cubicBezTo>
                  <a:cubicBezTo>
                    <a:pt x="154940" y="125730"/>
                    <a:pt x="143510" y="142240"/>
                    <a:pt x="132080" y="153670"/>
                  </a:cubicBezTo>
                  <a:cubicBezTo>
                    <a:pt x="121920" y="163830"/>
                    <a:pt x="104140" y="173990"/>
                    <a:pt x="87630" y="173990"/>
                  </a:cubicBezTo>
                  <a:cubicBezTo>
                    <a:pt x="68580" y="173990"/>
                    <a:pt x="34290" y="163830"/>
                    <a:pt x="20320" y="147320"/>
                  </a:cubicBezTo>
                  <a:cubicBezTo>
                    <a:pt x="7620" y="130810"/>
                    <a:pt x="1270" y="96520"/>
                    <a:pt x="5080" y="76200"/>
                  </a:cubicBezTo>
                  <a:cubicBezTo>
                    <a:pt x="8890" y="60960"/>
                    <a:pt x="20320" y="45720"/>
                    <a:pt x="33020" y="35560"/>
                  </a:cubicBezTo>
                  <a:cubicBezTo>
                    <a:pt x="45720" y="26670"/>
                    <a:pt x="55880" y="24130"/>
                    <a:pt x="80010" y="20320"/>
                  </a:cubicBezTo>
                  <a:cubicBezTo>
                    <a:pt x="151130" y="8890"/>
                    <a:pt x="454660" y="0"/>
                    <a:pt x="516890" y="29210"/>
                  </a:cubicBezTo>
                  <a:cubicBezTo>
                    <a:pt x="539750" y="39370"/>
                    <a:pt x="547370" y="54610"/>
                    <a:pt x="553720" y="69850"/>
                  </a:cubicBezTo>
                  <a:cubicBezTo>
                    <a:pt x="560070" y="86360"/>
                    <a:pt x="560070" y="107950"/>
                    <a:pt x="553720" y="124460"/>
                  </a:cubicBezTo>
                  <a:cubicBezTo>
                    <a:pt x="547370" y="139700"/>
                    <a:pt x="530860" y="157480"/>
                    <a:pt x="516890" y="165100"/>
                  </a:cubicBezTo>
                  <a:cubicBezTo>
                    <a:pt x="506730" y="171450"/>
                    <a:pt x="481330" y="173990"/>
                    <a:pt x="481330" y="1739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88" name="TextBox 88"/>
          <p:cNvSpPr txBox="1"/>
          <p:nvPr/>
        </p:nvSpPr>
        <p:spPr>
          <a:xfrm>
            <a:off x="764858" y="2468590"/>
            <a:ext cx="10741342" cy="3593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Menurunnya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tonus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vaskuler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meransang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saraf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simpatis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diteruskan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jugularis. Dari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jugalaris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bias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meningkatkan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apabila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diteruskan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ginjal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maka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mempengaruhi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eksresi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rennin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berkaitan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Angiotensinogen.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adanya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perubahan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angiotensinogen II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berakibat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terjadinya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vasokontriksi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pembuluh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sehingga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terjadi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kenaikan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Selain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itu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juga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dapat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meningkatkan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hormone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aldosteron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yang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menyebabkan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natrium. Hal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tersebut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berakibat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maka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menimbulkan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kerusakan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organ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organ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745348" y="1310919"/>
            <a:ext cx="81153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69"/>
              </a:lnSpc>
            </a:pPr>
            <a:r>
              <a:rPr lang="en-US" sz="48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PATOFISIOLOGI</a:t>
            </a:r>
          </a:p>
        </p:txBody>
      </p:sp>
      <p:sp>
        <p:nvSpPr>
          <p:cNvPr id="92" name="Freeform 92"/>
          <p:cNvSpPr/>
          <p:nvPr/>
        </p:nvSpPr>
        <p:spPr>
          <a:xfrm>
            <a:off x="13244493" y="4480265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5"/>
                </a:lnTo>
                <a:lnTo>
                  <a:pt x="0" y="5946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51876">
            <a:off x="-1115319" y="2463760"/>
            <a:ext cx="9921645" cy="6406468"/>
            <a:chOff x="0" y="0"/>
            <a:chExt cx="848785" cy="5480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8785" cy="548066"/>
            </a:xfrm>
            <a:custGeom>
              <a:avLst/>
              <a:gdLst/>
              <a:ahLst/>
              <a:cxnLst/>
              <a:rect l="l" t="t" r="r" b="b"/>
              <a:pathLst>
                <a:path w="848785" h="548066">
                  <a:moveTo>
                    <a:pt x="645585" y="0"/>
                  </a:moveTo>
                  <a:cubicBezTo>
                    <a:pt x="757809" y="0"/>
                    <a:pt x="848785" y="122689"/>
                    <a:pt x="848785" y="274033"/>
                  </a:cubicBezTo>
                  <a:cubicBezTo>
                    <a:pt x="848785" y="425377"/>
                    <a:pt x="757809" y="548066"/>
                    <a:pt x="645585" y="548066"/>
                  </a:cubicBezTo>
                  <a:lnTo>
                    <a:pt x="203200" y="548066"/>
                  </a:lnTo>
                  <a:cubicBezTo>
                    <a:pt x="90976" y="548066"/>
                    <a:pt x="0" y="425377"/>
                    <a:pt x="0" y="274033"/>
                  </a:cubicBezTo>
                  <a:cubicBezTo>
                    <a:pt x="0" y="1226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48785" cy="58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31018" y="1730692"/>
            <a:ext cx="3501390" cy="561022"/>
            <a:chOff x="0" y="0"/>
            <a:chExt cx="4668520" cy="748030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4570730" cy="650240"/>
            </a:xfrm>
            <a:custGeom>
              <a:avLst/>
              <a:gdLst/>
              <a:ahLst/>
              <a:cxnLst/>
              <a:rect l="l" t="t" r="r" b="b"/>
              <a:pathLst>
                <a:path w="4570730" h="650240">
                  <a:moveTo>
                    <a:pt x="82550" y="379730"/>
                  </a:moveTo>
                  <a:cubicBezTo>
                    <a:pt x="1159510" y="300990"/>
                    <a:pt x="2053590" y="76200"/>
                    <a:pt x="2288540" y="31750"/>
                  </a:cubicBezTo>
                  <a:cubicBezTo>
                    <a:pt x="2358390" y="17780"/>
                    <a:pt x="2367280" y="13970"/>
                    <a:pt x="2424430" y="8890"/>
                  </a:cubicBezTo>
                  <a:cubicBezTo>
                    <a:pt x="2518410" y="0"/>
                    <a:pt x="2673350" y="1270"/>
                    <a:pt x="2800350" y="2540"/>
                  </a:cubicBezTo>
                  <a:cubicBezTo>
                    <a:pt x="2931160" y="5080"/>
                    <a:pt x="3060700" y="11430"/>
                    <a:pt x="3196590" y="20320"/>
                  </a:cubicBezTo>
                  <a:cubicBezTo>
                    <a:pt x="3342640" y="30480"/>
                    <a:pt x="3526790" y="46990"/>
                    <a:pt x="3648710" y="60960"/>
                  </a:cubicBezTo>
                  <a:cubicBezTo>
                    <a:pt x="3732530" y="71120"/>
                    <a:pt x="3792220" y="77470"/>
                    <a:pt x="3862070" y="93980"/>
                  </a:cubicBezTo>
                  <a:cubicBezTo>
                    <a:pt x="3930650" y="109220"/>
                    <a:pt x="3987800" y="121920"/>
                    <a:pt x="4062730" y="156210"/>
                  </a:cubicBezTo>
                  <a:cubicBezTo>
                    <a:pt x="4174490" y="205740"/>
                    <a:pt x="4385310" y="331470"/>
                    <a:pt x="4451350" y="394970"/>
                  </a:cubicBezTo>
                  <a:cubicBezTo>
                    <a:pt x="4480560" y="424180"/>
                    <a:pt x="4484370" y="455930"/>
                    <a:pt x="4502150" y="472440"/>
                  </a:cubicBezTo>
                  <a:cubicBezTo>
                    <a:pt x="4513580" y="482600"/>
                    <a:pt x="4530090" y="478790"/>
                    <a:pt x="4540250" y="490220"/>
                  </a:cubicBezTo>
                  <a:cubicBezTo>
                    <a:pt x="4555490" y="506730"/>
                    <a:pt x="4569460" y="548640"/>
                    <a:pt x="4568190" y="571500"/>
                  </a:cubicBezTo>
                  <a:cubicBezTo>
                    <a:pt x="4566920" y="591820"/>
                    <a:pt x="4554220" y="610870"/>
                    <a:pt x="4541520" y="623570"/>
                  </a:cubicBezTo>
                  <a:cubicBezTo>
                    <a:pt x="4527550" y="636270"/>
                    <a:pt x="4505960" y="646430"/>
                    <a:pt x="4488180" y="647700"/>
                  </a:cubicBezTo>
                  <a:cubicBezTo>
                    <a:pt x="4469130" y="650240"/>
                    <a:pt x="4446270" y="647700"/>
                    <a:pt x="4431030" y="636270"/>
                  </a:cubicBezTo>
                  <a:cubicBezTo>
                    <a:pt x="4411980" y="622300"/>
                    <a:pt x="4387850" y="588010"/>
                    <a:pt x="4386580" y="562610"/>
                  </a:cubicBezTo>
                  <a:cubicBezTo>
                    <a:pt x="4385310" y="537210"/>
                    <a:pt x="4401820" y="500380"/>
                    <a:pt x="4422140" y="483870"/>
                  </a:cubicBezTo>
                  <a:cubicBezTo>
                    <a:pt x="4442460" y="468630"/>
                    <a:pt x="4484370" y="464820"/>
                    <a:pt x="4507230" y="469900"/>
                  </a:cubicBezTo>
                  <a:cubicBezTo>
                    <a:pt x="4526280" y="474980"/>
                    <a:pt x="4542790" y="490220"/>
                    <a:pt x="4552950" y="505460"/>
                  </a:cubicBezTo>
                  <a:cubicBezTo>
                    <a:pt x="4564380" y="520700"/>
                    <a:pt x="4570730" y="543560"/>
                    <a:pt x="4569460" y="561340"/>
                  </a:cubicBezTo>
                  <a:cubicBezTo>
                    <a:pt x="4568190" y="580390"/>
                    <a:pt x="4561840" y="601980"/>
                    <a:pt x="4547870" y="615950"/>
                  </a:cubicBezTo>
                  <a:cubicBezTo>
                    <a:pt x="4531360" y="632460"/>
                    <a:pt x="4491990" y="648970"/>
                    <a:pt x="4467860" y="647700"/>
                  </a:cubicBezTo>
                  <a:cubicBezTo>
                    <a:pt x="4448810" y="647700"/>
                    <a:pt x="4431030" y="637540"/>
                    <a:pt x="4414520" y="623570"/>
                  </a:cubicBezTo>
                  <a:cubicBezTo>
                    <a:pt x="4394200" y="605790"/>
                    <a:pt x="4387850" y="570230"/>
                    <a:pt x="4358640" y="543560"/>
                  </a:cubicBezTo>
                  <a:cubicBezTo>
                    <a:pt x="4314190" y="502920"/>
                    <a:pt x="4216400" y="466090"/>
                    <a:pt x="4155440" y="426720"/>
                  </a:cubicBezTo>
                  <a:cubicBezTo>
                    <a:pt x="4100830" y="392430"/>
                    <a:pt x="4067810" y="349250"/>
                    <a:pt x="4008120" y="321310"/>
                  </a:cubicBezTo>
                  <a:cubicBezTo>
                    <a:pt x="3937000" y="287020"/>
                    <a:pt x="3854450" y="273050"/>
                    <a:pt x="3751580" y="252730"/>
                  </a:cubicBezTo>
                  <a:cubicBezTo>
                    <a:pt x="3601720" y="224790"/>
                    <a:pt x="3338830" y="203200"/>
                    <a:pt x="3191510" y="190500"/>
                  </a:cubicBezTo>
                  <a:cubicBezTo>
                    <a:pt x="3096260" y="181610"/>
                    <a:pt x="3049270" y="179070"/>
                    <a:pt x="2955290" y="176530"/>
                  </a:cubicBezTo>
                  <a:cubicBezTo>
                    <a:pt x="2816860" y="173990"/>
                    <a:pt x="2655570" y="160020"/>
                    <a:pt x="2442210" y="181610"/>
                  </a:cubicBezTo>
                  <a:cubicBezTo>
                    <a:pt x="2081530" y="219710"/>
                    <a:pt x="1272540" y="415290"/>
                    <a:pt x="994410" y="468630"/>
                  </a:cubicBezTo>
                  <a:cubicBezTo>
                    <a:pt x="882650" y="488950"/>
                    <a:pt x="834390" y="500380"/>
                    <a:pt x="756920" y="510540"/>
                  </a:cubicBezTo>
                  <a:cubicBezTo>
                    <a:pt x="685800" y="519430"/>
                    <a:pt x="632460" y="520700"/>
                    <a:pt x="547370" y="525780"/>
                  </a:cubicBezTo>
                  <a:cubicBezTo>
                    <a:pt x="419100" y="530860"/>
                    <a:pt x="138430" y="561340"/>
                    <a:pt x="63500" y="538480"/>
                  </a:cubicBezTo>
                  <a:cubicBezTo>
                    <a:pt x="36830" y="530860"/>
                    <a:pt x="26670" y="520700"/>
                    <a:pt x="16510" y="506730"/>
                  </a:cubicBezTo>
                  <a:cubicBezTo>
                    <a:pt x="6350" y="491490"/>
                    <a:pt x="0" y="468630"/>
                    <a:pt x="2540" y="450850"/>
                  </a:cubicBezTo>
                  <a:cubicBezTo>
                    <a:pt x="5080" y="433070"/>
                    <a:pt x="15240" y="411480"/>
                    <a:pt x="29210" y="400050"/>
                  </a:cubicBezTo>
                  <a:cubicBezTo>
                    <a:pt x="41910" y="388620"/>
                    <a:pt x="82550" y="379730"/>
                    <a:pt x="82550" y="3797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7800022" y="2256472"/>
            <a:ext cx="194310" cy="197167"/>
            <a:chOff x="0" y="0"/>
            <a:chExt cx="259080" cy="262890"/>
          </a:xfrm>
        </p:grpSpPr>
        <p:sp>
          <p:nvSpPr>
            <p:cNvPr id="8" name="Freeform 8"/>
            <p:cNvSpPr/>
            <p:nvPr/>
          </p:nvSpPr>
          <p:spPr>
            <a:xfrm>
              <a:off x="43180" y="46990"/>
              <a:ext cx="161290" cy="167640"/>
            </a:xfrm>
            <a:custGeom>
              <a:avLst/>
              <a:gdLst/>
              <a:ahLst/>
              <a:cxnLst/>
              <a:rect l="l" t="t" r="r" b="b"/>
              <a:pathLst>
                <a:path w="161290" h="167640">
                  <a:moveTo>
                    <a:pt x="161290" y="58420"/>
                  </a:moveTo>
                  <a:cubicBezTo>
                    <a:pt x="158750" y="116840"/>
                    <a:pt x="133350" y="147320"/>
                    <a:pt x="116840" y="157480"/>
                  </a:cubicBezTo>
                  <a:cubicBezTo>
                    <a:pt x="104140" y="165100"/>
                    <a:pt x="92710" y="167640"/>
                    <a:pt x="77470" y="165100"/>
                  </a:cubicBezTo>
                  <a:cubicBezTo>
                    <a:pt x="58420" y="161290"/>
                    <a:pt x="24130" y="144780"/>
                    <a:pt x="12700" y="125730"/>
                  </a:cubicBezTo>
                  <a:cubicBezTo>
                    <a:pt x="0" y="106680"/>
                    <a:pt x="1270" y="68580"/>
                    <a:pt x="7620" y="49530"/>
                  </a:cubicBezTo>
                  <a:cubicBezTo>
                    <a:pt x="11430" y="35560"/>
                    <a:pt x="20320" y="25400"/>
                    <a:pt x="31750" y="17780"/>
                  </a:cubicBezTo>
                  <a:cubicBezTo>
                    <a:pt x="49530" y="7620"/>
                    <a:pt x="87630" y="0"/>
                    <a:pt x="107950" y="3810"/>
                  </a:cubicBezTo>
                  <a:cubicBezTo>
                    <a:pt x="121920" y="6350"/>
                    <a:pt x="140970" y="24130"/>
                    <a:pt x="140970" y="241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57175" y="2575560"/>
            <a:ext cx="984885" cy="560070"/>
            <a:chOff x="0" y="0"/>
            <a:chExt cx="1313180" cy="746760"/>
          </a:xfrm>
        </p:grpSpPr>
        <p:sp>
          <p:nvSpPr>
            <p:cNvPr id="10" name="Freeform 10"/>
            <p:cNvSpPr/>
            <p:nvPr/>
          </p:nvSpPr>
          <p:spPr>
            <a:xfrm>
              <a:off x="43180" y="46990"/>
              <a:ext cx="1221740" cy="654050"/>
            </a:xfrm>
            <a:custGeom>
              <a:avLst/>
              <a:gdLst/>
              <a:ahLst/>
              <a:cxnLst/>
              <a:rect l="l" t="t" r="r" b="b"/>
              <a:pathLst>
                <a:path w="1221740" h="654050">
                  <a:moveTo>
                    <a:pt x="48260" y="495300"/>
                  </a:moveTo>
                  <a:cubicBezTo>
                    <a:pt x="369570" y="345440"/>
                    <a:pt x="482600" y="259080"/>
                    <a:pt x="600710" y="199390"/>
                  </a:cubicBezTo>
                  <a:cubicBezTo>
                    <a:pt x="722630" y="137160"/>
                    <a:pt x="895350" y="66040"/>
                    <a:pt x="991870" y="34290"/>
                  </a:cubicBezTo>
                  <a:cubicBezTo>
                    <a:pt x="1046480" y="16510"/>
                    <a:pt x="1087120" y="0"/>
                    <a:pt x="1123950" y="3810"/>
                  </a:cubicBezTo>
                  <a:cubicBezTo>
                    <a:pt x="1153160" y="7620"/>
                    <a:pt x="1183640" y="21590"/>
                    <a:pt x="1198880" y="38100"/>
                  </a:cubicBezTo>
                  <a:cubicBezTo>
                    <a:pt x="1212850" y="52070"/>
                    <a:pt x="1217930" y="73660"/>
                    <a:pt x="1217930" y="91440"/>
                  </a:cubicBezTo>
                  <a:cubicBezTo>
                    <a:pt x="1217930" y="109220"/>
                    <a:pt x="1212850" y="130810"/>
                    <a:pt x="1200150" y="144780"/>
                  </a:cubicBezTo>
                  <a:cubicBezTo>
                    <a:pt x="1186180" y="162560"/>
                    <a:pt x="1150620" y="181610"/>
                    <a:pt x="1126490" y="180340"/>
                  </a:cubicBezTo>
                  <a:cubicBezTo>
                    <a:pt x="1101090" y="179070"/>
                    <a:pt x="1068070" y="158750"/>
                    <a:pt x="1054100" y="138430"/>
                  </a:cubicBezTo>
                  <a:cubicBezTo>
                    <a:pt x="1041400" y="118110"/>
                    <a:pt x="1041400" y="77470"/>
                    <a:pt x="1049020" y="55880"/>
                  </a:cubicBezTo>
                  <a:cubicBezTo>
                    <a:pt x="1055370" y="38100"/>
                    <a:pt x="1071880" y="22860"/>
                    <a:pt x="1087120" y="15240"/>
                  </a:cubicBezTo>
                  <a:cubicBezTo>
                    <a:pt x="1103630" y="6350"/>
                    <a:pt x="1125220" y="0"/>
                    <a:pt x="1143000" y="5080"/>
                  </a:cubicBezTo>
                  <a:cubicBezTo>
                    <a:pt x="1165860" y="10160"/>
                    <a:pt x="1197610" y="34290"/>
                    <a:pt x="1209040" y="54610"/>
                  </a:cubicBezTo>
                  <a:cubicBezTo>
                    <a:pt x="1219200" y="71120"/>
                    <a:pt x="1221740" y="91440"/>
                    <a:pt x="1216660" y="110490"/>
                  </a:cubicBezTo>
                  <a:cubicBezTo>
                    <a:pt x="1210310" y="132080"/>
                    <a:pt x="1184910" y="162560"/>
                    <a:pt x="1163320" y="173990"/>
                  </a:cubicBezTo>
                  <a:cubicBezTo>
                    <a:pt x="1141730" y="184150"/>
                    <a:pt x="1121410" y="171450"/>
                    <a:pt x="1087120" y="179070"/>
                  </a:cubicBezTo>
                  <a:cubicBezTo>
                    <a:pt x="1004570" y="199390"/>
                    <a:pt x="795020" y="287020"/>
                    <a:pt x="684530" y="341630"/>
                  </a:cubicBezTo>
                  <a:cubicBezTo>
                    <a:pt x="604520" y="382270"/>
                    <a:pt x="560070" y="421640"/>
                    <a:pt x="482600" y="464820"/>
                  </a:cubicBezTo>
                  <a:cubicBezTo>
                    <a:pt x="378460" y="520700"/>
                    <a:pt x="186690" y="627380"/>
                    <a:pt x="115570" y="646430"/>
                  </a:cubicBezTo>
                  <a:cubicBezTo>
                    <a:pt x="88900" y="652780"/>
                    <a:pt x="74930" y="654050"/>
                    <a:pt x="57150" y="648970"/>
                  </a:cubicBezTo>
                  <a:cubicBezTo>
                    <a:pt x="40640" y="643890"/>
                    <a:pt x="20320" y="629920"/>
                    <a:pt x="11430" y="612140"/>
                  </a:cubicBezTo>
                  <a:cubicBezTo>
                    <a:pt x="1270" y="593090"/>
                    <a:pt x="0" y="556260"/>
                    <a:pt x="7620" y="535940"/>
                  </a:cubicBezTo>
                  <a:cubicBezTo>
                    <a:pt x="13970" y="518160"/>
                    <a:pt x="48260" y="495300"/>
                    <a:pt x="48260" y="49530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6803707" y="6289358"/>
            <a:ext cx="2061210" cy="2236470"/>
            <a:chOff x="0" y="0"/>
            <a:chExt cx="2748280" cy="2981960"/>
          </a:xfrm>
        </p:grpSpPr>
        <p:sp>
          <p:nvSpPr>
            <p:cNvPr id="12" name="Freeform 12"/>
            <p:cNvSpPr/>
            <p:nvPr/>
          </p:nvSpPr>
          <p:spPr>
            <a:xfrm>
              <a:off x="44450" y="49530"/>
              <a:ext cx="2656840" cy="2882900"/>
            </a:xfrm>
            <a:custGeom>
              <a:avLst/>
              <a:gdLst/>
              <a:ahLst/>
              <a:cxnLst/>
              <a:rect l="l" t="t" r="r" b="b"/>
              <a:pathLst>
                <a:path w="2656840" h="2882900">
                  <a:moveTo>
                    <a:pt x="2646680" y="113030"/>
                  </a:moveTo>
                  <a:cubicBezTo>
                    <a:pt x="2071370" y="1172210"/>
                    <a:pt x="2020570" y="1243330"/>
                    <a:pt x="1939290" y="1344930"/>
                  </a:cubicBezTo>
                  <a:cubicBezTo>
                    <a:pt x="1850390" y="1456690"/>
                    <a:pt x="1717040" y="1595120"/>
                    <a:pt x="1638300" y="1678940"/>
                  </a:cubicBezTo>
                  <a:cubicBezTo>
                    <a:pt x="1587500" y="1732280"/>
                    <a:pt x="1568450" y="1755140"/>
                    <a:pt x="1510030" y="1807210"/>
                  </a:cubicBezTo>
                  <a:cubicBezTo>
                    <a:pt x="1403350" y="1903730"/>
                    <a:pt x="1160780" y="2100580"/>
                    <a:pt x="1029970" y="2197100"/>
                  </a:cubicBezTo>
                  <a:cubicBezTo>
                    <a:pt x="944880" y="2260600"/>
                    <a:pt x="897890" y="2282190"/>
                    <a:pt x="812800" y="2345690"/>
                  </a:cubicBezTo>
                  <a:cubicBezTo>
                    <a:pt x="679450" y="2444750"/>
                    <a:pt x="454660" y="2646680"/>
                    <a:pt x="314960" y="2741930"/>
                  </a:cubicBezTo>
                  <a:cubicBezTo>
                    <a:pt x="220980" y="2804160"/>
                    <a:pt x="121920" y="2882900"/>
                    <a:pt x="68580" y="2881630"/>
                  </a:cubicBezTo>
                  <a:cubicBezTo>
                    <a:pt x="43180" y="2881630"/>
                    <a:pt x="21590" y="2863850"/>
                    <a:pt x="11430" y="2847340"/>
                  </a:cubicBezTo>
                  <a:cubicBezTo>
                    <a:pt x="2540" y="2830830"/>
                    <a:pt x="0" y="2799080"/>
                    <a:pt x="8890" y="2781300"/>
                  </a:cubicBezTo>
                  <a:cubicBezTo>
                    <a:pt x="16510" y="2763520"/>
                    <a:pt x="41910" y="2744470"/>
                    <a:pt x="60960" y="2740660"/>
                  </a:cubicBezTo>
                  <a:cubicBezTo>
                    <a:pt x="81280" y="2738120"/>
                    <a:pt x="110490" y="2748280"/>
                    <a:pt x="124460" y="2762250"/>
                  </a:cubicBezTo>
                  <a:cubicBezTo>
                    <a:pt x="138430" y="2776220"/>
                    <a:pt x="144780" y="2807970"/>
                    <a:pt x="142240" y="2825750"/>
                  </a:cubicBezTo>
                  <a:cubicBezTo>
                    <a:pt x="139700" y="2840990"/>
                    <a:pt x="130810" y="2856230"/>
                    <a:pt x="118110" y="2865120"/>
                  </a:cubicBezTo>
                  <a:cubicBezTo>
                    <a:pt x="104140" y="2875280"/>
                    <a:pt x="71120" y="2882900"/>
                    <a:pt x="53340" y="2879090"/>
                  </a:cubicBezTo>
                  <a:cubicBezTo>
                    <a:pt x="38100" y="2876550"/>
                    <a:pt x="24130" y="2866390"/>
                    <a:pt x="16510" y="2853690"/>
                  </a:cubicBezTo>
                  <a:cubicBezTo>
                    <a:pt x="6350" y="2838450"/>
                    <a:pt x="1270" y="2805430"/>
                    <a:pt x="6350" y="2787650"/>
                  </a:cubicBezTo>
                  <a:cubicBezTo>
                    <a:pt x="8890" y="2773680"/>
                    <a:pt x="21590" y="2759710"/>
                    <a:pt x="33020" y="2752090"/>
                  </a:cubicBezTo>
                  <a:cubicBezTo>
                    <a:pt x="45720" y="2744470"/>
                    <a:pt x="57150" y="2749550"/>
                    <a:pt x="77470" y="2740660"/>
                  </a:cubicBezTo>
                  <a:cubicBezTo>
                    <a:pt x="138430" y="2711450"/>
                    <a:pt x="312420" y="2581910"/>
                    <a:pt x="424180" y="2498090"/>
                  </a:cubicBezTo>
                  <a:cubicBezTo>
                    <a:pt x="533400" y="2415540"/>
                    <a:pt x="645160" y="2312670"/>
                    <a:pt x="741680" y="2241550"/>
                  </a:cubicBezTo>
                  <a:cubicBezTo>
                    <a:pt x="816610" y="2184400"/>
                    <a:pt x="868680" y="2160270"/>
                    <a:pt x="949960" y="2098040"/>
                  </a:cubicBezTo>
                  <a:cubicBezTo>
                    <a:pt x="1075690" y="2004060"/>
                    <a:pt x="1270000" y="1852930"/>
                    <a:pt x="1414780" y="1713230"/>
                  </a:cubicBezTo>
                  <a:cubicBezTo>
                    <a:pt x="1559560" y="1573530"/>
                    <a:pt x="1710690" y="1397000"/>
                    <a:pt x="1819910" y="1258570"/>
                  </a:cubicBezTo>
                  <a:cubicBezTo>
                    <a:pt x="1902460" y="1151890"/>
                    <a:pt x="1963420" y="1057910"/>
                    <a:pt x="2023110" y="961390"/>
                  </a:cubicBezTo>
                  <a:cubicBezTo>
                    <a:pt x="2077720" y="876300"/>
                    <a:pt x="2118360" y="802640"/>
                    <a:pt x="2166620" y="713740"/>
                  </a:cubicBezTo>
                  <a:cubicBezTo>
                    <a:pt x="2222500" y="610870"/>
                    <a:pt x="2291080" y="450850"/>
                    <a:pt x="2334260" y="379730"/>
                  </a:cubicBezTo>
                  <a:cubicBezTo>
                    <a:pt x="2355850" y="342900"/>
                    <a:pt x="2369820" y="336550"/>
                    <a:pt x="2390140" y="300990"/>
                  </a:cubicBezTo>
                  <a:cubicBezTo>
                    <a:pt x="2426970" y="237490"/>
                    <a:pt x="2479040" y="69850"/>
                    <a:pt x="2518410" y="27940"/>
                  </a:cubicBezTo>
                  <a:cubicBezTo>
                    <a:pt x="2534920" y="10160"/>
                    <a:pt x="2548890" y="3810"/>
                    <a:pt x="2566670" y="1270"/>
                  </a:cubicBezTo>
                  <a:cubicBezTo>
                    <a:pt x="2583180" y="0"/>
                    <a:pt x="2606040" y="5080"/>
                    <a:pt x="2620010" y="13970"/>
                  </a:cubicBezTo>
                  <a:cubicBezTo>
                    <a:pt x="2633980" y="22860"/>
                    <a:pt x="2647950" y="41910"/>
                    <a:pt x="2651760" y="58420"/>
                  </a:cubicBezTo>
                  <a:cubicBezTo>
                    <a:pt x="2656840" y="74930"/>
                    <a:pt x="2646680" y="113030"/>
                    <a:pt x="2646680" y="1130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609397" y="8508682"/>
            <a:ext cx="192405" cy="197167"/>
            <a:chOff x="0" y="0"/>
            <a:chExt cx="256540" cy="262890"/>
          </a:xfrm>
        </p:grpSpPr>
        <p:sp>
          <p:nvSpPr>
            <p:cNvPr id="14" name="Freeform 14"/>
            <p:cNvSpPr/>
            <p:nvPr/>
          </p:nvSpPr>
          <p:spPr>
            <a:xfrm>
              <a:off x="43180" y="46990"/>
              <a:ext cx="161290" cy="166370"/>
            </a:xfrm>
            <a:custGeom>
              <a:avLst/>
              <a:gdLst/>
              <a:ahLst/>
              <a:cxnLst/>
              <a:rect l="l" t="t" r="r" b="b"/>
              <a:pathLst>
                <a:path w="161290" h="166370">
                  <a:moveTo>
                    <a:pt x="161290" y="57150"/>
                  </a:moveTo>
                  <a:cubicBezTo>
                    <a:pt x="139700" y="144780"/>
                    <a:pt x="128270" y="152400"/>
                    <a:pt x="116840" y="157480"/>
                  </a:cubicBezTo>
                  <a:cubicBezTo>
                    <a:pt x="105410" y="162560"/>
                    <a:pt x="91440" y="166370"/>
                    <a:pt x="77470" y="163830"/>
                  </a:cubicBezTo>
                  <a:cubicBezTo>
                    <a:pt x="58420" y="161290"/>
                    <a:pt x="24130" y="143510"/>
                    <a:pt x="11430" y="124460"/>
                  </a:cubicBezTo>
                  <a:cubicBezTo>
                    <a:pt x="0" y="105410"/>
                    <a:pt x="1270" y="67310"/>
                    <a:pt x="7620" y="48260"/>
                  </a:cubicBezTo>
                  <a:cubicBezTo>
                    <a:pt x="11430" y="34290"/>
                    <a:pt x="19050" y="24130"/>
                    <a:pt x="31750" y="16510"/>
                  </a:cubicBezTo>
                  <a:cubicBezTo>
                    <a:pt x="49530" y="6350"/>
                    <a:pt x="87630" y="0"/>
                    <a:pt x="106680" y="3810"/>
                  </a:cubicBezTo>
                  <a:cubicBezTo>
                    <a:pt x="121920" y="6350"/>
                    <a:pt x="140970" y="24130"/>
                    <a:pt x="140970" y="241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3663315" y="9545955"/>
            <a:ext cx="1346835" cy="648652"/>
            <a:chOff x="0" y="0"/>
            <a:chExt cx="1795780" cy="864870"/>
          </a:xfrm>
        </p:grpSpPr>
        <p:sp>
          <p:nvSpPr>
            <p:cNvPr id="16" name="Freeform 16"/>
            <p:cNvSpPr/>
            <p:nvPr/>
          </p:nvSpPr>
          <p:spPr>
            <a:xfrm>
              <a:off x="45720" y="48260"/>
              <a:ext cx="1704340" cy="770890"/>
            </a:xfrm>
            <a:custGeom>
              <a:avLst/>
              <a:gdLst/>
              <a:ahLst/>
              <a:cxnLst/>
              <a:rect l="l" t="t" r="r" b="b"/>
              <a:pathLst>
                <a:path w="1704340" h="770890">
                  <a:moveTo>
                    <a:pt x="1651000" y="163830"/>
                  </a:moveTo>
                  <a:cubicBezTo>
                    <a:pt x="1416050" y="270510"/>
                    <a:pt x="1358900" y="323850"/>
                    <a:pt x="1285240" y="367030"/>
                  </a:cubicBezTo>
                  <a:cubicBezTo>
                    <a:pt x="1197610" y="417830"/>
                    <a:pt x="1087120" y="474980"/>
                    <a:pt x="984250" y="515620"/>
                  </a:cubicBezTo>
                  <a:cubicBezTo>
                    <a:pt x="883920" y="554990"/>
                    <a:pt x="784860" y="581660"/>
                    <a:pt x="678180" y="609600"/>
                  </a:cubicBezTo>
                  <a:cubicBezTo>
                    <a:pt x="561340" y="641350"/>
                    <a:pt x="411480" y="660400"/>
                    <a:pt x="311150" y="690880"/>
                  </a:cubicBezTo>
                  <a:cubicBezTo>
                    <a:pt x="237490" y="712470"/>
                    <a:pt x="176530" y="754380"/>
                    <a:pt x="125730" y="760730"/>
                  </a:cubicBezTo>
                  <a:cubicBezTo>
                    <a:pt x="93980" y="764540"/>
                    <a:pt x="63500" y="763270"/>
                    <a:pt x="43180" y="753110"/>
                  </a:cubicBezTo>
                  <a:cubicBezTo>
                    <a:pt x="26670" y="742950"/>
                    <a:pt x="13970" y="725170"/>
                    <a:pt x="8890" y="707390"/>
                  </a:cubicBezTo>
                  <a:cubicBezTo>
                    <a:pt x="2540" y="690880"/>
                    <a:pt x="0" y="669290"/>
                    <a:pt x="7620" y="651510"/>
                  </a:cubicBezTo>
                  <a:cubicBezTo>
                    <a:pt x="16510" y="629920"/>
                    <a:pt x="45720" y="601980"/>
                    <a:pt x="67310" y="593090"/>
                  </a:cubicBezTo>
                  <a:cubicBezTo>
                    <a:pt x="85090" y="586740"/>
                    <a:pt x="106680" y="588010"/>
                    <a:pt x="124460" y="595630"/>
                  </a:cubicBezTo>
                  <a:cubicBezTo>
                    <a:pt x="144780" y="605790"/>
                    <a:pt x="171450" y="636270"/>
                    <a:pt x="179070" y="657860"/>
                  </a:cubicBezTo>
                  <a:cubicBezTo>
                    <a:pt x="184150" y="676910"/>
                    <a:pt x="181610" y="698500"/>
                    <a:pt x="172720" y="715010"/>
                  </a:cubicBezTo>
                  <a:cubicBezTo>
                    <a:pt x="162560" y="735330"/>
                    <a:pt x="129540" y="760730"/>
                    <a:pt x="107950" y="765810"/>
                  </a:cubicBezTo>
                  <a:cubicBezTo>
                    <a:pt x="88900" y="770890"/>
                    <a:pt x="67310" y="765810"/>
                    <a:pt x="52070" y="756920"/>
                  </a:cubicBezTo>
                  <a:cubicBezTo>
                    <a:pt x="35560" y="749300"/>
                    <a:pt x="20320" y="732790"/>
                    <a:pt x="11430" y="716280"/>
                  </a:cubicBezTo>
                  <a:cubicBezTo>
                    <a:pt x="3810" y="701040"/>
                    <a:pt x="0" y="678180"/>
                    <a:pt x="5080" y="660400"/>
                  </a:cubicBezTo>
                  <a:cubicBezTo>
                    <a:pt x="11430" y="638810"/>
                    <a:pt x="30480" y="615950"/>
                    <a:pt x="58420" y="596900"/>
                  </a:cubicBezTo>
                  <a:cubicBezTo>
                    <a:pt x="105410" y="563880"/>
                    <a:pt x="203200" y="541020"/>
                    <a:pt x="288290" y="516890"/>
                  </a:cubicBezTo>
                  <a:cubicBezTo>
                    <a:pt x="389890" y="487680"/>
                    <a:pt x="519430" y="472440"/>
                    <a:pt x="632460" y="440690"/>
                  </a:cubicBezTo>
                  <a:cubicBezTo>
                    <a:pt x="745490" y="408940"/>
                    <a:pt x="864870" y="370840"/>
                    <a:pt x="967740" y="328930"/>
                  </a:cubicBezTo>
                  <a:cubicBezTo>
                    <a:pt x="1057910" y="292100"/>
                    <a:pt x="1139190" y="250190"/>
                    <a:pt x="1214120" y="207010"/>
                  </a:cubicBezTo>
                  <a:cubicBezTo>
                    <a:pt x="1281430" y="170180"/>
                    <a:pt x="1332230" y="123190"/>
                    <a:pt x="1397000" y="88900"/>
                  </a:cubicBezTo>
                  <a:cubicBezTo>
                    <a:pt x="1461770" y="54610"/>
                    <a:pt x="1555750" y="7620"/>
                    <a:pt x="1604010" y="2540"/>
                  </a:cubicBezTo>
                  <a:cubicBezTo>
                    <a:pt x="1629410" y="0"/>
                    <a:pt x="1647190" y="5080"/>
                    <a:pt x="1662430" y="15240"/>
                  </a:cubicBezTo>
                  <a:cubicBezTo>
                    <a:pt x="1678940" y="25400"/>
                    <a:pt x="1694180" y="44450"/>
                    <a:pt x="1699260" y="63500"/>
                  </a:cubicBezTo>
                  <a:cubicBezTo>
                    <a:pt x="1704340" y="81280"/>
                    <a:pt x="1701800" y="105410"/>
                    <a:pt x="1694180" y="123190"/>
                  </a:cubicBezTo>
                  <a:cubicBezTo>
                    <a:pt x="1686560" y="139700"/>
                    <a:pt x="1651000" y="163830"/>
                    <a:pt x="1651000" y="16383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028700" y="8025352"/>
            <a:ext cx="831532" cy="1108710"/>
            <a:chOff x="0" y="0"/>
            <a:chExt cx="1108710" cy="1478280"/>
          </a:xfrm>
        </p:grpSpPr>
        <p:sp>
          <p:nvSpPr>
            <p:cNvPr id="18" name="Freeform 1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740442" y="7843549"/>
            <a:ext cx="481968" cy="642624"/>
            <a:chOff x="0" y="0"/>
            <a:chExt cx="1108710" cy="1478280"/>
          </a:xfrm>
        </p:grpSpPr>
        <p:sp>
          <p:nvSpPr>
            <p:cNvPr id="20" name="Freeform 20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941602" y="642180"/>
            <a:ext cx="831532" cy="1108710"/>
            <a:chOff x="0" y="0"/>
            <a:chExt cx="1108710" cy="1478280"/>
          </a:xfrm>
        </p:grpSpPr>
        <p:sp>
          <p:nvSpPr>
            <p:cNvPr id="22" name="Freeform 22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2653344" y="460377"/>
            <a:ext cx="481968" cy="642624"/>
            <a:chOff x="0" y="0"/>
            <a:chExt cx="1108710" cy="1478280"/>
          </a:xfrm>
        </p:grpSpPr>
        <p:sp>
          <p:nvSpPr>
            <p:cNvPr id="24" name="Freeform 24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874613" y="1490577"/>
            <a:ext cx="390470" cy="520627"/>
            <a:chOff x="0" y="0"/>
            <a:chExt cx="1108710" cy="1478280"/>
          </a:xfrm>
        </p:grpSpPr>
        <p:sp>
          <p:nvSpPr>
            <p:cNvPr id="26" name="Freeform 26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444466" y="460377"/>
            <a:ext cx="390470" cy="520627"/>
            <a:chOff x="0" y="0"/>
            <a:chExt cx="1108710" cy="1478280"/>
          </a:xfrm>
        </p:grpSpPr>
        <p:sp>
          <p:nvSpPr>
            <p:cNvPr id="28" name="Freeform 28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Freeform 29"/>
          <p:cNvSpPr/>
          <p:nvPr/>
        </p:nvSpPr>
        <p:spPr>
          <a:xfrm>
            <a:off x="7192229" y="8815845"/>
            <a:ext cx="2963413" cy="2493365"/>
          </a:xfrm>
          <a:custGeom>
            <a:avLst/>
            <a:gdLst/>
            <a:ahLst/>
            <a:cxnLst/>
            <a:rect l="l" t="t" r="r" b="b"/>
            <a:pathLst>
              <a:path w="2963413" h="2493365">
                <a:moveTo>
                  <a:pt x="0" y="0"/>
                </a:moveTo>
                <a:lnTo>
                  <a:pt x="2963413" y="0"/>
                </a:lnTo>
                <a:lnTo>
                  <a:pt x="2963413" y="2493366"/>
                </a:lnTo>
                <a:lnTo>
                  <a:pt x="0" y="2493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2630392">
            <a:off x="7141743" y="-1106679"/>
            <a:ext cx="1357740" cy="3607174"/>
          </a:xfrm>
          <a:custGeom>
            <a:avLst/>
            <a:gdLst/>
            <a:ahLst/>
            <a:cxnLst/>
            <a:rect l="l" t="t" r="r" b="b"/>
            <a:pathLst>
              <a:path w="1357740" h="3607174">
                <a:moveTo>
                  <a:pt x="0" y="0"/>
                </a:moveTo>
                <a:lnTo>
                  <a:pt x="1357740" y="0"/>
                </a:lnTo>
                <a:lnTo>
                  <a:pt x="1357740" y="3607174"/>
                </a:lnTo>
                <a:lnTo>
                  <a:pt x="0" y="3607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1492309" y="560475"/>
            <a:ext cx="677228" cy="633412"/>
            <a:chOff x="0" y="0"/>
            <a:chExt cx="902970" cy="844550"/>
          </a:xfrm>
        </p:grpSpPr>
        <p:sp>
          <p:nvSpPr>
            <p:cNvPr id="32" name="Freeform 32"/>
            <p:cNvSpPr/>
            <p:nvPr/>
          </p:nvSpPr>
          <p:spPr>
            <a:xfrm>
              <a:off x="49530" y="49530"/>
              <a:ext cx="802640" cy="745490"/>
            </a:xfrm>
            <a:custGeom>
              <a:avLst/>
              <a:gdLst/>
              <a:ahLst/>
              <a:cxnLst/>
              <a:rect l="l" t="t" r="r" b="b"/>
              <a:pathLst>
                <a:path w="802640" h="745490">
                  <a:moveTo>
                    <a:pt x="684530" y="725170"/>
                  </a:moveTo>
                  <a:cubicBezTo>
                    <a:pt x="5080" y="83820"/>
                    <a:pt x="0" y="69850"/>
                    <a:pt x="1270" y="54610"/>
                  </a:cubicBezTo>
                  <a:cubicBezTo>
                    <a:pt x="1270" y="40640"/>
                    <a:pt x="10160" y="27940"/>
                    <a:pt x="19050" y="19050"/>
                  </a:cubicBezTo>
                  <a:cubicBezTo>
                    <a:pt x="27940" y="10160"/>
                    <a:pt x="41910" y="2540"/>
                    <a:pt x="53340" y="1270"/>
                  </a:cubicBezTo>
                  <a:cubicBezTo>
                    <a:pt x="66040" y="0"/>
                    <a:pt x="81280" y="1270"/>
                    <a:pt x="92710" y="8890"/>
                  </a:cubicBezTo>
                  <a:cubicBezTo>
                    <a:pt x="105410" y="17780"/>
                    <a:pt x="123190" y="40640"/>
                    <a:pt x="124460" y="57150"/>
                  </a:cubicBezTo>
                  <a:cubicBezTo>
                    <a:pt x="125730" y="73660"/>
                    <a:pt x="113030" y="99060"/>
                    <a:pt x="101600" y="110490"/>
                  </a:cubicBezTo>
                  <a:cubicBezTo>
                    <a:pt x="91440" y="119380"/>
                    <a:pt x="76200" y="123190"/>
                    <a:pt x="64770" y="124460"/>
                  </a:cubicBezTo>
                  <a:cubicBezTo>
                    <a:pt x="52070" y="124460"/>
                    <a:pt x="36830" y="119380"/>
                    <a:pt x="26670" y="113030"/>
                  </a:cubicBezTo>
                  <a:cubicBezTo>
                    <a:pt x="16510" y="105410"/>
                    <a:pt x="6350" y="93980"/>
                    <a:pt x="3810" y="80010"/>
                  </a:cubicBezTo>
                  <a:cubicBezTo>
                    <a:pt x="0" y="64770"/>
                    <a:pt x="5080" y="36830"/>
                    <a:pt x="13970" y="24130"/>
                  </a:cubicBezTo>
                  <a:cubicBezTo>
                    <a:pt x="21590" y="12700"/>
                    <a:pt x="34290" y="5080"/>
                    <a:pt x="46990" y="2540"/>
                  </a:cubicBezTo>
                  <a:cubicBezTo>
                    <a:pt x="63500" y="0"/>
                    <a:pt x="77470" y="2540"/>
                    <a:pt x="104140" y="16510"/>
                  </a:cubicBezTo>
                  <a:cubicBezTo>
                    <a:pt x="208280" y="71120"/>
                    <a:pt x="713740" y="534670"/>
                    <a:pt x="779780" y="624840"/>
                  </a:cubicBezTo>
                  <a:cubicBezTo>
                    <a:pt x="796290" y="645160"/>
                    <a:pt x="800100" y="654050"/>
                    <a:pt x="801370" y="669290"/>
                  </a:cubicBezTo>
                  <a:cubicBezTo>
                    <a:pt x="802640" y="684530"/>
                    <a:pt x="797560" y="703580"/>
                    <a:pt x="788670" y="716280"/>
                  </a:cubicBezTo>
                  <a:cubicBezTo>
                    <a:pt x="778510" y="728980"/>
                    <a:pt x="762000" y="740410"/>
                    <a:pt x="746760" y="742950"/>
                  </a:cubicBezTo>
                  <a:cubicBezTo>
                    <a:pt x="728980" y="745490"/>
                    <a:pt x="684530" y="725170"/>
                    <a:pt x="684530" y="725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12114292" y="639533"/>
            <a:ext cx="187642" cy="428625"/>
            <a:chOff x="0" y="0"/>
            <a:chExt cx="250190" cy="571500"/>
          </a:xfrm>
        </p:grpSpPr>
        <p:sp>
          <p:nvSpPr>
            <p:cNvPr id="34" name="Freeform 34"/>
            <p:cNvSpPr/>
            <p:nvPr/>
          </p:nvSpPr>
          <p:spPr>
            <a:xfrm>
              <a:off x="50800" y="48260"/>
              <a:ext cx="160020" cy="472440"/>
            </a:xfrm>
            <a:custGeom>
              <a:avLst/>
              <a:gdLst/>
              <a:ahLst/>
              <a:cxnLst/>
              <a:rect l="l" t="t" r="r" b="b"/>
              <a:pathLst>
                <a:path w="160020" h="472440">
                  <a:moveTo>
                    <a:pt x="0" y="398780"/>
                  </a:moveTo>
                  <a:cubicBezTo>
                    <a:pt x="19050" y="24130"/>
                    <a:pt x="38100" y="11430"/>
                    <a:pt x="55880" y="5080"/>
                  </a:cubicBezTo>
                  <a:cubicBezTo>
                    <a:pt x="69850" y="0"/>
                    <a:pt x="87630" y="2540"/>
                    <a:pt x="100330" y="7620"/>
                  </a:cubicBezTo>
                  <a:cubicBezTo>
                    <a:pt x="114300" y="12700"/>
                    <a:pt x="127000" y="24130"/>
                    <a:pt x="134620" y="36830"/>
                  </a:cubicBezTo>
                  <a:cubicBezTo>
                    <a:pt x="142240" y="48260"/>
                    <a:pt x="146050" y="66040"/>
                    <a:pt x="144780" y="81280"/>
                  </a:cubicBezTo>
                  <a:cubicBezTo>
                    <a:pt x="143510" y="95250"/>
                    <a:pt x="135890" y="111760"/>
                    <a:pt x="125730" y="121920"/>
                  </a:cubicBezTo>
                  <a:cubicBezTo>
                    <a:pt x="115570" y="132080"/>
                    <a:pt x="100330" y="142240"/>
                    <a:pt x="85090" y="142240"/>
                  </a:cubicBezTo>
                  <a:cubicBezTo>
                    <a:pt x="67310" y="144780"/>
                    <a:pt x="36830" y="135890"/>
                    <a:pt x="22860" y="121920"/>
                  </a:cubicBezTo>
                  <a:cubicBezTo>
                    <a:pt x="8890" y="107950"/>
                    <a:pt x="2540" y="76200"/>
                    <a:pt x="5080" y="58420"/>
                  </a:cubicBezTo>
                  <a:cubicBezTo>
                    <a:pt x="7620" y="43180"/>
                    <a:pt x="17780" y="27940"/>
                    <a:pt x="27940" y="19050"/>
                  </a:cubicBezTo>
                  <a:cubicBezTo>
                    <a:pt x="39370" y="10160"/>
                    <a:pt x="55880" y="3810"/>
                    <a:pt x="69850" y="2540"/>
                  </a:cubicBezTo>
                  <a:cubicBezTo>
                    <a:pt x="85090" y="1270"/>
                    <a:pt x="101600" y="6350"/>
                    <a:pt x="114300" y="13970"/>
                  </a:cubicBezTo>
                  <a:cubicBezTo>
                    <a:pt x="125730" y="22860"/>
                    <a:pt x="134620" y="30480"/>
                    <a:pt x="140970" y="50800"/>
                  </a:cubicBezTo>
                  <a:cubicBezTo>
                    <a:pt x="160020" y="105410"/>
                    <a:pt x="158750" y="335280"/>
                    <a:pt x="148590" y="398780"/>
                  </a:cubicBezTo>
                  <a:cubicBezTo>
                    <a:pt x="143510" y="422910"/>
                    <a:pt x="140970" y="435610"/>
                    <a:pt x="129540" y="447040"/>
                  </a:cubicBezTo>
                  <a:cubicBezTo>
                    <a:pt x="115570" y="461010"/>
                    <a:pt x="85090" y="472440"/>
                    <a:pt x="64770" y="471170"/>
                  </a:cubicBezTo>
                  <a:cubicBezTo>
                    <a:pt x="48260" y="471170"/>
                    <a:pt x="29210" y="459740"/>
                    <a:pt x="19050" y="447040"/>
                  </a:cubicBezTo>
                  <a:cubicBezTo>
                    <a:pt x="7620" y="435610"/>
                    <a:pt x="0" y="398780"/>
                    <a:pt x="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595179" y="1209128"/>
            <a:ext cx="489585" cy="192405"/>
            <a:chOff x="0" y="0"/>
            <a:chExt cx="652780" cy="256540"/>
          </a:xfrm>
        </p:grpSpPr>
        <p:sp>
          <p:nvSpPr>
            <p:cNvPr id="36" name="Freeform 36"/>
            <p:cNvSpPr/>
            <p:nvPr/>
          </p:nvSpPr>
          <p:spPr>
            <a:xfrm>
              <a:off x="48260" y="30480"/>
              <a:ext cx="560070" cy="173990"/>
            </a:xfrm>
            <a:custGeom>
              <a:avLst/>
              <a:gdLst/>
              <a:ahLst/>
              <a:cxnLst/>
              <a:rect l="l" t="t" r="r" b="b"/>
              <a:pathLst>
                <a:path w="560070" h="173990">
                  <a:moveTo>
                    <a:pt x="481330" y="173990"/>
                  </a:moveTo>
                  <a:cubicBezTo>
                    <a:pt x="33020" y="162560"/>
                    <a:pt x="24130" y="153670"/>
                    <a:pt x="16510" y="140970"/>
                  </a:cubicBezTo>
                  <a:cubicBezTo>
                    <a:pt x="7620" y="127000"/>
                    <a:pt x="0" y="109220"/>
                    <a:pt x="2540" y="92710"/>
                  </a:cubicBezTo>
                  <a:cubicBezTo>
                    <a:pt x="5080" y="73660"/>
                    <a:pt x="24130" y="43180"/>
                    <a:pt x="39370" y="31750"/>
                  </a:cubicBezTo>
                  <a:cubicBezTo>
                    <a:pt x="53340" y="21590"/>
                    <a:pt x="72390" y="19050"/>
                    <a:pt x="87630" y="20320"/>
                  </a:cubicBezTo>
                  <a:cubicBezTo>
                    <a:pt x="102870" y="22860"/>
                    <a:pt x="121920" y="29210"/>
                    <a:pt x="132080" y="41910"/>
                  </a:cubicBezTo>
                  <a:cubicBezTo>
                    <a:pt x="146050" y="55880"/>
                    <a:pt x="157480" y="90170"/>
                    <a:pt x="156210" y="109220"/>
                  </a:cubicBezTo>
                  <a:cubicBezTo>
                    <a:pt x="154940" y="125730"/>
                    <a:pt x="143510" y="142240"/>
                    <a:pt x="132080" y="153670"/>
                  </a:cubicBezTo>
                  <a:cubicBezTo>
                    <a:pt x="121920" y="163830"/>
                    <a:pt x="104140" y="173990"/>
                    <a:pt x="87630" y="173990"/>
                  </a:cubicBezTo>
                  <a:cubicBezTo>
                    <a:pt x="68580" y="173990"/>
                    <a:pt x="34290" y="163830"/>
                    <a:pt x="20320" y="147320"/>
                  </a:cubicBezTo>
                  <a:cubicBezTo>
                    <a:pt x="7620" y="130810"/>
                    <a:pt x="1270" y="96520"/>
                    <a:pt x="5080" y="76200"/>
                  </a:cubicBezTo>
                  <a:cubicBezTo>
                    <a:pt x="8890" y="60960"/>
                    <a:pt x="20320" y="45720"/>
                    <a:pt x="33020" y="35560"/>
                  </a:cubicBezTo>
                  <a:cubicBezTo>
                    <a:pt x="45720" y="26670"/>
                    <a:pt x="55880" y="24130"/>
                    <a:pt x="80010" y="20320"/>
                  </a:cubicBezTo>
                  <a:cubicBezTo>
                    <a:pt x="151130" y="8890"/>
                    <a:pt x="454660" y="0"/>
                    <a:pt x="516890" y="29210"/>
                  </a:cubicBezTo>
                  <a:cubicBezTo>
                    <a:pt x="539750" y="39370"/>
                    <a:pt x="547370" y="54610"/>
                    <a:pt x="553720" y="69850"/>
                  </a:cubicBezTo>
                  <a:cubicBezTo>
                    <a:pt x="560070" y="86360"/>
                    <a:pt x="560070" y="107950"/>
                    <a:pt x="553720" y="124460"/>
                  </a:cubicBezTo>
                  <a:cubicBezTo>
                    <a:pt x="547370" y="139700"/>
                    <a:pt x="530860" y="157480"/>
                    <a:pt x="516890" y="165100"/>
                  </a:cubicBezTo>
                  <a:cubicBezTo>
                    <a:pt x="506730" y="171450"/>
                    <a:pt x="481330" y="173990"/>
                    <a:pt x="481330" y="1739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38" name="TextBox 38"/>
          <p:cNvSpPr txBox="1"/>
          <p:nvPr/>
        </p:nvSpPr>
        <p:spPr>
          <a:xfrm>
            <a:off x="1439703" y="3477212"/>
            <a:ext cx="12633185" cy="475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7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Manifestasi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klinis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pada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klien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dengan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hipertensi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adalah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:</a:t>
            </a: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Peningkatan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tekanan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&gt; 140/90 mmHg</a:t>
            </a: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Sakit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kepala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Epistaksis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Pusing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/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migrain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•</a:t>
            </a: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Rasa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berat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ditengkuk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Suka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tidur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Mata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berkunang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kunang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Lemah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Lelah</a:t>
            </a: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Muka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pucat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3387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Suhu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tubuh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rendah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</p:txBody>
      </p:sp>
      <p:grpSp>
        <p:nvGrpSpPr>
          <p:cNvPr id="41" name="Group 41"/>
          <p:cNvGrpSpPr/>
          <p:nvPr/>
        </p:nvGrpSpPr>
        <p:grpSpPr>
          <a:xfrm rot="-751876">
            <a:off x="13327178" y="-2735910"/>
            <a:ext cx="9921645" cy="6406468"/>
            <a:chOff x="0" y="0"/>
            <a:chExt cx="848785" cy="54806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48785" cy="548066"/>
            </a:xfrm>
            <a:custGeom>
              <a:avLst/>
              <a:gdLst/>
              <a:ahLst/>
              <a:cxnLst/>
              <a:rect l="l" t="t" r="r" b="b"/>
              <a:pathLst>
                <a:path w="848785" h="548066">
                  <a:moveTo>
                    <a:pt x="645585" y="0"/>
                  </a:moveTo>
                  <a:cubicBezTo>
                    <a:pt x="757809" y="0"/>
                    <a:pt x="848785" y="122689"/>
                    <a:pt x="848785" y="274033"/>
                  </a:cubicBezTo>
                  <a:cubicBezTo>
                    <a:pt x="848785" y="425377"/>
                    <a:pt x="757809" y="548066"/>
                    <a:pt x="645585" y="548066"/>
                  </a:cubicBezTo>
                  <a:lnTo>
                    <a:pt x="203200" y="548066"/>
                  </a:lnTo>
                  <a:cubicBezTo>
                    <a:pt x="90976" y="548066"/>
                    <a:pt x="0" y="425377"/>
                    <a:pt x="0" y="274033"/>
                  </a:cubicBezTo>
                  <a:cubicBezTo>
                    <a:pt x="0" y="1226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48785" cy="58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243473" y="2305764"/>
            <a:ext cx="9243038" cy="70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000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MANIFESTASI KLINIS</a:t>
            </a:r>
          </a:p>
        </p:txBody>
      </p:sp>
      <p:sp>
        <p:nvSpPr>
          <p:cNvPr id="45" name="Freeform 45"/>
          <p:cNvSpPr/>
          <p:nvPr/>
        </p:nvSpPr>
        <p:spPr>
          <a:xfrm>
            <a:off x="4866233" y="-3335480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-673577" y="8025352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8817" y="4311968"/>
            <a:ext cx="3463290" cy="589598"/>
            <a:chOff x="0" y="0"/>
            <a:chExt cx="4617720" cy="786130"/>
          </a:xfrm>
        </p:grpSpPr>
        <p:sp>
          <p:nvSpPr>
            <p:cNvPr id="3" name="Freeform 3"/>
            <p:cNvSpPr/>
            <p:nvPr/>
          </p:nvSpPr>
          <p:spPr>
            <a:xfrm>
              <a:off x="48260" y="43180"/>
              <a:ext cx="4518660" cy="695960"/>
            </a:xfrm>
            <a:custGeom>
              <a:avLst/>
              <a:gdLst/>
              <a:ahLst/>
              <a:cxnLst/>
              <a:rect l="l" t="t" r="r" b="b"/>
              <a:pathLst>
                <a:path w="4518660" h="695960">
                  <a:moveTo>
                    <a:pt x="731520" y="19050"/>
                  </a:moveTo>
                  <a:cubicBezTo>
                    <a:pt x="3061970" y="38100"/>
                    <a:pt x="3895090" y="0"/>
                    <a:pt x="4043680" y="7620"/>
                  </a:cubicBezTo>
                  <a:cubicBezTo>
                    <a:pt x="4070350" y="8890"/>
                    <a:pt x="4072890" y="7620"/>
                    <a:pt x="4090670" y="12700"/>
                  </a:cubicBezTo>
                  <a:cubicBezTo>
                    <a:pt x="4113530" y="20320"/>
                    <a:pt x="4149090" y="35560"/>
                    <a:pt x="4170680" y="55880"/>
                  </a:cubicBezTo>
                  <a:cubicBezTo>
                    <a:pt x="4193540" y="74930"/>
                    <a:pt x="4212590" y="107950"/>
                    <a:pt x="4222750" y="130810"/>
                  </a:cubicBezTo>
                  <a:cubicBezTo>
                    <a:pt x="4230370" y="147320"/>
                    <a:pt x="4232910" y="158750"/>
                    <a:pt x="4234180" y="176530"/>
                  </a:cubicBezTo>
                  <a:cubicBezTo>
                    <a:pt x="4235450" y="200660"/>
                    <a:pt x="4234180" y="238760"/>
                    <a:pt x="4222750" y="266700"/>
                  </a:cubicBezTo>
                  <a:cubicBezTo>
                    <a:pt x="4212590" y="294640"/>
                    <a:pt x="4193540" y="322580"/>
                    <a:pt x="4170680" y="342900"/>
                  </a:cubicBezTo>
                  <a:cubicBezTo>
                    <a:pt x="4149090" y="361950"/>
                    <a:pt x="4132580" y="372110"/>
                    <a:pt x="4090670" y="384810"/>
                  </a:cubicBezTo>
                  <a:cubicBezTo>
                    <a:pt x="3976370" y="419100"/>
                    <a:pt x="3625850" y="443230"/>
                    <a:pt x="3421380" y="457200"/>
                  </a:cubicBezTo>
                  <a:cubicBezTo>
                    <a:pt x="3251200" y="467360"/>
                    <a:pt x="3089910" y="461010"/>
                    <a:pt x="2948940" y="466090"/>
                  </a:cubicBezTo>
                  <a:cubicBezTo>
                    <a:pt x="2832100" y="471170"/>
                    <a:pt x="2733040" y="476250"/>
                    <a:pt x="2632710" y="486410"/>
                  </a:cubicBezTo>
                  <a:cubicBezTo>
                    <a:pt x="2541270" y="495300"/>
                    <a:pt x="2495550" y="511810"/>
                    <a:pt x="2372360" y="523240"/>
                  </a:cubicBezTo>
                  <a:cubicBezTo>
                    <a:pt x="2076450" y="552450"/>
                    <a:pt x="1259840" y="598170"/>
                    <a:pt x="850900" y="610870"/>
                  </a:cubicBezTo>
                  <a:cubicBezTo>
                    <a:pt x="576580" y="619760"/>
                    <a:pt x="256540" y="632460"/>
                    <a:pt x="161290" y="614680"/>
                  </a:cubicBezTo>
                  <a:cubicBezTo>
                    <a:pt x="135890" y="610870"/>
                    <a:pt x="130810" y="607060"/>
                    <a:pt x="114300" y="596900"/>
                  </a:cubicBezTo>
                  <a:cubicBezTo>
                    <a:pt x="90170" y="582930"/>
                    <a:pt x="54610" y="551180"/>
                    <a:pt x="38100" y="529590"/>
                  </a:cubicBezTo>
                  <a:cubicBezTo>
                    <a:pt x="26670" y="514350"/>
                    <a:pt x="20320" y="502920"/>
                    <a:pt x="13970" y="485140"/>
                  </a:cubicBezTo>
                  <a:cubicBezTo>
                    <a:pt x="6350" y="458470"/>
                    <a:pt x="0" y="411480"/>
                    <a:pt x="2540" y="383540"/>
                  </a:cubicBezTo>
                  <a:cubicBezTo>
                    <a:pt x="3810" y="364490"/>
                    <a:pt x="6350" y="353060"/>
                    <a:pt x="13970" y="334010"/>
                  </a:cubicBezTo>
                  <a:cubicBezTo>
                    <a:pt x="25400" y="309880"/>
                    <a:pt x="52070" y="270510"/>
                    <a:pt x="72390" y="251460"/>
                  </a:cubicBezTo>
                  <a:cubicBezTo>
                    <a:pt x="86360" y="237490"/>
                    <a:pt x="96520" y="229870"/>
                    <a:pt x="114300" y="222250"/>
                  </a:cubicBezTo>
                  <a:cubicBezTo>
                    <a:pt x="138430" y="210820"/>
                    <a:pt x="167640" y="200660"/>
                    <a:pt x="212090" y="198120"/>
                  </a:cubicBezTo>
                  <a:cubicBezTo>
                    <a:pt x="306070" y="193040"/>
                    <a:pt x="491490" y="241300"/>
                    <a:pt x="648970" y="254000"/>
                  </a:cubicBezTo>
                  <a:cubicBezTo>
                    <a:pt x="831850" y="269240"/>
                    <a:pt x="1010920" y="269240"/>
                    <a:pt x="1249680" y="274320"/>
                  </a:cubicBezTo>
                  <a:cubicBezTo>
                    <a:pt x="1601470" y="281940"/>
                    <a:pt x="2096770" y="285750"/>
                    <a:pt x="2552700" y="284480"/>
                  </a:cubicBezTo>
                  <a:cubicBezTo>
                    <a:pt x="3056890" y="283210"/>
                    <a:pt x="3841750" y="242570"/>
                    <a:pt x="4145280" y="262890"/>
                  </a:cubicBezTo>
                  <a:cubicBezTo>
                    <a:pt x="4265930" y="270510"/>
                    <a:pt x="4347210" y="278130"/>
                    <a:pt x="4399280" y="299720"/>
                  </a:cubicBezTo>
                  <a:cubicBezTo>
                    <a:pt x="4425950" y="309880"/>
                    <a:pt x="4438650" y="321310"/>
                    <a:pt x="4453890" y="336550"/>
                  </a:cubicBezTo>
                  <a:cubicBezTo>
                    <a:pt x="4470400" y="351790"/>
                    <a:pt x="4484370" y="370840"/>
                    <a:pt x="4494530" y="389890"/>
                  </a:cubicBezTo>
                  <a:cubicBezTo>
                    <a:pt x="4504690" y="410210"/>
                    <a:pt x="4512310" y="431800"/>
                    <a:pt x="4514850" y="453390"/>
                  </a:cubicBezTo>
                  <a:cubicBezTo>
                    <a:pt x="4518660" y="476250"/>
                    <a:pt x="4518660" y="499110"/>
                    <a:pt x="4514850" y="520700"/>
                  </a:cubicBezTo>
                  <a:cubicBezTo>
                    <a:pt x="4511040" y="542290"/>
                    <a:pt x="4503420" y="565150"/>
                    <a:pt x="4493260" y="584200"/>
                  </a:cubicBezTo>
                  <a:cubicBezTo>
                    <a:pt x="4483100" y="603250"/>
                    <a:pt x="4469130" y="622300"/>
                    <a:pt x="4452620" y="637540"/>
                  </a:cubicBezTo>
                  <a:cubicBezTo>
                    <a:pt x="4436110" y="651510"/>
                    <a:pt x="4417060" y="665480"/>
                    <a:pt x="4396740" y="674370"/>
                  </a:cubicBezTo>
                  <a:cubicBezTo>
                    <a:pt x="4376420" y="683260"/>
                    <a:pt x="4354830" y="689610"/>
                    <a:pt x="4331970" y="692150"/>
                  </a:cubicBezTo>
                  <a:cubicBezTo>
                    <a:pt x="4310380" y="693420"/>
                    <a:pt x="4287520" y="692150"/>
                    <a:pt x="4265930" y="688340"/>
                  </a:cubicBezTo>
                  <a:cubicBezTo>
                    <a:pt x="4244340" y="683260"/>
                    <a:pt x="4222750" y="674370"/>
                    <a:pt x="4203700" y="662940"/>
                  </a:cubicBezTo>
                  <a:cubicBezTo>
                    <a:pt x="4184650" y="651510"/>
                    <a:pt x="4166870" y="636270"/>
                    <a:pt x="4152900" y="618490"/>
                  </a:cubicBezTo>
                  <a:cubicBezTo>
                    <a:pt x="4138930" y="601980"/>
                    <a:pt x="4126230" y="581660"/>
                    <a:pt x="4118610" y="561340"/>
                  </a:cubicBezTo>
                  <a:cubicBezTo>
                    <a:pt x="4110990" y="541020"/>
                    <a:pt x="4105910" y="518160"/>
                    <a:pt x="4104640" y="496570"/>
                  </a:cubicBezTo>
                  <a:cubicBezTo>
                    <a:pt x="4103370" y="473710"/>
                    <a:pt x="4105910" y="450850"/>
                    <a:pt x="4112260" y="429260"/>
                  </a:cubicBezTo>
                  <a:cubicBezTo>
                    <a:pt x="4118610" y="408940"/>
                    <a:pt x="4128770" y="387350"/>
                    <a:pt x="4141470" y="369570"/>
                  </a:cubicBezTo>
                  <a:cubicBezTo>
                    <a:pt x="4152900" y="350520"/>
                    <a:pt x="4169410" y="334010"/>
                    <a:pt x="4187190" y="321310"/>
                  </a:cubicBezTo>
                  <a:cubicBezTo>
                    <a:pt x="4204970" y="307340"/>
                    <a:pt x="4225290" y="297180"/>
                    <a:pt x="4246880" y="289560"/>
                  </a:cubicBezTo>
                  <a:cubicBezTo>
                    <a:pt x="4267200" y="283210"/>
                    <a:pt x="4290060" y="279400"/>
                    <a:pt x="4312920" y="279400"/>
                  </a:cubicBezTo>
                  <a:cubicBezTo>
                    <a:pt x="4334510" y="279400"/>
                    <a:pt x="4357370" y="283210"/>
                    <a:pt x="4378960" y="290830"/>
                  </a:cubicBezTo>
                  <a:cubicBezTo>
                    <a:pt x="4399280" y="298450"/>
                    <a:pt x="4419600" y="308610"/>
                    <a:pt x="4437380" y="322580"/>
                  </a:cubicBezTo>
                  <a:cubicBezTo>
                    <a:pt x="4455160" y="335280"/>
                    <a:pt x="4470400" y="353060"/>
                    <a:pt x="4483100" y="370840"/>
                  </a:cubicBezTo>
                  <a:cubicBezTo>
                    <a:pt x="4495800" y="389890"/>
                    <a:pt x="4504690" y="411480"/>
                    <a:pt x="4511040" y="431800"/>
                  </a:cubicBezTo>
                  <a:cubicBezTo>
                    <a:pt x="4516120" y="453390"/>
                    <a:pt x="4518660" y="476250"/>
                    <a:pt x="4517390" y="499110"/>
                  </a:cubicBezTo>
                  <a:cubicBezTo>
                    <a:pt x="4516120" y="520700"/>
                    <a:pt x="4511040" y="543560"/>
                    <a:pt x="4503420" y="563880"/>
                  </a:cubicBezTo>
                  <a:cubicBezTo>
                    <a:pt x="4494530" y="584200"/>
                    <a:pt x="4481830" y="604520"/>
                    <a:pt x="4467860" y="621030"/>
                  </a:cubicBezTo>
                  <a:cubicBezTo>
                    <a:pt x="4453890" y="637540"/>
                    <a:pt x="4436110" y="652780"/>
                    <a:pt x="4417060" y="664210"/>
                  </a:cubicBezTo>
                  <a:cubicBezTo>
                    <a:pt x="4398010" y="675640"/>
                    <a:pt x="4381500" y="684530"/>
                    <a:pt x="4354830" y="688340"/>
                  </a:cubicBezTo>
                  <a:cubicBezTo>
                    <a:pt x="4305300" y="695960"/>
                    <a:pt x="4245610" y="675640"/>
                    <a:pt x="4144010" y="671830"/>
                  </a:cubicBezTo>
                  <a:cubicBezTo>
                    <a:pt x="3887470" y="659130"/>
                    <a:pt x="3279140" y="652780"/>
                    <a:pt x="2771140" y="650240"/>
                  </a:cubicBezTo>
                  <a:cubicBezTo>
                    <a:pt x="2137410" y="647700"/>
                    <a:pt x="1087120" y="684530"/>
                    <a:pt x="631190" y="662940"/>
                  </a:cubicBezTo>
                  <a:cubicBezTo>
                    <a:pt x="417830" y="652780"/>
                    <a:pt x="255270" y="642620"/>
                    <a:pt x="161290" y="614680"/>
                  </a:cubicBezTo>
                  <a:cubicBezTo>
                    <a:pt x="118110" y="601980"/>
                    <a:pt x="93980" y="585470"/>
                    <a:pt x="72390" y="567690"/>
                  </a:cubicBezTo>
                  <a:cubicBezTo>
                    <a:pt x="57150" y="556260"/>
                    <a:pt x="48260" y="543560"/>
                    <a:pt x="38100" y="529590"/>
                  </a:cubicBezTo>
                  <a:cubicBezTo>
                    <a:pt x="29210" y="515620"/>
                    <a:pt x="20320" y="502920"/>
                    <a:pt x="13970" y="485140"/>
                  </a:cubicBezTo>
                  <a:cubicBezTo>
                    <a:pt x="6350" y="458470"/>
                    <a:pt x="0" y="411480"/>
                    <a:pt x="2540" y="383540"/>
                  </a:cubicBezTo>
                  <a:cubicBezTo>
                    <a:pt x="3810" y="364490"/>
                    <a:pt x="6350" y="353060"/>
                    <a:pt x="13970" y="334010"/>
                  </a:cubicBezTo>
                  <a:cubicBezTo>
                    <a:pt x="25400" y="309880"/>
                    <a:pt x="46990" y="273050"/>
                    <a:pt x="72390" y="251460"/>
                  </a:cubicBezTo>
                  <a:cubicBezTo>
                    <a:pt x="96520" y="229870"/>
                    <a:pt x="135890" y="212090"/>
                    <a:pt x="161290" y="204470"/>
                  </a:cubicBezTo>
                  <a:cubicBezTo>
                    <a:pt x="180340" y="198120"/>
                    <a:pt x="186690" y="199390"/>
                    <a:pt x="212090" y="198120"/>
                  </a:cubicBezTo>
                  <a:cubicBezTo>
                    <a:pt x="288290" y="194310"/>
                    <a:pt x="487680" y="204470"/>
                    <a:pt x="675640" y="201930"/>
                  </a:cubicBezTo>
                  <a:cubicBezTo>
                    <a:pt x="972820" y="198120"/>
                    <a:pt x="1460500" y="181610"/>
                    <a:pt x="1821180" y="162560"/>
                  </a:cubicBezTo>
                  <a:cubicBezTo>
                    <a:pt x="2143760" y="143510"/>
                    <a:pt x="2458720" y="107950"/>
                    <a:pt x="2738120" y="91440"/>
                  </a:cubicBezTo>
                  <a:cubicBezTo>
                    <a:pt x="2973070" y="78740"/>
                    <a:pt x="3168650" y="81280"/>
                    <a:pt x="3384550" y="67310"/>
                  </a:cubicBezTo>
                  <a:cubicBezTo>
                    <a:pt x="3604260" y="53340"/>
                    <a:pt x="3952240" y="6350"/>
                    <a:pt x="4043680" y="7620"/>
                  </a:cubicBezTo>
                  <a:cubicBezTo>
                    <a:pt x="4069080" y="7620"/>
                    <a:pt x="4072890" y="7620"/>
                    <a:pt x="4090670" y="12700"/>
                  </a:cubicBezTo>
                  <a:cubicBezTo>
                    <a:pt x="4113530" y="20320"/>
                    <a:pt x="4149090" y="35560"/>
                    <a:pt x="4170680" y="55880"/>
                  </a:cubicBezTo>
                  <a:cubicBezTo>
                    <a:pt x="4193540" y="74930"/>
                    <a:pt x="4212590" y="102870"/>
                    <a:pt x="4222750" y="130810"/>
                  </a:cubicBezTo>
                  <a:cubicBezTo>
                    <a:pt x="4234180" y="158750"/>
                    <a:pt x="4235450" y="196850"/>
                    <a:pt x="4234180" y="222250"/>
                  </a:cubicBezTo>
                  <a:cubicBezTo>
                    <a:pt x="4232910" y="240030"/>
                    <a:pt x="4230370" y="250190"/>
                    <a:pt x="4222750" y="266700"/>
                  </a:cubicBezTo>
                  <a:cubicBezTo>
                    <a:pt x="4212590" y="289560"/>
                    <a:pt x="4193540" y="322580"/>
                    <a:pt x="4170680" y="342900"/>
                  </a:cubicBezTo>
                  <a:cubicBezTo>
                    <a:pt x="4149090" y="361950"/>
                    <a:pt x="4113530" y="377190"/>
                    <a:pt x="4090670" y="384810"/>
                  </a:cubicBezTo>
                  <a:cubicBezTo>
                    <a:pt x="4072890" y="389890"/>
                    <a:pt x="4070350" y="388620"/>
                    <a:pt x="4043680" y="389890"/>
                  </a:cubicBezTo>
                  <a:cubicBezTo>
                    <a:pt x="3895090" y="397510"/>
                    <a:pt x="3061970" y="359410"/>
                    <a:pt x="2537460" y="356870"/>
                  </a:cubicBezTo>
                  <a:cubicBezTo>
                    <a:pt x="1962150" y="354330"/>
                    <a:pt x="891540" y="387350"/>
                    <a:pt x="731520" y="378460"/>
                  </a:cubicBezTo>
                  <a:cubicBezTo>
                    <a:pt x="706120" y="377190"/>
                    <a:pt x="703580" y="378460"/>
                    <a:pt x="688340" y="373380"/>
                  </a:cubicBezTo>
                  <a:cubicBezTo>
                    <a:pt x="665480" y="367030"/>
                    <a:pt x="632460" y="351790"/>
                    <a:pt x="612140" y="334010"/>
                  </a:cubicBezTo>
                  <a:cubicBezTo>
                    <a:pt x="590550" y="314960"/>
                    <a:pt x="572770" y="288290"/>
                    <a:pt x="562610" y="262890"/>
                  </a:cubicBezTo>
                  <a:cubicBezTo>
                    <a:pt x="552450" y="236220"/>
                    <a:pt x="548640" y="204470"/>
                    <a:pt x="552450" y="177800"/>
                  </a:cubicBezTo>
                  <a:cubicBezTo>
                    <a:pt x="554990" y="149860"/>
                    <a:pt x="570230" y="116840"/>
                    <a:pt x="582930" y="96520"/>
                  </a:cubicBezTo>
                  <a:cubicBezTo>
                    <a:pt x="591820" y="82550"/>
                    <a:pt x="598170" y="74930"/>
                    <a:pt x="612140" y="64770"/>
                  </a:cubicBezTo>
                  <a:cubicBezTo>
                    <a:pt x="629920" y="49530"/>
                    <a:pt x="665480" y="30480"/>
                    <a:pt x="688340" y="24130"/>
                  </a:cubicBezTo>
                  <a:cubicBezTo>
                    <a:pt x="703580" y="19050"/>
                    <a:pt x="731520" y="19050"/>
                    <a:pt x="731520" y="1905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2686050" y="6927532"/>
            <a:ext cx="3423285" cy="760095"/>
            <a:chOff x="0" y="0"/>
            <a:chExt cx="4564380" cy="1013460"/>
          </a:xfrm>
        </p:grpSpPr>
        <p:sp>
          <p:nvSpPr>
            <p:cNvPr id="5" name="Freeform 5"/>
            <p:cNvSpPr/>
            <p:nvPr/>
          </p:nvSpPr>
          <p:spPr>
            <a:xfrm>
              <a:off x="49530" y="49530"/>
              <a:ext cx="4466590" cy="927100"/>
            </a:xfrm>
            <a:custGeom>
              <a:avLst/>
              <a:gdLst/>
              <a:ahLst/>
              <a:cxnLst/>
              <a:rect l="l" t="t" r="r" b="b"/>
              <a:pathLst>
                <a:path w="4466590" h="927100">
                  <a:moveTo>
                    <a:pt x="207010" y="185420"/>
                  </a:moveTo>
                  <a:cubicBezTo>
                    <a:pt x="1903730" y="292100"/>
                    <a:pt x="1926590" y="292100"/>
                    <a:pt x="2089150" y="293370"/>
                  </a:cubicBezTo>
                  <a:cubicBezTo>
                    <a:pt x="2500630" y="295910"/>
                    <a:pt x="4028440" y="237490"/>
                    <a:pt x="4272280" y="265430"/>
                  </a:cubicBezTo>
                  <a:cubicBezTo>
                    <a:pt x="4323080" y="271780"/>
                    <a:pt x="4339590" y="278130"/>
                    <a:pt x="4362450" y="288290"/>
                  </a:cubicBezTo>
                  <a:cubicBezTo>
                    <a:pt x="4377690" y="294640"/>
                    <a:pt x="4387850" y="300990"/>
                    <a:pt x="4400550" y="313690"/>
                  </a:cubicBezTo>
                  <a:cubicBezTo>
                    <a:pt x="4418330" y="331470"/>
                    <a:pt x="4441190" y="361950"/>
                    <a:pt x="4452620" y="389890"/>
                  </a:cubicBezTo>
                  <a:cubicBezTo>
                    <a:pt x="4462780" y="417830"/>
                    <a:pt x="4466590" y="450850"/>
                    <a:pt x="4462780" y="481330"/>
                  </a:cubicBezTo>
                  <a:cubicBezTo>
                    <a:pt x="4460240" y="510540"/>
                    <a:pt x="4447540" y="542290"/>
                    <a:pt x="4431030" y="566420"/>
                  </a:cubicBezTo>
                  <a:cubicBezTo>
                    <a:pt x="4413250" y="591820"/>
                    <a:pt x="4399280" y="609600"/>
                    <a:pt x="4362450" y="627380"/>
                  </a:cubicBezTo>
                  <a:cubicBezTo>
                    <a:pt x="4271010" y="673100"/>
                    <a:pt x="4011930" y="711200"/>
                    <a:pt x="3836670" y="736600"/>
                  </a:cubicBezTo>
                  <a:cubicBezTo>
                    <a:pt x="3665220" y="762000"/>
                    <a:pt x="3543300" y="768350"/>
                    <a:pt x="3321050" y="783590"/>
                  </a:cubicBezTo>
                  <a:cubicBezTo>
                    <a:pt x="2915920" y="808990"/>
                    <a:pt x="2020570" y="829310"/>
                    <a:pt x="1604010" y="853440"/>
                  </a:cubicBezTo>
                  <a:cubicBezTo>
                    <a:pt x="1365250" y="867410"/>
                    <a:pt x="1248410" y="886460"/>
                    <a:pt x="1042670" y="895350"/>
                  </a:cubicBezTo>
                  <a:cubicBezTo>
                    <a:pt x="791210" y="908050"/>
                    <a:pt x="344170" y="927100"/>
                    <a:pt x="204470" y="911860"/>
                  </a:cubicBezTo>
                  <a:cubicBezTo>
                    <a:pt x="156210" y="905510"/>
                    <a:pt x="137160" y="902970"/>
                    <a:pt x="109220" y="887730"/>
                  </a:cubicBezTo>
                  <a:cubicBezTo>
                    <a:pt x="81280" y="873760"/>
                    <a:pt x="52070" y="844550"/>
                    <a:pt x="35560" y="822960"/>
                  </a:cubicBezTo>
                  <a:cubicBezTo>
                    <a:pt x="24130" y="807720"/>
                    <a:pt x="19050" y="797560"/>
                    <a:pt x="12700" y="779780"/>
                  </a:cubicBezTo>
                  <a:cubicBezTo>
                    <a:pt x="5080" y="754380"/>
                    <a:pt x="0" y="708660"/>
                    <a:pt x="1270" y="681990"/>
                  </a:cubicBezTo>
                  <a:cubicBezTo>
                    <a:pt x="2540" y="662940"/>
                    <a:pt x="5080" y="651510"/>
                    <a:pt x="12700" y="633730"/>
                  </a:cubicBezTo>
                  <a:cubicBezTo>
                    <a:pt x="24130" y="609600"/>
                    <a:pt x="49530" y="572770"/>
                    <a:pt x="68580" y="553720"/>
                  </a:cubicBezTo>
                  <a:cubicBezTo>
                    <a:pt x="82550" y="539750"/>
                    <a:pt x="86360" y="535940"/>
                    <a:pt x="109220" y="525780"/>
                  </a:cubicBezTo>
                  <a:cubicBezTo>
                    <a:pt x="182880" y="490220"/>
                    <a:pt x="425450" y="426720"/>
                    <a:pt x="619760" y="379730"/>
                  </a:cubicBezTo>
                  <a:cubicBezTo>
                    <a:pt x="871220" y="317500"/>
                    <a:pt x="1154430" y="248920"/>
                    <a:pt x="1493520" y="200660"/>
                  </a:cubicBezTo>
                  <a:cubicBezTo>
                    <a:pt x="1957070" y="135890"/>
                    <a:pt x="2750820" y="113030"/>
                    <a:pt x="3152140" y="71120"/>
                  </a:cubicBezTo>
                  <a:cubicBezTo>
                    <a:pt x="3380740" y="46990"/>
                    <a:pt x="3595370" y="1270"/>
                    <a:pt x="3689350" y="1270"/>
                  </a:cubicBezTo>
                  <a:cubicBezTo>
                    <a:pt x="3722370" y="0"/>
                    <a:pt x="3735070" y="2540"/>
                    <a:pt x="3755390" y="8890"/>
                  </a:cubicBezTo>
                  <a:cubicBezTo>
                    <a:pt x="3776980" y="15240"/>
                    <a:pt x="3798570" y="25400"/>
                    <a:pt x="3816350" y="36830"/>
                  </a:cubicBezTo>
                  <a:cubicBezTo>
                    <a:pt x="3835400" y="49530"/>
                    <a:pt x="3851910" y="66040"/>
                    <a:pt x="3865880" y="83820"/>
                  </a:cubicBezTo>
                  <a:cubicBezTo>
                    <a:pt x="3878580" y="101600"/>
                    <a:pt x="3890010" y="123190"/>
                    <a:pt x="3896360" y="143510"/>
                  </a:cubicBezTo>
                  <a:cubicBezTo>
                    <a:pt x="3902710" y="165100"/>
                    <a:pt x="3906520" y="187960"/>
                    <a:pt x="3906520" y="210820"/>
                  </a:cubicBezTo>
                  <a:cubicBezTo>
                    <a:pt x="3906520" y="232410"/>
                    <a:pt x="3902710" y="256540"/>
                    <a:pt x="3895090" y="276860"/>
                  </a:cubicBezTo>
                  <a:cubicBezTo>
                    <a:pt x="3887470" y="298450"/>
                    <a:pt x="3877310" y="318770"/>
                    <a:pt x="3863340" y="336550"/>
                  </a:cubicBezTo>
                  <a:cubicBezTo>
                    <a:pt x="3849370" y="354330"/>
                    <a:pt x="3832860" y="369570"/>
                    <a:pt x="3813810" y="382270"/>
                  </a:cubicBezTo>
                  <a:cubicBezTo>
                    <a:pt x="3794760" y="394970"/>
                    <a:pt x="3773170" y="403860"/>
                    <a:pt x="3752850" y="410210"/>
                  </a:cubicBezTo>
                  <a:cubicBezTo>
                    <a:pt x="3731260" y="416560"/>
                    <a:pt x="3707130" y="417830"/>
                    <a:pt x="3685540" y="416560"/>
                  </a:cubicBezTo>
                  <a:cubicBezTo>
                    <a:pt x="3662680" y="415290"/>
                    <a:pt x="3639820" y="410210"/>
                    <a:pt x="3619500" y="401320"/>
                  </a:cubicBezTo>
                  <a:cubicBezTo>
                    <a:pt x="3599180" y="393700"/>
                    <a:pt x="3578860" y="381000"/>
                    <a:pt x="3562350" y="367030"/>
                  </a:cubicBezTo>
                  <a:cubicBezTo>
                    <a:pt x="3545840" y="351790"/>
                    <a:pt x="3530600" y="334010"/>
                    <a:pt x="3519170" y="314960"/>
                  </a:cubicBezTo>
                  <a:cubicBezTo>
                    <a:pt x="3507740" y="295910"/>
                    <a:pt x="3498850" y="273050"/>
                    <a:pt x="3493770" y="251460"/>
                  </a:cubicBezTo>
                  <a:cubicBezTo>
                    <a:pt x="3489960" y="229870"/>
                    <a:pt x="3488690" y="207010"/>
                    <a:pt x="3491230" y="184150"/>
                  </a:cubicBezTo>
                  <a:cubicBezTo>
                    <a:pt x="3493770" y="162560"/>
                    <a:pt x="3500120" y="139700"/>
                    <a:pt x="3510280" y="119380"/>
                  </a:cubicBezTo>
                  <a:cubicBezTo>
                    <a:pt x="3519170" y="99060"/>
                    <a:pt x="3533140" y="80010"/>
                    <a:pt x="3548380" y="64770"/>
                  </a:cubicBezTo>
                  <a:cubicBezTo>
                    <a:pt x="3563620" y="48260"/>
                    <a:pt x="3582670" y="34290"/>
                    <a:pt x="3601720" y="24130"/>
                  </a:cubicBezTo>
                  <a:cubicBezTo>
                    <a:pt x="3622040" y="13970"/>
                    <a:pt x="3644900" y="6350"/>
                    <a:pt x="3666490" y="2540"/>
                  </a:cubicBezTo>
                  <a:cubicBezTo>
                    <a:pt x="3688080" y="0"/>
                    <a:pt x="3712210" y="0"/>
                    <a:pt x="3733800" y="3810"/>
                  </a:cubicBezTo>
                  <a:cubicBezTo>
                    <a:pt x="3755390" y="7620"/>
                    <a:pt x="3778250" y="15240"/>
                    <a:pt x="3797300" y="25400"/>
                  </a:cubicBezTo>
                  <a:cubicBezTo>
                    <a:pt x="3817620" y="35560"/>
                    <a:pt x="3835400" y="50800"/>
                    <a:pt x="3850640" y="67310"/>
                  </a:cubicBezTo>
                  <a:cubicBezTo>
                    <a:pt x="3865880" y="82550"/>
                    <a:pt x="3878580" y="102870"/>
                    <a:pt x="3888740" y="123190"/>
                  </a:cubicBezTo>
                  <a:cubicBezTo>
                    <a:pt x="3897630" y="143510"/>
                    <a:pt x="3903980" y="166370"/>
                    <a:pt x="3905250" y="187960"/>
                  </a:cubicBezTo>
                  <a:cubicBezTo>
                    <a:pt x="3907790" y="210820"/>
                    <a:pt x="3906520" y="233680"/>
                    <a:pt x="3901440" y="255270"/>
                  </a:cubicBezTo>
                  <a:cubicBezTo>
                    <a:pt x="3896360" y="276860"/>
                    <a:pt x="3887470" y="298450"/>
                    <a:pt x="3876040" y="317500"/>
                  </a:cubicBezTo>
                  <a:cubicBezTo>
                    <a:pt x="3864610" y="336550"/>
                    <a:pt x="3849370" y="354330"/>
                    <a:pt x="3831590" y="369570"/>
                  </a:cubicBezTo>
                  <a:cubicBezTo>
                    <a:pt x="3815080" y="383540"/>
                    <a:pt x="3804920" y="392430"/>
                    <a:pt x="3773170" y="402590"/>
                  </a:cubicBezTo>
                  <a:cubicBezTo>
                    <a:pt x="3680460" y="434340"/>
                    <a:pt x="3406140" y="450850"/>
                    <a:pt x="3169920" y="472440"/>
                  </a:cubicBezTo>
                  <a:cubicBezTo>
                    <a:pt x="2837180" y="502920"/>
                    <a:pt x="2282190" y="524510"/>
                    <a:pt x="1960880" y="554990"/>
                  </a:cubicBezTo>
                  <a:cubicBezTo>
                    <a:pt x="1747520" y="575310"/>
                    <a:pt x="1619250" y="588010"/>
                    <a:pt x="1431290" y="618490"/>
                  </a:cubicBezTo>
                  <a:cubicBezTo>
                    <a:pt x="1214120" y="654050"/>
                    <a:pt x="949960" y="711200"/>
                    <a:pt x="734060" y="763270"/>
                  </a:cubicBezTo>
                  <a:cubicBezTo>
                    <a:pt x="544830" y="808990"/>
                    <a:pt x="309880" y="909320"/>
                    <a:pt x="204470" y="911860"/>
                  </a:cubicBezTo>
                  <a:cubicBezTo>
                    <a:pt x="160020" y="911860"/>
                    <a:pt x="133350" y="899160"/>
                    <a:pt x="109220" y="887730"/>
                  </a:cubicBezTo>
                  <a:cubicBezTo>
                    <a:pt x="92710" y="880110"/>
                    <a:pt x="82550" y="873760"/>
                    <a:pt x="68580" y="859790"/>
                  </a:cubicBezTo>
                  <a:cubicBezTo>
                    <a:pt x="49530" y="840740"/>
                    <a:pt x="24130" y="808990"/>
                    <a:pt x="12700" y="779780"/>
                  </a:cubicBezTo>
                  <a:cubicBezTo>
                    <a:pt x="1270" y="749300"/>
                    <a:pt x="0" y="708660"/>
                    <a:pt x="1270" y="681990"/>
                  </a:cubicBezTo>
                  <a:cubicBezTo>
                    <a:pt x="2540" y="662940"/>
                    <a:pt x="5080" y="651510"/>
                    <a:pt x="12700" y="633730"/>
                  </a:cubicBezTo>
                  <a:cubicBezTo>
                    <a:pt x="24130" y="609600"/>
                    <a:pt x="49530" y="572770"/>
                    <a:pt x="68580" y="553720"/>
                  </a:cubicBezTo>
                  <a:cubicBezTo>
                    <a:pt x="82550" y="539750"/>
                    <a:pt x="91440" y="533400"/>
                    <a:pt x="109220" y="525780"/>
                  </a:cubicBezTo>
                  <a:cubicBezTo>
                    <a:pt x="133350" y="514350"/>
                    <a:pt x="156210" y="508000"/>
                    <a:pt x="204470" y="501650"/>
                  </a:cubicBezTo>
                  <a:cubicBezTo>
                    <a:pt x="342900" y="485140"/>
                    <a:pt x="701040" y="511810"/>
                    <a:pt x="1021080" y="508000"/>
                  </a:cubicBezTo>
                  <a:cubicBezTo>
                    <a:pt x="1478280" y="501650"/>
                    <a:pt x="2190750" y="478790"/>
                    <a:pt x="2687320" y="448310"/>
                  </a:cubicBezTo>
                  <a:cubicBezTo>
                    <a:pt x="3091180" y="424180"/>
                    <a:pt x="3556000" y="382270"/>
                    <a:pt x="3783330" y="355600"/>
                  </a:cubicBezTo>
                  <a:cubicBezTo>
                    <a:pt x="3888740" y="344170"/>
                    <a:pt x="3933190" y="337820"/>
                    <a:pt x="4011930" y="323850"/>
                  </a:cubicBezTo>
                  <a:cubicBezTo>
                    <a:pt x="4095750" y="308610"/>
                    <a:pt x="4208780" y="265430"/>
                    <a:pt x="4272280" y="265430"/>
                  </a:cubicBezTo>
                  <a:cubicBezTo>
                    <a:pt x="4310380" y="266700"/>
                    <a:pt x="4335780" y="274320"/>
                    <a:pt x="4362450" y="288290"/>
                  </a:cubicBezTo>
                  <a:cubicBezTo>
                    <a:pt x="4387850" y="300990"/>
                    <a:pt x="4415790" y="328930"/>
                    <a:pt x="4431030" y="349250"/>
                  </a:cubicBezTo>
                  <a:cubicBezTo>
                    <a:pt x="4441190" y="363220"/>
                    <a:pt x="4447540" y="372110"/>
                    <a:pt x="4452620" y="389890"/>
                  </a:cubicBezTo>
                  <a:cubicBezTo>
                    <a:pt x="4460240" y="414020"/>
                    <a:pt x="4466590" y="450850"/>
                    <a:pt x="4462780" y="481330"/>
                  </a:cubicBezTo>
                  <a:cubicBezTo>
                    <a:pt x="4460240" y="510540"/>
                    <a:pt x="4443730" y="544830"/>
                    <a:pt x="4431030" y="566420"/>
                  </a:cubicBezTo>
                  <a:cubicBezTo>
                    <a:pt x="4422140" y="581660"/>
                    <a:pt x="4411980" y="591820"/>
                    <a:pt x="4400550" y="601980"/>
                  </a:cubicBezTo>
                  <a:cubicBezTo>
                    <a:pt x="4389120" y="612140"/>
                    <a:pt x="4377690" y="621030"/>
                    <a:pt x="4362450" y="627380"/>
                  </a:cubicBezTo>
                  <a:cubicBezTo>
                    <a:pt x="4339590" y="637540"/>
                    <a:pt x="4323080" y="643890"/>
                    <a:pt x="4272280" y="650240"/>
                  </a:cubicBezTo>
                  <a:cubicBezTo>
                    <a:pt x="4005580" y="679450"/>
                    <a:pt x="2476500" y="623570"/>
                    <a:pt x="1733550" y="600710"/>
                  </a:cubicBezTo>
                  <a:cubicBezTo>
                    <a:pt x="1153160" y="584200"/>
                    <a:pt x="373380" y="572770"/>
                    <a:pt x="182880" y="538480"/>
                  </a:cubicBezTo>
                  <a:cubicBezTo>
                    <a:pt x="138430" y="530860"/>
                    <a:pt x="125730" y="527050"/>
                    <a:pt x="101600" y="513080"/>
                  </a:cubicBezTo>
                  <a:cubicBezTo>
                    <a:pt x="78740" y="497840"/>
                    <a:pt x="55880" y="471170"/>
                    <a:pt x="43180" y="452120"/>
                  </a:cubicBezTo>
                  <a:cubicBezTo>
                    <a:pt x="33020" y="438150"/>
                    <a:pt x="29210" y="429260"/>
                    <a:pt x="25400" y="412750"/>
                  </a:cubicBezTo>
                  <a:cubicBezTo>
                    <a:pt x="20320" y="391160"/>
                    <a:pt x="17780" y="351790"/>
                    <a:pt x="21590" y="328930"/>
                  </a:cubicBezTo>
                  <a:cubicBezTo>
                    <a:pt x="22860" y="312420"/>
                    <a:pt x="26670" y="302260"/>
                    <a:pt x="34290" y="288290"/>
                  </a:cubicBezTo>
                  <a:cubicBezTo>
                    <a:pt x="44450" y="267970"/>
                    <a:pt x="69850" y="237490"/>
                    <a:pt x="86360" y="222250"/>
                  </a:cubicBezTo>
                  <a:cubicBezTo>
                    <a:pt x="99060" y="210820"/>
                    <a:pt x="107950" y="205740"/>
                    <a:pt x="123190" y="200660"/>
                  </a:cubicBezTo>
                  <a:cubicBezTo>
                    <a:pt x="144780" y="191770"/>
                    <a:pt x="207010" y="185420"/>
                    <a:pt x="207010" y="18542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2484418" y="4150995"/>
            <a:ext cx="3692842" cy="721995"/>
            <a:chOff x="0" y="0"/>
            <a:chExt cx="4923790" cy="962660"/>
          </a:xfrm>
        </p:grpSpPr>
        <p:sp>
          <p:nvSpPr>
            <p:cNvPr id="7" name="Freeform 7"/>
            <p:cNvSpPr/>
            <p:nvPr/>
          </p:nvSpPr>
          <p:spPr>
            <a:xfrm>
              <a:off x="46990" y="48260"/>
              <a:ext cx="4826000" cy="909320"/>
            </a:xfrm>
            <a:custGeom>
              <a:avLst/>
              <a:gdLst/>
              <a:ahLst/>
              <a:cxnLst/>
              <a:rect l="l" t="t" r="r" b="b"/>
              <a:pathLst>
                <a:path w="4826000" h="909320">
                  <a:moveTo>
                    <a:pt x="580390" y="3810"/>
                  </a:moveTo>
                  <a:cubicBezTo>
                    <a:pt x="951230" y="49530"/>
                    <a:pt x="1168400" y="59690"/>
                    <a:pt x="1400810" y="71120"/>
                  </a:cubicBezTo>
                  <a:cubicBezTo>
                    <a:pt x="1719580" y="86360"/>
                    <a:pt x="2106930" y="106680"/>
                    <a:pt x="2541270" y="110490"/>
                  </a:cubicBezTo>
                  <a:cubicBezTo>
                    <a:pt x="3115310" y="115570"/>
                    <a:pt x="4309110" y="52070"/>
                    <a:pt x="4542790" y="78740"/>
                  </a:cubicBezTo>
                  <a:cubicBezTo>
                    <a:pt x="4593590" y="85090"/>
                    <a:pt x="4607560" y="87630"/>
                    <a:pt x="4634230" y="101600"/>
                  </a:cubicBezTo>
                  <a:cubicBezTo>
                    <a:pt x="4660900" y="115570"/>
                    <a:pt x="4686300" y="138430"/>
                    <a:pt x="4704080" y="163830"/>
                  </a:cubicBezTo>
                  <a:cubicBezTo>
                    <a:pt x="4721860" y="187960"/>
                    <a:pt x="4733290" y="220980"/>
                    <a:pt x="4737100" y="251460"/>
                  </a:cubicBezTo>
                  <a:cubicBezTo>
                    <a:pt x="4740910" y="280670"/>
                    <a:pt x="4733290" y="320040"/>
                    <a:pt x="4725670" y="344170"/>
                  </a:cubicBezTo>
                  <a:cubicBezTo>
                    <a:pt x="4720590" y="360680"/>
                    <a:pt x="4715510" y="370840"/>
                    <a:pt x="4704080" y="386080"/>
                  </a:cubicBezTo>
                  <a:cubicBezTo>
                    <a:pt x="4688840" y="405130"/>
                    <a:pt x="4669790" y="426720"/>
                    <a:pt x="4634230" y="448310"/>
                  </a:cubicBezTo>
                  <a:cubicBezTo>
                    <a:pt x="4561840" y="490220"/>
                    <a:pt x="4375150" y="544830"/>
                    <a:pt x="4272280" y="576580"/>
                  </a:cubicBezTo>
                  <a:cubicBezTo>
                    <a:pt x="4197350" y="598170"/>
                    <a:pt x="4156710" y="608330"/>
                    <a:pt x="4072890" y="624840"/>
                  </a:cubicBezTo>
                  <a:cubicBezTo>
                    <a:pt x="3933190" y="651510"/>
                    <a:pt x="3705860" y="680720"/>
                    <a:pt x="3506470" y="706120"/>
                  </a:cubicBezTo>
                  <a:cubicBezTo>
                    <a:pt x="3286760" y="734060"/>
                    <a:pt x="3074670" y="762000"/>
                    <a:pt x="2810510" y="784860"/>
                  </a:cubicBezTo>
                  <a:cubicBezTo>
                    <a:pt x="2467610" y="814070"/>
                    <a:pt x="2037080" y="845820"/>
                    <a:pt x="1620520" y="858520"/>
                  </a:cubicBezTo>
                  <a:cubicBezTo>
                    <a:pt x="1159510" y="873760"/>
                    <a:pt x="353060" y="909320"/>
                    <a:pt x="162560" y="862330"/>
                  </a:cubicBezTo>
                  <a:cubicBezTo>
                    <a:pt x="111760" y="849630"/>
                    <a:pt x="97790" y="836930"/>
                    <a:pt x="72390" y="815340"/>
                  </a:cubicBezTo>
                  <a:cubicBezTo>
                    <a:pt x="48260" y="793750"/>
                    <a:pt x="26670" y="756920"/>
                    <a:pt x="15240" y="732790"/>
                  </a:cubicBezTo>
                  <a:cubicBezTo>
                    <a:pt x="7620" y="715010"/>
                    <a:pt x="3810" y="702310"/>
                    <a:pt x="3810" y="683260"/>
                  </a:cubicBezTo>
                  <a:cubicBezTo>
                    <a:pt x="1270" y="655320"/>
                    <a:pt x="3810" y="613410"/>
                    <a:pt x="15240" y="582930"/>
                  </a:cubicBezTo>
                  <a:cubicBezTo>
                    <a:pt x="26670" y="552450"/>
                    <a:pt x="48260" y="520700"/>
                    <a:pt x="72390" y="499110"/>
                  </a:cubicBezTo>
                  <a:cubicBezTo>
                    <a:pt x="97790" y="477520"/>
                    <a:pt x="118110" y="466090"/>
                    <a:pt x="162560" y="452120"/>
                  </a:cubicBezTo>
                  <a:cubicBezTo>
                    <a:pt x="259080" y="421640"/>
                    <a:pt x="410210" y="400050"/>
                    <a:pt x="652780" y="382270"/>
                  </a:cubicBezTo>
                  <a:cubicBezTo>
                    <a:pt x="1339850" y="334010"/>
                    <a:pt x="4307840" y="363220"/>
                    <a:pt x="4612640" y="387350"/>
                  </a:cubicBezTo>
                  <a:cubicBezTo>
                    <a:pt x="4653280" y="391160"/>
                    <a:pt x="4659630" y="391160"/>
                    <a:pt x="4681220" y="398780"/>
                  </a:cubicBezTo>
                  <a:cubicBezTo>
                    <a:pt x="4701540" y="406400"/>
                    <a:pt x="4723130" y="417830"/>
                    <a:pt x="4740910" y="430530"/>
                  </a:cubicBezTo>
                  <a:cubicBezTo>
                    <a:pt x="4758690" y="444500"/>
                    <a:pt x="4776470" y="462280"/>
                    <a:pt x="4789170" y="481330"/>
                  </a:cubicBezTo>
                  <a:cubicBezTo>
                    <a:pt x="4801870" y="499110"/>
                    <a:pt x="4810760" y="521970"/>
                    <a:pt x="4817110" y="543560"/>
                  </a:cubicBezTo>
                  <a:cubicBezTo>
                    <a:pt x="4823460" y="565150"/>
                    <a:pt x="4826000" y="589280"/>
                    <a:pt x="4824730" y="610870"/>
                  </a:cubicBezTo>
                  <a:cubicBezTo>
                    <a:pt x="4823460" y="633730"/>
                    <a:pt x="4818380" y="657860"/>
                    <a:pt x="4809490" y="678180"/>
                  </a:cubicBezTo>
                  <a:cubicBezTo>
                    <a:pt x="4801870" y="699770"/>
                    <a:pt x="4789170" y="720090"/>
                    <a:pt x="4775200" y="737870"/>
                  </a:cubicBezTo>
                  <a:cubicBezTo>
                    <a:pt x="4759960" y="754380"/>
                    <a:pt x="4742180" y="770890"/>
                    <a:pt x="4721860" y="782320"/>
                  </a:cubicBezTo>
                  <a:cubicBezTo>
                    <a:pt x="4702810" y="793750"/>
                    <a:pt x="4679950" y="802640"/>
                    <a:pt x="4658360" y="807720"/>
                  </a:cubicBezTo>
                  <a:cubicBezTo>
                    <a:pt x="4636770" y="812800"/>
                    <a:pt x="4612640" y="814070"/>
                    <a:pt x="4589780" y="811530"/>
                  </a:cubicBezTo>
                  <a:cubicBezTo>
                    <a:pt x="4566920" y="808990"/>
                    <a:pt x="4544060" y="802640"/>
                    <a:pt x="4523740" y="792480"/>
                  </a:cubicBezTo>
                  <a:cubicBezTo>
                    <a:pt x="4503420" y="783590"/>
                    <a:pt x="4483100" y="769620"/>
                    <a:pt x="4466590" y="754380"/>
                  </a:cubicBezTo>
                  <a:cubicBezTo>
                    <a:pt x="4450080" y="739140"/>
                    <a:pt x="4436110" y="718820"/>
                    <a:pt x="4424680" y="699770"/>
                  </a:cubicBezTo>
                  <a:cubicBezTo>
                    <a:pt x="4414520" y="679450"/>
                    <a:pt x="4406900" y="656590"/>
                    <a:pt x="4403090" y="633730"/>
                  </a:cubicBezTo>
                  <a:cubicBezTo>
                    <a:pt x="4399280" y="612140"/>
                    <a:pt x="4399280" y="588010"/>
                    <a:pt x="4403090" y="565150"/>
                  </a:cubicBezTo>
                  <a:cubicBezTo>
                    <a:pt x="4406900" y="543560"/>
                    <a:pt x="4414520" y="520700"/>
                    <a:pt x="4424680" y="500380"/>
                  </a:cubicBezTo>
                  <a:cubicBezTo>
                    <a:pt x="4436110" y="480060"/>
                    <a:pt x="4450080" y="461010"/>
                    <a:pt x="4466590" y="445770"/>
                  </a:cubicBezTo>
                  <a:cubicBezTo>
                    <a:pt x="4483100" y="430530"/>
                    <a:pt x="4503420" y="416560"/>
                    <a:pt x="4523740" y="407670"/>
                  </a:cubicBezTo>
                  <a:cubicBezTo>
                    <a:pt x="4544060" y="397510"/>
                    <a:pt x="4566920" y="391160"/>
                    <a:pt x="4589780" y="388620"/>
                  </a:cubicBezTo>
                  <a:cubicBezTo>
                    <a:pt x="4612640" y="386080"/>
                    <a:pt x="4636770" y="387350"/>
                    <a:pt x="4658360" y="392430"/>
                  </a:cubicBezTo>
                  <a:cubicBezTo>
                    <a:pt x="4679950" y="397510"/>
                    <a:pt x="4702810" y="406400"/>
                    <a:pt x="4721860" y="417830"/>
                  </a:cubicBezTo>
                  <a:cubicBezTo>
                    <a:pt x="4742180" y="429260"/>
                    <a:pt x="4759960" y="445770"/>
                    <a:pt x="4775200" y="462280"/>
                  </a:cubicBezTo>
                  <a:cubicBezTo>
                    <a:pt x="4789170" y="480060"/>
                    <a:pt x="4801870" y="500380"/>
                    <a:pt x="4809490" y="521970"/>
                  </a:cubicBezTo>
                  <a:cubicBezTo>
                    <a:pt x="4818380" y="542290"/>
                    <a:pt x="4823460" y="566420"/>
                    <a:pt x="4824730" y="588010"/>
                  </a:cubicBezTo>
                  <a:cubicBezTo>
                    <a:pt x="4826000" y="610870"/>
                    <a:pt x="4823460" y="635000"/>
                    <a:pt x="4817110" y="656590"/>
                  </a:cubicBezTo>
                  <a:cubicBezTo>
                    <a:pt x="4810760" y="678180"/>
                    <a:pt x="4800600" y="701040"/>
                    <a:pt x="4787900" y="718820"/>
                  </a:cubicBezTo>
                  <a:cubicBezTo>
                    <a:pt x="4776470" y="737870"/>
                    <a:pt x="4758690" y="755650"/>
                    <a:pt x="4740910" y="769620"/>
                  </a:cubicBezTo>
                  <a:cubicBezTo>
                    <a:pt x="4723130" y="782320"/>
                    <a:pt x="4701540" y="793750"/>
                    <a:pt x="4679950" y="801370"/>
                  </a:cubicBezTo>
                  <a:cubicBezTo>
                    <a:pt x="4659630" y="808990"/>
                    <a:pt x="4652010" y="808990"/>
                    <a:pt x="4612640" y="812800"/>
                  </a:cubicBezTo>
                  <a:cubicBezTo>
                    <a:pt x="4348480" y="833120"/>
                    <a:pt x="2233930" y="777240"/>
                    <a:pt x="1534160" y="783590"/>
                  </a:cubicBezTo>
                  <a:cubicBezTo>
                    <a:pt x="1172210" y="786130"/>
                    <a:pt x="896620" y="788670"/>
                    <a:pt x="709930" y="806450"/>
                  </a:cubicBezTo>
                  <a:cubicBezTo>
                    <a:pt x="610870" y="815340"/>
                    <a:pt x="567690" y="831850"/>
                    <a:pt x="486410" y="840740"/>
                  </a:cubicBezTo>
                  <a:cubicBezTo>
                    <a:pt x="388620" y="852170"/>
                    <a:pt x="234950" y="877570"/>
                    <a:pt x="162560" y="862330"/>
                  </a:cubicBezTo>
                  <a:cubicBezTo>
                    <a:pt x="121920" y="853440"/>
                    <a:pt x="93980" y="831850"/>
                    <a:pt x="72390" y="815340"/>
                  </a:cubicBezTo>
                  <a:cubicBezTo>
                    <a:pt x="57150" y="802640"/>
                    <a:pt x="49530" y="793750"/>
                    <a:pt x="39370" y="777240"/>
                  </a:cubicBezTo>
                  <a:cubicBezTo>
                    <a:pt x="25400" y="753110"/>
                    <a:pt x="7620" y="709930"/>
                    <a:pt x="3810" y="683260"/>
                  </a:cubicBezTo>
                  <a:cubicBezTo>
                    <a:pt x="0" y="664210"/>
                    <a:pt x="1270" y="648970"/>
                    <a:pt x="3810" y="632460"/>
                  </a:cubicBezTo>
                  <a:cubicBezTo>
                    <a:pt x="5080" y="615950"/>
                    <a:pt x="7620" y="600710"/>
                    <a:pt x="15240" y="582930"/>
                  </a:cubicBezTo>
                  <a:cubicBezTo>
                    <a:pt x="26670" y="557530"/>
                    <a:pt x="53340" y="519430"/>
                    <a:pt x="72390" y="499110"/>
                  </a:cubicBezTo>
                  <a:cubicBezTo>
                    <a:pt x="86360" y="486410"/>
                    <a:pt x="96520" y="478790"/>
                    <a:pt x="114300" y="471170"/>
                  </a:cubicBezTo>
                  <a:cubicBezTo>
                    <a:pt x="139700" y="459740"/>
                    <a:pt x="160020" y="453390"/>
                    <a:pt x="212090" y="447040"/>
                  </a:cubicBezTo>
                  <a:cubicBezTo>
                    <a:pt x="406400" y="422910"/>
                    <a:pt x="1158240" y="459740"/>
                    <a:pt x="1598930" y="448310"/>
                  </a:cubicBezTo>
                  <a:cubicBezTo>
                    <a:pt x="2002790" y="436880"/>
                    <a:pt x="2367280" y="421640"/>
                    <a:pt x="2757170" y="387350"/>
                  </a:cubicBezTo>
                  <a:cubicBezTo>
                    <a:pt x="3159760" y="351790"/>
                    <a:pt x="3649980" y="303530"/>
                    <a:pt x="3977640" y="237490"/>
                  </a:cubicBezTo>
                  <a:cubicBezTo>
                    <a:pt x="4203700" y="191770"/>
                    <a:pt x="4434840" y="80010"/>
                    <a:pt x="4542790" y="78740"/>
                  </a:cubicBezTo>
                  <a:cubicBezTo>
                    <a:pt x="4585970" y="78740"/>
                    <a:pt x="4607560" y="87630"/>
                    <a:pt x="4634230" y="101600"/>
                  </a:cubicBezTo>
                  <a:cubicBezTo>
                    <a:pt x="4660900" y="115570"/>
                    <a:pt x="4686300" y="138430"/>
                    <a:pt x="4704080" y="163830"/>
                  </a:cubicBezTo>
                  <a:cubicBezTo>
                    <a:pt x="4721860" y="187960"/>
                    <a:pt x="4733290" y="220980"/>
                    <a:pt x="4737100" y="251460"/>
                  </a:cubicBezTo>
                  <a:cubicBezTo>
                    <a:pt x="4740910" y="280670"/>
                    <a:pt x="4737100" y="314960"/>
                    <a:pt x="4725670" y="344170"/>
                  </a:cubicBezTo>
                  <a:cubicBezTo>
                    <a:pt x="4715510" y="372110"/>
                    <a:pt x="4695190" y="401320"/>
                    <a:pt x="4672330" y="420370"/>
                  </a:cubicBezTo>
                  <a:cubicBezTo>
                    <a:pt x="4650740" y="440690"/>
                    <a:pt x="4613910" y="457200"/>
                    <a:pt x="4589780" y="464820"/>
                  </a:cubicBezTo>
                  <a:cubicBezTo>
                    <a:pt x="4573270" y="469900"/>
                    <a:pt x="4570730" y="468630"/>
                    <a:pt x="4542790" y="469900"/>
                  </a:cubicBezTo>
                  <a:cubicBezTo>
                    <a:pt x="4298950" y="482600"/>
                    <a:pt x="1478280" y="427990"/>
                    <a:pt x="988060" y="406400"/>
                  </a:cubicBezTo>
                  <a:cubicBezTo>
                    <a:pt x="861060" y="401320"/>
                    <a:pt x="829310" y="400050"/>
                    <a:pt x="748030" y="389890"/>
                  </a:cubicBezTo>
                  <a:cubicBezTo>
                    <a:pt x="661670" y="378460"/>
                    <a:pt x="533400" y="359410"/>
                    <a:pt x="486410" y="342900"/>
                  </a:cubicBezTo>
                  <a:cubicBezTo>
                    <a:pt x="467360" y="336550"/>
                    <a:pt x="462280" y="332740"/>
                    <a:pt x="449580" y="322580"/>
                  </a:cubicBezTo>
                  <a:cubicBezTo>
                    <a:pt x="431800" y="307340"/>
                    <a:pt x="406400" y="281940"/>
                    <a:pt x="394970" y="256540"/>
                  </a:cubicBezTo>
                  <a:cubicBezTo>
                    <a:pt x="382270" y="232410"/>
                    <a:pt x="375920" y="200660"/>
                    <a:pt x="375920" y="173990"/>
                  </a:cubicBezTo>
                  <a:cubicBezTo>
                    <a:pt x="377190" y="146050"/>
                    <a:pt x="386080" y="115570"/>
                    <a:pt x="398780" y="91440"/>
                  </a:cubicBezTo>
                  <a:cubicBezTo>
                    <a:pt x="412750" y="67310"/>
                    <a:pt x="434340" y="44450"/>
                    <a:pt x="457200" y="30480"/>
                  </a:cubicBezTo>
                  <a:cubicBezTo>
                    <a:pt x="480060" y="15240"/>
                    <a:pt x="514350" y="5080"/>
                    <a:pt x="537210" y="2540"/>
                  </a:cubicBezTo>
                  <a:cubicBezTo>
                    <a:pt x="553720" y="0"/>
                    <a:pt x="580390" y="3810"/>
                    <a:pt x="580390" y="381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2087225" y="6923722"/>
            <a:ext cx="3649980" cy="722948"/>
            <a:chOff x="0" y="0"/>
            <a:chExt cx="4866640" cy="963930"/>
          </a:xfrm>
        </p:grpSpPr>
        <p:sp>
          <p:nvSpPr>
            <p:cNvPr id="9" name="Freeform 9"/>
            <p:cNvSpPr/>
            <p:nvPr/>
          </p:nvSpPr>
          <p:spPr>
            <a:xfrm>
              <a:off x="48260" y="46990"/>
              <a:ext cx="4770120" cy="909320"/>
            </a:xfrm>
            <a:custGeom>
              <a:avLst/>
              <a:gdLst/>
              <a:ahLst/>
              <a:cxnLst/>
              <a:rect l="l" t="t" r="r" b="b"/>
              <a:pathLst>
                <a:path w="4770120" h="909320">
                  <a:moveTo>
                    <a:pt x="177800" y="246380"/>
                  </a:moveTo>
                  <a:cubicBezTo>
                    <a:pt x="2567940" y="243840"/>
                    <a:pt x="4401820" y="175260"/>
                    <a:pt x="4615180" y="212090"/>
                  </a:cubicBezTo>
                  <a:cubicBezTo>
                    <a:pt x="4643120" y="217170"/>
                    <a:pt x="4644390" y="219710"/>
                    <a:pt x="4659630" y="229870"/>
                  </a:cubicBezTo>
                  <a:cubicBezTo>
                    <a:pt x="4682490" y="243840"/>
                    <a:pt x="4716780" y="273050"/>
                    <a:pt x="4732020" y="293370"/>
                  </a:cubicBezTo>
                  <a:cubicBezTo>
                    <a:pt x="4743450" y="308610"/>
                    <a:pt x="4749800" y="318770"/>
                    <a:pt x="4754880" y="336550"/>
                  </a:cubicBezTo>
                  <a:cubicBezTo>
                    <a:pt x="4762500" y="361950"/>
                    <a:pt x="4770120" y="401320"/>
                    <a:pt x="4766310" y="431800"/>
                  </a:cubicBezTo>
                  <a:cubicBezTo>
                    <a:pt x="4762500" y="463550"/>
                    <a:pt x="4749800" y="496570"/>
                    <a:pt x="4732020" y="521970"/>
                  </a:cubicBezTo>
                  <a:cubicBezTo>
                    <a:pt x="4714240" y="548640"/>
                    <a:pt x="4682490" y="572770"/>
                    <a:pt x="4659630" y="586740"/>
                  </a:cubicBezTo>
                  <a:cubicBezTo>
                    <a:pt x="4644390" y="595630"/>
                    <a:pt x="4639310" y="596900"/>
                    <a:pt x="4615180" y="603250"/>
                  </a:cubicBezTo>
                  <a:cubicBezTo>
                    <a:pt x="4533900" y="626110"/>
                    <a:pt x="4217670" y="689610"/>
                    <a:pt x="4071620" y="711200"/>
                  </a:cubicBezTo>
                  <a:cubicBezTo>
                    <a:pt x="3973830" y="726440"/>
                    <a:pt x="3931920" y="727710"/>
                    <a:pt x="3825240" y="739140"/>
                  </a:cubicBezTo>
                  <a:cubicBezTo>
                    <a:pt x="3625850" y="758190"/>
                    <a:pt x="3258820" y="793750"/>
                    <a:pt x="2971800" y="812800"/>
                  </a:cubicBezTo>
                  <a:cubicBezTo>
                    <a:pt x="2682240" y="833120"/>
                    <a:pt x="2430780" y="848360"/>
                    <a:pt x="2095500" y="857250"/>
                  </a:cubicBezTo>
                  <a:cubicBezTo>
                    <a:pt x="1644650" y="868680"/>
                    <a:pt x="709930" y="909320"/>
                    <a:pt x="510540" y="859790"/>
                  </a:cubicBezTo>
                  <a:cubicBezTo>
                    <a:pt x="459740" y="847090"/>
                    <a:pt x="445770" y="834390"/>
                    <a:pt x="421640" y="812800"/>
                  </a:cubicBezTo>
                  <a:cubicBezTo>
                    <a:pt x="397510" y="791210"/>
                    <a:pt x="375920" y="755650"/>
                    <a:pt x="364490" y="731520"/>
                  </a:cubicBezTo>
                  <a:cubicBezTo>
                    <a:pt x="356870" y="713740"/>
                    <a:pt x="354330" y="701040"/>
                    <a:pt x="353060" y="681990"/>
                  </a:cubicBezTo>
                  <a:cubicBezTo>
                    <a:pt x="350520" y="655320"/>
                    <a:pt x="353060" y="613410"/>
                    <a:pt x="364490" y="582930"/>
                  </a:cubicBezTo>
                  <a:cubicBezTo>
                    <a:pt x="375920" y="552450"/>
                    <a:pt x="402590" y="519430"/>
                    <a:pt x="421640" y="500380"/>
                  </a:cubicBezTo>
                  <a:cubicBezTo>
                    <a:pt x="435610" y="486410"/>
                    <a:pt x="440690" y="482600"/>
                    <a:pt x="463550" y="471170"/>
                  </a:cubicBezTo>
                  <a:cubicBezTo>
                    <a:pt x="528320" y="441960"/>
                    <a:pt x="712470" y="400050"/>
                    <a:pt x="880110" y="364490"/>
                  </a:cubicBezTo>
                  <a:cubicBezTo>
                    <a:pt x="1129030" y="311150"/>
                    <a:pt x="1602740" y="251460"/>
                    <a:pt x="1813560" y="207010"/>
                  </a:cubicBezTo>
                  <a:cubicBezTo>
                    <a:pt x="1924050" y="184150"/>
                    <a:pt x="1973580" y="162560"/>
                    <a:pt x="2061210" y="143510"/>
                  </a:cubicBezTo>
                  <a:cubicBezTo>
                    <a:pt x="2161540" y="123190"/>
                    <a:pt x="2247900" y="109220"/>
                    <a:pt x="2385060" y="91440"/>
                  </a:cubicBezTo>
                  <a:cubicBezTo>
                    <a:pt x="2622550" y="62230"/>
                    <a:pt x="3158490" y="13970"/>
                    <a:pt x="3360420" y="7620"/>
                  </a:cubicBezTo>
                  <a:cubicBezTo>
                    <a:pt x="3450590" y="3810"/>
                    <a:pt x="3510280" y="0"/>
                    <a:pt x="3557270" y="11430"/>
                  </a:cubicBezTo>
                  <a:cubicBezTo>
                    <a:pt x="3585210" y="17780"/>
                    <a:pt x="3600450" y="29210"/>
                    <a:pt x="3619500" y="41910"/>
                  </a:cubicBezTo>
                  <a:cubicBezTo>
                    <a:pt x="3638550" y="55880"/>
                    <a:pt x="3655060" y="72390"/>
                    <a:pt x="3669030" y="91440"/>
                  </a:cubicBezTo>
                  <a:cubicBezTo>
                    <a:pt x="3681730" y="109220"/>
                    <a:pt x="3693160" y="132080"/>
                    <a:pt x="3699510" y="153670"/>
                  </a:cubicBezTo>
                  <a:cubicBezTo>
                    <a:pt x="3705860" y="175260"/>
                    <a:pt x="3709670" y="199390"/>
                    <a:pt x="3709670" y="222250"/>
                  </a:cubicBezTo>
                  <a:cubicBezTo>
                    <a:pt x="3708400" y="245110"/>
                    <a:pt x="3703320" y="269240"/>
                    <a:pt x="3695700" y="290830"/>
                  </a:cubicBezTo>
                  <a:cubicBezTo>
                    <a:pt x="3688080" y="311150"/>
                    <a:pt x="3676650" y="332740"/>
                    <a:pt x="3661410" y="350520"/>
                  </a:cubicBezTo>
                  <a:cubicBezTo>
                    <a:pt x="3647440" y="368300"/>
                    <a:pt x="3629660" y="384810"/>
                    <a:pt x="3610610" y="397510"/>
                  </a:cubicBezTo>
                  <a:cubicBezTo>
                    <a:pt x="3591560" y="408940"/>
                    <a:pt x="3568700" y="419100"/>
                    <a:pt x="3547110" y="424180"/>
                  </a:cubicBezTo>
                  <a:cubicBezTo>
                    <a:pt x="3524250" y="430530"/>
                    <a:pt x="3500120" y="431800"/>
                    <a:pt x="3477260" y="430530"/>
                  </a:cubicBezTo>
                  <a:cubicBezTo>
                    <a:pt x="3454400" y="427990"/>
                    <a:pt x="3431540" y="422910"/>
                    <a:pt x="3409950" y="414020"/>
                  </a:cubicBezTo>
                  <a:cubicBezTo>
                    <a:pt x="3389630" y="405130"/>
                    <a:pt x="3368040" y="391160"/>
                    <a:pt x="3351530" y="375920"/>
                  </a:cubicBezTo>
                  <a:cubicBezTo>
                    <a:pt x="3335020" y="360680"/>
                    <a:pt x="3319780" y="341630"/>
                    <a:pt x="3308350" y="322580"/>
                  </a:cubicBezTo>
                  <a:cubicBezTo>
                    <a:pt x="3296920" y="302260"/>
                    <a:pt x="3288030" y="279400"/>
                    <a:pt x="3284220" y="257810"/>
                  </a:cubicBezTo>
                  <a:cubicBezTo>
                    <a:pt x="3279140" y="234950"/>
                    <a:pt x="3279140" y="210820"/>
                    <a:pt x="3281680" y="187960"/>
                  </a:cubicBezTo>
                  <a:cubicBezTo>
                    <a:pt x="3285490" y="165100"/>
                    <a:pt x="3291840" y="142240"/>
                    <a:pt x="3302000" y="121920"/>
                  </a:cubicBezTo>
                  <a:cubicBezTo>
                    <a:pt x="3312160" y="100330"/>
                    <a:pt x="3326130" y="81280"/>
                    <a:pt x="3342640" y="64770"/>
                  </a:cubicBezTo>
                  <a:cubicBezTo>
                    <a:pt x="3359150" y="48260"/>
                    <a:pt x="3378200" y="34290"/>
                    <a:pt x="3398520" y="24130"/>
                  </a:cubicBezTo>
                  <a:cubicBezTo>
                    <a:pt x="3420110" y="13970"/>
                    <a:pt x="3442970" y="7620"/>
                    <a:pt x="3465830" y="3810"/>
                  </a:cubicBezTo>
                  <a:cubicBezTo>
                    <a:pt x="3487420" y="1270"/>
                    <a:pt x="3512820" y="1270"/>
                    <a:pt x="3534410" y="6350"/>
                  </a:cubicBezTo>
                  <a:cubicBezTo>
                    <a:pt x="3557270" y="10160"/>
                    <a:pt x="3580130" y="17780"/>
                    <a:pt x="3600450" y="29210"/>
                  </a:cubicBezTo>
                  <a:cubicBezTo>
                    <a:pt x="3619500" y="40640"/>
                    <a:pt x="3638550" y="55880"/>
                    <a:pt x="3653790" y="73660"/>
                  </a:cubicBezTo>
                  <a:cubicBezTo>
                    <a:pt x="3669030" y="90170"/>
                    <a:pt x="3683000" y="110490"/>
                    <a:pt x="3691890" y="132080"/>
                  </a:cubicBezTo>
                  <a:cubicBezTo>
                    <a:pt x="3700780" y="152400"/>
                    <a:pt x="3707130" y="176530"/>
                    <a:pt x="3708400" y="199390"/>
                  </a:cubicBezTo>
                  <a:cubicBezTo>
                    <a:pt x="3710940" y="222250"/>
                    <a:pt x="3708400" y="246380"/>
                    <a:pt x="3703320" y="267970"/>
                  </a:cubicBezTo>
                  <a:cubicBezTo>
                    <a:pt x="3696970" y="290830"/>
                    <a:pt x="3688080" y="312420"/>
                    <a:pt x="3675380" y="331470"/>
                  </a:cubicBezTo>
                  <a:cubicBezTo>
                    <a:pt x="3662680" y="350520"/>
                    <a:pt x="3647440" y="369570"/>
                    <a:pt x="3629660" y="383540"/>
                  </a:cubicBezTo>
                  <a:cubicBezTo>
                    <a:pt x="3611880" y="397510"/>
                    <a:pt x="3602990" y="407670"/>
                    <a:pt x="3568700" y="417830"/>
                  </a:cubicBezTo>
                  <a:cubicBezTo>
                    <a:pt x="3448050" y="453390"/>
                    <a:pt x="2933700" y="444500"/>
                    <a:pt x="2677160" y="467360"/>
                  </a:cubicBezTo>
                  <a:cubicBezTo>
                    <a:pt x="2480310" y="485140"/>
                    <a:pt x="2354580" y="499110"/>
                    <a:pt x="2156460" y="530860"/>
                  </a:cubicBezTo>
                  <a:cubicBezTo>
                    <a:pt x="1887220" y="574040"/>
                    <a:pt x="1498600" y="656590"/>
                    <a:pt x="1214120" y="716280"/>
                  </a:cubicBezTo>
                  <a:cubicBezTo>
                    <a:pt x="975360" y="767080"/>
                    <a:pt x="655320" y="861060"/>
                    <a:pt x="560070" y="866140"/>
                  </a:cubicBezTo>
                  <a:cubicBezTo>
                    <a:pt x="534670" y="867410"/>
                    <a:pt x="528320" y="866140"/>
                    <a:pt x="510540" y="859790"/>
                  </a:cubicBezTo>
                  <a:cubicBezTo>
                    <a:pt x="483870" y="852170"/>
                    <a:pt x="445770" y="834390"/>
                    <a:pt x="421640" y="812800"/>
                  </a:cubicBezTo>
                  <a:cubicBezTo>
                    <a:pt x="397510" y="792480"/>
                    <a:pt x="375920" y="755650"/>
                    <a:pt x="364490" y="731520"/>
                  </a:cubicBezTo>
                  <a:cubicBezTo>
                    <a:pt x="356870" y="713740"/>
                    <a:pt x="354330" y="701040"/>
                    <a:pt x="353060" y="681990"/>
                  </a:cubicBezTo>
                  <a:cubicBezTo>
                    <a:pt x="350520" y="655320"/>
                    <a:pt x="356870" y="608330"/>
                    <a:pt x="364490" y="582930"/>
                  </a:cubicBezTo>
                  <a:cubicBezTo>
                    <a:pt x="370840" y="563880"/>
                    <a:pt x="378460" y="552450"/>
                    <a:pt x="388620" y="538480"/>
                  </a:cubicBezTo>
                  <a:cubicBezTo>
                    <a:pt x="397510" y="524510"/>
                    <a:pt x="406400" y="511810"/>
                    <a:pt x="421640" y="500380"/>
                  </a:cubicBezTo>
                  <a:cubicBezTo>
                    <a:pt x="443230" y="483870"/>
                    <a:pt x="461010" y="466090"/>
                    <a:pt x="510540" y="453390"/>
                  </a:cubicBezTo>
                  <a:cubicBezTo>
                    <a:pt x="694690" y="408940"/>
                    <a:pt x="1443990" y="461010"/>
                    <a:pt x="1893570" y="452120"/>
                  </a:cubicBezTo>
                  <a:cubicBezTo>
                    <a:pt x="2321560" y="443230"/>
                    <a:pt x="2771140" y="431800"/>
                    <a:pt x="3148330" y="405130"/>
                  </a:cubicBezTo>
                  <a:cubicBezTo>
                    <a:pt x="3460750" y="383540"/>
                    <a:pt x="3745230" y="353060"/>
                    <a:pt x="4000500" y="314960"/>
                  </a:cubicBezTo>
                  <a:cubicBezTo>
                    <a:pt x="4208780" y="284480"/>
                    <a:pt x="4481830" y="209550"/>
                    <a:pt x="4566920" y="207010"/>
                  </a:cubicBezTo>
                  <a:cubicBezTo>
                    <a:pt x="4591050" y="205740"/>
                    <a:pt x="4597400" y="207010"/>
                    <a:pt x="4615180" y="212090"/>
                  </a:cubicBezTo>
                  <a:cubicBezTo>
                    <a:pt x="4639310" y="219710"/>
                    <a:pt x="4679950" y="241300"/>
                    <a:pt x="4700270" y="257810"/>
                  </a:cubicBezTo>
                  <a:cubicBezTo>
                    <a:pt x="4714240" y="269240"/>
                    <a:pt x="4723130" y="278130"/>
                    <a:pt x="4732020" y="293370"/>
                  </a:cubicBezTo>
                  <a:cubicBezTo>
                    <a:pt x="4745990" y="316230"/>
                    <a:pt x="4761230" y="358140"/>
                    <a:pt x="4766310" y="383540"/>
                  </a:cubicBezTo>
                  <a:cubicBezTo>
                    <a:pt x="4770120" y="402590"/>
                    <a:pt x="4770120" y="414020"/>
                    <a:pt x="4766310" y="431800"/>
                  </a:cubicBezTo>
                  <a:cubicBezTo>
                    <a:pt x="4761230" y="458470"/>
                    <a:pt x="4745990" y="500380"/>
                    <a:pt x="4732020" y="521970"/>
                  </a:cubicBezTo>
                  <a:cubicBezTo>
                    <a:pt x="4723130" y="538480"/>
                    <a:pt x="4714240" y="547370"/>
                    <a:pt x="4700270" y="558800"/>
                  </a:cubicBezTo>
                  <a:cubicBezTo>
                    <a:pt x="4679950" y="575310"/>
                    <a:pt x="4639310" y="595630"/>
                    <a:pt x="4615180" y="603250"/>
                  </a:cubicBezTo>
                  <a:cubicBezTo>
                    <a:pt x="4597400" y="609600"/>
                    <a:pt x="4594860" y="608330"/>
                    <a:pt x="4566920" y="609600"/>
                  </a:cubicBezTo>
                  <a:cubicBezTo>
                    <a:pt x="4349750" y="621030"/>
                    <a:pt x="2396490" y="568960"/>
                    <a:pt x="1756410" y="567690"/>
                  </a:cubicBezTo>
                  <a:cubicBezTo>
                    <a:pt x="1423670" y="567690"/>
                    <a:pt x="1254760" y="570230"/>
                    <a:pt x="996950" y="576580"/>
                  </a:cubicBezTo>
                  <a:cubicBezTo>
                    <a:pt x="731520" y="584200"/>
                    <a:pt x="289560" y="610870"/>
                    <a:pt x="187960" y="608330"/>
                  </a:cubicBezTo>
                  <a:cubicBezTo>
                    <a:pt x="163830" y="607060"/>
                    <a:pt x="160020" y="608330"/>
                    <a:pt x="143510" y="604520"/>
                  </a:cubicBezTo>
                  <a:cubicBezTo>
                    <a:pt x="121920" y="598170"/>
                    <a:pt x="87630" y="584200"/>
                    <a:pt x="66040" y="566420"/>
                  </a:cubicBezTo>
                  <a:cubicBezTo>
                    <a:pt x="44450" y="548640"/>
                    <a:pt x="25400" y="516890"/>
                    <a:pt x="15240" y="496570"/>
                  </a:cubicBezTo>
                  <a:cubicBezTo>
                    <a:pt x="7620" y="481330"/>
                    <a:pt x="5080" y="468630"/>
                    <a:pt x="3810" y="454660"/>
                  </a:cubicBezTo>
                  <a:cubicBezTo>
                    <a:pt x="1270" y="439420"/>
                    <a:pt x="0" y="426720"/>
                    <a:pt x="2540" y="410210"/>
                  </a:cubicBezTo>
                  <a:cubicBezTo>
                    <a:pt x="5080" y="387350"/>
                    <a:pt x="15240" y="351790"/>
                    <a:pt x="30480" y="328930"/>
                  </a:cubicBezTo>
                  <a:cubicBezTo>
                    <a:pt x="45720" y="304800"/>
                    <a:pt x="69850" y="283210"/>
                    <a:pt x="93980" y="269240"/>
                  </a:cubicBezTo>
                  <a:cubicBezTo>
                    <a:pt x="118110" y="255270"/>
                    <a:pt x="177800" y="246380"/>
                    <a:pt x="177800" y="246380"/>
                  </a:cubicBezTo>
                </a:path>
              </a:pathLst>
            </a:custGeom>
            <a:solidFill>
              <a:srgbClr val="F0D3BA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852660" y="3394710"/>
            <a:ext cx="430530" cy="539115"/>
            <a:chOff x="0" y="0"/>
            <a:chExt cx="574040" cy="718820"/>
          </a:xfrm>
        </p:grpSpPr>
        <p:sp>
          <p:nvSpPr>
            <p:cNvPr id="12" name="Freeform 12"/>
            <p:cNvSpPr/>
            <p:nvPr/>
          </p:nvSpPr>
          <p:spPr>
            <a:xfrm>
              <a:off x="48260" y="49530"/>
              <a:ext cx="476250" cy="619760"/>
            </a:xfrm>
            <a:custGeom>
              <a:avLst/>
              <a:gdLst/>
              <a:ahLst/>
              <a:cxnLst/>
              <a:rect l="l" t="t" r="r" b="b"/>
              <a:pathLst>
                <a:path w="476250" h="619760">
                  <a:moveTo>
                    <a:pt x="17780" y="496570"/>
                  </a:moveTo>
                  <a:cubicBezTo>
                    <a:pt x="271780" y="160020"/>
                    <a:pt x="311150" y="57150"/>
                    <a:pt x="345440" y="24130"/>
                  </a:cubicBezTo>
                  <a:cubicBezTo>
                    <a:pt x="360680" y="10160"/>
                    <a:pt x="370840" y="3810"/>
                    <a:pt x="387350" y="1270"/>
                  </a:cubicBezTo>
                  <a:cubicBezTo>
                    <a:pt x="406400" y="0"/>
                    <a:pt x="439420" y="11430"/>
                    <a:pt x="454660" y="24130"/>
                  </a:cubicBezTo>
                  <a:cubicBezTo>
                    <a:pt x="466090" y="34290"/>
                    <a:pt x="473710" y="50800"/>
                    <a:pt x="474980" y="67310"/>
                  </a:cubicBezTo>
                  <a:cubicBezTo>
                    <a:pt x="474980" y="86360"/>
                    <a:pt x="464820" y="119380"/>
                    <a:pt x="449580" y="133350"/>
                  </a:cubicBezTo>
                  <a:cubicBezTo>
                    <a:pt x="433070" y="146050"/>
                    <a:pt x="400050" y="152400"/>
                    <a:pt x="379730" y="148590"/>
                  </a:cubicBezTo>
                  <a:cubicBezTo>
                    <a:pt x="364490" y="146050"/>
                    <a:pt x="349250" y="133350"/>
                    <a:pt x="340360" y="121920"/>
                  </a:cubicBezTo>
                  <a:cubicBezTo>
                    <a:pt x="331470" y="109220"/>
                    <a:pt x="323850" y="92710"/>
                    <a:pt x="325120" y="76200"/>
                  </a:cubicBezTo>
                  <a:cubicBezTo>
                    <a:pt x="326390" y="57150"/>
                    <a:pt x="342900" y="26670"/>
                    <a:pt x="356870" y="13970"/>
                  </a:cubicBezTo>
                  <a:cubicBezTo>
                    <a:pt x="369570" y="3810"/>
                    <a:pt x="388620" y="0"/>
                    <a:pt x="403860" y="1270"/>
                  </a:cubicBezTo>
                  <a:cubicBezTo>
                    <a:pt x="419100" y="1270"/>
                    <a:pt x="436880" y="8890"/>
                    <a:pt x="448310" y="17780"/>
                  </a:cubicBezTo>
                  <a:cubicBezTo>
                    <a:pt x="459740" y="27940"/>
                    <a:pt x="469900" y="44450"/>
                    <a:pt x="473710" y="59690"/>
                  </a:cubicBezTo>
                  <a:cubicBezTo>
                    <a:pt x="476250" y="73660"/>
                    <a:pt x="474980" y="86360"/>
                    <a:pt x="468630" y="106680"/>
                  </a:cubicBezTo>
                  <a:cubicBezTo>
                    <a:pt x="452120" y="153670"/>
                    <a:pt x="387350" y="242570"/>
                    <a:pt x="337820" y="314960"/>
                  </a:cubicBezTo>
                  <a:cubicBezTo>
                    <a:pt x="279400" y="401320"/>
                    <a:pt x="184150" y="546100"/>
                    <a:pt x="138430" y="589280"/>
                  </a:cubicBezTo>
                  <a:cubicBezTo>
                    <a:pt x="119380" y="605790"/>
                    <a:pt x="109220" y="613410"/>
                    <a:pt x="92710" y="617220"/>
                  </a:cubicBezTo>
                  <a:cubicBezTo>
                    <a:pt x="76200" y="619760"/>
                    <a:pt x="53340" y="617220"/>
                    <a:pt x="39370" y="608330"/>
                  </a:cubicBezTo>
                  <a:cubicBezTo>
                    <a:pt x="22860" y="596900"/>
                    <a:pt x="5080" y="567690"/>
                    <a:pt x="2540" y="548640"/>
                  </a:cubicBezTo>
                  <a:cubicBezTo>
                    <a:pt x="0" y="530860"/>
                    <a:pt x="17780" y="496570"/>
                    <a:pt x="17780" y="4965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9648825" y="3518535"/>
            <a:ext cx="209550" cy="377190"/>
            <a:chOff x="0" y="0"/>
            <a:chExt cx="279400" cy="502920"/>
          </a:xfrm>
        </p:grpSpPr>
        <p:sp>
          <p:nvSpPr>
            <p:cNvPr id="14" name="Freeform 14"/>
            <p:cNvSpPr/>
            <p:nvPr/>
          </p:nvSpPr>
          <p:spPr>
            <a:xfrm>
              <a:off x="50800" y="48260"/>
              <a:ext cx="185420" cy="407670"/>
            </a:xfrm>
            <a:custGeom>
              <a:avLst/>
              <a:gdLst/>
              <a:ahLst/>
              <a:cxnLst/>
              <a:rect l="l" t="t" r="r" b="b"/>
              <a:pathLst>
                <a:path w="185420" h="407670">
                  <a:moveTo>
                    <a:pt x="0" y="321310"/>
                  </a:moveTo>
                  <a:cubicBezTo>
                    <a:pt x="53340" y="20320"/>
                    <a:pt x="63500" y="13970"/>
                    <a:pt x="77470" y="7620"/>
                  </a:cubicBezTo>
                  <a:cubicBezTo>
                    <a:pt x="90170" y="2540"/>
                    <a:pt x="107950" y="0"/>
                    <a:pt x="121920" y="3810"/>
                  </a:cubicBezTo>
                  <a:cubicBezTo>
                    <a:pt x="135890" y="6350"/>
                    <a:pt x="152400" y="15240"/>
                    <a:pt x="161290" y="27940"/>
                  </a:cubicBezTo>
                  <a:cubicBezTo>
                    <a:pt x="171450" y="43180"/>
                    <a:pt x="180340" y="74930"/>
                    <a:pt x="173990" y="93980"/>
                  </a:cubicBezTo>
                  <a:cubicBezTo>
                    <a:pt x="168910" y="113030"/>
                    <a:pt x="144780" y="134620"/>
                    <a:pt x="127000" y="140970"/>
                  </a:cubicBezTo>
                  <a:cubicBezTo>
                    <a:pt x="113030" y="147320"/>
                    <a:pt x="95250" y="144780"/>
                    <a:pt x="81280" y="140970"/>
                  </a:cubicBezTo>
                  <a:cubicBezTo>
                    <a:pt x="68580" y="135890"/>
                    <a:pt x="53340" y="124460"/>
                    <a:pt x="45720" y="111760"/>
                  </a:cubicBezTo>
                  <a:cubicBezTo>
                    <a:pt x="38100" y="100330"/>
                    <a:pt x="33020" y="82550"/>
                    <a:pt x="34290" y="68580"/>
                  </a:cubicBezTo>
                  <a:cubicBezTo>
                    <a:pt x="35560" y="53340"/>
                    <a:pt x="40640" y="36830"/>
                    <a:pt x="52070" y="25400"/>
                  </a:cubicBezTo>
                  <a:cubicBezTo>
                    <a:pt x="66040" y="12700"/>
                    <a:pt x="96520" y="1270"/>
                    <a:pt x="114300" y="2540"/>
                  </a:cubicBezTo>
                  <a:cubicBezTo>
                    <a:pt x="129540" y="2540"/>
                    <a:pt x="146050" y="11430"/>
                    <a:pt x="156210" y="21590"/>
                  </a:cubicBezTo>
                  <a:cubicBezTo>
                    <a:pt x="166370" y="31750"/>
                    <a:pt x="172720" y="41910"/>
                    <a:pt x="176530" y="62230"/>
                  </a:cubicBezTo>
                  <a:cubicBezTo>
                    <a:pt x="185420" y="113030"/>
                    <a:pt x="168910" y="284480"/>
                    <a:pt x="147320" y="340360"/>
                  </a:cubicBezTo>
                  <a:cubicBezTo>
                    <a:pt x="137160" y="368300"/>
                    <a:pt x="124460" y="387350"/>
                    <a:pt x="107950" y="397510"/>
                  </a:cubicBezTo>
                  <a:cubicBezTo>
                    <a:pt x="92710" y="406400"/>
                    <a:pt x="71120" y="407670"/>
                    <a:pt x="54610" y="402590"/>
                  </a:cubicBezTo>
                  <a:cubicBezTo>
                    <a:pt x="39370" y="398780"/>
                    <a:pt x="20320" y="386080"/>
                    <a:pt x="11430" y="372110"/>
                  </a:cubicBezTo>
                  <a:cubicBezTo>
                    <a:pt x="2540" y="358140"/>
                    <a:pt x="0" y="321310"/>
                    <a:pt x="0" y="3213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9925050" y="3924300"/>
            <a:ext cx="336232" cy="216217"/>
            <a:chOff x="0" y="0"/>
            <a:chExt cx="448310" cy="288290"/>
          </a:xfrm>
        </p:grpSpPr>
        <p:sp>
          <p:nvSpPr>
            <p:cNvPr id="16" name="Freeform 16"/>
            <p:cNvSpPr/>
            <p:nvPr/>
          </p:nvSpPr>
          <p:spPr>
            <a:xfrm>
              <a:off x="48260" y="46990"/>
              <a:ext cx="350520" cy="191770"/>
            </a:xfrm>
            <a:custGeom>
              <a:avLst/>
              <a:gdLst/>
              <a:ahLst/>
              <a:cxnLst/>
              <a:rect l="l" t="t" r="r" b="b"/>
              <a:pathLst>
                <a:path w="350520" h="191770">
                  <a:moveTo>
                    <a:pt x="69850" y="36830"/>
                  </a:moveTo>
                  <a:cubicBezTo>
                    <a:pt x="300990" y="6350"/>
                    <a:pt x="313690" y="13970"/>
                    <a:pt x="325120" y="24130"/>
                  </a:cubicBezTo>
                  <a:cubicBezTo>
                    <a:pt x="336550" y="35560"/>
                    <a:pt x="345440" y="53340"/>
                    <a:pt x="347980" y="68580"/>
                  </a:cubicBezTo>
                  <a:cubicBezTo>
                    <a:pt x="350520" y="83820"/>
                    <a:pt x="346710" y="102870"/>
                    <a:pt x="340360" y="116840"/>
                  </a:cubicBezTo>
                  <a:cubicBezTo>
                    <a:pt x="332740" y="130810"/>
                    <a:pt x="320040" y="146050"/>
                    <a:pt x="303530" y="151130"/>
                  </a:cubicBezTo>
                  <a:cubicBezTo>
                    <a:pt x="284480" y="158750"/>
                    <a:pt x="248920" y="156210"/>
                    <a:pt x="231140" y="147320"/>
                  </a:cubicBezTo>
                  <a:cubicBezTo>
                    <a:pt x="215900" y="139700"/>
                    <a:pt x="204470" y="124460"/>
                    <a:pt x="199390" y="109220"/>
                  </a:cubicBezTo>
                  <a:cubicBezTo>
                    <a:pt x="193040" y="95250"/>
                    <a:pt x="190500" y="74930"/>
                    <a:pt x="196850" y="59690"/>
                  </a:cubicBezTo>
                  <a:cubicBezTo>
                    <a:pt x="203200" y="40640"/>
                    <a:pt x="228600" y="15240"/>
                    <a:pt x="246380" y="7620"/>
                  </a:cubicBezTo>
                  <a:cubicBezTo>
                    <a:pt x="261620" y="0"/>
                    <a:pt x="281940" y="2540"/>
                    <a:pt x="295910" y="7620"/>
                  </a:cubicBezTo>
                  <a:cubicBezTo>
                    <a:pt x="311150" y="12700"/>
                    <a:pt x="326390" y="24130"/>
                    <a:pt x="335280" y="36830"/>
                  </a:cubicBezTo>
                  <a:cubicBezTo>
                    <a:pt x="344170" y="50800"/>
                    <a:pt x="349250" y="69850"/>
                    <a:pt x="349250" y="85090"/>
                  </a:cubicBezTo>
                  <a:cubicBezTo>
                    <a:pt x="347980" y="100330"/>
                    <a:pt x="340360" y="119380"/>
                    <a:pt x="330200" y="130810"/>
                  </a:cubicBezTo>
                  <a:cubicBezTo>
                    <a:pt x="320040" y="143510"/>
                    <a:pt x="308610" y="149860"/>
                    <a:pt x="288290" y="156210"/>
                  </a:cubicBezTo>
                  <a:cubicBezTo>
                    <a:pt x="246380" y="171450"/>
                    <a:pt x="132080" y="191770"/>
                    <a:pt x="86360" y="189230"/>
                  </a:cubicBezTo>
                  <a:cubicBezTo>
                    <a:pt x="63500" y="189230"/>
                    <a:pt x="46990" y="185420"/>
                    <a:pt x="33020" y="176530"/>
                  </a:cubicBezTo>
                  <a:cubicBezTo>
                    <a:pt x="19050" y="166370"/>
                    <a:pt x="6350" y="148590"/>
                    <a:pt x="2540" y="130810"/>
                  </a:cubicBezTo>
                  <a:cubicBezTo>
                    <a:pt x="0" y="110490"/>
                    <a:pt x="7620" y="77470"/>
                    <a:pt x="20320" y="60960"/>
                  </a:cubicBezTo>
                  <a:cubicBezTo>
                    <a:pt x="31750" y="46990"/>
                    <a:pt x="69850" y="36830"/>
                    <a:pt x="69850" y="3683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2100263" y="3866198"/>
            <a:ext cx="249555" cy="394335"/>
            <a:chOff x="0" y="0"/>
            <a:chExt cx="332740" cy="525780"/>
          </a:xfrm>
        </p:grpSpPr>
        <p:sp>
          <p:nvSpPr>
            <p:cNvPr id="26" name="Freeform 26"/>
            <p:cNvSpPr/>
            <p:nvPr/>
          </p:nvSpPr>
          <p:spPr>
            <a:xfrm>
              <a:off x="49530" y="49530"/>
              <a:ext cx="234950" cy="427990"/>
            </a:xfrm>
            <a:custGeom>
              <a:avLst/>
              <a:gdLst/>
              <a:ahLst/>
              <a:cxnLst/>
              <a:rect l="l" t="t" r="r" b="b"/>
              <a:pathLst>
                <a:path w="234950" h="427990">
                  <a:moveTo>
                    <a:pt x="153670" y="398780"/>
                  </a:moveTo>
                  <a:cubicBezTo>
                    <a:pt x="80010" y="195580"/>
                    <a:pt x="1270" y="90170"/>
                    <a:pt x="1270" y="45720"/>
                  </a:cubicBezTo>
                  <a:cubicBezTo>
                    <a:pt x="1270" y="26670"/>
                    <a:pt x="12700" y="10160"/>
                    <a:pt x="22860" y="5080"/>
                  </a:cubicBezTo>
                  <a:cubicBezTo>
                    <a:pt x="34290" y="0"/>
                    <a:pt x="60960" y="6350"/>
                    <a:pt x="68580" y="15240"/>
                  </a:cubicBezTo>
                  <a:cubicBezTo>
                    <a:pt x="76200" y="22860"/>
                    <a:pt x="80010" y="40640"/>
                    <a:pt x="76200" y="50800"/>
                  </a:cubicBezTo>
                  <a:cubicBezTo>
                    <a:pt x="72390" y="62230"/>
                    <a:pt x="52070" y="77470"/>
                    <a:pt x="39370" y="78740"/>
                  </a:cubicBezTo>
                  <a:cubicBezTo>
                    <a:pt x="29210" y="80010"/>
                    <a:pt x="13970" y="69850"/>
                    <a:pt x="7620" y="62230"/>
                  </a:cubicBezTo>
                  <a:cubicBezTo>
                    <a:pt x="2540" y="54610"/>
                    <a:pt x="0" y="45720"/>
                    <a:pt x="1270" y="38100"/>
                  </a:cubicBezTo>
                  <a:cubicBezTo>
                    <a:pt x="2540" y="27940"/>
                    <a:pt x="11430" y="12700"/>
                    <a:pt x="20320" y="6350"/>
                  </a:cubicBezTo>
                  <a:cubicBezTo>
                    <a:pt x="26670" y="2540"/>
                    <a:pt x="35560" y="0"/>
                    <a:pt x="43180" y="1270"/>
                  </a:cubicBezTo>
                  <a:cubicBezTo>
                    <a:pt x="53340" y="3810"/>
                    <a:pt x="62230" y="8890"/>
                    <a:pt x="73660" y="21590"/>
                  </a:cubicBezTo>
                  <a:cubicBezTo>
                    <a:pt x="110490" y="66040"/>
                    <a:pt x="220980" y="317500"/>
                    <a:pt x="231140" y="370840"/>
                  </a:cubicBezTo>
                  <a:cubicBezTo>
                    <a:pt x="234950" y="384810"/>
                    <a:pt x="234950" y="391160"/>
                    <a:pt x="231140" y="400050"/>
                  </a:cubicBezTo>
                  <a:cubicBezTo>
                    <a:pt x="226060" y="410210"/>
                    <a:pt x="212090" y="421640"/>
                    <a:pt x="201930" y="425450"/>
                  </a:cubicBezTo>
                  <a:cubicBezTo>
                    <a:pt x="193040" y="427990"/>
                    <a:pt x="180340" y="425450"/>
                    <a:pt x="172720" y="421640"/>
                  </a:cubicBezTo>
                  <a:cubicBezTo>
                    <a:pt x="165100" y="416560"/>
                    <a:pt x="153670" y="398780"/>
                    <a:pt x="15367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2325052" y="4008120"/>
            <a:ext cx="158115" cy="238125"/>
            <a:chOff x="0" y="0"/>
            <a:chExt cx="210820" cy="317500"/>
          </a:xfrm>
        </p:grpSpPr>
        <p:sp>
          <p:nvSpPr>
            <p:cNvPr id="28" name="Freeform 28"/>
            <p:cNvSpPr/>
            <p:nvPr/>
          </p:nvSpPr>
          <p:spPr>
            <a:xfrm>
              <a:off x="50800" y="44450"/>
              <a:ext cx="113030" cy="227330"/>
            </a:xfrm>
            <a:custGeom>
              <a:avLst/>
              <a:gdLst/>
              <a:ahLst/>
              <a:cxnLst/>
              <a:rect l="l" t="t" r="r" b="b"/>
              <a:pathLst>
                <a:path w="113030" h="227330">
                  <a:moveTo>
                    <a:pt x="0" y="176530"/>
                  </a:moveTo>
                  <a:cubicBezTo>
                    <a:pt x="46990" y="1270"/>
                    <a:pt x="74930" y="1270"/>
                    <a:pt x="87630" y="8890"/>
                  </a:cubicBezTo>
                  <a:cubicBezTo>
                    <a:pt x="100330" y="16510"/>
                    <a:pt x="110490" y="45720"/>
                    <a:pt x="106680" y="59690"/>
                  </a:cubicBezTo>
                  <a:cubicBezTo>
                    <a:pt x="104140" y="72390"/>
                    <a:pt x="88900" y="86360"/>
                    <a:pt x="77470" y="90170"/>
                  </a:cubicBezTo>
                  <a:cubicBezTo>
                    <a:pt x="68580" y="93980"/>
                    <a:pt x="58420" y="93980"/>
                    <a:pt x="49530" y="90170"/>
                  </a:cubicBezTo>
                  <a:cubicBezTo>
                    <a:pt x="38100" y="85090"/>
                    <a:pt x="24130" y="71120"/>
                    <a:pt x="20320" y="58420"/>
                  </a:cubicBezTo>
                  <a:cubicBezTo>
                    <a:pt x="17780" y="46990"/>
                    <a:pt x="21590" y="26670"/>
                    <a:pt x="30480" y="17780"/>
                  </a:cubicBezTo>
                  <a:cubicBezTo>
                    <a:pt x="40640" y="7620"/>
                    <a:pt x="71120" y="0"/>
                    <a:pt x="83820" y="6350"/>
                  </a:cubicBezTo>
                  <a:cubicBezTo>
                    <a:pt x="96520" y="12700"/>
                    <a:pt x="105410" y="34290"/>
                    <a:pt x="107950" y="55880"/>
                  </a:cubicBezTo>
                  <a:cubicBezTo>
                    <a:pt x="113030" y="92710"/>
                    <a:pt x="99060" y="193040"/>
                    <a:pt x="74930" y="214630"/>
                  </a:cubicBezTo>
                  <a:cubicBezTo>
                    <a:pt x="62230" y="226060"/>
                    <a:pt x="36830" y="227330"/>
                    <a:pt x="25400" y="222250"/>
                  </a:cubicBezTo>
                  <a:cubicBezTo>
                    <a:pt x="12700" y="215900"/>
                    <a:pt x="0" y="176530"/>
                    <a:pt x="0" y="17653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2002155" y="4176713"/>
            <a:ext cx="243840" cy="163830"/>
            <a:chOff x="0" y="0"/>
            <a:chExt cx="325120" cy="218440"/>
          </a:xfrm>
        </p:grpSpPr>
        <p:sp>
          <p:nvSpPr>
            <p:cNvPr id="30" name="Freeform 30"/>
            <p:cNvSpPr/>
            <p:nvPr/>
          </p:nvSpPr>
          <p:spPr>
            <a:xfrm>
              <a:off x="48260" y="43180"/>
              <a:ext cx="228600" cy="121920"/>
            </a:xfrm>
            <a:custGeom>
              <a:avLst/>
              <a:gdLst/>
              <a:ahLst/>
              <a:cxnLst/>
              <a:rect l="l" t="t" r="r" b="b"/>
              <a:pathLst>
                <a:path w="228600" h="121920">
                  <a:moveTo>
                    <a:pt x="189230" y="118110"/>
                  </a:moveTo>
                  <a:cubicBezTo>
                    <a:pt x="125730" y="121920"/>
                    <a:pt x="46990" y="114300"/>
                    <a:pt x="22860" y="93980"/>
                  </a:cubicBezTo>
                  <a:cubicBezTo>
                    <a:pt x="7620" y="80010"/>
                    <a:pt x="0" y="55880"/>
                    <a:pt x="2540" y="41910"/>
                  </a:cubicBezTo>
                  <a:cubicBezTo>
                    <a:pt x="5080" y="27940"/>
                    <a:pt x="20320" y="13970"/>
                    <a:pt x="31750" y="10160"/>
                  </a:cubicBezTo>
                  <a:cubicBezTo>
                    <a:pt x="44450" y="5080"/>
                    <a:pt x="66040" y="7620"/>
                    <a:pt x="74930" y="16510"/>
                  </a:cubicBezTo>
                  <a:cubicBezTo>
                    <a:pt x="86360" y="26670"/>
                    <a:pt x="93980" y="57150"/>
                    <a:pt x="90170" y="71120"/>
                  </a:cubicBezTo>
                  <a:cubicBezTo>
                    <a:pt x="86360" y="82550"/>
                    <a:pt x="69850" y="96520"/>
                    <a:pt x="57150" y="99060"/>
                  </a:cubicBezTo>
                  <a:cubicBezTo>
                    <a:pt x="44450" y="101600"/>
                    <a:pt x="24130" y="96520"/>
                    <a:pt x="15240" y="87630"/>
                  </a:cubicBezTo>
                  <a:cubicBezTo>
                    <a:pt x="5080" y="76200"/>
                    <a:pt x="0" y="45720"/>
                    <a:pt x="6350" y="31750"/>
                  </a:cubicBezTo>
                  <a:cubicBezTo>
                    <a:pt x="11430" y="20320"/>
                    <a:pt x="24130" y="11430"/>
                    <a:pt x="41910" y="7620"/>
                  </a:cubicBezTo>
                  <a:cubicBezTo>
                    <a:pt x="76200" y="0"/>
                    <a:pt x="177800" y="12700"/>
                    <a:pt x="205740" y="34290"/>
                  </a:cubicBezTo>
                  <a:cubicBezTo>
                    <a:pt x="220980" y="45720"/>
                    <a:pt x="228600" y="67310"/>
                    <a:pt x="226060" y="81280"/>
                  </a:cubicBezTo>
                  <a:cubicBezTo>
                    <a:pt x="223520" y="95250"/>
                    <a:pt x="189230" y="118110"/>
                    <a:pt x="189230" y="11811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5989618" y="3945255"/>
            <a:ext cx="316230" cy="316230"/>
            <a:chOff x="0" y="0"/>
            <a:chExt cx="421640" cy="421640"/>
          </a:xfrm>
        </p:grpSpPr>
        <p:sp>
          <p:nvSpPr>
            <p:cNvPr id="32" name="Freeform 32"/>
            <p:cNvSpPr/>
            <p:nvPr/>
          </p:nvSpPr>
          <p:spPr>
            <a:xfrm>
              <a:off x="50800" y="49530"/>
              <a:ext cx="322580" cy="322580"/>
            </a:xfrm>
            <a:custGeom>
              <a:avLst/>
              <a:gdLst/>
              <a:ahLst/>
              <a:cxnLst/>
              <a:rect l="l" t="t" r="r" b="b"/>
              <a:pathLst>
                <a:path w="322580" h="322580">
                  <a:moveTo>
                    <a:pt x="12700" y="250190"/>
                  </a:moveTo>
                  <a:cubicBezTo>
                    <a:pt x="276860" y="0"/>
                    <a:pt x="287020" y="0"/>
                    <a:pt x="297180" y="5080"/>
                  </a:cubicBezTo>
                  <a:cubicBezTo>
                    <a:pt x="307340" y="8890"/>
                    <a:pt x="318770" y="22860"/>
                    <a:pt x="320040" y="33020"/>
                  </a:cubicBezTo>
                  <a:cubicBezTo>
                    <a:pt x="322580" y="44450"/>
                    <a:pt x="317500" y="60960"/>
                    <a:pt x="309880" y="68580"/>
                  </a:cubicBezTo>
                  <a:cubicBezTo>
                    <a:pt x="302260" y="76200"/>
                    <a:pt x="284480" y="81280"/>
                    <a:pt x="274320" y="78740"/>
                  </a:cubicBezTo>
                  <a:cubicBezTo>
                    <a:pt x="264160" y="77470"/>
                    <a:pt x="250190" y="66040"/>
                    <a:pt x="246380" y="55880"/>
                  </a:cubicBezTo>
                  <a:cubicBezTo>
                    <a:pt x="241300" y="46990"/>
                    <a:pt x="242570" y="29210"/>
                    <a:pt x="248920" y="19050"/>
                  </a:cubicBezTo>
                  <a:cubicBezTo>
                    <a:pt x="254000" y="10160"/>
                    <a:pt x="269240" y="1270"/>
                    <a:pt x="280670" y="1270"/>
                  </a:cubicBezTo>
                  <a:cubicBezTo>
                    <a:pt x="293370" y="2540"/>
                    <a:pt x="313690" y="19050"/>
                    <a:pt x="318770" y="29210"/>
                  </a:cubicBezTo>
                  <a:cubicBezTo>
                    <a:pt x="322580" y="36830"/>
                    <a:pt x="322580" y="44450"/>
                    <a:pt x="318770" y="54610"/>
                  </a:cubicBezTo>
                  <a:cubicBezTo>
                    <a:pt x="313690" y="69850"/>
                    <a:pt x="297180" y="85090"/>
                    <a:pt x="276860" y="107950"/>
                  </a:cubicBezTo>
                  <a:cubicBezTo>
                    <a:pt x="233680" y="156210"/>
                    <a:pt x="104140" y="294640"/>
                    <a:pt x="64770" y="316230"/>
                  </a:cubicBezTo>
                  <a:cubicBezTo>
                    <a:pt x="52070" y="322580"/>
                    <a:pt x="44450" y="322580"/>
                    <a:pt x="35560" y="321310"/>
                  </a:cubicBezTo>
                  <a:cubicBezTo>
                    <a:pt x="25400" y="320040"/>
                    <a:pt x="15240" y="313690"/>
                    <a:pt x="8890" y="306070"/>
                  </a:cubicBezTo>
                  <a:cubicBezTo>
                    <a:pt x="3810" y="298450"/>
                    <a:pt x="0" y="287020"/>
                    <a:pt x="0" y="278130"/>
                  </a:cubicBezTo>
                  <a:cubicBezTo>
                    <a:pt x="1270" y="267970"/>
                    <a:pt x="12700" y="250190"/>
                    <a:pt x="12700" y="2501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15860077" y="3956685"/>
            <a:ext cx="148590" cy="270510"/>
            <a:chOff x="0" y="0"/>
            <a:chExt cx="198120" cy="360680"/>
          </a:xfrm>
        </p:grpSpPr>
        <p:sp>
          <p:nvSpPr>
            <p:cNvPr id="34" name="Freeform 34"/>
            <p:cNvSpPr/>
            <p:nvPr/>
          </p:nvSpPr>
          <p:spPr>
            <a:xfrm>
              <a:off x="50800" y="49530"/>
              <a:ext cx="101600" cy="261620"/>
            </a:xfrm>
            <a:custGeom>
              <a:avLst/>
              <a:gdLst/>
              <a:ahLst/>
              <a:cxnLst/>
              <a:rect l="l" t="t" r="r" b="b"/>
              <a:pathLst>
                <a:path w="101600" h="261620">
                  <a:moveTo>
                    <a:pt x="8890" y="217170"/>
                  </a:moveTo>
                  <a:cubicBezTo>
                    <a:pt x="10160" y="13970"/>
                    <a:pt x="30480" y="1270"/>
                    <a:pt x="43180" y="1270"/>
                  </a:cubicBezTo>
                  <a:cubicBezTo>
                    <a:pt x="57150" y="2540"/>
                    <a:pt x="80010" y="21590"/>
                    <a:pt x="83820" y="34290"/>
                  </a:cubicBezTo>
                  <a:cubicBezTo>
                    <a:pt x="88900" y="45720"/>
                    <a:pt x="83820" y="64770"/>
                    <a:pt x="74930" y="72390"/>
                  </a:cubicBezTo>
                  <a:cubicBezTo>
                    <a:pt x="64770" y="82550"/>
                    <a:pt x="36830" y="87630"/>
                    <a:pt x="24130" y="83820"/>
                  </a:cubicBezTo>
                  <a:cubicBezTo>
                    <a:pt x="12700" y="78740"/>
                    <a:pt x="1270" y="63500"/>
                    <a:pt x="0" y="50800"/>
                  </a:cubicBezTo>
                  <a:cubicBezTo>
                    <a:pt x="0" y="36830"/>
                    <a:pt x="12700" y="11430"/>
                    <a:pt x="25400" y="5080"/>
                  </a:cubicBezTo>
                  <a:cubicBezTo>
                    <a:pt x="38100" y="0"/>
                    <a:pt x="63500" y="3810"/>
                    <a:pt x="76200" y="17780"/>
                  </a:cubicBezTo>
                  <a:cubicBezTo>
                    <a:pt x="100330" y="45720"/>
                    <a:pt x="101600" y="180340"/>
                    <a:pt x="96520" y="217170"/>
                  </a:cubicBezTo>
                  <a:cubicBezTo>
                    <a:pt x="95250" y="231140"/>
                    <a:pt x="92710" y="238760"/>
                    <a:pt x="85090" y="246380"/>
                  </a:cubicBezTo>
                  <a:cubicBezTo>
                    <a:pt x="77470" y="254000"/>
                    <a:pt x="58420" y="261620"/>
                    <a:pt x="46990" y="260350"/>
                  </a:cubicBezTo>
                  <a:cubicBezTo>
                    <a:pt x="36830" y="260350"/>
                    <a:pt x="25400" y="254000"/>
                    <a:pt x="19050" y="246380"/>
                  </a:cubicBezTo>
                  <a:cubicBezTo>
                    <a:pt x="12700" y="238760"/>
                    <a:pt x="8890" y="217170"/>
                    <a:pt x="8890" y="217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6082010" y="4193858"/>
            <a:ext cx="371475" cy="192405"/>
            <a:chOff x="0" y="0"/>
            <a:chExt cx="495300" cy="256540"/>
          </a:xfrm>
        </p:grpSpPr>
        <p:sp>
          <p:nvSpPr>
            <p:cNvPr id="36" name="Freeform 36"/>
            <p:cNvSpPr/>
            <p:nvPr/>
          </p:nvSpPr>
          <p:spPr>
            <a:xfrm>
              <a:off x="49530" y="49530"/>
              <a:ext cx="397510" cy="156210"/>
            </a:xfrm>
            <a:custGeom>
              <a:avLst/>
              <a:gdLst/>
              <a:ahLst/>
              <a:cxnLst/>
              <a:rect l="l" t="t" r="r" b="b"/>
              <a:pathLst>
                <a:path w="397510" h="156210">
                  <a:moveTo>
                    <a:pt x="33020" y="68580"/>
                  </a:moveTo>
                  <a:cubicBezTo>
                    <a:pt x="369570" y="5080"/>
                    <a:pt x="386080" y="16510"/>
                    <a:pt x="392430" y="29210"/>
                  </a:cubicBezTo>
                  <a:cubicBezTo>
                    <a:pt x="397510" y="40640"/>
                    <a:pt x="392430" y="59690"/>
                    <a:pt x="387350" y="69850"/>
                  </a:cubicBezTo>
                  <a:cubicBezTo>
                    <a:pt x="382270" y="77470"/>
                    <a:pt x="373380" y="83820"/>
                    <a:pt x="364490" y="85090"/>
                  </a:cubicBezTo>
                  <a:cubicBezTo>
                    <a:pt x="353060" y="87630"/>
                    <a:pt x="334010" y="85090"/>
                    <a:pt x="325120" y="78740"/>
                  </a:cubicBezTo>
                  <a:cubicBezTo>
                    <a:pt x="316230" y="73660"/>
                    <a:pt x="311150" y="64770"/>
                    <a:pt x="309880" y="54610"/>
                  </a:cubicBezTo>
                  <a:cubicBezTo>
                    <a:pt x="307340" y="44450"/>
                    <a:pt x="312420" y="25400"/>
                    <a:pt x="318770" y="15240"/>
                  </a:cubicBezTo>
                  <a:cubicBezTo>
                    <a:pt x="323850" y="8890"/>
                    <a:pt x="334010" y="2540"/>
                    <a:pt x="342900" y="2540"/>
                  </a:cubicBezTo>
                  <a:cubicBezTo>
                    <a:pt x="354330" y="0"/>
                    <a:pt x="373380" y="6350"/>
                    <a:pt x="382270" y="13970"/>
                  </a:cubicBezTo>
                  <a:cubicBezTo>
                    <a:pt x="388620" y="19050"/>
                    <a:pt x="394970" y="29210"/>
                    <a:pt x="393700" y="38100"/>
                  </a:cubicBezTo>
                  <a:cubicBezTo>
                    <a:pt x="393700" y="50800"/>
                    <a:pt x="384810" y="72390"/>
                    <a:pt x="368300" y="83820"/>
                  </a:cubicBezTo>
                  <a:cubicBezTo>
                    <a:pt x="341630" y="102870"/>
                    <a:pt x="275590" y="93980"/>
                    <a:pt x="226060" y="104140"/>
                  </a:cubicBezTo>
                  <a:cubicBezTo>
                    <a:pt x="168910" y="116840"/>
                    <a:pt x="81280" y="156210"/>
                    <a:pt x="46990" y="154940"/>
                  </a:cubicBezTo>
                  <a:cubicBezTo>
                    <a:pt x="33020" y="154940"/>
                    <a:pt x="24130" y="151130"/>
                    <a:pt x="16510" y="146050"/>
                  </a:cubicBezTo>
                  <a:cubicBezTo>
                    <a:pt x="8890" y="139700"/>
                    <a:pt x="2540" y="128270"/>
                    <a:pt x="1270" y="118110"/>
                  </a:cubicBezTo>
                  <a:cubicBezTo>
                    <a:pt x="0" y="109220"/>
                    <a:pt x="2540" y="95250"/>
                    <a:pt x="7620" y="87630"/>
                  </a:cubicBezTo>
                  <a:cubicBezTo>
                    <a:pt x="12700" y="78740"/>
                    <a:pt x="33020" y="68580"/>
                    <a:pt x="3302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2064365" y="6618922"/>
            <a:ext cx="339090" cy="401955"/>
            <a:chOff x="0" y="0"/>
            <a:chExt cx="452120" cy="535940"/>
          </a:xfrm>
        </p:grpSpPr>
        <p:sp>
          <p:nvSpPr>
            <p:cNvPr id="38" name="Freeform 38"/>
            <p:cNvSpPr/>
            <p:nvPr/>
          </p:nvSpPr>
          <p:spPr>
            <a:xfrm>
              <a:off x="49530" y="48260"/>
              <a:ext cx="353060" cy="438150"/>
            </a:xfrm>
            <a:custGeom>
              <a:avLst/>
              <a:gdLst/>
              <a:ahLst/>
              <a:cxnLst/>
              <a:rect l="l" t="t" r="r" b="b"/>
              <a:pathLst>
                <a:path w="353060" h="438150">
                  <a:moveTo>
                    <a:pt x="275590" y="420370"/>
                  </a:moveTo>
                  <a:cubicBezTo>
                    <a:pt x="0" y="40640"/>
                    <a:pt x="1270" y="34290"/>
                    <a:pt x="3810" y="26670"/>
                  </a:cubicBezTo>
                  <a:cubicBezTo>
                    <a:pt x="7620" y="17780"/>
                    <a:pt x="15240" y="8890"/>
                    <a:pt x="22860" y="5080"/>
                  </a:cubicBezTo>
                  <a:cubicBezTo>
                    <a:pt x="30480" y="1270"/>
                    <a:pt x="43180" y="0"/>
                    <a:pt x="50800" y="2540"/>
                  </a:cubicBezTo>
                  <a:cubicBezTo>
                    <a:pt x="59690" y="5080"/>
                    <a:pt x="69850" y="10160"/>
                    <a:pt x="73660" y="19050"/>
                  </a:cubicBezTo>
                  <a:cubicBezTo>
                    <a:pt x="78740" y="30480"/>
                    <a:pt x="77470" y="59690"/>
                    <a:pt x="68580" y="69850"/>
                  </a:cubicBezTo>
                  <a:cubicBezTo>
                    <a:pt x="62230" y="77470"/>
                    <a:pt x="44450" y="82550"/>
                    <a:pt x="33020" y="80010"/>
                  </a:cubicBezTo>
                  <a:cubicBezTo>
                    <a:pt x="22860" y="77470"/>
                    <a:pt x="7620" y="67310"/>
                    <a:pt x="5080" y="55880"/>
                  </a:cubicBezTo>
                  <a:cubicBezTo>
                    <a:pt x="0" y="44450"/>
                    <a:pt x="6350" y="17780"/>
                    <a:pt x="16510" y="10160"/>
                  </a:cubicBezTo>
                  <a:cubicBezTo>
                    <a:pt x="26670" y="1270"/>
                    <a:pt x="53340" y="2540"/>
                    <a:pt x="64770" y="8890"/>
                  </a:cubicBezTo>
                  <a:cubicBezTo>
                    <a:pt x="73660" y="15240"/>
                    <a:pt x="82550" y="31750"/>
                    <a:pt x="81280" y="41910"/>
                  </a:cubicBezTo>
                  <a:cubicBezTo>
                    <a:pt x="80010" y="54610"/>
                    <a:pt x="62230" y="76200"/>
                    <a:pt x="50800" y="80010"/>
                  </a:cubicBezTo>
                  <a:cubicBezTo>
                    <a:pt x="39370" y="82550"/>
                    <a:pt x="21590" y="78740"/>
                    <a:pt x="13970" y="69850"/>
                  </a:cubicBezTo>
                  <a:cubicBezTo>
                    <a:pt x="6350" y="60960"/>
                    <a:pt x="6350" y="22860"/>
                    <a:pt x="5080" y="22860"/>
                  </a:cubicBezTo>
                  <a:cubicBezTo>
                    <a:pt x="5080" y="22860"/>
                    <a:pt x="10160" y="62230"/>
                    <a:pt x="7620" y="63500"/>
                  </a:cubicBezTo>
                  <a:cubicBezTo>
                    <a:pt x="7620" y="63500"/>
                    <a:pt x="2540" y="52070"/>
                    <a:pt x="1270" y="45720"/>
                  </a:cubicBezTo>
                  <a:cubicBezTo>
                    <a:pt x="1270" y="36830"/>
                    <a:pt x="3810" y="25400"/>
                    <a:pt x="8890" y="17780"/>
                  </a:cubicBezTo>
                  <a:cubicBezTo>
                    <a:pt x="13970" y="10160"/>
                    <a:pt x="22860" y="3810"/>
                    <a:pt x="31750" y="2540"/>
                  </a:cubicBezTo>
                  <a:cubicBezTo>
                    <a:pt x="43180" y="0"/>
                    <a:pt x="53340" y="1270"/>
                    <a:pt x="68580" y="11430"/>
                  </a:cubicBezTo>
                  <a:cubicBezTo>
                    <a:pt x="120650" y="46990"/>
                    <a:pt x="316230" y="316230"/>
                    <a:pt x="342900" y="370840"/>
                  </a:cubicBezTo>
                  <a:cubicBezTo>
                    <a:pt x="350520" y="384810"/>
                    <a:pt x="353060" y="389890"/>
                    <a:pt x="350520" y="398780"/>
                  </a:cubicBezTo>
                  <a:cubicBezTo>
                    <a:pt x="349250" y="410210"/>
                    <a:pt x="339090" y="425450"/>
                    <a:pt x="330200" y="431800"/>
                  </a:cubicBezTo>
                  <a:cubicBezTo>
                    <a:pt x="321310" y="436880"/>
                    <a:pt x="308610" y="438150"/>
                    <a:pt x="299720" y="436880"/>
                  </a:cubicBezTo>
                  <a:cubicBezTo>
                    <a:pt x="290830" y="434340"/>
                    <a:pt x="275590" y="420370"/>
                    <a:pt x="275590" y="4203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2341543" y="6701790"/>
            <a:ext cx="142875" cy="314325"/>
            <a:chOff x="0" y="0"/>
            <a:chExt cx="190500" cy="419100"/>
          </a:xfrm>
        </p:grpSpPr>
        <p:sp>
          <p:nvSpPr>
            <p:cNvPr id="40" name="Freeform 40"/>
            <p:cNvSpPr/>
            <p:nvPr/>
          </p:nvSpPr>
          <p:spPr>
            <a:xfrm>
              <a:off x="48260" y="48260"/>
              <a:ext cx="109220" cy="320040"/>
            </a:xfrm>
            <a:custGeom>
              <a:avLst/>
              <a:gdLst/>
              <a:ahLst/>
              <a:cxnLst/>
              <a:rect l="l" t="t" r="r" b="b"/>
              <a:pathLst>
                <a:path w="109220" h="320040">
                  <a:moveTo>
                    <a:pt x="2540" y="275590"/>
                  </a:moveTo>
                  <a:cubicBezTo>
                    <a:pt x="10160" y="19050"/>
                    <a:pt x="13970" y="13970"/>
                    <a:pt x="21590" y="10160"/>
                  </a:cubicBezTo>
                  <a:cubicBezTo>
                    <a:pt x="31750" y="3810"/>
                    <a:pt x="50800" y="0"/>
                    <a:pt x="62230" y="5080"/>
                  </a:cubicBezTo>
                  <a:cubicBezTo>
                    <a:pt x="74930" y="11430"/>
                    <a:pt x="88900" y="36830"/>
                    <a:pt x="88900" y="49530"/>
                  </a:cubicBezTo>
                  <a:cubicBezTo>
                    <a:pt x="88900" y="62230"/>
                    <a:pt x="77470" y="78740"/>
                    <a:pt x="66040" y="83820"/>
                  </a:cubicBezTo>
                  <a:cubicBezTo>
                    <a:pt x="53340" y="88900"/>
                    <a:pt x="25400" y="83820"/>
                    <a:pt x="15240" y="74930"/>
                  </a:cubicBezTo>
                  <a:cubicBezTo>
                    <a:pt x="6350" y="67310"/>
                    <a:pt x="0" y="46990"/>
                    <a:pt x="3810" y="35560"/>
                  </a:cubicBezTo>
                  <a:cubicBezTo>
                    <a:pt x="7620" y="22860"/>
                    <a:pt x="30480" y="2540"/>
                    <a:pt x="44450" y="2540"/>
                  </a:cubicBezTo>
                  <a:cubicBezTo>
                    <a:pt x="57150" y="1270"/>
                    <a:pt x="77470" y="12700"/>
                    <a:pt x="87630" y="31750"/>
                  </a:cubicBezTo>
                  <a:cubicBezTo>
                    <a:pt x="109220" y="71120"/>
                    <a:pt x="97790" y="233680"/>
                    <a:pt x="90170" y="275590"/>
                  </a:cubicBezTo>
                  <a:cubicBezTo>
                    <a:pt x="87630" y="289560"/>
                    <a:pt x="86360" y="297180"/>
                    <a:pt x="78740" y="304800"/>
                  </a:cubicBezTo>
                  <a:cubicBezTo>
                    <a:pt x="72390" y="311150"/>
                    <a:pt x="60960" y="317500"/>
                    <a:pt x="52070" y="318770"/>
                  </a:cubicBezTo>
                  <a:cubicBezTo>
                    <a:pt x="41910" y="320040"/>
                    <a:pt x="29210" y="317500"/>
                    <a:pt x="21590" y="311150"/>
                  </a:cubicBezTo>
                  <a:cubicBezTo>
                    <a:pt x="11430" y="304800"/>
                    <a:pt x="2540" y="275590"/>
                    <a:pt x="2540" y="2755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2067222" y="6971347"/>
            <a:ext cx="271462" cy="145733"/>
            <a:chOff x="0" y="0"/>
            <a:chExt cx="361950" cy="194310"/>
          </a:xfrm>
        </p:grpSpPr>
        <p:sp>
          <p:nvSpPr>
            <p:cNvPr id="42" name="Freeform 42"/>
            <p:cNvSpPr/>
            <p:nvPr/>
          </p:nvSpPr>
          <p:spPr>
            <a:xfrm>
              <a:off x="48260" y="43180"/>
              <a:ext cx="267970" cy="101600"/>
            </a:xfrm>
            <a:custGeom>
              <a:avLst/>
              <a:gdLst/>
              <a:ahLst/>
              <a:cxnLst/>
              <a:rect l="l" t="t" r="r" b="b"/>
              <a:pathLst>
                <a:path w="267970" h="101600">
                  <a:moveTo>
                    <a:pt x="220980" y="100330"/>
                  </a:moveTo>
                  <a:cubicBezTo>
                    <a:pt x="8890" y="86360"/>
                    <a:pt x="5080" y="76200"/>
                    <a:pt x="2540" y="67310"/>
                  </a:cubicBezTo>
                  <a:cubicBezTo>
                    <a:pt x="0" y="58420"/>
                    <a:pt x="1270" y="45720"/>
                    <a:pt x="5080" y="36830"/>
                  </a:cubicBezTo>
                  <a:cubicBezTo>
                    <a:pt x="7620" y="29210"/>
                    <a:pt x="16510" y="19050"/>
                    <a:pt x="24130" y="13970"/>
                  </a:cubicBezTo>
                  <a:cubicBezTo>
                    <a:pt x="31750" y="10160"/>
                    <a:pt x="43180" y="6350"/>
                    <a:pt x="53340" y="7620"/>
                  </a:cubicBezTo>
                  <a:cubicBezTo>
                    <a:pt x="64770" y="10160"/>
                    <a:pt x="83820" y="21590"/>
                    <a:pt x="90170" y="33020"/>
                  </a:cubicBezTo>
                  <a:cubicBezTo>
                    <a:pt x="95250" y="44450"/>
                    <a:pt x="93980" y="66040"/>
                    <a:pt x="90170" y="76200"/>
                  </a:cubicBezTo>
                  <a:cubicBezTo>
                    <a:pt x="85090" y="86360"/>
                    <a:pt x="77470" y="93980"/>
                    <a:pt x="67310" y="97790"/>
                  </a:cubicBezTo>
                  <a:cubicBezTo>
                    <a:pt x="55880" y="101600"/>
                    <a:pt x="34290" y="100330"/>
                    <a:pt x="24130" y="95250"/>
                  </a:cubicBezTo>
                  <a:cubicBezTo>
                    <a:pt x="15240" y="90170"/>
                    <a:pt x="7620" y="81280"/>
                    <a:pt x="5080" y="72390"/>
                  </a:cubicBezTo>
                  <a:cubicBezTo>
                    <a:pt x="1270" y="63500"/>
                    <a:pt x="0" y="50800"/>
                    <a:pt x="2540" y="41910"/>
                  </a:cubicBezTo>
                  <a:cubicBezTo>
                    <a:pt x="5080" y="33020"/>
                    <a:pt x="12700" y="22860"/>
                    <a:pt x="20320" y="17780"/>
                  </a:cubicBezTo>
                  <a:cubicBezTo>
                    <a:pt x="27940" y="11430"/>
                    <a:pt x="34290" y="10160"/>
                    <a:pt x="48260" y="7620"/>
                  </a:cubicBezTo>
                  <a:cubicBezTo>
                    <a:pt x="83820" y="2540"/>
                    <a:pt x="210820" y="0"/>
                    <a:pt x="241300" y="13970"/>
                  </a:cubicBezTo>
                  <a:cubicBezTo>
                    <a:pt x="254000" y="20320"/>
                    <a:pt x="259080" y="29210"/>
                    <a:pt x="262890" y="38100"/>
                  </a:cubicBezTo>
                  <a:cubicBezTo>
                    <a:pt x="266700" y="48260"/>
                    <a:pt x="267970" y="60960"/>
                    <a:pt x="262890" y="71120"/>
                  </a:cubicBezTo>
                  <a:cubicBezTo>
                    <a:pt x="256540" y="82550"/>
                    <a:pt x="220980" y="100330"/>
                    <a:pt x="220980" y="10033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49" name="Freeform 49"/>
          <p:cNvSpPr/>
          <p:nvPr/>
        </p:nvSpPr>
        <p:spPr>
          <a:xfrm>
            <a:off x="-1244211" y="-158115"/>
            <a:ext cx="3461631" cy="4114800"/>
          </a:xfrm>
          <a:custGeom>
            <a:avLst/>
            <a:gdLst/>
            <a:ahLst/>
            <a:cxnLst/>
            <a:rect l="l" t="t" r="r" b="b"/>
            <a:pathLst>
              <a:path w="3461631" h="4114800">
                <a:moveTo>
                  <a:pt x="0" y="0"/>
                </a:moveTo>
                <a:lnTo>
                  <a:pt x="3461631" y="0"/>
                </a:lnTo>
                <a:lnTo>
                  <a:pt x="34616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rot="-1290864">
            <a:off x="16942756" y="1710963"/>
            <a:ext cx="2000130" cy="2987053"/>
          </a:xfrm>
          <a:custGeom>
            <a:avLst/>
            <a:gdLst/>
            <a:ahLst/>
            <a:cxnLst/>
            <a:rect l="l" t="t" r="r" b="b"/>
            <a:pathLst>
              <a:path w="2000130" h="2987053">
                <a:moveTo>
                  <a:pt x="0" y="0"/>
                </a:moveTo>
                <a:lnTo>
                  <a:pt x="2000130" y="0"/>
                </a:lnTo>
                <a:lnTo>
                  <a:pt x="2000130" y="2987052"/>
                </a:lnTo>
                <a:lnTo>
                  <a:pt x="0" y="298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 flipH="1">
            <a:off x="17103066" y="6685597"/>
            <a:ext cx="2231868" cy="4114800"/>
          </a:xfrm>
          <a:custGeom>
            <a:avLst/>
            <a:gdLst/>
            <a:ahLst/>
            <a:cxnLst/>
            <a:rect l="l" t="t" r="r" b="b"/>
            <a:pathLst>
              <a:path w="2231868" h="4114800">
                <a:moveTo>
                  <a:pt x="2231868" y="0"/>
                </a:moveTo>
                <a:lnTo>
                  <a:pt x="0" y="0"/>
                </a:lnTo>
                <a:lnTo>
                  <a:pt x="0" y="4114801"/>
                </a:lnTo>
                <a:lnTo>
                  <a:pt x="2231868" y="4114801"/>
                </a:lnTo>
                <a:lnTo>
                  <a:pt x="22318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rot="1350436">
            <a:off x="-261823" y="8590121"/>
            <a:ext cx="1208105" cy="2057400"/>
          </a:xfrm>
          <a:custGeom>
            <a:avLst/>
            <a:gdLst/>
            <a:ahLst/>
            <a:cxnLst/>
            <a:rect l="l" t="t" r="r" b="b"/>
            <a:pathLst>
              <a:path w="1208105" h="2057400">
                <a:moveTo>
                  <a:pt x="0" y="0"/>
                </a:moveTo>
                <a:lnTo>
                  <a:pt x="1208105" y="0"/>
                </a:lnTo>
                <a:lnTo>
                  <a:pt x="1208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Group 53"/>
          <p:cNvGrpSpPr/>
          <p:nvPr/>
        </p:nvGrpSpPr>
        <p:grpSpPr>
          <a:xfrm>
            <a:off x="2135505" y="0"/>
            <a:ext cx="677228" cy="633412"/>
            <a:chOff x="0" y="0"/>
            <a:chExt cx="902970" cy="844550"/>
          </a:xfrm>
        </p:grpSpPr>
        <p:sp>
          <p:nvSpPr>
            <p:cNvPr id="54" name="Freeform 54"/>
            <p:cNvSpPr/>
            <p:nvPr/>
          </p:nvSpPr>
          <p:spPr>
            <a:xfrm>
              <a:off x="49530" y="49530"/>
              <a:ext cx="802640" cy="745490"/>
            </a:xfrm>
            <a:custGeom>
              <a:avLst/>
              <a:gdLst/>
              <a:ahLst/>
              <a:cxnLst/>
              <a:rect l="l" t="t" r="r" b="b"/>
              <a:pathLst>
                <a:path w="802640" h="745490">
                  <a:moveTo>
                    <a:pt x="684530" y="725170"/>
                  </a:moveTo>
                  <a:cubicBezTo>
                    <a:pt x="5080" y="83820"/>
                    <a:pt x="0" y="69850"/>
                    <a:pt x="1270" y="54610"/>
                  </a:cubicBezTo>
                  <a:cubicBezTo>
                    <a:pt x="1270" y="40640"/>
                    <a:pt x="10160" y="27940"/>
                    <a:pt x="19050" y="19050"/>
                  </a:cubicBezTo>
                  <a:cubicBezTo>
                    <a:pt x="27940" y="10160"/>
                    <a:pt x="41910" y="2540"/>
                    <a:pt x="53340" y="1270"/>
                  </a:cubicBezTo>
                  <a:cubicBezTo>
                    <a:pt x="66040" y="0"/>
                    <a:pt x="81280" y="1270"/>
                    <a:pt x="92710" y="8890"/>
                  </a:cubicBezTo>
                  <a:cubicBezTo>
                    <a:pt x="105410" y="17780"/>
                    <a:pt x="123190" y="40640"/>
                    <a:pt x="124460" y="57150"/>
                  </a:cubicBezTo>
                  <a:cubicBezTo>
                    <a:pt x="125730" y="73660"/>
                    <a:pt x="113030" y="99060"/>
                    <a:pt x="101600" y="110490"/>
                  </a:cubicBezTo>
                  <a:cubicBezTo>
                    <a:pt x="91440" y="119380"/>
                    <a:pt x="76200" y="123190"/>
                    <a:pt x="64770" y="124460"/>
                  </a:cubicBezTo>
                  <a:cubicBezTo>
                    <a:pt x="52070" y="124460"/>
                    <a:pt x="36830" y="119380"/>
                    <a:pt x="26670" y="113030"/>
                  </a:cubicBezTo>
                  <a:cubicBezTo>
                    <a:pt x="16510" y="105410"/>
                    <a:pt x="6350" y="93980"/>
                    <a:pt x="3810" y="80010"/>
                  </a:cubicBezTo>
                  <a:cubicBezTo>
                    <a:pt x="0" y="64770"/>
                    <a:pt x="5080" y="36830"/>
                    <a:pt x="13970" y="24130"/>
                  </a:cubicBezTo>
                  <a:cubicBezTo>
                    <a:pt x="21590" y="12700"/>
                    <a:pt x="34290" y="5080"/>
                    <a:pt x="46990" y="2540"/>
                  </a:cubicBezTo>
                  <a:cubicBezTo>
                    <a:pt x="63500" y="0"/>
                    <a:pt x="77470" y="2540"/>
                    <a:pt x="104140" y="16510"/>
                  </a:cubicBezTo>
                  <a:cubicBezTo>
                    <a:pt x="208280" y="71120"/>
                    <a:pt x="713740" y="534670"/>
                    <a:pt x="779780" y="624840"/>
                  </a:cubicBezTo>
                  <a:cubicBezTo>
                    <a:pt x="796290" y="645160"/>
                    <a:pt x="800100" y="654050"/>
                    <a:pt x="801370" y="669290"/>
                  </a:cubicBezTo>
                  <a:cubicBezTo>
                    <a:pt x="802640" y="684530"/>
                    <a:pt x="797560" y="703580"/>
                    <a:pt x="788670" y="716280"/>
                  </a:cubicBezTo>
                  <a:cubicBezTo>
                    <a:pt x="778510" y="728980"/>
                    <a:pt x="762000" y="740410"/>
                    <a:pt x="746760" y="742950"/>
                  </a:cubicBezTo>
                  <a:cubicBezTo>
                    <a:pt x="728980" y="745490"/>
                    <a:pt x="684530" y="725170"/>
                    <a:pt x="684530" y="725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5" name="Group 55"/>
          <p:cNvGrpSpPr/>
          <p:nvPr/>
        </p:nvGrpSpPr>
        <p:grpSpPr>
          <a:xfrm>
            <a:off x="2757488" y="79057"/>
            <a:ext cx="187642" cy="428625"/>
            <a:chOff x="0" y="0"/>
            <a:chExt cx="250190" cy="571500"/>
          </a:xfrm>
        </p:grpSpPr>
        <p:sp>
          <p:nvSpPr>
            <p:cNvPr id="56" name="Freeform 56"/>
            <p:cNvSpPr/>
            <p:nvPr/>
          </p:nvSpPr>
          <p:spPr>
            <a:xfrm>
              <a:off x="50800" y="48260"/>
              <a:ext cx="160020" cy="472440"/>
            </a:xfrm>
            <a:custGeom>
              <a:avLst/>
              <a:gdLst/>
              <a:ahLst/>
              <a:cxnLst/>
              <a:rect l="l" t="t" r="r" b="b"/>
              <a:pathLst>
                <a:path w="160020" h="472440">
                  <a:moveTo>
                    <a:pt x="0" y="398780"/>
                  </a:moveTo>
                  <a:cubicBezTo>
                    <a:pt x="19050" y="24130"/>
                    <a:pt x="38100" y="11430"/>
                    <a:pt x="55880" y="5080"/>
                  </a:cubicBezTo>
                  <a:cubicBezTo>
                    <a:pt x="69850" y="0"/>
                    <a:pt x="87630" y="2540"/>
                    <a:pt x="100330" y="7620"/>
                  </a:cubicBezTo>
                  <a:cubicBezTo>
                    <a:pt x="114300" y="12700"/>
                    <a:pt x="127000" y="24130"/>
                    <a:pt x="134620" y="36830"/>
                  </a:cubicBezTo>
                  <a:cubicBezTo>
                    <a:pt x="142240" y="48260"/>
                    <a:pt x="146050" y="66040"/>
                    <a:pt x="144780" y="81280"/>
                  </a:cubicBezTo>
                  <a:cubicBezTo>
                    <a:pt x="143510" y="95250"/>
                    <a:pt x="135890" y="111760"/>
                    <a:pt x="125730" y="121920"/>
                  </a:cubicBezTo>
                  <a:cubicBezTo>
                    <a:pt x="115570" y="132080"/>
                    <a:pt x="100330" y="142240"/>
                    <a:pt x="85090" y="142240"/>
                  </a:cubicBezTo>
                  <a:cubicBezTo>
                    <a:pt x="67310" y="144780"/>
                    <a:pt x="36830" y="135890"/>
                    <a:pt x="22860" y="121920"/>
                  </a:cubicBezTo>
                  <a:cubicBezTo>
                    <a:pt x="8890" y="107950"/>
                    <a:pt x="2540" y="76200"/>
                    <a:pt x="5080" y="58420"/>
                  </a:cubicBezTo>
                  <a:cubicBezTo>
                    <a:pt x="7620" y="43180"/>
                    <a:pt x="17780" y="27940"/>
                    <a:pt x="27940" y="19050"/>
                  </a:cubicBezTo>
                  <a:cubicBezTo>
                    <a:pt x="39370" y="10160"/>
                    <a:pt x="55880" y="3810"/>
                    <a:pt x="69850" y="2540"/>
                  </a:cubicBezTo>
                  <a:cubicBezTo>
                    <a:pt x="85090" y="1270"/>
                    <a:pt x="101600" y="6350"/>
                    <a:pt x="114300" y="13970"/>
                  </a:cubicBezTo>
                  <a:cubicBezTo>
                    <a:pt x="125730" y="22860"/>
                    <a:pt x="134620" y="30480"/>
                    <a:pt x="140970" y="50800"/>
                  </a:cubicBezTo>
                  <a:cubicBezTo>
                    <a:pt x="160020" y="105410"/>
                    <a:pt x="158750" y="335280"/>
                    <a:pt x="148590" y="398780"/>
                  </a:cubicBezTo>
                  <a:cubicBezTo>
                    <a:pt x="143510" y="422910"/>
                    <a:pt x="140970" y="435610"/>
                    <a:pt x="129540" y="447040"/>
                  </a:cubicBezTo>
                  <a:cubicBezTo>
                    <a:pt x="115570" y="461010"/>
                    <a:pt x="85090" y="472440"/>
                    <a:pt x="64770" y="471170"/>
                  </a:cubicBezTo>
                  <a:cubicBezTo>
                    <a:pt x="48260" y="471170"/>
                    <a:pt x="29210" y="459740"/>
                    <a:pt x="19050" y="447040"/>
                  </a:cubicBezTo>
                  <a:cubicBezTo>
                    <a:pt x="7620" y="435610"/>
                    <a:pt x="0" y="398780"/>
                    <a:pt x="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7" name="Group 57"/>
          <p:cNvGrpSpPr/>
          <p:nvPr/>
        </p:nvGrpSpPr>
        <p:grpSpPr>
          <a:xfrm>
            <a:off x="2238375" y="648652"/>
            <a:ext cx="489585" cy="192405"/>
            <a:chOff x="0" y="0"/>
            <a:chExt cx="652780" cy="256540"/>
          </a:xfrm>
        </p:grpSpPr>
        <p:sp>
          <p:nvSpPr>
            <p:cNvPr id="58" name="Freeform 58"/>
            <p:cNvSpPr/>
            <p:nvPr/>
          </p:nvSpPr>
          <p:spPr>
            <a:xfrm>
              <a:off x="48260" y="30480"/>
              <a:ext cx="560070" cy="173990"/>
            </a:xfrm>
            <a:custGeom>
              <a:avLst/>
              <a:gdLst/>
              <a:ahLst/>
              <a:cxnLst/>
              <a:rect l="l" t="t" r="r" b="b"/>
              <a:pathLst>
                <a:path w="560070" h="173990">
                  <a:moveTo>
                    <a:pt x="481330" y="173990"/>
                  </a:moveTo>
                  <a:cubicBezTo>
                    <a:pt x="33020" y="162560"/>
                    <a:pt x="24130" y="153670"/>
                    <a:pt x="16510" y="140970"/>
                  </a:cubicBezTo>
                  <a:cubicBezTo>
                    <a:pt x="7620" y="127000"/>
                    <a:pt x="0" y="109220"/>
                    <a:pt x="2540" y="92710"/>
                  </a:cubicBezTo>
                  <a:cubicBezTo>
                    <a:pt x="5080" y="73660"/>
                    <a:pt x="24130" y="43180"/>
                    <a:pt x="39370" y="31750"/>
                  </a:cubicBezTo>
                  <a:cubicBezTo>
                    <a:pt x="53340" y="21590"/>
                    <a:pt x="72390" y="19050"/>
                    <a:pt x="87630" y="20320"/>
                  </a:cubicBezTo>
                  <a:cubicBezTo>
                    <a:pt x="102870" y="22860"/>
                    <a:pt x="121920" y="29210"/>
                    <a:pt x="132080" y="41910"/>
                  </a:cubicBezTo>
                  <a:cubicBezTo>
                    <a:pt x="146050" y="55880"/>
                    <a:pt x="157480" y="90170"/>
                    <a:pt x="156210" y="109220"/>
                  </a:cubicBezTo>
                  <a:cubicBezTo>
                    <a:pt x="154940" y="125730"/>
                    <a:pt x="143510" y="142240"/>
                    <a:pt x="132080" y="153670"/>
                  </a:cubicBezTo>
                  <a:cubicBezTo>
                    <a:pt x="121920" y="163830"/>
                    <a:pt x="104140" y="173990"/>
                    <a:pt x="87630" y="173990"/>
                  </a:cubicBezTo>
                  <a:cubicBezTo>
                    <a:pt x="68580" y="173990"/>
                    <a:pt x="34290" y="163830"/>
                    <a:pt x="20320" y="147320"/>
                  </a:cubicBezTo>
                  <a:cubicBezTo>
                    <a:pt x="7620" y="130810"/>
                    <a:pt x="1270" y="96520"/>
                    <a:pt x="5080" y="76200"/>
                  </a:cubicBezTo>
                  <a:cubicBezTo>
                    <a:pt x="8890" y="60960"/>
                    <a:pt x="20320" y="45720"/>
                    <a:pt x="33020" y="35560"/>
                  </a:cubicBezTo>
                  <a:cubicBezTo>
                    <a:pt x="45720" y="26670"/>
                    <a:pt x="55880" y="24130"/>
                    <a:pt x="80010" y="20320"/>
                  </a:cubicBezTo>
                  <a:cubicBezTo>
                    <a:pt x="151130" y="8890"/>
                    <a:pt x="454660" y="0"/>
                    <a:pt x="516890" y="29210"/>
                  </a:cubicBezTo>
                  <a:cubicBezTo>
                    <a:pt x="539750" y="39370"/>
                    <a:pt x="547370" y="54610"/>
                    <a:pt x="553720" y="69850"/>
                  </a:cubicBezTo>
                  <a:cubicBezTo>
                    <a:pt x="560070" y="86360"/>
                    <a:pt x="560070" y="107950"/>
                    <a:pt x="553720" y="124460"/>
                  </a:cubicBezTo>
                  <a:cubicBezTo>
                    <a:pt x="547370" y="139700"/>
                    <a:pt x="530860" y="157480"/>
                    <a:pt x="516890" y="165100"/>
                  </a:cubicBezTo>
                  <a:cubicBezTo>
                    <a:pt x="506730" y="171450"/>
                    <a:pt x="481330" y="173990"/>
                    <a:pt x="481330" y="1739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9" name="Group 59"/>
          <p:cNvGrpSpPr/>
          <p:nvPr/>
        </p:nvGrpSpPr>
        <p:grpSpPr>
          <a:xfrm rot="10701999">
            <a:off x="14673243" y="2561553"/>
            <a:ext cx="677228" cy="633412"/>
            <a:chOff x="0" y="0"/>
            <a:chExt cx="902970" cy="844550"/>
          </a:xfrm>
        </p:grpSpPr>
        <p:sp>
          <p:nvSpPr>
            <p:cNvPr id="60" name="Freeform 60"/>
            <p:cNvSpPr/>
            <p:nvPr/>
          </p:nvSpPr>
          <p:spPr>
            <a:xfrm>
              <a:off x="49530" y="49530"/>
              <a:ext cx="802640" cy="745490"/>
            </a:xfrm>
            <a:custGeom>
              <a:avLst/>
              <a:gdLst/>
              <a:ahLst/>
              <a:cxnLst/>
              <a:rect l="l" t="t" r="r" b="b"/>
              <a:pathLst>
                <a:path w="802640" h="745490">
                  <a:moveTo>
                    <a:pt x="684530" y="725170"/>
                  </a:moveTo>
                  <a:cubicBezTo>
                    <a:pt x="5080" y="83820"/>
                    <a:pt x="0" y="69850"/>
                    <a:pt x="1270" y="54610"/>
                  </a:cubicBezTo>
                  <a:cubicBezTo>
                    <a:pt x="1270" y="40640"/>
                    <a:pt x="10160" y="27940"/>
                    <a:pt x="19050" y="19050"/>
                  </a:cubicBezTo>
                  <a:cubicBezTo>
                    <a:pt x="27940" y="10160"/>
                    <a:pt x="41910" y="2540"/>
                    <a:pt x="53340" y="1270"/>
                  </a:cubicBezTo>
                  <a:cubicBezTo>
                    <a:pt x="66040" y="0"/>
                    <a:pt x="81280" y="1270"/>
                    <a:pt x="92710" y="8890"/>
                  </a:cubicBezTo>
                  <a:cubicBezTo>
                    <a:pt x="105410" y="17780"/>
                    <a:pt x="123190" y="40640"/>
                    <a:pt x="124460" y="57150"/>
                  </a:cubicBezTo>
                  <a:cubicBezTo>
                    <a:pt x="125730" y="73660"/>
                    <a:pt x="113030" y="99060"/>
                    <a:pt x="101600" y="110490"/>
                  </a:cubicBezTo>
                  <a:cubicBezTo>
                    <a:pt x="91440" y="119380"/>
                    <a:pt x="76200" y="123190"/>
                    <a:pt x="64770" y="124460"/>
                  </a:cubicBezTo>
                  <a:cubicBezTo>
                    <a:pt x="52070" y="124460"/>
                    <a:pt x="36830" y="119380"/>
                    <a:pt x="26670" y="113030"/>
                  </a:cubicBezTo>
                  <a:cubicBezTo>
                    <a:pt x="16510" y="105410"/>
                    <a:pt x="6350" y="93980"/>
                    <a:pt x="3810" y="80010"/>
                  </a:cubicBezTo>
                  <a:cubicBezTo>
                    <a:pt x="0" y="64770"/>
                    <a:pt x="5080" y="36830"/>
                    <a:pt x="13970" y="24130"/>
                  </a:cubicBezTo>
                  <a:cubicBezTo>
                    <a:pt x="21590" y="12700"/>
                    <a:pt x="34290" y="5080"/>
                    <a:pt x="46990" y="2540"/>
                  </a:cubicBezTo>
                  <a:cubicBezTo>
                    <a:pt x="63500" y="0"/>
                    <a:pt x="77470" y="2540"/>
                    <a:pt x="104140" y="16510"/>
                  </a:cubicBezTo>
                  <a:cubicBezTo>
                    <a:pt x="208280" y="71120"/>
                    <a:pt x="713740" y="534670"/>
                    <a:pt x="779780" y="624840"/>
                  </a:cubicBezTo>
                  <a:cubicBezTo>
                    <a:pt x="796290" y="645160"/>
                    <a:pt x="800100" y="654050"/>
                    <a:pt x="801370" y="669290"/>
                  </a:cubicBezTo>
                  <a:cubicBezTo>
                    <a:pt x="802640" y="684530"/>
                    <a:pt x="797560" y="703580"/>
                    <a:pt x="788670" y="716280"/>
                  </a:cubicBezTo>
                  <a:cubicBezTo>
                    <a:pt x="778510" y="728980"/>
                    <a:pt x="762000" y="740410"/>
                    <a:pt x="746760" y="742950"/>
                  </a:cubicBezTo>
                  <a:cubicBezTo>
                    <a:pt x="728980" y="745490"/>
                    <a:pt x="684530" y="725170"/>
                    <a:pt x="684530" y="72517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1" name="Group 61"/>
          <p:cNvGrpSpPr/>
          <p:nvPr/>
        </p:nvGrpSpPr>
        <p:grpSpPr>
          <a:xfrm rot="10701999">
            <a:off x="14541664" y="2698025"/>
            <a:ext cx="187642" cy="428625"/>
            <a:chOff x="0" y="0"/>
            <a:chExt cx="250190" cy="571500"/>
          </a:xfrm>
        </p:grpSpPr>
        <p:sp>
          <p:nvSpPr>
            <p:cNvPr id="62" name="Freeform 62"/>
            <p:cNvSpPr/>
            <p:nvPr/>
          </p:nvSpPr>
          <p:spPr>
            <a:xfrm>
              <a:off x="50800" y="48260"/>
              <a:ext cx="160020" cy="472440"/>
            </a:xfrm>
            <a:custGeom>
              <a:avLst/>
              <a:gdLst/>
              <a:ahLst/>
              <a:cxnLst/>
              <a:rect l="l" t="t" r="r" b="b"/>
              <a:pathLst>
                <a:path w="160020" h="472440">
                  <a:moveTo>
                    <a:pt x="0" y="398780"/>
                  </a:moveTo>
                  <a:cubicBezTo>
                    <a:pt x="19050" y="24130"/>
                    <a:pt x="38100" y="11430"/>
                    <a:pt x="55880" y="5080"/>
                  </a:cubicBezTo>
                  <a:cubicBezTo>
                    <a:pt x="69850" y="0"/>
                    <a:pt x="87630" y="2540"/>
                    <a:pt x="100330" y="7620"/>
                  </a:cubicBezTo>
                  <a:cubicBezTo>
                    <a:pt x="114300" y="12700"/>
                    <a:pt x="127000" y="24130"/>
                    <a:pt x="134620" y="36830"/>
                  </a:cubicBezTo>
                  <a:cubicBezTo>
                    <a:pt x="142240" y="48260"/>
                    <a:pt x="146050" y="66040"/>
                    <a:pt x="144780" y="81280"/>
                  </a:cubicBezTo>
                  <a:cubicBezTo>
                    <a:pt x="143510" y="95250"/>
                    <a:pt x="135890" y="111760"/>
                    <a:pt x="125730" y="121920"/>
                  </a:cubicBezTo>
                  <a:cubicBezTo>
                    <a:pt x="115570" y="132080"/>
                    <a:pt x="100330" y="142240"/>
                    <a:pt x="85090" y="142240"/>
                  </a:cubicBezTo>
                  <a:cubicBezTo>
                    <a:pt x="67310" y="144780"/>
                    <a:pt x="36830" y="135890"/>
                    <a:pt x="22860" y="121920"/>
                  </a:cubicBezTo>
                  <a:cubicBezTo>
                    <a:pt x="8890" y="107950"/>
                    <a:pt x="2540" y="76200"/>
                    <a:pt x="5080" y="58420"/>
                  </a:cubicBezTo>
                  <a:cubicBezTo>
                    <a:pt x="7620" y="43180"/>
                    <a:pt x="17780" y="27940"/>
                    <a:pt x="27940" y="19050"/>
                  </a:cubicBezTo>
                  <a:cubicBezTo>
                    <a:pt x="39370" y="10160"/>
                    <a:pt x="55880" y="3810"/>
                    <a:pt x="69850" y="2540"/>
                  </a:cubicBezTo>
                  <a:cubicBezTo>
                    <a:pt x="85090" y="1270"/>
                    <a:pt x="101600" y="6350"/>
                    <a:pt x="114300" y="13970"/>
                  </a:cubicBezTo>
                  <a:cubicBezTo>
                    <a:pt x="125730" y="22860"/>
                    <a:pt x="134620" y="30480"/>
                    <a:pt x="140970" y="50800"/>
                  </a:cubicBezTo>
                  <a:cubicBezTo>
                    <a:pt x="160020" y="105410"/>
                    <a:pt x="158750" y="335280"/>
                    <a:pt x="148590" y="398780"/>
                  </a:cubicBezTo>
                  <a:cubicBezTo>
                    <a:pt x="143510" y="422910"/>
                    <a:pt x="140970" y="435610"/>
                    <a:pt x="129540" y="447040"/>
                  </a:cubicBezTo>
                  <a:cubicBezTo>
                    <a:pt x="115570" y="461010"/>
                    <a:pt x="85090" y="472440"/>
                    <a:pt x="64770" y="471170"/>
                  </a:cubicBezTo>
                  <a:cubicBezTo>
                    <a:pt x="48260" y="471170"/>
                    <a:pt x="29210" y="459740"/>
                    <a:pt x="19050" y="447040"/>
                  </a:cubicBezTo>
                  <a:cubicBezTo>
                    <a:pt x="7620" y="435610"/>
                    <a:pt x="0" y="398780"/>
                    <a:pt x="0" y="3987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3" name="Group 63"/>
          <p:cNvGrpSpPr/>
          <p:nvPr/>
        </p:nvGrpSpPr>
        <p:grpSpPr>
          <a:xfrm rot="10701999">
            <a:off x="14745816" y="2354340"/>
            <a:ext cx="489585" cy="192405"/>
            <a:chOff x="0" y="0"/>
            <a:chExt cx="652780" cy="256540"/>
          </a:xfrm>
        </p:grpSpPr>
        <p:sp>
          <p:nvSpPr>
            <p:cNvPr id="64" name="Freeform 64"/>
            <p:cNvSpPr/>
            <p:nvPr/>
          </p:nvSpPr>
          <p:spPr>
            <a:xfrm>
              <a:off x="48260" y="30480"/>
              <a:ext cx="560070" cy="173990"/>
            </a:xfrm>
            <a:custGeom>
              <a:avLst/>
              <a:gdLst/>
              <a:ahLst/>
              <a:cxnLst/>
              <a:rect l="l" t="t" r="r" b="b"/>
              <a:pathLst>
                <a:path w="560070" h="173990">
                  <a:moveTo>
                    <a:pt x="481330" y="173990"/>
                  </a:moveTo>
                  <a:cubicBezTo>
                    <a:pt x="33020" y="162560"/>
                    <a:pt x="24130" y="153670"/>
                    <a:pt x="16510" y="140970"/>
                  </a:cubicBezTo>
                  <a:cubicBezTo>
                    <a:pt x="7620" y="127000"/>
                    <a:pt x="0" y="109220"/>
                    <a:pt x="2540" y="92710"/>
                  </a:cubicBezTo>
                  <a:cubicBezTo>
                    <a:pt x="5080" y="73660"/>
                    <a:pt x="24130" y="43180"/>
                    <a:pt x="39370" y="31750"/>
                  </a:cubicBezTo>
                  <a:cubicBezTo>
                    <a:pt x="53340" y="21590"/>
                    <a:pt x="72390" y="19050"/>
                    <a:pt x="87630" y="20320"/>
                  </a:cubicBezTo>
                  <a:cubicBezTo>
                    <a:pt x="102870" y="22860"/>
                    <a:pt x="121920" y="29210"/>
                    <a:pt x="132080" y="41910"/>
                  </a:cubicBezTo>
                  <a:cubicBezTo>
                    <a:pt x="146050" y="55880"/>
                    <a:pt x="157480" y="90170"/>
                    <a:pt x="156210" y="109220"/>
                  </a:cubicBezTo>
                  <a:cubicBezTo>
                    <a:pt x="154940" y="125730"/>
                    <a:pt x="143510" y="142240"/>
                    <a:pt x="132080" y="153670"/>
                  </a:cubicBezTo>
                  <a:cubicBezTo>
                    <a:pt x="121920" y="163830"/>
                    <a:pt x="104140" y="173990"/>
                    <a:pt x="87630" y="173990"/>
                  </a:cubicBezTo>
                  <a:cubicBezTo>
                    <a:pt x="68580" y="173990"/>
                    <a:pt x="34290" y="163830"/>
                    <a:pt x="20320" y="147320"/>
                  </a:cubicBezTo>
                  <a:cubicBezTo>
                    <a:pt x="7620" y="130810"/>
                    <a:pt x="1270" y="96520"/>
                    <a:pt x="5080" y="76200"/>
                  </a:cubicBezTo>
                  <a:cubicBezTo>
                    <a:pt x="8890" y="60960"/>
                    <a:pt x="20320" y="45720"/>
                    <a:pt x="33020" y="35560"/>
                  </a:cubicBezTo>
                  <a:cubicBezTo>
                    <a:pt x="45720" y="26670"/>
                    <a:pt x="55880" y="24130"/>
                    <a:pt x="80010" y="20320"/>
                  </a:cubicBezTo>
                  <a:cubicBezTo>
                    <a:pt x="151130" y="8890"/>
                    <a:pt x="454660" y="0"/>
                    <a:pt x="516890" y="29210"/>
                  </a:cubicBezTo>
                  <a:cubicBezTo>
                    <a:pt x="539750" y="39370"/>
                    <a:pt x="547370" y="54610"/>
                    <a:pt x="553720" y="69850"/>
                  </a:cubicBezTo>
                  <a:cubicBezTo>
                    <a:pt x="560070" y="86360"/>
                    <a:pt x="560070" y="107950"/>
                    <a:pt x="553720" y="124460"/>
                  </a:cubicBezTo>
                  <a:cubicBezTo>
                    <a:pt x="547370" y="139700"/>
                    <a:pt x="530860" y="157480"/>
                    <a:pt x="516890" y="165100"/>
                  </a:cubicBezTo>
                  <a:cubicBezTo>
                    <a:pt x="506730" y="171450"/>
                    <a:pt x="481330" y="173990"/>
                    <a:pt x="481330" y="17399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sp>
        <p:nvSpPr>
          <p:cNvPr id="69" name="TextBox 69"/>
          <p:cNvSpPr txBox="1"/>
          <p:nvPr/>
        </p:nvSpPr>
        <p:spPr>
          <a:xfrm>
            <a:off x="1956066" y="4490466"/>
            <a:ext cx="15461717" cy="2875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Riwayat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fisik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secara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menyeluruh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retina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laboratorium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untuk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mengetahui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kerusakan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organ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seperti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ginjal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jantung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EKG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untuk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mengetahui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hipertropi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ventrikel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kiri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Urinalisa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untuk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mengetahui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protein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dalam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urin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darah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glukosa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: renogram,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pielogram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intravena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arteriogram renal,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pemeriksaan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fungsi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ginjal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terpisah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dan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penentuan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kadar</a:t>
            </a: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  <a:r>
              <a:rPr lang="en-US" sz="2400" dirty="0" err="1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urin</a:t>
            </a:r>
            <a:endParaRPr lang="en-US" sz="2400" dirty="0">
              <a:solidFill>
                <a:srgbClr val="A43E57"/>
              </a:solidFill>
              <a:latin typeface="Cloud"/>
              <a:ea typeface="Cloud"/>
              <a:cs typeface="Cloud"/>
              <a:sym typeface="Cloud"/>
            </a:endParaRP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A43E57"/>
                </a:solidFill>
                <a:latin typeface="Cloud"/>
                <a:ea typeface="Cloud"/>
                <a:cs typeface="Cloud"/>
                <a:sym typeface="Cloud"/>
              </a:rPr>
              <a:t>Foto dada dan CT scan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209013" y="504929"/>
            <a:ext cx="13869974" cy="207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9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PEMERIKSAAN</a:t>
            </a:r>
          </a:p>
          <a:p>
            <a:pPr algn="ctr">
              <a:lnSpc>
                <a:spcPts val="8469"/>
              </a:lnSpc>
            </a:pPr>
            <a:r>
              <a:rPr lang="en-US" sz="69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 PENUNJANG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133093">
            <a:off x="5940523" y="423585"/>
            <a:ext cx="14065919" cy="7582287"/>
            <a:chOff x="0" y="0"/>
            <a:chExt cx="1203323" cy="648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323" cy="648656"/>
            </a:xfrm>
            <a:custGeom>
              <a:avLst/>
              <a:gdLst/>
              <a:ahLst/>
              <a:cxnLst/>
              <a:rect l="l" t="t" r="r" b="b"/>
              <a:pathLst>
                <a:path w="1203323" h="648656">
                  <a:moveTo>
                    <a:pt x="1000123" y="0"/>
                  </a:moveTo>
                  <a:cubicBezTo>
                    <a:pt x="1112347" y="0"/>
                    <a:pt x="1203323" y="145207"/>
                    <a:pt x="1203323" y="324328"/>
                  </a:cubicBezTo>
                  <a:cubicBezTo>
                    <a:pt x="1203323" y="503449"/>
                    <a:pt x="1112347" y="648656"/>
                    <a:pt x="1000123" y="648656"/>
                  </a:cubicBezTo>
                  <a:lnTo>
                    <a:pt x="203200" y="648656"/>
                  </a:lnTo>
                  <a:cubicBezTo>
                    <a:pt x="90976" y="648656"/>
                    <a:pt x="0" y="503449"/>
                    <a:pt x="0" y="324328"/>
                  </a:cubicBezTo>
                  <a:cubicBezTo>
                    <a:pt x="0" y="1452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03323" cy="686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53438" y="8807700"/>
            <a:ext cx="4352931" cy="321565"/>
            <a:chOff x="0" y="0"/>
            <a:chExt cx="8200390" cy="605790"/>
          </a:xfrm>
        </p:grpSpPr>
        <p:sp>
          <p:nvSpPr>
            <p:cNvPr id="6" name="Freeform 6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0524381" y="9129265"/>
            <a:ext cx="3389530" cy="250396"/>
            <a:chOff x="0" y="0"/>
            <a:chExt cx="8200390" cy="605790"/>
          </a:xfrm>
        </p:grpSpPr>
        <p:sp>
          <p:nvSpPr>
            <p:cNvPr id="8" name="Freeform 8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-2271278" y="496822"/>
            <a:ext cx="4352931" cy="321565"/>
            <a:chOff x="0" y="0"/>
            <a:chExt cx="8200390" cy="605790"/>
          </a:xfrm>
        </p:grpSpPr>
        <p:sp>
          <p:nvSpPr>
            <p:cNvPr id="10" name="Freeform 10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-300335" y="818388"/>
            <a:ext cx="3389530" cy="250396"/>
            <a:chOff x="0" y="0"/>
            <a:chExt cx="8200390" cy="605790"/>
          </a:xfrm>
        </p:grpSpPr>
        <p:sp>
          <p:nvSpPr>
            <p:cNvPr id="12" name="Freeform 12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408530" y="3220176"/>
            <a:ext cx="5445588" cy="4972894"/>
            <a:chOff x="0" y="0"/>
            <a:chExt cx="465864" cy="4254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5864" cy="425425"/>
            </a:xfrm>
            <a:custGeom>
              <a:avLst/>
              <a:gdLst/>
              <a:ahLst/>
              <a:cxnLst/>
              <a:rect l="l" t="t" r="r" b="b"/>
              <a:pathLst>
                <a:path w="465864" h="425425">
                  <a:moveTo>
                    <a:pt x="262664" y="0"/>
                  </a:moveTo>
                  <a:cubicBezTo>
                    <a:pt x="374888" y="0"/>
                    <a:pt x="465864" y="95235"/>
                    <a:pt x="465864" y="212713"/>
                  </a:cubicBezTo>
                  <a:cubicBezTo>
                    <a:pt x="465864" y="330191"/>
                    <a:pt x="374888" y="425425"/>
                    <a:pt x="262664" y="425425"/>
                  </a:cubicBezTo>
                  <a:lnTo>
                    <a:pt x="203200" y="425425"/>
                  </a:lnTo>
                  <a:cubicBezTo>
                    <a:pt x="90976" y="425425"/>
                    <a:pt x="0" y="330191"/>
                    <a:pt x="0" y="212713"/>
                  </a:cubicBezTo>
                  <a:cubicBezTo>
                    <a:pt x="0" y="952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65864" cy="4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353671" y="496822"/>
            <a:ext cx="3328630" cy="245897"/>
            <a:chOff x="0" y="0"/>
            <a:chExt cx="8200390" cy="605790"/>
          </a:xfrm>
        </p:grpSpPr>
        <p:sp>
          <p:nvSpPr>
            <p:cNvPr id="21" name="Freeform 21"/>
            <p:cNvSpPr/>
            <p:nvPr/>
          </p:nvSpPr>
          <p:spPr>
            <a:xfrm>
              <a:off x="46990" y="41910"/>
              <a:ext cx="8103870" cy="514350"/>
            </a:xfrm>
            <a:custGeom>
              <a:avLst/>
              <a:gdLst/>
              <a:ahLst/>
              <a:cxnLst/>
              <a:rect l="l" t="t" r="r" b="b"/>
              <a:pathLst>
                <a:path w="8103870" h="514350">
                  <a:moveTo>
                    <a:pt x="43180" y="330200"/>
                  </a:moveTo>
                  <a:cubicBezTo>
                    <a:pt x="303530" y="261620"/>
                    <a:pt x="478790" y="166370"/>
                    <a:pt x="595630" y="128270"/>
                  </a:cubicBezTo>
                  <a:cubicBezTo>
                    <a:pt x="681990" y="100330"/>
                    <a:pt x="751840" y="86360"/>
                    <a:pt x="831850" y="76200"/>
                  </a:cubicBezTo>
                  <a:cubicBezTo>
                    <a:pt x="910590" y="64770"/>
                    <a:pt x="1008380" y="58420"/>
                    <a:pt x="1073150" y="62230"/>
                  </a:cubicBezTo>
                  <a:cubicBezTo>
                    <a:pt x="1116330" y="63500"/>
                    <a:pt x="1148080" y="68580"/>
                    <a:pt x="1182370" y="78740"/>
                  </a:cubicBezTo>
                  <a:cubicBezTo>
                    <a:pt x="1214120" y="87630"/>
                    <a:pt x="1236980" y="93980"/>
                    <a:pt x="1273810" y="115570"/>
                  </a:cubicBezTo>
                  <a:cubicBezTo>
                    <a:pt x="1344930" y="157480"/>
                    <a:pt x="1482090" y="302260"/>
                    <a:pt x="1560830" y="347980"/>
                  </a:cubicBezTo>
                  <a:cubicBezTo>
                    <a:pt x="1607820" y="373380"/>
                    <a:pt x="1642110" y="388620"/>
                    <a:pt x="1682750" y="392430"/>
                  </a:cubicBezTo>
                  <a:cubicBezTo>
                    <a:pt x="1720850" y="397510"/>
                    <a:pt x="1748790" y="389890"/>
                    <a:pt x="1797050" y="377190"/>
                  </a:cubicBezTo>
                  <a:cubicBezTo>
                    <a:pt x="1889760" y="353060"/>
                    <a:pt x="2061210" y="278130"/>
                    <a:pt x="2185670" y="223520"/>
                  </a:cubicBezTo>
                  <a:cubicBezTo>
                    <a:pt x="2303780" y="170180"/>
                    <a:pt x="2449830" y="83820"/>
                    <a:pt x="2526030" y="52070"/>
                  </a:cubicBezTo>
                  <a:cubicBezTo>
                    <a:pt x="2562860" y="38100"/>
                    <a:pt x="2578100" y="33020"/>
                    <a:pt x="2611120" y="25400"/>
                  </a:cubicBezTo>
                  <a:cubicBezTo>
                    <a:pt x="2650490" y="16510"/>
                    <a:pt x="2688590" y="0"/>
                    <a:pt x="2749550" y="8890"/>
                  </a:cubicBezTo>
                  <a:cubicBezTo>
                    <a:pt x="2886710" y="29210"/>
                    <a:pt x="3267710" y="251460"/>
                    <a:pt x="3382010" y="292100"/>
                  </a:cubicBezTo>
                  <a:cubicBezTo>
                    <a:pt x="3421380" y="306070"/>
                    <a:pt x="3431540" y="308610"/>
                    <a:pt x="3465830" y="313690"/>
                  </a:cubicBezTo>
                  <a:cubicBezTo>
                    <a:pt x="3517900" y="322580"/>
                    <a:pt x="3582670" y="336550"/>
                    <a:pt x="3662680" y="326390"/>
                  </a:cubicBezTo>
                  <a:cubicBezTo>
                    <a:pt x="3797300" y="311150"/>
                    <a:pt x="4017010" y="194310"/>
                    <a:pt x="4185920" y="163830"/>
                  </a:cubicBezTo>
                  <a:cubicBezTo>
                    <a:pt x="4337050" y="135890"/>
                    <a:pt x="4531360" y="127000"/>
                    <a:pt x="4627880" y="137160"/>
                  </a:cubicBezTo>
                  <a:cubicBezTo>
                    <a:pt x="4676140" y="142240"/>
                    <a:pt x="4692650" y="149860"/>
                    <a:pt x="4735830" y="166370"/>
                  </a:cubicBezTo>
                  <a:cubicBezTo>
                    <a:pt x="4801870" y="191770"/>
                    <a:pt x="4900930" y="267970"/>
                    <a:pt x="4984750" y="293370"/>
                  </a:cubicBezTo>
                  <a:cubicBezTo>
                    <a:pt x="5063490" y="317500"/>
                    <a:pt x="5162550" y="320040"/>
                    <a:pt x="5222240" y="321310"/>
                  </a:cubicBezTo>
                  <a:cubicBezTo>
                    <a:pt x="5259070" y="321310"/>
                    <a:pt x="5279390" y="317500"/>
                    <a:pt x="5309870" y="314960"/>
                  </a:cubicBezTo>
                  <a:cubicBezTo>
                    <a:pt x="5346700" y="309880"/>
                    <a:pt x="5378450" y="309880"/>
                    <a:pt x="5427980" y="295910"/>
                  </a:cubicBezTo>
                  <a:cubicBezTo>
                    <a:pt x="5518150" y="273050"/>
                    <a:pt x="5694680" y="186690"/>
                    <a:pt x="5798820" y="157480"/>
                  </a:cubicBezTo>
                  <a:cubicBezTo>
                    <a:pt x="5871210" y="137160"/>
                    <a:pt x="5929630" y="120650"/>
                    <a:pt x="5988050" y="120650"/>
                  </a:cubicBezTo>
                  <a:cubicBezTo>
                    <a:pt x="6038850" y="120650"/>
                    <a:pt x="6084570" y="129540"/>
                    <a:pt x="6129020" y="148590"/>
                  </a:cubicBezTo>
                  <a:cubicBezTo>
                    <a:pt x="6177280" y="168910"/>
                    <a:pt x="6216650" y="213360"/>
                    <a:pt x="6267450" y="241300"/>
                  </a:cubicBezTo>
                  <a:cubicBezTo>
                    <a:pt x="6324600" y="271780"/>
                    <a:pt x="6389370" y="303530"/>
                    <a:pt x="6456680" y="320040"/>
                  </a:cubicBezTo>
                  <a:cubicBezTo>
                    <a:pt x="6527800" y="337820"/>
                    <a:pt x="6617970" y="340360"/>
                    <a:pt x="6681470" y="341630"/>
                  </a:cubicBezTo>
                  <a:cubicBezTo>
                    <a:pt x="6727190" y="342900"/>
                    <a:pt x="6753860" y="344170"/>
                    <a:pt x="6802120" y="336550"/>
                  </a:cubicBezTo>
                  <a:cubicBezTo>
                    <a:pt x="6879590" y="323850"/>
                    <a:pt x="6982460" y="278130"/>
                    <a:pt x="7099300" y="246380"/>
                  </a:cubicBezTo>
                  <a:cubicBezTo>
                    <a:pt x="7264400" y="201930"/>
                    <a:pt x="7583170" y="87630"/>
                    <a:pt x="7703820" y="105410"/>
                  </a:cubicBezTo>
                  <a:cubicBezTo>
                    <a:pt x="7759700" y="113030"/>
                    <a:pt x="7787640" y="143510"/>
                    <a:pt x="7818120" y="171450"/>
                  </a:cubicBezTo>
                  <a:cubicBezTo>
                    <a:pt x="7847330" y="198120"/>
                    <a:pt x="7853680" y="245110"/>
                    <a:pt x="7887970" y="266700"/>
                  </a:cubicBezTo>
                  <a:cubicBezTo>
                    <a:pt x="7932420" y="294640"/>
                    <a:pt x="8046720" y="275590"/>
                    <a:pt x="8079740" y="300990"/>
                  </a:cubicBezTo>
                  <a:cubicBezTo>
                    <a:pt x="8096250" y="314960"/>
                    <a:pt x="8102600" y="339090"/>
                    <a:pt x="8102600" y="354330"/>
                  </a:cubicBezTo>
                  <a:cubicBezTo>
                    <a:pt x="8102600" y="368300"/>
                    <a:pt x="8096250" y="382270"/>
                    <a:pt x="8087360" y="391160"/>
                  </a:cubicBezTo>
                  <a:cubicBezTo>
                    <a:pt x="8079740" y="401320"/>
                    <a:pt x="8065770" y="410210"/>
                    <a:pt x="8053070" y="411480"/>
                  </a:cubicBezTo>
                  <a:cubicBezTo>
                    <a:pt x="8036560" y="414020"/>
                    <a:pt x="8008620" y="407670"/>
                    <a:pt x="7997190" y="394970"/>
                  </a:cubicBezTo>
                  <a:cubicBezTo>
                    <a:pt x="7984490" y="383540"/>
                    <a:pt x="7975600" y="356870"/>
                    <a:pt x="7979410" y="339090"/>
                  </a:cubicBezTo>
                  <a:cubicBezTo>
                    <a:pt x="7981950" y="322580"/>
                    <a:pt x="7999730" y="299720"/>
                    <a:pt x="8014970" y="293370"/>
                  </a:cubicBezTo>
                  <a:cubicBezTo>
                    <a:pt x="8031480" y="285750"/>
                    <a:pt x="8059420" y="288290"/>
                    <a:pt x="8073390" y="297180"/>
                  </a:cubicBezTo>
                  <a:cubicBezTo>
                    <a:pt x="8088630" y="306070"/>
                    <a:pt x="8102600" y="331470"/>
                    <a:pt x="8102600" y="347980"/>
                  </a:cubicBezTo>
                  <a:cubicBezTo>
                    <a:pt x="8103870" y="365760"/>
                    <a:pt x="8089900" y="389890"/>
                    <a:pt x="8077200" y="401320"/>
                  </a:cubicBezTo>
                  <a:cubicBezTo>
                    <a:pt x="8067040" y="410210"/>
                    <a:pt x="8056880" y="410210"/>
                    <a:pt x="8039100" y="412750"/>
                  </a:cubicBezTo>
                  <a:cubicBezTo>
                    <a:pt x="8004810" y="417830"/>
                    <a:pt x="7922260" y="416560"/>
                    <a:pt x="7881620" y="405130"/>
                  </a:cubicBezTo>
                  <a:cubicBezTo>
                    <a:pt x="7853680" y="396240"/>
                    <a:pt x="7835900" y="384810"/>
                    <a:pt x="7816850" y="367030"/>
                  </a:cubicBezTo>
                  <a:cubicBezTo>
                    <a:pt x="7793990" y="346710"/>
                    <a:pt x="7782560" y="311150"/>
                    <a:pt x="7759700" y="287020"/>
                  </a:cubicBezTo>
                  <a:cubicBezTo>
                    <a:pt x="7736840" y="260350"/>
                    <a:pt x="7720330" y="224790"/>
                    <a:pt x="7675880" y="214630"/>
                  </a:cubicBezTo>
                  <a:cubicBezTo>
                    <a:pt x="7576820" y="189230"/>
                    <a:pt x="7287260" y="298450"/>
                    <a:pt x="7129780" y="340360"/>
                  </a:cubicBezTo>
                  <a:cubicBezTo>
                    <a:pt x="7007860" y="373380"/>
                    <a:pt x="6892290" y="422910"/>
                    <a:pt x="6807200" y="438150"/>
                  </a:cubicBezTo>
                  <a:cubicBezTo>
                    <a:pt x="6755130" y="447040"/>
                    <a:pt x="6727190" y="447040"/>
                    <a:pt x="6676390" y="445770"/>
                  </a:cubicBezTo>
                  <a:cubicBezTo>
                    <a:pt x="6605270" y="444500"/>
                    <a:pt x="6498590" y="440690"/>
                    <a:pt x="6418580" y="420370"/>
                  </a:cubicBezTo>
                  <a:cubicBezTo>
                    <a:pt x="6343650" y="402590"/>
                    <a:pt x="6267450" y="364490"/>
                    <a:pt x="6207760" y="332740"/>
                  </a:cubicBezTo>
                  <a:cubicBezTo>
                    <a:pt x="6160770" y="308610"/>
                    <a:pt x="6123940" y="271780"/>
                    <a:pt x="6085840" y="254000"/>
                  </a:cubicBezTo>
                  <a:cubicBezTo>
                    <a:pt x="6054090" y="241300"/>
                    <a:pt x="6029960" y="233680"/>
                    <a:pt x="5995670" y="231140"/>
                  </a:cubicBezTo>
                  <a:cubicBezTo>
                    <a:pt x="5949950" y="228600"/>
                    <a:pt x="5899150" y="236220"/>
                    <a:pt x="5834380" y="252730"/>
                  </a:cubicBezTo>
                  <a:cubicBezTo>
                    <a:pt x="5732780" y="279400"/>
                    <a:pt x="5542280" y="375920"/>
                    <a:pt x="5447030" y="403860"/>
                  </a:cubicBezTo>
                  <a:cubicBezTo>
                    <a:pt x="5393690" y="419100"/>
                    <a:pt x="5358130" y="422910"/>
                    <a:pt x="5317490" y="427990"/>
                  </a:cubicBezTo>
                  <a:cubicBezTo>
                    <a:pt x="5281930" y="433070"/>
                    <a:pt x="5255260" y="435610"/>
                    <a:pt x="5215890" y="435610"/>
                  </a:cubicBezTo>
                  <a:cubicBezTo>
                    <a:pt x="5157470" y="435610"/>
                    <a:pt x="5067300" y="430530"/>
                    <a:pt x="5006340" y="416560"/>
                  </a:cubicBezTo>
                  <a:cubicBezTo>
                    <a:pt x="4956810" y="405130"/>
                    <a:pt x="4922520" y="391160"/>
                    <a:pt x="4876800" y="369570"/>
                  </a:cubicBezTo>
                  <a:cubicBezTo>
                    <a:pt x="4822190" y="344170"/>
                    <a:pt x="4752340" y="289560"/>
                    <a:pt x="4705350" y="269240"/>
                  </a:cubicBezTo>
                  <a:cubicBezTo>
                    <a:pt x="4674870" y="255270"/>
                    <a:pt x="4662170" y="247650"/>
                    <a:pt x="4627880" y="242570"/>
                  </a:cubicBezTo>
                  <a:cubicBezTo>
                    <a:pt x="4560570" y="233680"/>
                    <a:pt x="4415790" y="245110"/>
                    <a:pt x="4330700" y="252730"/>
                  </a:cubicBezTo>
                  <a:cubicBezTo>
                    <a:pt x="4264660" y="257810"/>
                    <a:pt x="4227830" y="261620"/>
                    <a:pt x="4155440" y="278130"/>
                  </a:cubicBezTo>
                  <a:cubicBezTo>
                    <a:pt x="4032250" y="307340"/>
                    <a:pt x="3768090" y="417830"/>
                    <a:pt x="3660140" y="431800"/>
                  </a:cubicBezTo>
                  <a:cubicBezTo>
                    <a:pt x="3610610" y="438150"/>
                    <a:pt x="3585210" y="430530"/>
                    <a:pt x="3548380" y="427990"/>
                  </a:cubicBezTo>
                  <a:cubicBezTo>
                    <a:pt x="3511550" y="425450"/>
                    <a:pt x="3479800" y="424180"/>
                    <a:pt x="3437890" y="415290"/>
                  </a:cubicBezTo>
                  <a:cubicBezTo>
                    <a:pt x="3382010" y="402590"/>
                    <a:pt x="3322320" y="382270"/>
                    <a:pt x="3243580" y="350520"/>
                  </a:cubicBezTo>
                  <a:cubicBezTo>
                    <a:pt x="3115310" y="299720"/>
                    <a:pt x="2875280" y="137160"/>
                    <a:pt x="2750820" y="118110"/>
                  </a:cubicBezTo>
                  <a:cubicBezTo>
                    <a:pt x="2679700" y="106680"/>
                    <a:pt x="2641600" y="120650"/>
                    <a:pt x="2575560" y="140970"/>
                  </a:cubicBezTo>
                  <a:cubicBezTo>
                    <a:pt x="2476500" y="171450"/>
                    <a:pt x="2346960" y="261620"/>
                    <a:pt x="2225040" y="318770"/>
                  </a:cubicBezTo>
                  <a:cubicBezTo>
                    <a:pt x="2098040" y="378460"/>
                    <a:pt x="1918970" y="458470"/>
                    <a:pt x="1828800" y="487680"/>
                  </a:cubicBezTo>
                  <a:cubicBezTo>
                    <a:pt x="1783080" y="502920"/>
                    <a:pt x="1756410" y="511810"/>
                    <a:pt x="1723390" y="513080"/>
                  </a:cubicBezTo>
                  <a:cubicBezTo>
                    <a:pt x="1695450" y="514350"/>
                    <a:pt x="1675130" y="509270"/>
                    <a:pt x="1645920" y="500380"/>
                  </a:cubicBezTo>
                  <a:cubicBezTo>
                    <a:pt x="1604010" y="487680"/>
                    <a:pt x="1551940" y="471170"/>
                    <a:pt x="1498600" y="438150"/>
                  </a:cubicBezTo>
                  <a:cubicBezTo>
                    <a:pt x="1418590" y="388620"/>
                    <a:pt x="1291590" y="251460"/>
                    <a:pt x="1230630" y="210820"/>
                  </a:cubicBezTo>
                  <a:cubicBezTo>
                    <a:pt x="1202690" y="193040"/>
                    <a:pt x="1188720" y="186690"/>
                    <a:pt x="1164590" y="179070"/>
                  </a:cubicBezTo>
                  <a:cubicBezTo>
                    <a:pt x="1137920" y="170180"/>
                    <a:pt x="1112520" y="165100"/>
                    <a:pt x="1075690" y="162560"/>
                  </a:cubicBezTo>
                  <a:cubicBezTo>
                    <a:pt x="1018540" y="157480"/>
                    <a:pt x="924560" y="163830"/>
                    <a:pt x="849630" y="173990"/>
                  </a:cubicBezTo>
                  <a:cubicBezTo>
                    <a:pt x="775970" y="184150"/>
                    <a:pt x="713740" y="194310"/>
                    <a:pt x="631190" y="220980"/>
                  </a:cubicBezTo>
                  <a:cubicBezTo>
                    <a:pt x="514350" y="257810"/>
                    <a:pt x="330200" y="360680"/>
                    <a:pt x="224790" y="396240"/>
                  </a:cubicBezTo>
                  <a:cubicBezTo>
                    <a:pt x="161290" y="417830"/>
                    <a:pt x="101600" y="433070"/>
                    <a:pt x="67310" y="435610"/>
                  </a:cubicBezTo>
                  <a:cubicBezTo>
                    <a:pt x="50800" y="435610"/>
                    <a:pt x="39370" y="435610"/>
                    <a:pt x="29210" y="430530"/>
                  </a:cubicBezTo>
                  <a:cubicBezTo>
                    <a:pt x="19050" y="424180"/>
                    <a:pt x="7620" y="412750"/>
                    <a:pt x="3810" y="401320"/>
                  </a:cubicBezTo>
                  <a:cubicBezTo>
                    <a:pt x="0" y="387350"/>
                    <a:pt x="3810" y="363220"/>
                    <a:pt x="11430" y="351790"/>
                  </a:cubicBezTo>
                  <a:cubicBezTo>
                    <a:pt x="17780" y="340360"/>
                    <a:pt x="43180" y="330200"/>
                    <a:pt x="43180" y="33020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 rot="5627766">
            <a:off x="11915506" y="643305"/>
            <a:ext cx="346794" cy="499934"/>
            <a:chOff x="0" y="0"/>
            <a:chExt cx="543560" cy="783590"/>
          </a:xfrm>
        </p:grpSpPr>
        <p:sp>
          <p:nvSpPr>
            <p:cNvPr id="23" name="Freeform 23"/>
            <p:cNvSpPr/>
            <p:nvPr/>
          </p:nvSpPr>
          <p:spPr>
            <a:xfrm>
              <a:off x="49530" y="46990"/>
              <a:ext cx="445770" cy="685800"/>
            </a:xfrm>
            <a:custGeom>
              <a:avLst/>
              <a:gdLst/>
              <a:ahLst/>
              <a:cxnLst/>
              <a:rect l="l" t="t" r="r" b="b"/>
              <a:pathLst>
                <a:path w="445770" h="685800">
                  <a:moveTo>
                    <a:pt x="430530" y="120650"/>
                  </a:moveTo>
                  <a:cubicBezTo>
                    <a:pt x="154940" y="590550"/>
                    <a:pt x="153670" y="637540"/>
                    <a:pt x="133350" y="660400"/>
                  </a:cubicBezTo>
                  <a:cubicBezTo>
                    <a:pt x="120650" y="675640"/>
                    <a:pt x="106680" y="683260"/>
                    <a:pt x="90170" y="684530"/>
                  </a:cubicBezTo>
                  <a:cubicBezTo>
                    <a:pt x="71120" y="685800"/>
                    <a:pt x="36830" y="675640"/>
                    <a:pt x="22860" y="661670"/>
                  </a:cubicBezTo>
                  <a:cubicBezTo>
                    <a:pt x="10160" y="651510"/>
                    <a:pt x="3810" y="633730"/>
                    <a:pt x="1270" y="618490"/>
                  </a:cubicBezTo>
                  <a:cubicBezTo>
                    <a:pt x="0" y="603250"/>
                    <a:pt x="3810" y="582930"/>
                    <a:pt x="11430" y="570230"/>
                  </a:cubicBezTo>
                  <a:cubicBezTo>
                    <a:pt x="19050" y="557530"/>
                    <a:pt x="33020" y="543560"/>
                    <a:pt x="48260" y="538480"/>
                  </a:cubicBezTo>
                  <a:cubicBezTo>
                    <a:pt x="67310" y="532130"/>
                    <a:pt x="101600" y="533400"/>
                    <a:pt x="119380" y="544830"/>
                  </a:cubicBezTo>
                  <a:cubicBezTo>
                    <a:pt x="137160" y="557530"/>
                    <a:pt x="152400" y="588010"/>
                    <a:pt x="153670" y="608330"/>
                  </a:cubicBezTo>
                  <a:cubicBezTo>
                    <a:pt x="154940" y="624840"/>
                    <a:pt x="149860" y="642620"/>
                    <a:pt x="138430" y="654050"/>
                  </a:cubicBezTo>
                  <a:cubicBezTo>
                    <a:pt x="125730" y="669290"/>
                    <a:pt x="93980" y="684530"/>
                    <a:pt x="73660" y="685800"/>
                  </a:cubicBezTo>
                  <a:cubicBezTo>
                    <a:pt x="57150" y="685800"/>
                    <a:pt x="40640" y="679450"/>
                    <a:pt x="27940" y="668020"/>
                  </a:cubicBezTo>
                  <a:cubicBezTo>
                    <a:pt x="13970" y="654050"/>
                    <a:pt x="2540" y="627380"/>
                    <a:pt x="1270" y="601980"/>
                  </a:cubicBezTo>
                  <a:cubicBezTo>
                    <a:pt x="0" y="566420"/>
                    <a:pt x="19050" y="528320"/>
                    <a:pt x="43180" y="474980"/>
                  </a:cubicBezTo>
                  <a:cubicBezTo>
                    <a:pt x="91440" y="370840"/>
                    <a:pt x="248920" y="95250"/>
                    <a:pt x="303530" y="35560"/>
                  </a:cubicBezTo>
                  <a:cubicBezTo>
                    <a:pt x="321310" y="15240"/>
                    <a:pt x="331470" y="7620"/>
                    <a:pt x="347980" y="3810"/>
                  </a:cubicBezTo>
                  <a:cubicBezTo>
                    <a:pt x="364490" y="0"/>
                    <a:pt x="386080" y="1270"/>
                    <a:pt x="401320" y="10160"/>
                  </a:cubicBezTo>
                  <a:cubicBezTo>
                    <a:pt x="419100" y="20320"/>
                    <a:pt x="439420" y="46990"/>
                    <a:pt x="443230" y="67310"/>
                  </a:cubicBezTo>
                  <a:cubicBezTo>
                    <a:pt x="445770" y="85090"/>
                    <a:pt x="430530" y="120650"/>
                    <a:pt x="430530" y="12065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 rot="5627766">
            <a:off x="12006076" y="967723"/>
            <a:ext cx="182310" cy="371102"/>
            <a:chOff x="0" y="0"/>
            <a:chExt cx="285750" cy="581660"/>
          </a:xfrm>
        </p:grpSpPr>
        <p:sp>
          <p:nvSpPr>
            <p:cNvPr id="25" name="Freeform 25"/>
            <p:cNvSpPr/>
            <p:nvPr/>
          </p:nvSpPr>
          <p:spPr>
            <a:xfrm>
              <a:off x="36830" y="50800"/>
              <a:ext cx="198120" cy="480060"/>
            </a:xfrm>
            <a:custGeom>
              <a:avLst/>
              <a:gdLst/>
              <a:ahLst/>
              <a:cxnLst/>
              <a:rect l="l" t="t" r="r" b="b"/>
              <a:pathLst>
                <a:path w="198120" h="480060">
                  <a:moveTo>
                    <a:pt x="163830" y="68580"/>
                  </a:moveTo>
                  <a:cubicBezTo>
                    <a:pt x="187960" y="445770"/>
                    <a:pt x="177800" y="454660"/>
                    <a:pt x="165100" y="463550"/>
                  </a:cubicBezTo>
                  <a:cubicBezTo>
                    <a:pt x="151130" y="473710"/>
                    <a:pt x="133350" y="480060"/>
                    <a:pt x="115570" y="478790"/>
                  </a:cubicBezTo>
                  <a:cubicBezTo>
                    <a:pt x="95250" y="476250"/>
                    <a:pt x="64770" y="458470"/>
                    <a:pt x="52070" y="441960"/>
                  </a:cubicBezTo>
                  <a:cubicBezTo>
                    <a:pt x="41910" y="427990"/>
                    <a:pt x="38100" y="407670"/>
                    <a:pt x="39370" y="392430"/>
                  </a:cubicBezTo>
                  <a:cubicBezTo>
                    <a:pt x="41910" y="375920"/>
                    <a:pt x="48260" y="358140"/>
                    <a:pt x="59690" y="345440"/>
                  </a:cubicBezTo>
                  <a:cubicBezTo>
                    <a:pt x="74930" y="331470"/>
                    <a:pt x="109220" y="320040"/>
                    <a:pt x="129540" y="321310"/>
                  </a:cubicBezTo>
                  <a:cubicBezTo>
                    <a:pt x="147320" y="322580"/>
                    <a:pt x="163830" y="332740"/>
                    <a:pt x="175260" y="344170"/>
                  </a:cubicBezTo>
                  <a:cubicBezTo>
                    <a:pt x="186690" y="355600"/>
                    <a:pt x="196850" y="372110"/>
                    <a:pt x="196850" y="388620"/>
                  </a:cubicBezTo>
                  <a:cubicBezTo>
                    <a:pt x="198120" y="410210"/>
                    <a:pt x="187960" y="444500"/>
                    <a:pt x="171450" y="458470"/>
                  </a:cubicBezTo>
                  <a:cubicBezTo>
                    <a:pt x="154940" y="473710"/>
                    <a:pt x="119380" y="480060"/>
                    <a:pt x="99060" y="476250"/>
                  </a:cubicBezTo>
                  <a:cubicBezTo>
                    <a:pt x="82550" y="473710"/>
                    <a:pt x="67310" y="461010"/>
                    <a:pt x="57150" y="448310"/>
                  </a:cubicBezTo>
                  <a:cubicBezTo>
                    <a:pt x="46990" y="435610"/>
                    <a:pt x="44450" y="424180"/>
                    <a:pt x="39370" y="401320"/>
                  </a:cubicBezTo>
                  <a:cubicBezTo>
                    <a:pt x="26670" y="337820"/>
                    <a:pt x="0" y="101600"/>
                    <a:pt x="13970" y="49530"/>
                  </a:cubicBezTo>
                  <a:cubicBezTo>
                    <a:pt x="19050" y="31750"/>
                    <a:pt x="25400" y="26670"/>
                    <a:pt x="35560" y="19050"/>
                  </a:cubicBezTo>
                  <a:cubicBezTo>
                    <a:pt x="48260" y="8890"/>
                    <a:pt x="69850" y="0"/>
                    <a:pt x="87630" y="0"/>
                  </a:cubicBezTo>
                  <a:cubicBezTo>
                    <a:pt x="104140" y="0"/>
                    <a:pt x="125730" y="7620"/>
                    <a:pt x="138430" y="19050"/>
                  </a:cubicBezTo>
                  <a:cubicBezTo>
                    <a:pt x="151130" y="31750"/>
                    <a:pt x="163830" y="68580"/>
                    <a:pt x="163830" y="6858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 rot="5627766">
            <a:off x="12145990" y="590813"/>
            <a:ext cx="380015" cy="255234"/>
            <a:chOff x="0" y="0"/>
            <a:chExt cx="595630" cy="400050"/>
          </a:xfrm>
        </p:grpSpPr>
        <p:sp>
          <p:nvSpPr>
            <p:cNvPr id="27" name="Freeform 27"/>
            <p:cNvSpPr/>
            <p:nvPr/>
          </p:nvSpPr>
          <p:spPr>
            <a:xfrm>
              <a:off x="49530" y="45720"/>
              <a:ext cx="499110" cy="303530"/>
            </a:xfrm>
            <a:custGeom>
              <a:avLst/>
              <a:gdLst/>
              <a:ahLst/>
              <a:cxnLst/>
              <a:rect l="l" t="t" r="r" b="b"/>
              <a:pathLst>
                <a:path w="499110" h="303530">
                  <a:moveTo>
                    <a:pt x="449580" y="149860"/>
                  </a:moveTo>
                  <a:cubicBezTo>
                    <a:pt x="124460" y="294640"/>
                    <a:pt x="99060" y="303530"/>
                    <a:pt x="74930" y="302260"/>
                  </a:cubicBezTo>
                  <a:cubicBezTo>
                    <a:pt x="57150" y="300990"/>
                    <a:pt x="40640" y="293370"/>
                    <a:pt x="29210" y="283210"/>
                  </a:cubicBezTo>
                  <a:cubicBezTo>
                    <a:pt x="16510" y="271780"/>
                    <a:pt x="6350" y="255270"/>
                    <a:pt x="2540" y="238760"/>
                  </a:cubicBezTo>
                  <a:cubicBezTo>
                    <a:pt x="0" y="223520"/>
                    <a:pt x="2540" y="203200"/>
                    <a:pt x="8890" y="189230"/>
                  </a:cubicBezTo>
                  <a:cubicBezTo>
                    <a:pt x="16510" y="175260"/>
                    <a:pt x="29210" y="160020"/>
                    <a:pt x="44450" y="153670"/>
                  </a:cubicBezTo>
                  <a:cubicBezTo>
                    <a:pt x="63500" y="144780"/>
                    <a:pt x="99060" y="143510"/>
                    <a:pt x="118110" y="153670"/>
                  </a:cubicBezTo>
                  <a:cubicBezTo>
                    <a:pt x="137160" y="163830"/>
                    <a:pt x="157480" y="194310"/>
                    <a:pt x="158750" y="215900"/>
                  </a:cubicBezTo>
                  <a:cubicBezTo>
                    <a:pt x="161290" y="237490"/>
                    <a:pt x="146050" y="269240"/>
                    <a:pt x="130810" y="284480"/>
                  </a:cubicBezTo>
                  <a:cubicBezTo>
                    <a:pt x="118110" y="295910"/>
                    <a:pt x="100330" y="302260"/>
                    <a:pt x="83820" y="302260"/>
                  </a:cubicBezTo>
                  <a:cubicBezTo>
                    <a:pt x="63500" y="300990"/>
                    <a:pt x="30480" y="285750"/>
                    <a:pt x="16510" y="270510"/>
                  </a:cubicBezTo>
                  <a:cubicBezTo>
                    <a:pt x="6350" y="257810"/>
                    <a:pt x="1270" y="238760"/>
                    <a:pt x="1270" y="222250"/>
                  </a:cubicBezTo>
                  <a:cubicBezTo>
                    <a:pt x="1270" y="207010"/>
                    <a:pt x="2540" y="191770"/>
                    <a:pt x="17780" y="175260"/>
                  </a:cubicBezTo>
                  <a:cubicBezTo>
                    <a:pt x="62230" y="127000"/>
                    <a:pt x="318770" y="24130"/>
                    <a:pt x="388620" y="7620"/>
                  </a:cubicBezTo>
                  <a:cubicBezTo>
                    <a:pt x="414020" y="1270"/>
                    <a:pt x="426720" y="0"/>
                    <a:pt x="443230" y="5080"/>
                  </a:cubicBezTo>
                  <a:cubicBezTo>
                    <a:pt x="459740" y="10160"/>
                    <a:pt x="477520" y="24130"/>
                    <a:pt x="485140" y="39370"/>
                  </a:cubicBezTo>
                  <a:cubicBezTo>
                    <a:pt x="494030" y="54610"/>
                    <a:pt x="499110" y="76200"/>
                    <a:pt x="494030" y="93980"/>
                  </a:cubicBezTo>
                  <a:cubicBezTo>
                    <a:pt x="488950" y="113030"/>
                    <a:pt x="449580" y="149860"/>
                    <a:pt x="449580" y="149860"/>
                  </a:cubicBezTo>
                </a:path>
              </a:pathLst>
            </a:custGeom>
            <a:solidFill>
              <a:srgbClr val="A43E5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6587462" y="8374872"/>
            <a:ext cx="831532" cy="1108710"/>
            <a:chOff x="0" y="0"/>
            <a:chExt cx="1108710" cy="1478280"/>
          </a:xfrm>
        </p:grpSpPr>
        <p:sp>
          <p:nvSpPr>
            <p:cNvPr id="29" name="Freeform 29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7299205" y="8193069"/>
            <a:ext cx="481968" cy="642624"/>
            <a:chOff x="0" y="0"/>
            <a:chExt cx="1108710" cy="1478280"/>
          </a:xfrm>
        </p:grpSpPr>
        <p:sp>
          <p:nvSpPr>
            <p:cNvPr id="31" name="Freeform 31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6520473" y="9223269"/>
            <a:ext cx="390470" cy="520627"/>
            <a:chOff x="0" y="0"/>
            <a:chExt cx="1108710" cy="1478280"/>
          </a:xfrm>
        </p:grpSpPr>
        <p:sp>
          <p:nvSpPr>
            <p:cNvPr id="33" name="Freeform 33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16090327" y="8193069"/>
            <a:ext cx="390470" cy="520627"/>
            <a:chOff x="0" y="0"/>
            <a:chExt cx="1108710" cy="1478280"/>
          </a:xfrm>
        </p:grpSpPr>
        <p:sp>
          <p:nvSpPr>
            <p:cNvPr id="35" name="Freeform 35"/>
            <p:cNvSpPr/>
            <p:nvPr/>
          </p:nvSpPr>
          <p:spPr>
            <a:xfrm>
              <a:off x="38100" y="49530"/>
              <a:ext cx="1019810" cy="1379220"/>
            </a:xfrm>
            <a:custGeom>
              <a:avLst/>
              <a:gdLst/>
              <a:ahLst/>
              <a:cxnLst/>
              <a:rect l="l" t="t" r="r" b="b"/>
              <a:pathLst>
                <a:path w="1019810" h="1379220">
                  <a:moveTo>
                    <a:pt x="502920" y="133350"/>
                  </a:moveTo>
                  <a:cubicBezTo>
                    <a:pt x="466090" y="382270"/>
                    <a:pt x="444500" y="431800"/>
                    <a:pt x="414020" y="481330"/>
                  </a:cubicBezTo>
                  <a:cubicBezTo>
                    <a:pt x="383540" y="532130"/>
                    <a:pt x="347980" y="580390"/>
                    <a:pt x="298450" y="624840"/>
                  </a:cubicBezTo>
                  <a:cubicBezTo>
                    <a:pt x="238760" y="679450"/>
                    <a:pt x="100330" y="787400"/>
                    <a:pt x="71120" y="774700"/>
                  </a:cubicBezTo>
                  <a:cubicBezTo>
                    <a:pt x="57150" y="768350"/>
                    <a:pt x="48260" y="730250"/>
                    <a:pt x="59690" y="716280"/>
                  </a:cubicBezTo>
                  <a:cubicBezTo>
                    <a:pt x="85090" y="684530"/>
                    <a:pt x="289560" y="684530"/>
                    <a:pt x="353060" y="694690"/>
                  </a:cubicBezTo>
                  <a:cubicBezTo>
                    <a:pt x="383540" y="699770"/>
                    <a:pt x="397510" y="707390"/>
                    <a:pt x="420370" y="721360"/>
                  </a:cubicBezTo>
                  <a:cubicBezTo>
                    <a:pt x="453390" y="741680"/>
                    <a:pt x="492760" y="778510"/>
                    <a:pt x="523240" y="814070"/>
                  </a:cubicBezTo>
                  <a:cubicBezTo>
                    <a:pt x="556260" y="852170"/>
                    <a:pt x="584200" y="897890"/>
                    <a:pt x="609600" y="948690"/>
                  </a:cubicBezTo>
                  <a:cubicBezTo>
                    <a:pt x="638810" y="1005840"/>
                    <a:pt x="662940" y="1075690"/>
                    <a:pt x="684530" y="1139190"/>
                  </a:cubicBezTo>
                  <a:cubicBezTo>
                    <a:pt x="704850" y="1198880"/>
                    <a:pt x="731520" y="1282700"/>
                    <a:pt x="732790" y="1318260"/>
                  </a:cubicBezTo>
                  <a:cubicBezTo>
                    <a:pt x="734060" y="1334770"/>
                    <a:pt x="734060" y="1343660"/>
                    <a:pt x="727710" y="1352550"/>
                  </a:cubicBezTo>
                  <a:cubicBezTo>
                    <a:pt x="721360" y="1363980"/>
                    <a:pt x="703580" y="1376680"/>
                    <a:pt x="689610" y="1377950"/>
                  </a:cubicBezTo>
                  <a:cubicBezTo>
                    <a:pt x="676910" y="1379220"/>
                    <a:pt x="659130" y="1376680"/>
                    <a:pt x="647700" y="1360170"/>
                  </a:cubicBezTo>
                  <a:cubicBezTo>
                    <a:pt x="610870" y="1304290"/>
                    <a:pt x="622300" y="924560"/>
                    <a:pt x="638810" y="833120"/>
                  </a:cubicBezTo>
                  <a:cubicBezTo>
                    <a:pt x="645160" y="800100"/>
                    <a:pt x="651510" y="789940"/>
                    <a:pt x="665480" y="768350"/>
                  </a:cubicBezTo>
                  <a:cubicBezTo>
                    <a:pt x="681990" y="741680"/>
                    <a:pt x="712470" y="706120"/>
                    <a:pt x="739140" y="688340"/>
                  </a:cubicBezTo>
                  <a:cubicBezTo>
                    <a:pt x="759460" y="673100"/>
                    <a:pt x="777240" y="668020"/>
                    <a:pt x="803910" y="660400"/>
                  </a:cubicBezTo>
                  <a:cubicBezTo>
                    <a:pt x="845820" y="647700"/>
                    <a:pt x="932180" y="628650"/>
                    <a:pt x="966470" y="629920"/>
                  </a:cubicBezTo>
                  <a:cubicBezTo>
                    <a:pt x="981710" y="631190"/>
                    <a:pt x="990600" y="635000"/>
                    <a:pt x="999490" y="641350"/>
                  </a:cubicBezTo>
                  <a:cubicBezTo>
                    <a:pt x="1008380" y="648970"/>
                    <a:pt x="1016000" y="661670"/>
                    <a:pt x="1017270" y="671830"/>
                  </a:cubicBezTo>
                  <a:cubicBezTo>
                    <a:pt x="1019810" y="683260"/>
                    <a:pt x="1017270" y="697230"/>
                    <a:pt x="1010920" y="707390"/>
                  </a:cubicBezTo>
                  <a:cubicBezTo>
                    <a:pt x="1003300" y="717550"/>
                    <a:pt x="989330" y="727710"/>
                    <a:pt x="970280" y="730250"/>
                  </a:cubicBezTo>
                  <a:cubicBezTo>
                    <a:pt x="937260" y="735330"/>
                    <a:pt x="867410" y="709930"/>
                    <a:pt x="819150" y="697230"/>
                  </a:cubicBezTo>
                  <a:cubicBezTo>
                    <a:pt x="773430" y="685800"/>
                    <a:pt x="730250" y="678180"/>
                    <a:pt x="688340" y="657860"/>
                  </a:cubicBezTo>
                  <a:cubicBezTo>
                    <a:pt x="641350" y="633730"/>
                    <a:pt x="586740" y="596900"/>
                    <a:pt x="553720" y="556260"/>
                  </a:cubicBezTo>
                  <a:cubicBezTo>
                    <a:pt x="521970" y="519430"/>
                    <a:pt x="509270" y="480060"/>
                    <a:pt x="488950" y="430530"/>
                  </a:cubicBezTo>
                  <a:cubicBezTo>
                    <a:pt x="462280" y="361950"/>
                    <a:pt x="421640" y="257810"/>
                    <a:pt x="411480" y="182880"/>
                  </a:cubicBezTo>
                  <a:cubicBezTo>
                    <a:pt x="403860" y="124460"/>
                    <a:pt x="403860" y="46990"/>
                    <a:pt x="417830" y="21590"/>
                  </a:cubicBezTo>
                  <a:cubicBezTo>
                    <a:pt x="424180" y="10160"/>
                    <a:pt x="434340" y="6350"/>
                    <a:pt x="444500" y="2540"/>
                  </a:cubicBezTo>
                  <a:cubicBezTo>
                    <a:pt x="454660" y="0"/>
                    <a:pt x="467360" y="1270"/>
                    <a:pt x="476250" y="5080"/>
                  </a:cubicBezTo>
                  <a:cubicBezTo>
                    <a:pt x="486410" y="8890"/>
                    <a:pt x="496570" y="16510"/>
                    <a:pt x="501650" y="25400"/>
                  </a:cubicBezTo>
                  <a:cubicBezTo>
                    <a:pt x="506730" y="34290"/>
                    <a:pt x="509270" y="46990"/>
                    <a:pt x="508000" y="57150"/>
                  </a:cubicBezTo>
                  <a:cubicBezTo>
                    <a:pt x="506730" y="67310"/>
                    <a:pt x="501650" y="78740"/>
                    <a:pt x="495300" y="86360"/>
                  </a:cubicBezTo>
                  <a:cubicBezTo>
                    <a:pt x="487680" y="93980"/>
                    <a:pt x="477520" y="100330"/>
                    <a:pt x="466090" y="101600"/>
                  </a:cubicBezTo>
                  <a:cubicBezTo>
                    <a:pt x="453390" y="102870"/>
                    <a:pt x="430530" y="95250"/>
                    <a:pt x="421640" y="86360"/>
                  </a:cubicBezTo>
                  <a:cubicBezTo>
                    <a:pt x="412750" y="80010"/>
                    <a:pt x="408940" y="67310"/>
                    <a:pt x="407670" y="57150"/>
                  </a:cubicBezTo>
                  <a:cubicBezTo>
                    <a:pt x="406400" y="46990"/>
                    <a:pt x="407670" y="34290"/>
                    <a:pt x="414020" y="25400"/>
                  </a:cubicBezTo>
                  <a:cubicBezTo>
                    <a:pt x="421640" y="15240"/>
                    <a:pt x="441960" y="2540"/>
                    <a:pt x="454660" y="1270"/>
                  </a:cubicBezTo>
                  <a:cubicBezTo>
                    <a:pt x="466090" y="0"/>
                    <a:pt x="477520" y="3810"/>
                    <a:pt x="486410" y="10160"/>
                  </a:cubicBezTo>
                  <a:cubicBezTo>
                    <a:pt x="495300" y="15240"/>
                    <a:pt x="501650" y="22860"/>
                    <a:pt x="505460" y="35560"/>
                  </a:cubicBezTo>
                  <a:cubicBezTo>
                    <a:pt x="515620" y="62230"/>
                    <a:pt x="504190" y="125730"/>
                    <a:pt x="510540" y="166370"/>
                  </a:cubicBezTo>
                  <a:cubicBezTo>
                    <a:pt x="514350" y="201930"/>
                    <a:pt x="523240" y="228600"/>
                    <a:pt x="534670" y="266700"/>
                  </a:cubicBezTo>
                  <a:cubicBezTo>
                    <a:pt x="549910" y="317500"/>
                    <a:pt x="574040" y="402590"/>
                    <a:pt x="595630" y="443230"/>
                  </a:cubicBezTo>
                  <a:cubicBezTo>
                    <a:pt x="609600" y="468630"/>
                    <a:pt x="619760" y="481330"/>
                    <a:pt x="638810" y="499110"/>
                  </a:cubicBezTo>
                  <a:cubicBezTo>
                    <a:pt x="662940" y="523240"/>
                    <a:pt x="692150" y="551180"/>
                    <a:pt x="734060" y="571500"/>
                  </a:cubicBezTo>
                  <a:cubicBezTo>
                    <a:pt x="797560" y="601980"/>
                    <a:pt x="948690" y="604520"/>
                    <a:pt x="989330" y="635000"/>
                  </a:cubicBezTo>
                  <a:cubicBezTo>
                    <a:pt x="1008380" y="648970"/>
                    <a:pt x="1019810" y="669290"/>
                    <a:pt x="1018540" y="684530"/>
                  </a:cubicBezTo>
                  <a:cubicBezTo>
                    <a:pt x="1017270" y="699770"/>
                    <a:pt x="1002030" y="717550"/>
                    <a:pt x="981710" y="728980"/>
                  </a:cubicBezTo>
                  <a:cubicBezTo>
                    <a:pt x="948690" y="748030"/>
                    <a:pt x="861060" y="737870"/>
                    <a:pt x="819150" y="759460"/>
                  </a:cubicBezTo>
                  <a:cubicBezTo>
                    <a:pt x="783590" y="777240"/>
                    <a:pt x="755650" y="793750"/>
                    <a:pt x="737870" y="835660"/>
                  </a:cubicBezTo>
                  <a:cubicBezTo>
                    <a:pt x="699770" y="922020"/>
                    <a:pt x="741680" y="1229360"/>
                    <a:pt x="736600" y="1303020"/>
                  </a:cubicBezTo>
                  <a:cubicBezTo>
                    <a:pt x="735330" y="1325880"/>
                    <a:pt x="731520" y="1347470"/>
                    <a:pt x="730250" y="1347470"/>
                  </a:cubicBezTo>
                  <a:cubicBezTo>
                    <a:pt x="727710" y="1347470"/>
                    <a:pt x="721360" y="1297940"/>
                    <a:pt x="722630" y="1297940"/>
                  </a:cubicBezTo>
                  <a:cubicBezTo>
                    <a:pt x="723900" y="1297940"/>
                    <a:pt x="735330" y="1319530"/>
                    <a:pt x="734060" y="1330960"/>
                  </a:cubicBezTo>
                  <a:cubicBezTo>
                    <a:pt x="734060" y="1341120"/>
                    <a:pt x="728980" y="1355090"/>
                    <a:pt x="721360" y="1362710"/>
                  </a:cubicBezTo>
                  <a:cubicBezTo>
                    <a:pt x="713740" y="1370330"/>
                    <a:pt x="701040" y="1377950"/>
                    <a:pt x="689610" y="1377950"/>
                  </a:cubicBezTo>
                  <a:cubicBezTo>
                    <a:pt x="676910" y="1377950"/>
                    <a:pt x="661670" y="1375410"/>
                    <a:pt x="647700" y="1360170"/>
                  </a:cubicBezTo>
                  <a:cubicBezTo>
                    <a:pt x="609600" y="1318260"/>
                    <a:pt x="579120" y="1115060"/>
                    <a:pt x="541020" y="1028700"/>
                  </a:cubicBezTo>
                  <a:cubicBezTo>
                    <a:pt x="515620" y="970280"/>
                    <a:pt x="496570" y="927100"/>
                    <a:pt x="461010" y="886460"/>
                  </a:cubicBezTo>
                  <a:cubicBezTo>
                    <a:pt x="426720" y="847090"/>
                    <a:pt x="384810" y="806450"/>
                    <a:pt x="332740" y="791210"/>
                  </a:cubicBezTo>
                  <a:cubicBezTo>
                    <a:pt x="273050" y="772160"/>
                    <a:pt x="175260" y="805180"/>
                    <a:pt x="116840" y="801370"/>
                  </a:cubicBezTo>
                  <a:cubicBezTo>
                    <a:pt x="77470" y="798830"/>
                    <a:pt x="35560" y="802640"/>
                    <a:pt x="19050" y="784860"/>
                  </a:cubicBezTo>
                  <a:cubicBezTo>
                    <a:pt x="5080" y="770890"/>
                    <a:pt x="0" y="737870"/>
                    <a:pt x="12700" y="713740"/>
                  </a:cubicBezTo>
                  <a:cubicBezTo>
                    <a:pt x="34290" y="665480"/>
                    <a:pt x="175260" y="618490"/>
                    <a:pt x="233680" y="563880"/>
                  </a:cubicBezTo>
                  <a:cubicBezTo>
                    <a:pt x="283210" y="516890"/>
                    <a:pt x="320040" y="463550"/>
                    <a:pt x="347980" y="412750"/>
                  </a:cubicBezTo>
                  <a:cubicBezTo>
                    <a:pt x="373380" y="365760"/>
                    <a:pt x="389890" y="320040"/>
                    <a:pt x="402590" y="270510"/>
                  </a:cubicBezTo>
                  <a:cubicBezTo>
                    <a:pt x="416560" y="218440"/>
                    <a:pt x="402590" y="128270"/>
                    <a:pt x="424180" y="102870"/>
                  </a:cubicBezTo>
                  <a:cubicBezTo>
                    <a:pt x="436880" y="90170"/>
                    <a:pt x="461010" y="86360"/>
                    <a:pt x="473710" y="91440"/>
                  </a:cubicBezTo>
                  <a:cubicBezTo>
                    <a:pt x="486410" y="96520"/>
                    <a:pt x="502920" y="133350"/>
                    <a:pt x="502920" y="133350"/>
                  </a:cubicBezTo>
                </a:path>
              </a:pathLst>
            </a:custGeom>
            <a:solidFill>
              <a:srgbClr val="FCC3AC"/>
            </a:solidFill>
            <a:ln cap="sq">
              <a:noFill/>
              <a:prstDash val="solid"/>
              <a:miter/>
            </a:ln>
          </p:spPr>
        </p:sp>
      </p:grpSp>
      <p:sp>
        <p:nvSpPr>
          <p:cNvPr id="37" name="TextBox 37"/>
          <p:cNvSpPr txBox="1"/>
          <p:nvPr/>
        </p:nvSpPr>
        <p:spPr>
          <a:xfrm>
            <a:off x="1532640" y="1849543"/>
            <a:ext cx="16484830" cy="7871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Berikut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adalah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beberapa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komplikasi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hipertensi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</a:p>
          <a:p>
            <a:pPr marL="342900" indent="-342900" algn="just">
              <a:lnSpc>
                <a:spcPts val="2783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Penyakit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Koroner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Penyempitan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arteri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menyebabkan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serangan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Meningkatkan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risiko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penyakit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cs typeface="Cloud" panose="020B0604020202020204" charset="0"/>
            </a:endParaRP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.2. Stroke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Pendarahan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atau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penyumbatan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otak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  -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Meningkatkan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risiko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kerusakan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saraf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permanen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cs typeface="Cloud" panose="020B0604020202020204" charset="0"/>
            </a:endParaRP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.3.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Gagal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Ketidakmampuan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untuk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memompa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darah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secara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efektif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Gejala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sesak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napas,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kelelahan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pembengkakan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4.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Penyakit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Kerusakan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pembuluh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darah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menyebabkan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gagal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ginjal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dan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memerlukan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dialisis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5.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Retinopati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Hipertensi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Kerusakan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pembuluh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darah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di retina.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menyebabkan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kehilangan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penglihatan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6.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Aneurisma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Pembesaran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dinding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arteri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berisiko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pecah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menyebabkan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pendarahan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internal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serius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7.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Sindrom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Metabolik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Kombinasi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obesitas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, diabetes, dan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hipertensi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.   </a:t>
            </a:r>
          </a:p>
          <a:p>
            <a:pPr marL="285750" indent="-285750" algn="just">
              <a:lnSpc>
                <a:spcPts val="2783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Meningkatkan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risiko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penyakit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jantung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loud" panose="020B0604020202020204" charset="0"/>
                <a:cs typeface="Cloud" panose="020B0604020202020204" charset="0"/>
              </a:rPr>
              <a:t> dan stroke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loud" panose="020B0604020202020204" charset="0"/>
              <a:ea typeface="Cloud"/>
              <a:cs typeface="Cloud" panose="020B0604020202020204" charset="0"/>
              <a:sym typeface="Clou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044618" y="821777"/>
            <a:ext cx="10214682" cy="989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69"/>
              </a:lnSpc>
            </a:pPr>
            <a:r>
              <a:rPr lang="en-US" sz="6999" dirty="0">
                <a:solidFill>
                  <a:srgbClr val="A43E57"/>
                </a:solidFill>
                <a:latin typeface="Brick Sans"/>
                <a:ea typeface="Brick Sans"/>
                <a:cs typeface="Brick Sans"/>
                <a:sym typeface="Brick Sans"/>
              </a:rPr>
              <a:t>KOMPLIKASI </a:t>
            </a:r>
          </a:p>
        </p:txBody>
      </p:sp>
      <p:sp>
        <p:nvSpPr>
          <p:cNvPr id="40" name="Freeform 40"/>
          <p:cNvSpPr/>
          <p:nvPr/>
        </p:nvSpPr>
        <p:spPr>
          <a:xfrm>
            <a:off x="5886076" y="7014516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90" y="0"/>
                </a:lnTo>
                <a:lnTo>
                  <a:pt x="6061890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-2121065" y="-2154659"/>
            <a:ext cx="6061890" cy="5946094"/>
          </a:xfrm>
          <a:custGeom>
            <a:avLst/>
            <a:gdLst/>
            <a:ahLst/>
            <a:cxnLst/>
            <a:rect l="l" t="t" r="r" b="b"/>
            <a:pathLst>
              <a:path w="6061890" h="5946094">
                <a:moveTo>
                  <a:pt x="0" y="0"/>
                </a:moveTo>
                <a:lnTo>
                  <a:pt x="6061889" y="0"/>
                </a:lnTo>
                <a:lnTo>
                  <a:pt x="6061889" y="5946094"/>
                </a:lnTo>
                <a:lnTo>
                  <a:pt x="0" y="594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2431</Words>
  <Application>Microsoft Office PowerPoint</Application>
  <PresentationFormat>Custom</PresentationFormat>
  <Paragraphs>216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Cloud</vt:lpstr>
      <vt:lpstr>Calibri</vt:lpstr>
      <vt:lpstr>Brick Sans</vt:lpstr>
      <vt:lpstr>Bobby Jones Condensed</vt:lpstr>
      <vt:lpstr>Times New Roman</vt:lpstr>
      <vt:lpstr>Wingdings</vt:lpstr>
      <vt:lpstr>Bobby Jones Condensed Soft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Merah Muda dan Krem Ilustratif Inovasi dalam Kedokteran Presentasi</dc:title>
  <dc:creator>Amalia maharani</dc:creator>
  <cp:lastModifiedBy>amalia maharani</cp:lastModifiedBy>
  <cp:revision>8</cp:revision>
  <dcterms:created xsi:type="dcterms:W3CDTF">2006-08-16T00:00:00Z</dcterms:created>
  <dcterms:modified xsi:type="dcterms:W3CDTF">2024-10-20T13:42:55Z</dcterms:modified>
  <dc:identifier>DAGT9-I_-3g</dc:identifier>
</cp:coreProperties>
</file>