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77" r:id="rId8"/>
    <p:sldId id="263"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8288000" cy="10287000"/>
  <p:notesSz cx="6858000" cy="9144000"/>
  <p:embeddedFontLst>
    <p:embeddedFont>
      <p:font typeface="Bree Serif" panose="020B0604020202020204" charset="0"/>
      <p:regular r:id="rId24"/>
    </p:embeddedFont>
    <p:embeddedFont>
      <p:font typeface="Glacial Indifference" panose="020B0604020202020204" charset="0"/>
      <p:regular r:id="rId25"/>
    </p:embeddedFont>
    <p:embeddedFont>
      <p:font typeface="Glacial Indifference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87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5.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svg"/><Relationship Id="rId7"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5.sv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9016" y="2931254"/>
            <a:ext cx="15309968" cy="5565046"/>
            <a:chOff x="0" y="0"/>
            <a:chExt cx="3579086" cy="1300968"/>
          </a:xfrm>
        </p:grpSpPr>
        <p:sp>
          <p:nvSpPr>
            <p:cNvPr id="3" name="Freeform 3"/>
            <p:cNvSpPr/>
            <p:nvPr/>
          </p:nvSpPr>
          <p:spPr>
            <a:xfrm>
              <a:off x="0" y="0"/>
              <a:ext cx="3579086" cy="1300968"/>
            </a:xfrm>
            <a:custGeom>
              <a:avLst/>
              <a:gdLst/>
              <a:ahLst/>
              <a:cxnLst/>
              <a:rect l="l" t="t" r="r" b="b"/>
              <a:pathLst>
                <a:path w="3579086" h="1300968">
                  <a:moveTo>
                    <a:pt x="50568" y="0"/>
                  </a:moveTo>
                  <a:lnTo>
                    <a:pt x="3528518" y="0"/>
                  </a:lnTo>
                  <a:cubicBezTo>
                    <a:pt x="3541930" y="0"/>
                    <a:pt x="3554792" y="5328"/>
                    <a:pt x="3564275" y="14811"/>
                  </a:cubicBezTo>
                  <a:cubicBezTo>
                    <a:pt x="3573759" y="24294"/>
                    <a:pt x="3579086" y="37156"/>
                    <a:pt x="3579086" y="50568"/>
                  </a:cubicBezTo>
                  <a:lnTo>
                    <a:pt x="3579086" y="1250400"/>
                  </a:lnTo>
                  <a:cubicBezTo>
                    <a:pt x="3579086" y="1263812"/>
                    <a:pt x="3573759" y="1276674"/>
                    <a:pt x="3564275" y="1286157"/>
                  </a:cubicBezTo>
                  <a:cubicBezTo>
                    <a:pt x="3554792" y="1295640"/>
                    <a:pt x="3541930" y="1300968"/>
                    <a:pt x="3528518" y="1300968"/>
                  </a:cubicBezTo>
                  <a:lnTo>
                    <a:pt x="50568" y="1300968"/>
                  </a:lnTo>
                  <a:cubicBezTo>
                    <a:pt x="37156" y="1300968"/>
                    <a:pt x="24294" y="1295640"/>
                    <a:pt x="14811" y="1286157"/>
                  </a:cubicBezTo>
                  <a:cubicBezTo>
                    <a:pt x="5328" y="1276674"/>
                    <a:pt x="0" y="1263812"/>
                    <a:pt x="0" y="1250400"/>
                  </a:cubicBezTo>
                  <a:lnTo>
                    <a:pt x="0" y="50568"/>
                  </a:lnTo>
                  <a:cubicBezTo>
                    <a:pt x="0" y="37156"/>
                    <a:pt x="5328" y="24294"/>
                    <a:pt x="14811" y="14811"/>
                  </a:cubicBezTo>
                  <a:cubicBezTo>
                    <a:pt x="24294" y="5328"/>
                    <a:pt x="37156" y="0"/>
                    <a:pt x="50568" y="0"/>
                  </a:cubicBezTo>
                  <a:close/>
                </a:path>
              </a:pathLst>
            </a:custGeom>
            <a:solidFill>
              <a:srgbClr val="F8F6EE"/>
            </a:solidFill>
          </p:spPr>
        </p:sp>
        <p:sp>
          <p:nvSpPr>
            <p:cNvPr id="4" name="TextBox 4"/>
            <p:cNvSpPr txBox="1"/>
            <p:nvPr/>
          </p:nvSpPr>
          <p:spPr>
            <a:xfrm>
              <a:off x="0" y="-38100"/>
              <a:ext cx="3579086" cy="133906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88578" y="1181026"/>
            <a:ext cx="3787324" cy="7335854"/>
          </a:xfrm>
          <a:custGeom>
            <a:avLst/>
            <a:gdLst/>
            <a:ahLst/>
            <a:cxnLst/>
            <a:rect l="l" t="t" r="r" b="b"/>
            <a:pathLst>
              <a:path w="3787324" h="7335854">
                <a:moveTo>
                  <a:pt x="0" y="0"/>
                </a:moveTo>
                <a:lnTo>
                  <a:pt x="3787324" y="0"/>
                </a:lnTo>
                <a:lnTo>
                  <a:pt x="3787324" y="7335854"/>
                </a:lnTo>
                <a:lnTo>
                  <a:pt x="0" y="7335854"/>
                </a:lnTo>
                <a:lnTo>
                  <a:pt x="0" y="0"/>
                </a:lnTo>
                <a:close/>
              </a:path>
            </a:pathLst>
          </a:custGeom>
          <a:blipFill>
            <a:blip r:embed="rId2"/>
            <a:stretch>
              <a:fillRect b="-13779"/>
            </a:stretch>
          </a:blipFill>
        </p:spPr>
      </p:sp>
      <p:sp>
        <p:nvSpPr>
          <p:cNvPr id="6" name="Freeform 6"/>
          <p:cNvSpPr/>
          <p:nvPr/>
        </p:nvSpPr>
        <p:spPr>
          <a:xfrm>
            <a:off x="12072761" y="-155116"/>
            <a:ext cx="6215239" cy="4692506"/>
          </a:xfrm>
          <a:custGeom>
            <a:avLst/>
            <a:gdLst/>
            <a:ahLst/>
            <a:cxnLst/>
            <a:rect l="l" t="t" r="r" b="b"/>
            <a:pathLst>
              <a:path w="6215239" h="4692506">
                <a:moveTo>
                  <a:pt x="0" y="0"/>
                </a:moveTo>
                <a:lnTo>
                  <a:pt x="6215239" y="0"/>
                </a:lnTo>
                <a:lnTo>
                  <a:pt x="6215239" y="4692506"/>
                </a:lnTo>
                <a:lnTo>
                  <a:pt x="0" y="46925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2537758" y="7723477"/>
            <a:ext cx="2276522" cy="2314127"/>
          </a:xfrm>
          <a:custGeom>
            <a:avLst/>
            <a:gdLst/>
            <a:ahLst/>
            <a:cxnLst/>
            <a:rect l="l" t="t" r="r" b="b"/>
            <a:pathLst>
              <a:path w="2276522" h="2314127">
                <a:moveTo>
                  <a:pt x="0" y="0"/>
                </a:moveTo>
                <a:lnTo>
                  <a:pt x="2276522" y="0"/>
                </a:lnTo>
                <a:lnTo>
                  <a:pt x="2276522" y="2314127"/>
                </a:lnTo>
                <a:lnTo>
                  <a:pt x="0" y="23141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4618877" y="7723477"/>
            <a:ext cx="3144945" cy="1749376"/>
          </a:xfrm>
          <a:custGeom>
            <a:avLst/>
            <a:gdLst/>
            <a:ahLst/>
            <a:cxnLst/>
            <a:rect l="l" t="t" r="r" b="b"/>
            <a:pathLst>
              <a:path w="3144945" h="1749376">
                <a:moveTo>
                  <a:pt x="0" y="0"/>
                </a:moveTo>
                <a:lnTo>
                  <a:pt x="3144945" y="0"/>
                </a:lnTo>
                <a:lnTo>
                  <a:pt x="3144945" y="1749376"/>
                </a:lnTo>
                <a:lnTo>
                  <a:pt x="0" y="17493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9" name="Group 9"/>
          <p:cNvGrpSpPr/>
          <p:nvPr/>
        </p:nvGrpSpPr>
        <p:grpSpPr>
          <a:xfrm>
            <a:off x="6869839" y="564832"/>
            <a:ext cx="357040" cy="1232387"/>
            <a:chOff x="0" y="0"/>
            <a:chExt cx="683260" cy="2358390"/>
          </a:xfrm>
        </p:grpSpPr>
        <p:sp>
          <p:nvSpPr>
            <p:cNvPr id="10" name="Freeform 10"/>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1" name="Group 11"/>
          <p:cNvGrpSpPr/>
          <p:nvPr/>
        </p:nvGrpSpPr>
        <p:grpSpPr>
          <a:xfrm>
            <a:off x="6448425" y="941119"/>
            <a:ext cx="1223759" cy="364340"/>
            <a:chOff x="0" y="0"/>
            <a:chExt cx="2341880" cy="697230"/>
          </a:xfrm>
        </p:grpSpPr>
        <p:sp>
          <p:nvSpPr>
            <p:cNvPr id="12" name="Freeform 12"/>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3" name="Group 13"/>
          <p:cNvGrpSpPr/>
          <p:nvPr/>
        </p:nvGrpSpPr>
        <p:grpSpPr>
          <a:xfrm>
            <a:off x="7792526" y="1323332"/>
            <a:ext cx="251416" cy="867805"/>
            <a:chOff x="0" y="0"/>
            <a:chExt cx="683260" cy="2358390"/>
          </a:xfrm>
        </p:grpSpPr>
        <p:sp>
          <p:nvSpPr>
            <p:cNvPr id="14" name="Freeform 14"/>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5" name="Group 15"/>
          <p:cNvGrpSpPr/>
          <p:nvPr/>
        </p:nvGrpSpPr>
        <p:grpSpPr>
          <a:xfrm>
            <a:off x="7495781" y="1588300"/>
            <a:ext cx="861730" cy="256556"/>
            <a:chOff x="0" y="0"/>
            <a:chExt cx="2341880" cy="697230"/>
          </a:xfrm>
        </p:grpSpPr>
        <p:sp>
          <p:nvSpPr>
            <p:cNvPr id="16" name="Freeform 16"/>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7" name="Group 17"/>
          <p:cNvGrpSpPr/>
          <p:nvPr/>
        </p:nvGrpSpPr>
        <p:grpSpPr>
          <a:xfrm>
            <a:off x="1079411" y="8240467"/>
            <a:ext cx="357040" cy="1232387"/>
            <a:chOff x="0" y="0"/>
            <a:chExt cx="683260" cy="2358390"/>
          </a:xfrm>
        </p:grpSpPr>
        <p:sp>
          <p:nvSpPr>
            <p:cNvPr id="18" name="Freeform 18"/>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9" name="Group 19"/>
          <p:cNvGrpSpPr/>
          <p:nvPr/>
        </p:nvGrpSpPr>
        <p:grpSpPr>
          <a:xfrm>
            <a:off x="657997" y="8616753"/>
            <a:ext cx="1223759" cy="364340"/>
            <a:chOff x="0" y="0"/>
            <a:chExt cx="2341880" cy="697230"/>
          </a:xfrm>
        </p:grpSpPr>
        <p:sp>
          <p:nvSpPr>
            <p:cNvPr id="20" name="Freeform 20"/>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21" name="Freeform 21"/>
          <p:cNvSpPr/>
          <p:nvPr/>
        </p:nvSpPr>
        <p:spPr>
          <a:xfrm rot="-5129401">
            <a:off x="3901048" y="5757772"/>
            <a:ext cx="3976624" cy="7726439"/>
          </a:xfrm>
          <a:custGeom>
            <a:avLst/>
            <a:gdLst/>
            <a:ahLst/>
            <a:cxnLst/>
            <a:rect l="l" t="t" r="r" b="b"/>
            <a:pathLst>
              <a:path w="3976624" h="7726439">
                <a:moveTo>
                  <a:pt x="0" y="0"/>
                </a:moveTo>
                <a:lnTo>
                  <a:pt x="3976625" y="0"/>
                </a:lnTo>
                <a:lnTo>
                  <a:pt x="3976625" y="7726439"/>
                </a:lnTo>
                <a:lnTo>
                  <a:pt x="0" y="7726439"/>
                </a:lnTo>
                <a:lnTo>
                  <a:pt x="0" y="0"/>
                </a:lnTo>
                <a:close/>
              </a:path>
            </a:pathLst>
          </a:custGeom>
          <a:blipFill>
            <a:blip r:embed="rId9">
              <a:extLst>
                <a:ext uri="{96DAC541-7B7A-43D3-8B79-37D633B846F1}">
                  <asvg:svgBlip xmlns:asvg="http://schemas.microsoft.com/office/drawing/2016/SVG/main" r:embed="rId10"/>
                </a:ext>
              </a:extLst>
            </a:blip>
            <a:stretch>
              <a:fillRect r="-98080"/>
            </a:stretch>
          </a:blipFill>
        </p:spPr>
      </p:sp>
      <p:grpSp>
        <p:nvGrpSpPr>
          <p:cNvPr id="22" name="Group 22"/>
          <p:cNvGrpSpPr/>
          <p:nvPr/>
        </p:nvGrpSpPr>
        <p:grpSpPr>
          <a:xfrm>
            <a:off x="528313" y="7401358"/>
            <a:ext cx="243102" cy="839108"/>
            <a:chOff x="0" y="0"/>
            <a:chExt cx="683260" cy="2358390"/>
          </a:xfrm>
        </p:grpSpPr>
        <p:sp>
          <p:nvSpPr>
            <p:cNvPr id="23" name="Freeform 2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4" name="Group 24"/>
          <p:cNvGrpSpPr/>
          <p:nvPr/>
        </p:nvGrpSpPr>
        <p:grpSpPr>
          <a:xfrm>
            <a:off x="241380" y="7657564"/>
            <a:ext cx="833234" cy="248072"/>
            <a:chOff x="0" y="0"/>
            <a:chExt cx="2341880" cy="697230"/>
          </a:xfrm>
        </p:grpSpPr>
        <p:sp>
          <p:nvSpPr>
            <p:cNvPr id="25" name="Freeform 2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6" name="Group 26"/>
          <p:cNvGrpSpPr/>
          <p:nvPr/>
        </p:nvGrpSpPr>
        <p:grpSpPr>
          <a:xfrm>
            <a:off x="10698480" y="3070860"/>
            <a:ext cx="3676650" cy="243840"/>
            <a:chOff x="0" y="0"/>
            <a:chExt cx="4902200" cy="325120"/>
          </a:xfrm>
        </p:grpSpPr>
        <p:sp>
          <p:nvSpPr>
            <p:cNvPr id="27" name="Freeform 27"/>
            <p:cNvSpPr/>
            <p:nvPr/>
          </p:nvSpPr>
          <p:spPr>
            <a:xfrm>
              <a:off x="48260" y="50800"/>
              <a:ext cx="4804410" cy="276860"/>
            </a:xfrm>
            <a:custGeom>
              <a:avLst/>
              <a:gdLst/>
              <a:ahLst/>
              <a:cxnLst/>
              <a:rect l="l" t="t" r="r" b="b"/>
              <a:pathLst>
                <a:path w="4804410" h="276860">
                  <a:moveTo>
                    <a:pt x="100330" y="13970"/>
                  </a:moveTo>
                  <a:cubicBezTo>
                    <a:pt x="4712970" y="2540"/>
                    <a:pt x="4714240" y="1270"/>
                    <a:pt x="4726940" y="6350"/>
                  </a:cubicBezTo>
                  <a:cubicBezTo>
                    <a:pt x="4744720" y="13970"/>
                    <a:pt x="4771390" y="34290"/>
                    <a:pt x="4784090" y="49530"/>
                  </a:cubicBezTo>
                  <a:cubicBezTo>
                    <a:pt x="4791710" y="59690"/>
                    <a:pt x="4796790" y="68580"/>
                    <a:pt x="4799330" y="82550"/>
                  </a:cubicBezTo>
                  <a:cubicBezTo>
                    <a:pt x="4803140" y="101600"/>
                    <a:pt x="4800600" y="134620"/>
                    <a:pt x="4795520" y="153670"/>
                  </a:cubicBezTo>
                  <a:cubicBezTo>
                    <a:pt x="4790440" y="166370"/>
                    <a:pt x="4786630" y="175260"/>
                    <a:pt x="4776470" y="184150"/>
                  </a:cubicBezTo>
                  <a:cubicBezTo>
                    <a:pt x="4762500" y="198120"/>
                    <a:pt x="4733290" y="215900"/>
                    <a:pt x="4715510" y="220980"/>
                  </a:cubicBezTo>
                  <a:cubicBezTo>
                    <a:pt x="4702810" y="224790"/>
                    <a:pt x="4692650" y="226060"/>
                    <a:pt x="4678680" y="223520"/>
                  </a:cubicBezTo>
                  <a:cubicBezTo>
                    <a:pt x="4660900" y="219710"/>
                    <a:pt x="4630420" y="208280"/>
                    <a:pt x="4613910" y="193040"/>
                  </a:cubicBezTo>
                  <a:cubicBezTo>
                    <a:pt x="4598670" y="177800"/>
                    <a:pt x="4585970" y="148590"/>
                    <a:pt x="4580890" y="129540"/>
                  </a:cubicBezTo>
                  <a:cubicBezTo>
                    <a:pt x="4578350" y="116840"/>
                    <a:pt x="4578350" y="106680"/>
                    <a:pt x="4580890" y="93980"/>
                  </a:cubicBezTo>
                  <a:cubicBezTo>
                    <a:pt x="4585970" y="74930"/>
                    <a:pt x="4601210" y="45720"/>
                    <a:pt x="4613910" y="30480"/>
                  </a:cubicBezTo>
                  <a:cubicBezTo>
                    <a:pt x="4624070" y="20320"/>
                    <a:pt x="4634230" y="15240"/>
                    <a:pt x="4644390" y="10160"/>
                  </a:cubicBezTo>
                  <a:cubicBezTo>
                    <a:pt x="4655820" y="6350"/>
                    <a:pt x="4665980" y="1270"/>
                    <a:pt x="4678680" y="1270"/>
                  </a:cubicBezTo>
                  <a:cubicBezTo>
                    <a:pt x="4699000" y="0"/>
                    <a:pt x="4732020" y="7620"/>
                    <a:pt x="4748530" y="16510"/>
                  </a:cubicBezTo>
                  <a:cubicBezTo>
                    <a:pt x="4761230" y="22860"/>
                    <a:pt x="4768850" y="29210"/>
                    <a:pt x="4776470" y="39370"/>
                  </a:cubicBezTo>
                  <a:cubicBezTo>
                    <a:pt x="4787900" y="55880"/>
                    <a:pt x="4801870" y="83820"/>
                    <a:pt x="4803140" y="106680"/>
                  </a:cubicBezTo>
                  <a:cubicBezTo>
                    <a:pt x="4804410" y="128270"/>
                    <a:pt x="4792980" y="157480"/>
                    <a:pt x="4784090" y="175260"/>
                  </a:cubicBezTo>
                  <a:cubicBezTo>
                    <a:pt x="4776470" y="186690"/>
                    <a:pt x="4770120" y="193040"/>
                    <a:pt x="4758690" y="200660"/>
                  </a:cubicBezTo>
                  <a:cubicBezTo>
                    <a:pt x="4742180" y="210820"/>
                    <a:pt x="4732020" y="217170"/>
                    <a:pt x="4691380" y="223520"/>
                  </a:cubicBezTo>
                  <a:cubicBezTo>
                    <a:pt x="4361180" y="276860"/>
                    <a:pt x="425450" y="270510"/>
                    <a:pt x="100330" y="210820"/>
                  </a:cubicBezTo>
                  <a:cubicBezTo>
                    <a:pt x="60960" y="203200"/>
                    <a:pt x="52070" y="200660"/>
                    <a:pt x="35560" y="185420"/>
                  </a:cubicBezTo>
                  <a:cubicBezTo>
                    <a:pt x="19050" y="171450"/>
                    <a:pt x="6350" y="143510"/>
                    <a:pt x="2540" y="124460"/>
                  </a:cubicBezTo>
                  <a:cubicBezTo>
                    <a:pt x="0" y="107950"/>
                    <a:pt x="3810" y="91440"/>
                    <a:pt x="8890" y="77470"/>
                  </a:cubicBezTo>
                  <a:cubicBezTo>
                    <a:pt x="13970" y="63500"/>
                    <a:pt x="22860" y="48260"/>
                    <a:pt x="35560" y="38100"/>
                  </a:cubicBezTo>
                  <a:cubicBezTo>
                    <a:pt x="50800" y="26670"/>
                    <a:pt x="100330" y="13970"/>
                    <a:pt x="100330" y="13970"/>
                  </a:cubicBezTo>
                </a:path>
              </a:pathLst>
            </a:custGeom>
            <a:solidFill>
              <a:srgbClr val="84A9C9"/>
            </a:solidFill>
            <a:ln cap="sq">
              <a:noFill/>
              <a:prstDash val="solid"/>
              <a:miter/>
            </a:ln>
          </p:spPr>
        </p:sp>
      </p:grpSp>
      <p:grpSp>
        <p:nvGrpSpPr>
          <p:cNvPr id="28" name="Group 28"/>
          <p:cNvGrpSpPr/>
          <p:nvPr/>
        </p:nvGrpSpPr>
        <p:grpSpPr>
          <a:xfrm>
            <a:off x="14408468" y="3022283"/>
            <a:ext cx="227647" cy="227647"/>
            <a:chOff x="0" y="0"/>
            <a:chExt cx="303530" cy="303530"/>
          </a:xfrm>
        </p:grpSpPr>
        <p:sp>
          <p:nvSpPr>
            <p:cNvPr id="29" name="Freeform 29"/>
            <p:cNvSpPr/>
            <p:nvPr/>
          </p:nvSpPr>
          <p:spPr>
            <a:xfrm>
              <a:off x="49530" y="48260"/>
              <a:ext cx="199390" cy="204470"/>
            </a:xfrm>
            <a:custGeom>
              <a:avLst/>
              <a:gdLst/>
              <a:ahLst/>
              <a:cxnLst/>
              <a:rect l="l" t="t" r="r" b="b"/>
              <a:pathLst>
                <a:path w="199390" h="204470">
                  <a:moveTo>
                    <a:pt x="199390" y="72390"/>
                  </a:moveTo>
                  <a:cubicBezTo>
                    <a:pt x="199390" y="135890"/>
                    <a:pt x="191770" y="152400"/>
                    <a:pt x="182880" y="165100"/>
                  </a:cubicBezTo>
                  <a:cubicBezTo>
                    <a:pt x="172720" y="177800"/>
                    <a:pt x="158750" y="189230"/>
                    <a:pt x="143510" y="195580"/>
                  </a:cubicBezTo>
                  <a:cubicBezTo>
                    <a:pt x="129540" y="201930"/>
                    <a:pt x="111760" y="204470"/>
                    <a:pt x="96520" y="204470"/>
                  </a:cubicBezTo>
                  <a:cubicBezTo>
                    <a:pt x="80010" y="203200"/>
                    <a:pt x="63500" y="198120"/>
                    <a:pt x="49530" y="189230"/>
                  </a:cubicBezTo>
                  <a:cubicBezTo>
                    <a:pt x="36830" y="181610"/>
                    <a:pt x="24130" y="168910"/>
                    <a:pt x="15240" y="154940"/>
                  </a:cubicBezTo>
                  <a:cubicBezTo>
                    <a:pt x="7620" y="140970"/>
                    <a:pt x="2540" y="124460"/>
                    <a:pt x="1270" y="107950"/>
                  </a:cubicBezTo>
                  <a:cubicBezTo>
                    <a:pt x="0" y="92710"/>
                    <a:pt x="3810" y="74930"/>
                    <a:pt x="10160" y="60960"/>
                  </a:cubicBezTo>
                  <a:cubicBezTo>
                    <a:pt x="16510" y="46990"/>
                    <a:pt x="27940" y="31750"/>
                    <a:pt x="39370" y="22860"/>
                  </a:cubicBezTo>
                  <a:cubicBezTo>
                    <a:pt x="52070" y="12700"/>
                    <a:pt x="68580" y="5080"/>
                    <a:pt x="83820" y="2540"/>
                  </a:cubicBezTo>
                  <a:cubicBezTo>
                    <a:pt x="99060" y="0"/>
                    <a:pt x="118110" y="1270"/>
                    <a:pt x="132080" y="5080"/>
                  </a:cubicBezTo>
                  <a:cubicBezTo>
                    <a:pt x="147320" y="10160"/>
                    <a:pt x="173990" y="30480"/>
                    <a:pt x="173990" y="30480"/>
                  </a:cubicBezTo>
                </a:path>
              </a:pathLst>
            </a:custGeom>
            <a:solidFill>
              <a:srgbClr val="84A9C9"/>
            </a:solidFill>
            <a:ln cap="sq">
              <a:noFill/>
              <a:prstDash val="solid"/>
              <a:miter/>
            </a:ln>
          </p:spPr>
        </p:sp>
      </p:grpSp>
      <p:grpSp>
        <p:nvGrpSpPr>
          <p:cNvPr id="30" name="Group 30"/>
          <p:cNvGrpSpPr/>
          <p:nvPr/>
        </p:nvGrpSpPr>
        <p:grpSpPr>
          <a:xfrm>
            <a:off x="6195060" y="8249603"/>
            <a:ext cx="2339340" cy="244792"/>
            <a:chOff x="0" y="0"/>
            <a:chExt cx="3119120" cy="326390"/>
          </a:xfrm>
        </p:grpSpPr>
        <p:sp>
          <p:nvSpPr>
            <p:cNvPr id="31" name="Freeform 31"/>
            <p:cNvSpPr/>
            <p:nvPr/>
          </p:nvSpPr>
          <p:spPr>
            <a:xfrm>
              <a:off x="46990" y="50800"/>
              <a:ext cx="3022600" cy="265430"/>
            </a:xfrm>
            <a:custGeom>
              <a:avLst/>
              <a:gdLst/>
              <a:ahLst/>
              <a:cxnLst/>
              <a:rect l="l" t="t" r="r" b="b"/>
              <a:pathLst>
                <a:path w="3022600" h="265430">
                  <a:moveTo>
                    <a:pt x="102870" y="11430"/>
                  </a:moveTo>
                  <a:cubicBezTo>
                    <a:pt x="2948940" y="6350"/>
                    <a:pt x="2960370" y="12700"/>
                    <a:pt x="2976880" y="22860"/>
                  </a:cubicBezTo>
                  <a:cubicBezTo>
                    <a:pt x="2988310" y="30480"/>
                    <a:pt x="2994660" y="39370"/>
                    <a:pt x="3002280" y="49530"/>
                  </a:cubicBezTo>
                  <a:cubicBezTo>
                    <a:pt x="3008630" y="59690"/>
                    <a:pt x="3013710" y="68580"/>
                    <a:pt x="3017520" y="82550"/>
                  </a:cubicBezTo>
                  <a:cubicBezTo>
                    <a:pt x="3020060" y="101600"/>
                    <a:pt x="3021330" y="133350"/>
                    <a:pt x="3012440" y="153670"/>
                  </a:cubicBezTo>
                  <a:cubicBezTo>
                    <a:pt x="3004820" y="175260"/>
                    <a:pt x="2981960" y="196850"/>
                    <a:pt x="2966720" y="208280"/>
                  </a:cubicBezTo>
                  <a:cubicBezTo>
                    <a:pt x="2955290" y="215900"/>
                    <a:pt x="2945130" y="219710"/>
                    <a:pt x="2932430" y="222250"/>
                  </a:cubicBezTo>
                  <a:cubicBezTo>
                    <a:pt x="2921000" y="224790"/>
                    <a:pt x="2910840" y="226060"/>
                    <a:pt x="2896870" y="223520"/>
                  </a:cubicBezTo>
                  <a:cubicBezTo>
                    <a:pt x="2877820" y="219710"/>
                    <a:pt x="2848610" y="209550"/>
                    <a:pt x="2832100" y="194310"/>
                  </a:cubicBezTo>
                  <a:cubicBezTo>
                    <a:pt x="2815590" y="177800"/>
                    <a:pt x="2802890" y="148590"/>
                    <a:pt x="2797810" y="130810"/>
                  </a:cubicBezTo>
                  <a:cubicBezTo>
                    <a:pt x="2795270" y="116840"/>
                    <a:pt x="2795270" y="107950"/>
                    <a:pt x="2797810" y="93980"/>
                  </a:cubicBezTo>
                  <a:cubicBezTo>
                    <a:pt x="2802890" y="76200"/>
                    <a:pt x="2819400" y="45720"/>
                    <a:pt x="2832100" y="30480"/>
                  </a:cubicBezTo>
                  <a:cubicBezTo>
                    <a:pt x="2840990" y="20320"/>
                    <a:pt x="2848610" y="15240"/>
                    <a:pt x="2862580" y="10160"/>
                  </a:cubicBezTo>
                  <a:cubicBezTo>
                    <a:pt x="2880360" y="3810"/>
                    <a:pt x="2913380" y="0"/>
                    <a:pt x="2932430" y="2540"/>
                  </a:cubicBezTo>
                  <a:cubicBezTo>
                    <a:pt x="2946400" y="5080"/>
                    <a:pt x="2956560" y="10160"/>
                    <a:pt x="2966720" y="16510"/>
                  </a:cubicBezTo>
                  <a:cubicBezTo>
                    <a:pt x="2976880" y="22860"/>
                    <a:pt x="2985770" y="29210"/>
                    <a:pt x="2994660" y="39370"/>
                  </a:cubicBezTo>
                  <a:cubicBezTo>
                    <a:pt x="3006090" y="55880"/>
                    <a:pt x="3020060" y="83820"/>
                    <a:pt x="3021330" y="106680"/>
                  </a:cubicBezTo>
                  <a:cubicBezTo>
                    <a:pt x="3022600" y="129540"/>
                    <a:pt x="3011170" y="158750"/>
                    <a:pt x="3002280" y="175260"/>
                  </a:cubicBezTo>
                  <a:cubicBezTo>
                    <a:pt x="2994660" y="186690"/>
                    <a:pt x="2988310" y="194310"/>
                    <a:pt x="2976880" y="201930"/>
                  </a:cubicBezTo>
                  <a:cubicBezTo>
                    <a:pt x="2960370" y="212090"/>
                    <a:pt x="2948940" y="218440"/>
                    <a:pt x="2909570" y="224790"/>
                  </a:cubicBezTo>
                  <a:cubicBezTo>
                    <a:pt x="2658110" y="265430"/>
                    <a:pt x="351790" y="259080"/>
                    <a:pt x="102870" y="213360"/>
                  </a:cubicBezTo>
                  <a:cubicBezTo>
                    <a:pt x="63500" y="205740"/>
                    <a:pt x="52070" y="200660"/>
                    <a:pt x="36830" y="187960"/>
                  </a:cubicBezTo>
                  <a:cubicBezTo>
                    <a:pt x="22860" y="177800"/>
                    <a:pt x="15240" y="162560"/>
                    <a:pt x="8890" y="148590"/>
                  </a:cubicBezTo>
                  <a:cubicBezTo>
                    <a:pt x="3810" y="133350"/>
                    <a:pt x="0" y="116840"/>
                    <a:pt x="3810" y="100330"/>
                  </a:cubicBezTo>
                  <a:cubicBezTo>
                    <a:pt x="7620" y="80010"/>
                    <a:pt x="20320" y="52070"/>
                    <a:pt x="36830" y="36830"/>
                  </a:cubicBezTo>
                  <a:cubicBezTo>
                    <a:pt x="53340" y="22860"/>
                    <a:pt x="102870" y="11430"/>
                    <a:pt x="102870" y="11430"/>
                  </a:cubicBezTo>
                </a:path>
              </a:pathLst>
            </a:custGeom>
            <a:solidFill>
              <a:srgbClr val="84A9C9"/>
            </a:solidFill>
            <a:ln cap="sq">
              <a:noFill/>
              <a:prstDash val="solid"/>
              <a:miter/>
            </a:ln>
          </p:spPr>
        </p:sp>
      </p:grpSp>
      <p:grpSp>
        <p:nvGrpSpPr>
          <p:cNvPr id="32" name="Group 32"/>
          <p:cNvGrpSpPr/>
          <p:nvPr/>
        </p:nvGrpSpPr>
        <p:grpSpPr>
          <a:xfrm>
            <a:off x="8618220" y="8259128"/>
            <a:ext cx="227647" cy="227647"/>
            <a:chOff x="0" y="0"/>
            <a:chExt cx="303530" cy="303530"/>
          </a:xfrm>
        </p:grpSpPr>
        <p:sp>
          <p:nvSpPr>
            <p:cNvPr id="33" name="Freeform 33"/>
            <p:cNvSpPr/>
            <p:nvPr/>
          </p:nvSpPr>
          <p:spPr>
            <a:xfrm>
              <a:off x="49530" y="48260"/>
              <a:ext cx="199390" cy="204470"/>
            </a:xfrm>
            <a:custGeom>
              <a:avLst/>
              <a:gdLst/>
              <a:ahLst/>
              <a:cxnLst/>
              <a:rect l="l" t="t" r="r" b="b"/>
              <a:pathLst>
                <a:path w="199390" h="204470">
                  <a:moveTo>
                    <a:pt x="199390" y="72390"/>
                  </a:moveTo>
                  <a:cubicBezTo>
                    <a:pt x="199390" y="135890"/>
                    <a:pt x="191770" y="152400"/>
                    <a:pt x="182880" y="165100"/>
                  </a:cubicBezTo>
                  <a:cubicBezTo>
                    <a:pt x="172720" y="177800"/>
                    <a:pt x="158750" y="187960"/>
                    <a:pt x="144780" y="194310"/>
                  </a:cubicBezTo>
                  <a:cubicBezTo>
                    <a:pt x="129540" y="201930"/>
                    <a:pt x="111760" y="204470"/>
                    <a:pt x="96520" y="203200"/>
                  </a:cubicBezTo>
                  <a:cubicBezTo>
                    <a:pt x="81280" y="203200"/>
                    <a:pt x="63500" y="196850"/>
                    <a:pt x="49530" y="189230"/>
                  </a:cubicBezTo>
                  <a:cubicBezTo>
                    <a:pt x="36830" y="181610"/>
                    <a:pt x="24130" y="167640"/>
                    <a:pt x="15240" y="154940"/>
                  </a:cubicBezTo>
                  <a:cubicBezTo>
                    <a:pt x="7620" y="140970"/>
                    <a:pt x="2540" y="124460"/>
                    <a:pt x="1270" y="107950"/>
                  </a:cubicBezTo>
                  <a:cubicBezTo>
                    <a:pt x="0" y="92710"/>
                    <a:pt x="3810" y="74930"/>
                    <a:pt x="10160" y="60960"/>
                  </a:cubicBezTo>
                  <a:cubicBezTo>
                    <a:pt x="16510" y="45720"/>
                    <a:pt x="27940" y="31750"/>
                    <a:pt x="39370" y="22860"/>
                  </a:cubicBezTo>
                  <a:cubicBezTo>
                    <a:pt x="52070" y="12700"/>
                    <a:pt x="68580" y="5080"/>
                    <a:pt x="83820" y="2540"/>
                  </a:cubicBezTo>
                  <a:cubicBezTo>
                    <a:pt x="100330" y="0"/>
                    <a:pt x="118110" y="0"/>
                    <a:pt x="133350" y="5080"/>
                  </a:cubicBezTo>
                  <a:cubicBezTo>
                    <a:pt x="147320" y="10160"/>
                    <a:pt x="173990" y="30480"/>
                    <a:pt x="173990" y="30480"/>
                  </a:cubicBezTo>
                </a:path>
              </a:pathLst>
            </a:custGeom>
            <a:solidFill>
              <a:srgbClr val="84A9C9"/>
            </a:solidFill>
            <a:ln cap="sq">
              <a:noFill/>
              <a:prstDash val="solid"/>
              <a:miter/>
            </a:ln>
          </p:spPr>
        </p:sp>
      </p:grpSp>
      <p:grpSp>
        <p:nvGrpSpPr>
          <p:cNvPr id="34" name="Group 34"/>
          <p:cNvGrpSpPr/>
          <p:nvPr/>
        </p:nvGrpSpPr>
        <p:grpSpPr>
          <a:xfrm>
            <a:off x="260291" y="3022283"/>
            <a:ext cx="1190625" cy="1169670"/>
            <a:chOff x="0" y="0"/>
            <a:chExt cx="1587500" cy="1559560"/>
          </a:xfrm>
        </p:grpSpPr>
        <p:sp>
          <p:nvSpPr>
            <p:cNvPr id="35" name="Freeform 35"/>
            <p:cNvSpPr/>
            <p:nvPr/>
          </p:nvSpPr>
          <p:spPr>
            <a:xfrm>
              <a:off x="44450" y="40640"/>
              <a:ext cx="1498600" cy="1470660"/>
            </a:xfrm>
            <a:custGeom>
              <a:avLst/>
              <a:gdLst/>
              <a:ahLst/>
              <a:cxnLst/>
              <a:rect l="l" t="t" r="r" b="b"/>
              <a:pathLst>
                <a:path w="1498600" h="1470660">
                  <a:moveTo>
                    <a:pt x="1394460" y="220980"/>
                  </a:moveTo>
                  <a:cubicBezTo>
                    <a:pt x="1169670" y="227330"/>
                    <a:pt x="1141730" y="240030"/>
                    <a:pt x="1089660" y="256540"/>
                  </a:cubicBezTo>
                  <a:cubicBezTo>
                    <a:pt x="1004570" y="283210"/>
                    <a:pt x="831850" y="337820"/>
                    <a:pt x="753110" y="374650"/>
                  </a:cubicBezTo>
                  <a:cubicBezTo>
                    <a:pt x="707390" y="394970"/>
                    <a:pt x="687070" y="405130"/>
                    <a:pt x="651510" y="435610"/>
                  </a:cubicBezTo>
                  <a:cubicBezTo>
                    <a:pt x="596900" y="480060"/>
                    <a:pt x="525780" y="563880"/>
                    <a:pt x="477520" y="633730"/>
                  </a:cubicBezTo>
                  <a:cubicBezTo>
                    <a:pt x="429260" y="703580"/>
                    <a:pt x="394970" y="774700"/>
                    <a:pt x="359410" y="854710"/>
                  </a:cubicBezTo>
                  <a:cubicBezTo>
                    <a:pt x="320040" y="944880"/>
                    <a:pt x="270510" y="1061720"/>
                    <a:pt x="252730" y="1151890"/>
                  </a:cubicBezTo>
                  <a:cubicBezTo>
                    <a:pt x="238760" y="1223010"/>
                    <a:pt x="254000" y="1300480"/>
                    <a:pt x="243840" y="1350010"/>
                  </a:cubicBezTo>
                  <a:cubicBezTo>
                    <a:pt x="238760" y="1380490"/>
                    <a:pt x="233680" y="1403350"/>
                    <a:pt x="219710" y="1422400"/>
                  </a:cubicBezTo>
                  <a:cubicBezTo>
                    <a:pt x="204470" y="1441450"/>
                    <a:pt x="179070" y="1457960"/>
                    <a:pt x="156210" y="1464310"/>
                  </a:cubicBezTo>
                  <a:cubicBezTo>
                    <a:pt x="132080" y="1470660"/>
                    <a:pt x="101600" y="1469390"/>
                    <a:pt x="80010" y="1459230"/>
                  </a:cubicBezTo>
                  <a:cubicBezTo>
                    <a:pt x="57150" y="1450340"/>
                    <a:pt x="34290" y="1430020"/>
                    <a:pt x="21590" y="1409700"/>
                  </a:cubicBezTo>
                  <a:cubicBezTo>
                    <a:pt x="10160" y="1389380"/>
                    <a:pt x="5080" y="1356360"/>
                    <a:pt x="6350" y="1334770"/>
                  </a:cubicBezTo>
                  <a:cubicBezTo>
                    <a:pt x="6350" y="1320800"/>
                    <a:pt x="8890" y="1310640"/>
                    <a:pt x="16510" y="1297940"/>
                  </a:cubicBezTo>
                  <a:cubicBezTo>
                    <a:pt x="26670" y="1280160"/>
                    <a:pt x="52070" y="1253490"/>
                    <a:pt x="69850" y="1243330"/>
                  </a:cubicBezTo>
                  <a:cubicBezTo>
                    <a:pt x="82550" y="1235710"/>
                    <a:pt x="93980" y="1233170"/>
                    <a:pt x="106680" y="1230630"/>
                  </a:cubicBezTo>
                  <a:cubicBezTo>
                    <a:pt x="119380" y="1229360"/>
                    <a:pt x="130810" y="1228090"/>
                    <a:pt x="144780" y="1231900"/>
                  </a:cubicBezTo>
                  <a:cubicBezTo>
                    <a:pt x="165100" y="1236980"/>
                    <a:pt x="195580" y="1249680"/>
                    <a:pt x="212090" y="1267460"/>
                  </a:cubicBezTo>
                  <a:cubicBezTo>
                    <a:pt x="228600" y="1285240"/>
                    <a:pt x="241300" y="1313180"/>
                    <a:pt x="243840" y="1337310"/>
                  </a:cubicBezTo>
                  <a:cubicBezTo>
                    <a:pt x="246380" y="1361440"/>
                    <a:pt x="236220" y="1393190"/>
                    <a:pt x="226060" y="1410970"/>
                  </a:cubicBezTo>
                  <a:cubicBezTo>
                    <a:pt x="219710" y="1424940"/>
                    <a:pt x="213360" y="1432560"/>
                    <a:pt x="201930" y="1440180"/>
                  </a:cubicBezTo>
                  <a:cubicBezTo>
                    <a:pt x="184150" y="1452880"/>
                    <a:pt x="154940" y="1466850"/>
                    <a:pt x="130810" y="1468120"/>
                  </a:cubicBezTo>
                  <a:cubicBezTo>
                    <a:pt x="106680" y="1469390"/>
                    <a:pt x="76200" y="1460500"/>
                    <a:pt x="57150" y="1447800"/>
                  </a:cubicBezTo>
                  <a:cubicBezTo>
                    <a:pt x="36830" y="1433830"/>
                    <a:pt x="20320" y="1412240"/>
                    <a:pt x="11430" y="1386840"/>
                  </a:cubicBezTo>
                  <a:cubicBezTo>
                    <a:pt x="0" y="1355090"/>
                    <a:pt x="5080" y="1308100"/>
                    <a:pt x="7620" y="1267460"/>
                  </a:cubicBezTo>
                  <a:cubicBezTo>
                    <a:pt x="10160" y="1225550"/>
                    <a:pt x="13970" y="1178560"/>
                    <a:pt x="25400" y="1137920"/>
                  </a:cubicBezTo>
                  <a:cubicBezTo>
                    <a:pt x="36830" y="1098550"/>
                    <a:pt x="63500" y="1064260"/>
                    <a:pt x="73660" y="1027430"/>
                  </a:cubicBezTo>
                  <a:cubicBezTo>
                    <a:pt x="83820" y="993140"/>
                    <a:pt x="76200" y="965200"/>
                    <a:pt x="87630" y="920750"/>
                  </a:cubicBezTo>
                  <a:cubicBezTo>
                    <a:pt x="109220" y="844550"/>
                    <a:pt x="160020" y="712470"/>
                    <a:pt x="218440" y="614680"/>
                  </a:cubicBezTo>
                  <a:cubicBezTo>
                    <a:pt x="280670" y="508000"/>
                    <a:pt x="373380" y="388620"/>
                    <a:pt x="455930" y="311150"/>
                  </a:cubicBezTo>
                  <a:cubicBezTo>
                    <a:pt x="524510" y="246380"/>
                    <a:pt x="575310" y="208280"/>
                    <a:pt x="665480" y="165100"/>
                  </a:cubicBezTo>
                  <a:cubicBezTo>
                    <a:pt x="800100" y="101600"/>
                    <a:pt x="1068070" y="29210"/>
                    <a:pt x="1202690" y="10160"/>
                  </a:cubicBezTo>
                  <a:cubicBezTo>
                    <a:pt x="1281430" y="0"/>
                    <a:pt x="1347470" y="2540"/>
                    <a:pt x="1394460" y="11430"/>
                  </a:cubicBezTo>
                  <a:cubicBezTo>
                    <a:pt x="1423670" y="16510"/>
                    <a:pt x="1446530" y="24130"/>
                    <a:pt x="1463040" y="38100"/>
                  </a:cubicBezTo>
                  <a:cubicBezTo>
                    <a:pt x="1477010" y="48260"/>
                    <a:pt x="1487170" y="62230"/>
                    <a:pt x="1492250" y="78740"/>
                  </a:cubicBezTo>
                  <a:cubicBezTo>
                    <a:pt x="1498600" y="99060"/>
                    <a:pt x="1498600" y="132080"/>
                    <a:pt x="1492250" y="152400"/>
                  </a:cubicBezTo>
                  <a:cubicBezTo>
                    <a:pt x="1487170" y="170180"/>
                    <a:pt x="1477010" y="182880"/>
                    <a:pt x="1463040" y="194310"/>
                  </a:cubicBezTo>
                  <a:cubicBezTo>
                    <a:pt x="1446530" y="207010"/>
                    <a:pt x="1394460" y="220980"/>
                    <a:pt x="1394460" y="220980"/>
                  </a:cubicBezTo>
                </a:path>
              </a:pathLst>
            </a:custGeom>
            <a:solidFill>
              <a:srgbClr val="84A9C9"/>
            </a:solidFill>
            <a:ln cap="sq">
              <a:noFill/>
              <a:prstDash val="solid"/>
              <a:miter/>
            </a:ln>
          </p:spPr>
        </p:sp>
      </p:grpSp>
      <p:grpSp>
        <p:nvGrpSpPr>
          <p:cNvPr id="36" name="Group 36"/>
          <p:cNvGrpSpPr/>
          <p:nvPr/>
        </p:nvGrpSpPr>
        <p:grpSpPr>
          <a:xfrm>
            <a:off x="300665" y="4309742"/>
            <a:ext cx="227647" cy="227647"/>
            <a:chOff x="0" y="0"/>
            <a:chExt cx="303530" cy="303530"/>
          </a:xfrm>
        </p:grpSpPr>
        <p:sp>
          <p:nvSpPr>
            <p:cNvPr id="37" name="Freeform 37"/>
            <p:cNvSpPr/>
            <p:nvPr/>
          </p:nvSpPr>
          <p:spPr>
            <a:xfrm>
              <a:off x="50800" y="48260"/>
              <a:ext cx="199390" cy="205740"/>
            </a:xfrm>
            <a:custGeom>
              <a:avLst/>
              <a:gdLst/>
              <a:ahLst/>
              <a:cxnLst/>
              <a:rect l="l" t="t" r="r" b="b"/>
              <a:pathLst>
                <a:path w="199390" h="205740">
                  <a:moveTo>
                    <a:pt x="199390" y="72390"/>
                  </a:moveTo>
                  <a:cubicBezTo>
                    <a:pt x="199390" y="137160"/>
                    <a:pt x="191770" y="153670"/>
                    <a:pt x="181610" y="166370"/>
                  </a:cubicBezTo>
                  <a:cubicBezTo>
                    <a:pt x="172720" y="177800"/>
                    <a:pt x="157480" y="189230"/>
                    <a:pt x="143510" y="195580"/>
                  </a:cubicBezTo>
                  <a:cubicBezTo>
                    <a:pt x="129540" y="201930"/>
                    <a:pt x="111760" y="205740"/>
                    <a:pt x="95250" y="204470"/>
                  </a:cubicBezTo>
                  <a:cubicBezTo>
                    <a:pt x="80010" y="203200"/>
                    <a:pt x="62230" y="198120"/>
                    <a:pt x="49530" y="190500"/>
                  </a:cubicBezTo>
                  <a:cubicBezTo>
                    <a:pt x="35560" y="181610"/>
                    <a:pt x="22860" y="168910"/>
                    <a:pt x="15240" y="156210"/>
                  </a:cubicBezTo>
                  <a:cubicBezTo>
                    <a:pt x="6350" y="142240"/>
                    <a:pt x="1270" y="124460"/>
                    <a:pt x="0" y="109220"/>
                  </a:cubicBezTo>
                  <a:cubicBezTo>
                    <a:pt x="0" y="93980"/>
                    <a:pt x="2540" y="76200"/>
                    <a:pt x="8890" y="60960"/>
                  </a:cubicBezTo>
                  <a:cubicBezTo>
                    <a:pt x="15240" y="46990"/>
                    <a:pt x="26670" y="33020"/>
                    <a:pt x="39370" y="22860"/>
                  </a:cubicBezTo>
                  <a:cubicBezTo>
                    <a:pt x="52070" y="13970"/>
                    <a:pt x="68580" y="6350"/>
                    <a:pt x="83820" y="2540"/>
                  </a:cubicBezTo>
                  <a:cubicBezTo>
                    <a:pt x="99060" y="0"/>
                    <a:pt x="116840" y="1270"/>
                    <a:pt x="132080" y="6350"/>
                  </a:cubicBezTo>
                  <a:cubicBezTo>
                    <a:pt x="147320" y="10160"/>
                    <a:pt x="173990" y="31750"/>
                    <a:pt x="173990" y="31750"/>
                  </a:cubicBezTo>
                </a:path>
              </a:pathLst>
            </a:custGeom>
            <a:solidFill>
              <a:srgbClr val="84A9C9"/>
            </a:solidFill>
            <a:ln cap="sq">
              <a:noFill/>
              <a:prstDash val="solid"/>
              <a:miter/>
            </a:ln>
          </p:spPr>
        </p:sp>
      </p:grpSp>
      <p:grpSp>
        <p:nvGrpSpPr>
          <p:cNvPr id="38" name="Group 38"/>
          <p:cNvGrpSpPr/>
          <p:nvPr/>
        </p:nvGrpSpPr>
        <p:grpSpPr>
          <a:xfrm>
            <a:off x="17482483" y="6629756"/>
            <a:ext cx="189090" cy="652678"/>
            <a:chOff x="0" y="0"/>
            <a:chExt cx="683260" cy="2358390"/>
          </a:xfrm>
        </p:grpSpPr>
        <p:sp>
          <p:nvSpPr>
            <p:cNvPr id="39" name="Freeform 39"/>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40" name="Group 40"/>
          <p:cNvGrpSpPr/>
          <p:nvPr/>
        </p:nvGrpSpPr>
        <p:grpSpPr>
          <a:xfrm>
            <a:off x="17259300" y="6829039"/>
            <a:ext cx="648109" cy="192957"/>
            <a:chOff x="0" y="0"/>
            <a:chExt cx="2341880" cy="697230"/>
          </a:xfrm>
        </p:grpSpPr>
        <p:sp>
          <p:nvSpPr>
            <p:cNvPr id="41" name="Freeform 41"/>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42" name="Group 42"/>
          <p:cNvGrpSpPr/>
          <p:nvPr/>
        </p:nvGrpSpPr>
        <p:grpSpPr>
          <a:xfrm>
            <a:off x="11289041" y="278879"/>
            <a:ext cx="173597" cy="599201"/>
            <a:chOff x="0" y="0"/>
            <a:chExt cx="683260" cy="2358390"/>
          </a:xfrm>
        </p:grpSpPr>
        <p:sp>
          <p:nvSpPr>
            <p:cNvPr id="43" name="Freeform 4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44" name="Group 44"/>
          <p:cNvGrpSpPr/>
          <p:nvPr/>
        </p:nvGrpSpPr>
        <p:grpSpPr>
          <a:xfrm>
            <a:off x="11084144" y="461834"/>
            <a:ext cx="595006" cy="177147"/>
            <a:chOff x="0" y="0"/>
            <a:chExt cx="2341880" cy="697230"/>
          </a:xfrm>
        </p:grpSpPr>
        <p:sp>
          <p:nvSpPr>
            <p:cNvPr id="45" name="Freeform 4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46" name="Group 46"/>
          <p:cNvGrpSpPr/>
          <p:nvPr/>
        </p:nvGrpSpPr>
        <p:grpSpPr>
          <a:xfrm>
            <a:off x="17054214" y="2296998"/>
            <a:ext cx="179219" cy="618605"/>
            <a:chOff x="0" y="0"/>
            <a:chExt cx="683260" cy="2358390"/>
          </a:xfrm>
        </p:grpSpPr>
        <p:sp>
          <p:nvSpPr>
            <p:cNvPr id="47" name="Freeform 47"/>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48" name="Group 48"/>
          <p:cNvGrpSpPr/>
          <p:nvPr/>
        </p:nvGrpSpPr>
        <p:grpSpPr>
          <a:xfrm>
            <a:off x="16842683" y="2485877"/>
            <a:ext cx="614274" cy="182883"/>
            <a:chOff x="0" y="0"/>
            <a:chExt cx="2341880" cy="697230"/>
          </a:xfrm>
        </p:grpSpPr>
        <p:sp>
          <p:nvSpPr>
            <p:cNvPr id="49" name="Freeform 49"/>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50" name="Group 50"/>
          <p:cNvGrpSpPr/>
          <p:nvPr/>
        </p:nvGrpSpPr>
        <p:grpSpPr>
          <a:xfrm>
            <a:off x="1309239" y="1425302"/>
            <a:ext cx="187969" cy="648807"/>
            <a:chOff x="0" y="0"/>
            <a:chExt cx="683260" cy="2358390"/>
          </a:xfrm>
        </p:grpSpPr>
        <p:sp>
          <p:nvSpPr>
            <p:cNvPr id="51" name="Freeform 51"/>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52" name="Group 52"/>
          <p:cNvGrpSpPr/>
          <p:nvPr/>
        </p:nvGrpSpPr>
        <p:grpSpPr>
          <a:xfrm>
            <a:off x="1087380" y="1623403"/>
            <a:ext cx="644265" cy="191812"/>
            <a:chOff x="0" y="0"/>
            <a:chExt cx="2341880" cy="697230"/>
          </a:xfrm>
        </p:grpSpPr>
        <p:sp>
          <p:nvSpPr>
            <p:cNvPr id="53" name="Freeform 53"/>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54" name="TextBox 54"/>
          <p:cNvSpPr txBox="1"/>
          <p:nvPr/>
        </p:nvSpPr>
        <p:spPr>
          <a:xfrm>
            <a:off x="8182216" y="7652489"/>
            <a:ext cx="6998165" cy="563880"/>
          </a:xfrm>
          <a:prstGeom prst="rect">
            <a:avLst/>
          </a:prstGeom>
        </p:spPr>
        <p:txBody>
          <a:bodyPr lIns="0" tIns="0" rIns="0" bIns="0" rtlCol="0" anchor="t">
            <a:spAutoFit/>
          </a:bodyPr>
          <a:lstStyle/>
          <a:p>
            <a:pPr algn="l">
              <a:lnSpc>
                <a:spcPts val="4619"/>
              </a:lnSpc>
            </a:pPr>
            <a:r>
              <a:rPr lang="en-US" sz="3299" b="1">
                <a:solidFill>
                  <a:srgbClr val="292528"/>
                </a:solidFill>
                <a:latin typeface="Glacial Indifference Bold"/>
                <a:ea typeface="Glacial Indifference Bold"/>
                <a:cs typeface="Glacial Indifference Bold"/>
                <a:sym typeface="Glacial Indifference Bold"/>
              </a:rPr>
              <a:t>kelompok 8</a:t>
            </a:r>
          </a:p>
        </p:txBody>
      </p:sp>
      <p:sp>
        <p:nvSpPr>
          <p:cNvPr id="55" name="TextBox 55"/>
          <p:cNvSpPr txBox="1"/>
          <p:nvPr/>
        </p:nvSpPr>
        <p:spPr>
          <a:xfrm>
            <a:off x="3887304" y="3576189"/>
            <a:ext cx="12019320" cy="3752450"/>
          </a:xfrm>
          <a:prstGeom prst="rect">
            <a:avLst/>
          </a:prstGeom>
        </p:spPr>
        <p:txBody>
          <a:bodyPr lIns="0" tIns="0" rIns="0" bIns="0" rtlCol="0" anchor="t">
            <a:spAutoFit/>
          </a:bodyPr>
          <a:lstStyle/>
          <a:p>
            <a:pPr algn="ctr">
              <a:lnSpc>
                <a:spcPts val="9997"/>
              </a:lnSpc>
            </a:pPr>
            <a:r>
              <a:rPr lang="en-US" sz="7140">
                <a:solidFill>
                  <a:srgbClr val="292528"/>
                </a:solidFill>
                <a:latin typeface="Bree Serif"/>
                <a:ea typeface="Bree Serif"/>
                <a:cs typeface="Bree Serif"/>
                <a:sym typeface="Bree Serif"/>
              </a:rPr>
              <a:t>ASUHAN KEPERAWATAN PADA PASIEN PJK</a:t>
            </a:r>
          </a:p>
          <a:p>
            <a:pPr algn="ctr">
              <a:lnSpc>
                <a:spcPts val="9997"/>
              </a:lnSpc>
            </a:pPr>
            <a:r>
              <a:rPr lang="en-US" sz="7140">
                <a:solidFill>
                  <a:srgbClr val="292528"/>
                </a:solidFill>
                <a:latin typeface="Bree Serif"/>
                <a:ea typeface="Bree Serif"/>
                <a:cs typeface="Bree Serif"/>
                <a:sym typeface="Bree Serif"/>
              </a:rPr>
              <a:t>(penjakit jantung koroner)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2690" y="4556577"/>
            <a:ext cx="10260137" cy="5106771"/>
            <a:chOff x="0" y="0"/>
            <a:chExt cx="13680183" cy="6809028"/>
          </a:xfrm>
        </p:grpSpPr>
        <p:sp>
          <p:nvSpPr>
            <p:cNvPr id="3" name="Freeform 3"/>
            <p:cNvSpPr/>
            <p:nvPr/>
          </p:nvSpPr>
          <p:spPr>
            <a:xfrm>
              <a:off x="87093" y="66635"/>
              <a:ext cx="13505996" cy="6674004"/>
            </a:xfrm>
            <a:custGeom>
              <a:avLst/>
              <a:gdLst/>
              <a:ahLst/>
              <a:cxnLst/>
              <a:rect l="l" t="t" r="r" b="b"/>
              <a:pathLst>
                <a:path w="13505996" h="6674004">
                  <a:moveTo>
                    <a:pt x="0" y="2016580"/>
                  </a:moveTo>
                  <a:cubicBezTo>
                    <a:pt x="0" y="2014827"/>
                    <a:pt x="13064" y="1937671"/>
                    <a:pt x="19596" y="1897339"/>
                  </a:cubicBezTo>
                  <a:cubicBezTo>
                    <a:pt x="23951" y="1858761"/>
                    <a:pt x="37015" y="1779851"/>
                    <a:pt x="37015" y="1779851"/>
                  </a:cubicBezTo>
                  <a:cubicBezTo>
                    <a:pt x="37015" y="1778098"/>
                    <a:pt x="71852" y="1704449"/>
                    <a:pt x="89271" y="1667624"/>
                  </a:cubicBezTo>
                  <a:cubicBezTo>
                    <a:pt x="106690" y="1630800"/>
                    <a:pt x="141527" y="1557151"/>
                    <a:pt x="143704" y="1555397"/>
                  </a:cubicBezTo>
                  <a:cubicBezTo>
                    <a:pt x="143704" y="1553644"/>
                    <a:pt x="200315" y="1490516"/>
                    <a:pt x="226443" y="1457198"/>
                  </a:cubicBezTo>
                  <a:cubicBezTo>
                    <a:pt x="254748" y="1423881"/>
                    <a:pt x="311359" y="1360753"/>
                    <a:pt x="311359" y="1359000"/>
                  </a:cubicBezTo>
                  <a:cubicBezTo>
                    <a:pt x="313536" y="1357246"/>
                    <a:pt x="385388" y="1306393"/>
                    <a:pt x="422403" y="1280090"/>
                  </a:cubicBezTo>
                  <a:cubicBezTo>
                    <a:pt x="459418" y="1253787"/>
                    <a:pt x="533447" y="1201180"/>
                    <a:pt x="535624" y="1201180"/>
                  </a:cubicBezTo>
                  <a:cubicBezTo>
                    <a:pt x="535624" y="1199427"/>
                    <a:pt x="622718" y="1164356"/>
                    <a:pt x="666264" y="1145067"/>
                  </a:cubicBezTo>
                  <a:cubicBezTo>
                    <a:pt x="709811" y="1127531"/>
                    <a:pt x="796904" y="1090707"/>
                    <a:pt x="796904" y="1090707"/>
                  </a:cubicBezTo>
                  <a:cubicBezTo>
                    <a:pt x="799081" y="1088953"/>
                    <a:pt x="894884" y="1071418"/>
                    <a:pt x="942785" y="1060897"/>
                  </a:cubicBezTo>
                  <a:cubicBezTo>
                    <a:pt x="990687" y="1052129"/>
                    <a:pt x="1038588" y="1045115"/>
                    <a:pt x="1086489" y="1032840"/>
                  </a:cubicBezTo>
                  <a:cubicBezTo>
                    <a:pt x="1136568" y="1022318"/>
                    <a:pt x="1164873" y="1003029"/>
                    <a:pt x="1234548" y="990755"/>
                  </a:cubicBezTo>
                  <a:cubicBezTo>
                    <a:pt x="1389139" y="966205"/>
                    <a:pt x="1920408" y="1032840"/>
                    <a:pt x="2005324" y="960944"/>
                  </a:cubicBezTo>
                  <a:cubicBezTo>
                    <a:pt x="2046693" y="925873"/>
                    <a:pt x="1996615" y="864499"/>
                    <a:pt x="2005324" y="810139"/>
                  </a:cubicBezTo>
                  <a:cubicBezTo>
                    <a:pt x="2014033" y="745258"/>
                    <a:pt x="2037984" y="666348"/>
                    <a:pt x="2070644" y="599713"/>
                  </a:cubicBezTo>
                  <a:cubicBezTo>
                    <a:pt x="2101127" y="531325"/>
                    <a:pt x="2144673" y="464690"/>
                    <a:pt x="2194752" y="406823"/>
                  </a:cubicBezTo>
                  <a:cubicBezTo>
                    <a:pt x="2247008" y="347202"/>
                    <a:pt x="2307973" y="291089"/>
                    <a:pt x="2375470" y="243743"/>
                  </a:cubicBezTo>
                  <a:cubicBezTo>
                    <a:pt x="2440790" y="194644"/>
                    <a:pt x="2519175" y="152559"/>
                    <a:pt x="2597559" y="119241"/>
                  </a:cubicBezTo>
                  <a:cubicBezTo>
                    <a:pt x="2675943" y="85924"/>
                    <a:pt x="2763036" y="59621"/>
                    <a:pt x="2850129" y="42085"/>
                  </a:cubicBezTo>
                  <a:cubicBezTo>
                    <a:pt x="2937223" y="24550"/>
                    <a:pt x="3117941" y="15782"/>
                    <a:pt x="3117941" y="15782"/>
                  </a:cubicBezTo>
                  <a:cubicBezTo>
                    <a:pt x="3117941" y="15782"/>
                    <a:pt x="3657919" y="15782"/>
                    <a:pt x="3960569" y="14028"/>
                  </a:cubicBezTo>
                  <a:cubicBezTo>
                    <a:pt x="4317652" y="10521"/>
                    <a:pt x="4735699" y="0"/>
                    <a:pt x="5121087" y="3507"/>
                  </a:cubicBezTo>
                  <a:cubicBezTo>
                    <a:pt x="5504298" y="7014"/>
                    <a:pt x="5880977" y="8768"/>
                    <a:pt x="6270719" y="35071"/>
                  </a:cubicBezTo>
                  <a:cubicBezTo>
                    <a:pt x="6680058" y="61374"/>
                    <a:pt x="7113347" y="128009"/>
                    <a:pt x="7520508" y="161326"/>
                  </a:cubicBezTo>
                  <a:cubicBezTo>
                    <a:pt x="7910251" y="191137"/>
                    <a:pt x="8289107" y="206919"/>
                    <a:pt x="8665785" y="226208"/>
                  </a:cubicBezTo>
                  <a:cubicBezTo>
                    <a:pt x="9035932" y="245497"/>
                    <a:pt x="9456157" y="270046"/>
                    <a:pt x="9763161" y="275307"/>
                  </a:cubicBezTo>
                  <a:cubicBezTo>
                    <a:pt x="9989604" y="278814"/>
                    <a:pt x="10346686" y="270046"/>
                    <a:pt x="10346686" y="270046"/>
                  </a:cubicBezTo>
                  <a:cubicBezTo>
                    <a:pt x="10348864" y="270046"/>
                    <a:pt x="10442489" y="278814"/>
                    <a:pt x="10490390" y="284075"/>
                  </a:cubicBezTo>
                  <a:cubicBezTo>
                    <a:pt x="10540469" y="289335"/>
                    <a:pt x="10634094" y="298103"/>
                    <a:pt x="10636272" y="298103"/>
                  </a:cubicBezTo>
                  <a:cubicBezTo>
                    <a:pt x="10638449" y="298103"/>
                    <a:pt x="10725542" y="326160"/>
                    <a:pt x="10771267" y="340188"/>
                  </a:cubicBezTo>
                  <a:cubicBezTo>
                    <a:pt x="10816990" y="354217"/>
                    <a:pt x="10906261" y="380520"/>
                    <a:pt x="10906261" y="382273"/>
                  </a:cubicBezTo>
                  <a:cubicBezTo>
                    <a:pt x="10908438" y="382273"/>
                    <a:pt x="10908438" y="382273"/>
                    <a:pt x="10908438" y="382273"/>
                  </a:cubicBezTo>
                  <a:cubicBezTo>
                    <a:pt x="10908438" y="382273"/>
                    <a:pt x="10986823" y="426112"/>
                    <a:pt x="11026014" y="448908"/>
                  </a:cubicBezTo>
                  <a:cubicBezTo>
                    <a:pt x="11067384" y="469951"/>
                    <a:pt x="11145768" y="513790"/>
                    <a:pt x="11145768" y="515543"/>
                  </a:cubicBezTo>
                  <a:cubicBezTo>
                    <a:pt x="11147945" y="515543"/>
                    <a:pt x="11211088" y="573410"/>
                    <a:pt x="11243748" y="603220"/>
                  </a:cubicBezTo>
                  <a:cubicBezTo>
                    <a:pt x="11274230" y="631277"/>
                    <a:pt x="11337373" y="689144"/>
                    <a:pt x="11339550" y="690898"/>
                  </a:cubicBezTo>
                  <a:cubicBezTo>
                    <a:pt x="11339550" y="690898"/>
                    <a:pt x="11383097" y="759286"/>
                    <a:pt x="11407048" y="794357"/>
                  </a:cubicBezTo>
                  <a:cubicBezTo>
                    <a:pt x="11428821" y="829428"/>
                    <a:pt x="11472368" y="896063"/>
                    <a:pt x="11474545" y="897817"/>
                  </a:cubicBezTo>
                  <a:cubicBezTo>
                    <a:pt x="11474545" y="899570"/>
                    <a:pt x="11496318" y="973219"/>
                    <a:pt x="11507205" y="1011797"/>
                  </a:cubicBezTo>
                  <a:cubicBezTo>
                    <a:pt x="11520268" y="1048622"/>
                    <a:pt x="11542041" y="1124024"/>
                    <a:pt x="11542041" y="1125778"/>
                  </a:cubicBezTo>
                  <a:cubicBezTo>
                    <a:pt x="11544220" y="1127531"/>
                    <a:pt x="11542041" y="1202934"/>
                    <a:pt x="11542041" y="1241512"/>
                  </a:cubicBezTo>
                  <a:cubicBezTo>
                    <a:pt x="11542041" y="1281844"/>
                    <a:pt x="11542041" y="1357246"/>
                    <a:pt x="11542041" y="1359000"/>
                  </a:cubicBezTo>
                  <a:cubicBezTo>
                    <a:pt x="11542041" y="1360753"/>
                    <a:pt x="11524623" y="1383549"/>
                    <a:pt x="11533333" y="1392317"/>
                  </a:cubicBezTo>
                  <a:cubicBezTo>
                    <a:pt x="11555106" y="1416867"/>
                    <a:pt x="11814208" y="1404592"/>
                    <a:pt x="11892593" y="1406346"/>
                  </a:cubicBezTo>
                  <a:cubicBezTo>
                    <a:pt x="11931785" y="1406346"/>
                    <a:pt x="11979686" y="1406346"/>
                    <a:pt x="11981863" y="1406346"/>
                  </a:cubicBezTo>
                  <a:cubicBezTo>
                    <a:pt x="11984042" y="1406346"/>
                    <a:pt x="12082022" y="1416867"/>
                    <a:pt x="12132100" y="1420374"/>
                  </a:cubicBezTo>
                  <a:cubicBezTo>
                    <a:pt x="12182178" y="1425634"/>
                    <a:pt x="12280158" y="1436156"/>
                    <a:pt x="12282335" y="1436156"/>
                  </a:cubicBezTo>
                  <a:cubicBezTo>
                    <a:pt x="12284513" y="1436156"/>
                    <a:pt x="12375961" y="1465966"/>
                    <a:pt x="12423861" y="1479995"/>
                  </a:cubicBezTo>
                  <a:cubicBezTo>
                    <a:pt x="12471763" y="1495776"/>
                    <a:pt x="12563212" y="1523833"/>
                    <a:pt x="12565388" y="1523833"/>
                  </a:cubicBezTo>
                  <a:cubicBezTo>
                    <a:pt x="12567566" y="1525587"/>
                    <a:pt x="12648128" y="1571179"/>
                    <a:pt x="12689496" y="1593975"/>
                  </a:cubicBezTo>
                  <a:cubicBezTo>
                    <a:pt x="12730866" y="1616771"/>
                    <a:pt x="12813605" y="1662364"/>
                    <a:pt x="12815781" y="1664117"/>
                  </a:cubicBezTo>
                  <a:cubicBezTo>
                    <a:pt x="12815781" y="1665871"/>
                    <a:pt x="12881101" y="1725491"/>
                    <a:pt x="12915940" y="1755302"/>
                  </a:cubicBezTo>
                  <a:cubicBezTo>
                    <a:pt x="12948600" y="1786865"/>
                    <a:pt x="13013920" y="1846486"/>
                    <a:pt x="13016096" y="1848240"/>
                  </a:cubicBezTo>
                  <a:cubicBezTo>
                    <a:pt x="13016096" y="1849993"/>
                    <a:pt x="13061821" y="1920135"/>
                    <a:pt x="13085771" y="1956960"/>
                  </a:cubicBezTo>
                  <a:cubicBezTo>
                    <a:pt x="13107545" y="1992031"/>
                    <a:pt x="13155446" y="2063926"/>
                    <a:pt x="13155446" y="2065680"/>
                  </a:cubicBezTo>
                  <a:cubicBezTo>
                    <a:pt x="13155446" y="2067433"/>
                    <a:pt x="13179396" y="2144589"/>
                    <a:pt x="13190283" y="2183167"/>
                  </a:cubicBezTo>
                  <a:cubicBezTo>
                    <a:pt x="13203348" y="2223499"/>
                    <a:pt x="13227297" y="2300655"/>
                    <a:pt x="13227297" y="2302409"/>
                  </a:cubicBezTo>
                  <a:cubicBezTo>
                    <a:pt x="13227297" y="2304162"/>
                    <a:pt x="13225121" y="2384825"/>
                    <a:pt x="13225121" y="2425157"/>
                  </a:cubicBezTo>
                  <a:cubicBezTo>
                    <a:pt x="13225121" y="2465489"/>
                    <a:pt x="13225121" y="2546152"/>
                    <a:pt x="13225121" y="2547905"/>
                  </a:cubicBezTo>
                  <a:cubicBezTo>
                    <a:pt x="13225121" y="2549659"/>
                    <a:pt x="13201170" y="2626815"/>
                    <a:pt x="13188106" y="2665393"/>
                  </a:cubicBezTo>
                  <a:cubicBezTo>
                    <a:pt x="13175042" y="2705725"/>
                    <a:pt x="13151091" y="2782881"/>
                    <a:pt x="13151091" y="2784634"/>
                  </a:cubicBezTo>
                  <a:cubicBezTo>
                    <a:pt x="13151091" y="2786388"/>
                    <a:pt x="13103190" y="2856530"/>
                    <a:pt x="13079240" y="2893354"/>
                  </a:cubicBezTo>
                  <a:cubicBezTo>
                    <a:pt x="13055288" y="2928425"/>
                    <a:pt x="13009565" y="2998567"/>
                    <a:pt x="13009565" y="3000321"/>
                  </a:cubicBezTo>
                  <a:cubicBezTo>
                    <a:pt x="13009565" y="3000321"/>
                    <a:pt x="13003034" y="3003828"/>
                    <a:pt x="13003034" y="3005581"/>
                  </a:cubicBezTo>
                  <a:cubicBezTo>
                    <a:pt x="13003034" y="3007335"/>
                    <a:pt x="13007388" y="3009089"/>
                    <a:pt x="13011742" y="3010842"/>
                  </a:cubicBezTo>
                  <a:cubicBezTo>
                    <a:pt x="13029161" y="3021364"/>
                    <a:pt x="13131496" y="3086245"/>
                    <a:pt x="13133674" y="3086245"/>
                  </a:cubicBezTo>
                  <a:cubicBezTo>
                    <a:pt x="13133674" y="3087998"/>
                    <a:pt x="13196816" y="3151126"/>
                    <a:pt x="13227297" y="3184443"/>
                  </a:cubicBezTo>
                  <a:cubicBezTo>
                    <a:pt x="13259957" y="3216007"/>
                    <a:pt x="13320923" y="3279135"/>
                    <a:pt x="13323101" y="3280889"/>
                  </a:cubicBezTo>
                  <a:cubicBezTo>
                    <a:pt x="13323101" y="3280889"/>
                    <a:pt x="13364469" y="3354538"/>
                    <a:pt x="13386243" y="3393115"/>
                  </a:cubicBezTo>
                  <a:cubicBezTo>
                    <a:pt x="13408017" y="3429940"/>
                    <a:pt x="13449386" y="3503589"/>
                    <a:pt x="13449386" y="3505343"/>
                  </a:cubicBezTo>
                  <a:cubicBezTo>
                    <a:pt x="13449386" y="3505343"/>
                    <a:pt x="13468982" y="3586006"/>
                    <a:pt x="13477691" y="3626338"/>
                  </a:cubicBezTo>
                  <a:cubicBezTo>
                    <a:pt x="13486401" y="3666669"/>
                    <a:pt x="13505997" y="3745579"/>
                    <a:pt x="13505997" y="3747332"/>
                  </a:cubicBezTo>
                  <a:cubicBezTo>
                    <a:pt x="13505997" y="3749086"/>
                    <a:pt x="13499465" y="3827995"/>
                    <a:pt x="13497287" y="3870081"/>
                  </a:cubicBezTo>
                  <a:cubicBezTo>
                    <a:pt x="13495109" y="3910412"/>
                    <a:pt x="13488578" y="3991076"/>
                    <a:pt x="13488578" y="3992829"/>
                  </a:cubicBezTo>
                  <a:cubicBezTo>
                    <a:pt x="13488578" y="3994583"/>
                    <a:pt x="13458094" y="4071739"/>
                    <a:pt x="13445031" y="4110317"/>
                  </a:cubicBezTo>
                  <a:cubicBezTo>
                    <a:pt x="13429789" y="4150648"/>
                    <a:pt x="13399307" y="4226051"/>
                    <a:pt x="13399307" y="4227805"/>
                  </a:cubicBezTo>
                  <a:cubicBezTo>
                    <a:pt x="13399307" y="4229558"/>
                    <a:pt x="13347051" y="4299700"/>
                    <a:pt x="13320923" y="4334771"/>
                  </a:cubicBezTo>
                  <a:cubicBezTo>
                    <a:pt x="13294794" y="4369842"/>
                    <a:pt x="13242540" y="4438230"/>
                    <a:pt x="13242540" y="4439984"/>
                  </a:cubicBezTo>
                  <a:cubicBezTo>
                    <a:pt x="13240362" y="4441737"/>
                    <a:pt x="13170688" y="4497851"/>
                    <a:pt x="13133674" y="4527661"/>
                  </a:cubicBezTo>
                  <a:cubicBezTo>
                    <a:pt x="13098835" y="4555718"/>
                    <a:pt x="13029161" y="4613585"/>
                    <a:pt x="13026983" y="4615339"/>
                  </a:cubicBezTo>
                  <a:cubicBezTo>
                    <a:pt x="13024806" y="4615339"/>
                    <a:pt x="12939890" y="4657424"/>
                    <a:pt x="12896343" y="4678466"/>
                  </a:cubicBezTo>
                  <a:cubicBezTo>
                    <a:pt x="12852796" y="4701262"/>
                    <a:pt x="12767881" y="4743347"/>
                    <a:pt x="12765703" y="4743347"/>
                  </a:cubicBezTo>
                  <a:cubicBezTo>
                    <a:pt x="12763526" y="4743347"/>
                    <a:pt x="12667723" y="4767897"/>
                    <a:pt x="12619821" y="4780172"/>
                  </a:cubicBezTo>
                  <a:cubicBezTo>
                    <a:pt x="12571921" y="4792447"/>
                    <a:pt x="12476118" y="4816997"/>
                    <a:pt x="12473941" y="4816997"/>
                  </a:cubicBezTo>
                  <a:cubicBezTo>
                    <a:pt x="12471763" y="4818751"/>
                    <a:pt x="12384670" y="4815243"/>
                    <a:pt x="12378138" y="4822257"/>
                  </a:cubicBezTo>
                  <a:cubicBezTo>
                    <a:pt x="12373783" y="4825764"/>
                    <a:pt x="12380315" y="4836286"/>
                    <a:pt x="12380315" y="4836286"/>
                  </a:cubicBezTo>
                  <a:cubicBezTo>
                    <a:pt x="12380315" y="4838040"/>
                    <a:pt x="12373783" y="4916949"/>
                    <a:pt x="12369428" y="4957280"/>
                  </a:cubicBezTo>
                  <a:cubicBezTo>
                    <a:pt x="12365075" y="4997612"/>
                    <a:pt x="12358541" y="5074769"/>
                    <a:pt x="12358541" y="5076522"/>
                  </a:cubicBezTo>
                  <a:cubicBezTo>
                    <a:pt x="12358541" y="5078275"/>
                    <a:pt x="12328059" y="5153678"/>
                    <a:pt x="12312818" y="5192256"/>
                  </a:cubicBezTo>
                  <a:cubicBezTo>
                    <a:pt x="12297577" y="5229081"/>
                    <a:pt x="12267095" y="5304483"/>
                    <a:pt x="12264917" y="5306237"/>
                  </a:cubicBezTo>
                  <a:cubicBezTo>
                    <a:pt x="12264917" y="5307990"/>
                    <a:pt x="12212661" y="5374625"/>
                    <a:pt x="12186533" y="5407943"/>
                  </a:cubicBezTo>
                  <a:cubicBezTo>
                    <a:pt x="12160404" y="5443014"/>
                    <a:pt x="12108148" y="5509648"/>
                    <a:pt x="12108148" y="5511402"/>
                  </a:cubicBezTo>
                  <a:cubicBezTo>
                    <a:pt x="12105971" y="5511402"/>
                    <a:pt x="12036296" y="5567515"/>
                    <a:pt x="12001460" y="5595572"/>
                  </a:cubicBezTo>
                  <a:cubicBezTo>
                    <a:pt x="11964445" y="5623629"/>
                    <a:pt x="11894770" y="5677989"/>
                    <a:pt x="11892593" y="5679743"/>
                  </a:cubicBezTo>
                  <a:cubicBezTo>
                    <a:pt x="11892593" y="5679743"/>
                    <a:pt x="11807676" y="5720074"/>
                    <a:pt x="11764130" y="5741117"/>
                  </a:cubicBezTo>
                  <a:cubicBezTo>
                    <a:pt x="11720583" y="5760405"/>
                    <a:pt x="11637845" y="5800737"/>
                    <a:pt x="11635668" y="5800737"/>
                  </a:cubicBezTo>
                  <a:cubicBezTo>
                    <a:pt x="11633490" y="5802491"/>
                    <a:pt x="11539865" y="5823533"/>
                    <a:pt x="11491963" y="5835808"/>
                  </a:cubicBezTo>
                  <a:cubicBezTo>
                    <a:pt x="11444061" y="5848083"/>
                    <a:pt x="11350437" y="5869126"/>
                    <a:pt x="11348260" y="5870879"/>
                  </a:cubicBezTo>
                  <a:cubicBezTo>
                    <a:pt x="11346082" y="5870879"/>
                    <a:pt x="11248102" y="5874386"/>
                    <a:pt x="11198024" y="5876140"/>
                  </a:cubicBezTo>
                  <a:cubicBezTo>
                    <a:pt x="11150122" y="5877893"/>
                    <a:pt x="11052143" y="5881401"/>
                    <a:pt x="11049965" y="5881401"/>
                  </a:cubicBezTo>
                  <a:cubicBezTo>
                    <a:pt x="11043433" y="5881401"/>
                    <a:pt x="9841545" y="6072537"/>
                    <a:pt x="9741388" y="6084812"/>
                  </a:cubicBezTo>
                  <a:cubicBezTo>
                    <a:pt x="9730501" y="6086565"/>
                    <a:pt x="9728324" y="6083059"/>
                    <a:pt x="9721792" y="6086565"/>
                  </a:cubicBezTo>
                  <a:cubicBezTo>
                    <a:pt x="9710905" y="6091826"/>
                    <a:pt x="9704374" y="6107608"/>
                    <a:pt x="9693487" y="6123390"/>
                  </a:cubicBezTo>
                  <a:cubicBezTo>
                    <a:pt x="9676068" y="6147940"/>
                    <a:pt x="9656472" y="6198793"/>
                    <a:pt x="9634699" y="6223343"/>
                  </a:cubicBezTo>
                  <a:cubicBezTo>
                    <a:pt x="9619458" y="6240878"/>
                    <a:pt x="9599861" y="6249646"/>
                    <a:pt x="9584620" y="6263674"/>
                  </a:cubicBezTo>
                  <a:cubicBezTo>
                    <a:pt x="9571556" y="6279456"/>
                    <a:pt x="9567201" y="6295238"/>
                    <a:pt x="9549782" y="6312773"/>
                  </a:cubicBezTo>
                  <a:cubicBezTo>
                    <a:pt x="9523654" y="6335570"/>
                    <a:pt x="9475754" y="6358365"/>
                    <a:pt x="9443094" y="6384669"/>
                  </a:cubicBezTo>
                  <a:cubicBezTo>
                    <a:pt x="9408256" y="6409218"/>
                    <a:pt x="9377773" y="6446043"/>
                    <a:pt x="9347290" y="6465332"/>
                  </a:cubicBezTo>
                  <a:cubicBezTo>
                    <a:pt x="9325517" y="6477607"/>
                    <a:pt x="9303744" y="6479360"/>
                    <a:pt x="9284148" y="6489882"/>
                  </a:cubicBezTo>
                  <a:cubicBezTo>
                    <a:pt x="9264552" y="6500403"/>
                    <a:pt x="9253666" y="6516185"/>
                    <a:pt x="9231892" y="6526706"/>
                  </a:cubicBezTo>
                  <a:cubicBezTo>
                    <a:pt x="9199232" y="6542488"/>
                    <a:pt x="9144799" y="6551256"/>
                    <a:pt x="9101252" y="6567038"/>
                  </a:cubicBezTo>
                  <a:cubicBezTo>
                    <a:pt x="9059883" y="6582820"/>
                    <a:pt x="9014158" y="6609123"/>
                    <a:pt x="8979321" y="6619644"/>
                  </a:cubicBezTo>
                  <a:cubicBezTo>
                    <a:pt x="8953194" y="6624905"/>
                    <a:pt x="8931420" y="6623151"/>
                    <a:pt x="8909647" y="6628412"/>
                  </a:cubicBezTo>
                  <a:cubicBezTo>
                    <a:pt x="8887874" y="6631919"/>
                    <a:pt x="8870455" y="6644194"/>
                    <a:pt x="8844327" y="6647701"/>
                  </a:cubicBezTo>
                  <a:cubicBezTo>
                    <a:pt x="8807312" y="6654715"/>
                    <a:pt x="8750701" y="6649454"/>
                    <a:pt x="8704977" y="6652962"/>
                  </a:cubicBezTo>
                  <a:cubicBezTo>
                    <a:pt x="8659254" y="6656469"/>
                    <a:pt x="8620062" y="6666990"/>
                    <a:pt x="8567805" y="6670497"/>
                  </a:cubicBezTo>
                  <a:cubicBezTo>
                    <a:pt x="8500308" y="6674004"/>
                    <a:pt x="8439343" y="6672251"/>
                    <a:pt x="8332654" y="6666990"/>
                  </a:cubicBezTo>
                  <a:cubicBezTo>
                    <a:pt x="8093147" y="6658222"/>
                    <a:pt x="7566232" y="6612630"/>
                    <a:pt x="7189554" y="6593341"/>
                  </a:cubicBezTo>
                  <a:cubicBezTo>
                    <a:pt x="6817230" y="6574052"/>
                    <a:pt x="6466679" y="6584573"/>
                    <a:pt x="6083468" y="6547749"/>
                  </a:cubicBezTo>
                  <a:cubicBezTo>
                    <a:pt x="5661066" y="6507417"/>
                    <a:pt x="4768359" y="6346091"/>
                    <a:pt x="4759650" y="6346091"/>
                  </a:cubicBezTo>
                  <a:cubicBezTo>
                    <a:pt x="4757473" y="6346091"/>
                    <a:pt x="4657315" y="6351352"/>
                    <a:pt x="4607237" y="6353105"/>
                  </a:cubicBezTo>
                  <a:cubicBezTo>
                    <a:pt x="4557158" y="6354859"/>
                    <a:pt x="4457001" y="6358365"/>
                    <a:pt x="4454824" y="6358365"/>
                  </a:cubicBezTo>
                  <a:cubicBezTo>
                    <a:pt x="4452646" y="6358365"/>
                    <a:pt x="4354666" y="6342583"/>
                    <a:pt x="4306765" y="6335570"/>
                  </a:cubicBezTo>
                  <a:cubicBezTo>
                    <a:pt x="4256686" y="6326802"/>
                    <a:pt x="4158706" y="6311020"/>
                    <a:pt x="4156529" y="6311020"/>
                  </a:cubicBezTo>
                  <a:cubicBezTo>
                    <a:pt x="4154352" y="6311020"/>
                    <a:pt x="4062904" y="6275949"/>
                    <a:pt x="4017180" y="6260167"/>
                  </a:cubicBezTo>
                  <a:cubicBezTo>
                    <a:pt x="3971456" y="6242631"/>
                    <a:pt x="3882185" y="6209314"/>
                    <a:pt x="3880007" y="6207560"/>
                  </a:cubicBezTo>
                  <a:cubicBezTo>
                    <a:pt x="3877830" y="6207560"/>
                    <a:pt x="3799446" y="6156708"/>
                    <a:pt x="3760254" y="6130404"/>
                  </a:cubicBezTo>
                  <a:cubicBezTo>
                    <a:pt x="3721063" y="6105855"/>
                    <a:pt x="3642678" y="6055002"/>
                    <a:pt x="3642678" y="6053248"/>
                  </a:cubicBezTo>
                  <a:cubicBezTo>
                    <a:pt x="3640501" y="6053248"/>
                    <a:pt x="3579536" y="5988367"/>
                    <a:pt x="3549053" y="5956803"/>
                  </a:cubicBezTo>
                  <a:cubicBezTo>
                    <a:pt x="3518571" y="5923486"/>
                    <a:pt x="3457605" y="5860358"/>
                    <a:pt x="3457605" y="5858604"/>
                  </a:cubicBezTo>
                  <a:cubicBezTo>
                    <a:pt x="3455428" y="5856851"/>
                    <a:pt x="3416236" y="5783202"/>
                    <a:pt x="3396640" y="5746377"/>
                  </a:cubicBezTo>
                  <a:cubicBezTo>
                    <a:pt x="3377044" y="5709553"/>
                    <a:pt x="3335674" y="5635904"/>
                    <a:pt x="3335674" y="5634150"/>
                  </a:cubicBezTo>
                  <a:cubicBezTo>
                    <a:pt x="3335674" y="5632397"/>
                    <a:pt x="3316078" y="5542966"/>
                    <a:pt x="3309546" y="5513155"/>
                  </a:cubicBezTo>
                  <a:cubicBezTo>
                    <a:pt x="3305192" y="5495620"/>
                    <a:pt x="3316078" y="5483345"/>
                    <a:pt x="3300837" y="5472824"/>
                  </a:cubicBezTo>
                  <a:cubicBezTo>
                    <a:pt x="3268177" y="5450028"/>
                    <a:pt x="3152778" y="5469317"/>
                    <a:pt x="3028670" y="5457042"/>
                  </a:cubicBezTo>
                  <a:cubicBezTo>
                    <a:pt x="2752149" y="5428985"/>
                    <a:pt x="1711384" y="5267659"/>
                    <a:pt x="1709207" y="5267659"/>
                  </a:cubicBezTo>
                  <a:cubicBezTo>
                    <a:pt x="1707029" y="5267659"/>
                    <a:pt x="1606872" y="5257137"/>
                    <a:pt x="1556793" y="5251876"/>
                  </a:cubicBezTo>
                  <a:cubicBezTo>
                    <a:pt x="1506715" y="5246616"/>
                    <a:pt x="1406557" y="5237848"/>
                    <a:pt x="1404380" y="5237848"/>
                  </a:cubicBezTo>
                  <a:cubicBezTo>
                    <a:pt x="1402203" y="5236095"/>
                    <a:pt x="1308578" y="5208038"/>
                    <a:pt x="1262853" y="5194009"/>
                  </a:cubicBezTo>
                  <a:cubicBezTo>
                    <a:pt x="1214952" y="5178228"/>
                    <a:pt x="1121327" y="5150171"/>
                    <a:pt x="1119150" y="5150171"/>
                  </a:cubicBezTo>
                  <a:cubicBezTo>
                    <a:pt x="1116972" y="5148417"/>
                    <a:pt x="1034234" y="5102825"/>
                    <a:pt x="992864" y="5080029"/>
                  </a:cubicBezTo>
                  <a:cubicBezTo>
                    <a:pt x="951495" y="5057233"/>
                    <a:pt x="868756" y="5011641"/>
                    <a:pt x="866579" y="5009887"/>
                  </a:cubicBezTo>
                  <a:cubicBezTo>
                    <a:pt x="864402" y="5008134"/>
                    <a:pt x="799082" y="4948513"/>
                    <a:pt x="764244" y="4916949"/>
                  </a:cubicBezTo>
                  <a:cubicBezTo>
                    <a:pt x="731584" y="4887139"/>
                    <a:pt x="664087" y="4825764"/>
                    <a:pt x="664087" y="4825764"/>
                  </a:cubicBezTo>
                  <a:cubicBezTo>
                    <a:pt x="661910" y="4824011"/>
                    <a:pt x="616186" y="4752115"/>
                    <a:pt x="592235" y="4715291"/>
                  </a:cubicBezTo>
                  <a:cubicBezTo>
                    <a:pt x="568284" y="4680220"/>
                    <a:pt x="522560" y="4608325"/>
                    <a:pt x="520383" y="4606571"/>
                  </a:cubicBezTo>
                  <a:cubicBezTo>
                    <a:pt x="520383" y="4604817"/>
                    <a:pt x="496432" y="4527661"/>
                    <a:pt x="485546" y="4487330"/>
                  </a:cubicBezTo>
                  <a:cubicBezTo>
                    <a:pt x="472482" y="4446998"/>
                    <a:pt x="448531" y="4368088"/>
                    <a:pt x="448531" y="4366335"/>
                  </a:cubicBezTo>
                  <a:cubicBezTo>
                    <a:pt x="448531" y="4366335"/>
                    <a:pt x="448531" y="4285671"/>
                    <a:pt x="448531" y="4243586"/>
                  </a:cubicBezTo>
                  <a:cubicBezTo>
                    <a:pt x="448531" y="4203255"/>
                    <a:pt x="448531" y="4122592"/>
                    <a:pt x="448531" y="4120838"/>
                  </a:cubicBezTo>
                  <a:cubicBezTo>
                    <a:pt x="448531" y="4119084"/>
                    <a:pt x="472482" y="4040175"/>
                    <a:pt x="485546" y="3999844"/>
                  </a:cubicBezTo>
                  <a:cubicBezTo>
                    <a:pt x="496432" y="3961265"/>
                    <a:pt x="520383" y="3882355"/>
                    <a:pt x="520383" y="3880602"/>
                  </a:cubicBezTo>
                  <a:cubicBezTo>
                    <a:pt x="522560" y="3878849"/>
                    <a:pt x="568284" y="3808706"/>
                    <a:pt x="592235" y="3771882"/>
                  </a:cubicBezTo>
                  <a:cubicBezTo>
                    <a:pt x="616186" y="3735057"/>
                    <a:pt x="661910" y="3663162"/>
                    <a:pt x="664087" y="3663162"/>
                  </a:cubicBezTo>
                  <a:cubicBezTo>
                    <a:pt x="664087" y="3661409"/>
                    <a:pt x="731584" y="3601788"/>
                    <a:pt x="764244" y="3570224"/>
                  </a:cubicBezTo>
                  <a:cubicBezTo>
                    <a:pt x="799082" y="3538660"/>
                    <a:pt x="864402" y="3479039"/>
                    <a:pt x="866579" y="3477286"/>
                  </a:cubicBezTo>
                  <a:cubicBezTo>
                    <a:pt x="868756" y="3477286"/>
                    <a:pt x="951495" y="3431694"/>
                    <a:pt x="992864" y="3407144"/>
                  </a:cubicBezTo>
                  <a:cubicBezTo>
                    <a:pt x="1034234" y="3384348"/>
                    <a:pt x="1116972" y="3338756"/>
                    <a:pt x="1119150" y="3337002"/>
                  </a:cubicBezTo>
                  <a:cubicBezTo>
                    <a:pt x="1121327" y="3337002"/>
                    <a:pt x="1214952" y="3308945"/>
                    <a:pt x="1262853" y="3294917"/>
                  </a:cubicBezTo>
                  <a:cubicBezTo>
                    <a:pt x="1308578" y="3279135"/>
                    <a:pt x="1402203" y="3251078"/>
                    <a:pt x="1404380" y="3251078"/>
                  </a:cubicBezTo>
                  <a:cubicBezTo>
                    <a:pt x="1406557" y="3249325"/>
                    <a:pt x="1478409" y="3256339"/>
                    <a:pt x="1493651" y="3242310"/>
                  </a:cubicBezTo>
                  <a:cubicBezTo>
                    <a:pt x="1511069" y="3224775"/>
                    <a:pt x="1487119" y="3172168"/>
                    <a:pt x="1482764" y="3137098"/>
                  </a:cubicBezTo>
                  <a:cubicBezTo>
                    <a:pt x="1478409" y="3098519"/>
                    <a:pt x="1469700" y="3017856"/>
                    <a:pt x="1469700" y="3016103"/>
                  </a:cubicBezTo>
                  <a:cubicBezTo>
                    <a:pt x="1469700" y="3016103"/>
                    <a:pt x="1474055" y="3009089"/>
                    <a:pt x="1471878" y="3005581"/>
                  </a:cubicBezTo>
                  <a:cubicBezTo>
                    <a:pt x="1465345" y="3000321"/>
                    <a:pt x="1380429" y="3003828"/>
                    <a:pt x="1378252" y="3003828"/>
                  </a:cubicBezTo>
                  <a:cubicBezTo>
                    <a:pt x="1376075" y="3003828"/>
                    <a:pt x="1280272" y="3003828"/>
                    <a:pt x="1230194" y="3003828"/>
                  </a:cubicBezTo>
                  <a:cubicBezTo>
                    <a:pt x="1180115" y="3003828"/>
                    <a:pt x="1084312" y="3003828"/>
                    <a:pt x="1082135" y="3002074"/>
                  </a:cubicBezTo>
                  <a:cubicBezTo>
                    <a:pt x="1079957" y="3002074"/>
                    <a:pt x="986332" y="2982785"/>
                    <a:pt x="938431" y="2974017"/>
                  </a:cubicBezTo>
                  <a:cubicBezTo>
                    <a:pt x="890530" y="2965250"/>
                    <a:pt x="794727" y="2945961"/>
                    <a:pt x="792550" y="2945961"/>
                  </a:cubicBezTo>
                  <a:cubicBezTo>
                    <a:pt x="792550" y="2944207"/>
                    <a:pt x="705456" y="2907383"/>
                    <a:pt x="661910" y="2889847"/>
                  </a:cubicBezTo>
                  <a:cubicBezTo>
                    <a:pt x="618363" y="2870558"/>
                    <a:pt x="533447" y="2833734"/>
                    <a:pt x="531270" y="2833734"/>
                  </a:cubicBezTo>
                  <a:cubicBezTo>
                    <a:pt x="529092" y="2831980"/>
                    <a:pt x="457240" y="2781127"/>
                    <a:pt x="420226" y="2754824"/>
                  </a:cubicBezTo>
                  <a:cubicBezTo>
                    <a:pt x="383211" y="2728521"/>
                    <a:pt x="309182" y="2675914"/>
                    <a:pt x="309182" y="2674161"/>
                  </a:cubicBezTo>
                  <a:cubicBezTo>
                    <a:pt x="307004" y="2674161"/>
                    <a:pt x="252571" y="2609280"/>
                    <a:pt x="224266" y="2575962"/>
                  </a:cubicBezTo>
                  <a:cubicBezTo>
                    <a:pt x="195960" y="2542645"/>
                    <a:pt x="141527" y="2479517"/>
                    <a:pt x="141527" y="2477764"/>
                  </a:cubicBezTo>
                  <a:cubicBezTo>
                    <a:pt x="139350" y="2476010"/>
                    <a:pt x="106690" y="2402361"/>
                    <a:pt x="89271" y="2365536"/>
                  </a:cubicBezTo>
                  <a:cubicBezTo>
                    <a:pt x="71852" y="2328712"/>
                    <a:pt x="37015" y="2255063"/>
                    <a:pt x="34838" y="2253309"/>
                  </a:cubicBezTo>
                  <a:cubicBezTo>
                    <a:pt x="34838" y="2251556"/>
                    <a:pt x="23951" y="2174400"/>
                    <a:pt x="17419" y="2135821"/>
                  </a:cubicBezTo>
                  <a:cubicBezTo>
                    <a:pt x="13064" y="2095490"/>
                    <a:pt x="0" y="2016580"/>
                    <a:pt x="0" y="2016580"/>
                  </a:cubicBezTo>
                </a:path>
              </a:pathLst>
            </a:custGeom>
            <a:solidFill>
              <a:srgbClr val="F8F6EE"/>
            </a:solidFill>
            <a:ln cap="sq">
              <a:noFill/>
              <a:prstDash val="solid"/>
              <a:miter/>
            </a:ln>
          </p:spPr>
        </p:sp>
      </p:grpSp>
      <p:sp>
        <p:nvSpPr>
          <p:cNvPr id="4" name="Freeform 4"/>
          <p:cNvSpPr/>
          <p:nvPr/>
        </p:nvSpPr>
        <p:spPr>
          <a:xfrm>
            <a:off x="14444375" y="2040803"/>
            <a:ext cx="4556326" cy="3440026"/>
          </a:xfrm>
          <a:custGeom>
            <a:avLst/>
            <a:gdLst/>
            <a:ahLst/>
            <a:cxnLst/>
            <a:rect l="l" t="t" r="r" b="b"/>
            <a:pathLst>
              <a:path w="4556326" h="3440026">
                <a:moveTo>
                  <a:pt x="0" y="0"/>
                </a:moveTo>
                <a:lnTo>
                  <a:pt x="4556325" y="0"/>
                </a:lnTo>
                <a:lnTo>
                  <a:pt x="4556325" y="3440026"/>
                </a:lnTo>
                <a:lnTo>
                  <a:pt x="0" y="3440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6472534">
            <a:off x="13342853" y="7893611"/>
            <a:ext cx="1145768" cy="2546150"/>
          </a:xfrm>
          <a:custGeom>
            <a:avLst/>
            <a:gdLst/>
            <a:ahLst/>
            <a:cxnLst/>
            <a:rect l="l" t="t" r="r" b="b"/>
            <a:pathLst>
              <a:path w="1145768" h="2546150">
                <a:moveTo>
                  <a:pt x="0" y="0"/>
                </a:moveTo>
                <a:lnTo>
                  <a:pt x="1145768" y="0"/>
                </a:lnTo>
                <a:lnTo>
                  <a:pt x="1145768" y="2546150"/>
                </a:lnTo>
                <a:lnTo>
                  <a:pt x="0" y="2546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14346650" y="6442252"/>
            <a:ext cx="195450" cy="674628"/>
            <a:chOff x="0" y="0"/>
            <a:chExt cx="683260" cy="2358390"/>
          </a:xfrm>
        </p:grpSpPr>
        <p:sp>
          <p:nvSpPr>
            <p:cNvPr id="7" name="Freeform 7"/>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8" name="Group 8"/>
          <p:cNvGrpSpPr/>
          <p:nvPr/>
        </p:nvGrpSpPr>
        <p:grpSpPr>
          <a:xfrm>
            <a:off x="14109422" y="6679843"/>
            <a:ext cx="669905" cy="199446"/>
            <a:chOff x="0" y="0"/>
            <a:chExt cx="2341880" cy="697230"/>
          </a:xfrm>
        </p:grpSpPr>
        <p:sp>
          <p:nvSpPr>
            <p:cNvPr id="9" name="Freeform 9"/>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0" name="Group 10"/>
          <p:cNvGrpSpPr/>
          <p:nvPr/>
        </p:nvGrpSpPr>
        <p:grpSpPr>
          <a:xfrm>
            <a:off x="16880375" y="8621712"/>
            <a:ext cx="284803" cy="983047"/>
            <a:chOff x="0" y="0"/>
            <a:chExt cx="683260" cy="2358390"/>
          </a:xfrm>
        </p:grpSpPr>
        <p:sp>
          <p:nvSpPr>
            <p:cNvPr id="11" name="Freeform 11"/>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2" name="Group 12"/>
          <p:cNvGrpSpPr/>
          <p:nvPr/>
        </p:nvGrpSpPr>
        <p:grpSpPr>
          <a:xfrm>
            <a:off x="16544223" y="8921867"/>
            <a:ext cx="976165" cy="290626"/>
            <a:chOff x="0" y="0"/>
            <a:chExt cx="2341880" cy="697230"/>
          </a:xfrm>
        </p:grpSpPr>
        <p:sp>
          <p:nvSpPr>
            <p:cNvPr id="13" name="Freeform 13"/>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4" name="Group 14"/>
          <p:cNvGrpSpPr/>
          <p:nvPr/>
        </p:nvGrpSpPr>
        <p:grpSpPr>
          <a:xfrm>
            <a:off x="17596600" y="9314630"/>
            <a:ext cx="168109" cy="580258"/>
            <a:chOff x="0" y="0"/>
            <a:chExt cx="683260" cy="2358390"/>
          </a:xfrm>
        </p:grpSpPr>
        <p:sp>
          <p:nvSpPr>
            <p:cNvPr id="15" name="Freeform 15"/>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6" name="Group 16"/>
          <p:cNvGrpSpPr/>
          <p:nvPr/>
        </p:nvGrpSpPr>
        <p:grpSpPr>
          <a:xfrm>
            <a:off x="17398181" y="9491801"/>
            <a:ext cx="576195" cy="171546"/>
            <a:chOff x="0" y="0"/>
            <a:chExt cx="2341880" cy="697230"/>
          </a:xfrm>
        </p:grpSpPr>
        <p:sp>
          <p:nvSpPr>
            <p:cNvPr id="17" name="Freeform 17"/>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8" name="Group 18"/>
          <p:cNvGrpSpPr/>
          <p:nvPr/>
        </p:nvGrpSpPr>
        <p:grpSpPr>
          <a:xfrm>
            <a:off x="938356" y="8575905"/>
            <a:ext cx="284803" cy="983047"/>
            <a:chOff x="0" y="0"/>
            <a:chExt cx="683260" cy="2358390"/>
          </a:xfrm>
        </p:grpSpPr>
        <p:sp>
          <p:nvSpPr>
            <p:cNvPr id="19" name="Freeform 19"/>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0" name="Group 20"/>
          <p:cNvGrpSpPr/>
          <p:nvPr/>
        </p:nvGrpSpPr>
        <p:grpSpPr>
          <a:xfrm>
            <a:off x="602204" y="8876060"/>
            <a:ext cx="976165" cy="290626"/>
            <a:chOff x="0" y="0"/>
            <a:chExt cx="2341880" cy="697230"/>
          </a:xfrm>
        </p:grpSpPr>
        <p:sp>
          <p:nvSpPr>
            <p:cNvPr id="21" name="Freeform 21"/>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2" name="Group 22"/>
          <p:cNvGrpSpPr/>
          <p:nvPr/>
        </p:nvGrpSpPr>
        <p:grpSpPr>
          <a:xfrm>
            <a:off x="1654581" y="9268823"/>
            <a:ext cx="168109" cy="580258"/>
            <a:chOff x="0" y="0"/>
            <a:chExt cx="683260" cy="2358390"/>
          </a:xfrm>
        </p:grpSpPr>
        <p:sp>
          <p:nvSpPr>
            <p:cNvPr id="23" name="Freeform 2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4" name="Group 24"/>
          <p:cNvGrpSpPr/>
          <p:nvPr/>
        </p:nvGrpSpPr>
        <p:grpSpPr>
          <a:xfrm>
            <a:off x="1456162" y="9445994"/>
            <a:ext cx="576195" cy="171546"/>
            <a:chOff x="0" y="0"/>
            <a:chExt cx="2341880" cy="697230"/>
          </a:xfrm>
        </p:grpSpPr>
        <p:sp>
          <p:nvSpPr>
            <p:cNvPr id="25" name="Freeform 2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6" name="Group 26"/>
          <p:cNvGrpSpPr/>
          <p:nvPr/>
        </p:nvGrpSpPr>
        <p:grpSpPr>
          <a:xfrm>
            <a:off x="1914521" y="767627"/>
            <a:ext cx="284803" cy="983047"/>
            <a:chOff x="0" y="0"/>
            <a:chExt cx="683260" cy="2358390"/>
          </a:xfrm>
        </p:grpSpPr>
        <p:sp>
          <p:nvSpPr>
            <p:cNvPr id="27" name="Freeform 27"/>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8" name="Group 28"/>
          <p:cNvGrpSpPr/>
          <p:nvPr/>
        </p:nvGrpSpPr>
        <p:grpSpPr>
          <a:xfrm>
            <a:off x="1578369" y="1067782"/>
            <a:ext cx="976165" cy="290626"/>
            <a:chOff x="0" y="0"/>
            <a:chExt cx="2341880" cy="697230"/>
          </a:xfrm>
        </p:grpSpPr>
        <p:sp>
          <p:nvSpPr>
            <p:cNvPr id="29" name="Freeform 29"/>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30" name="Group 30"/>
          <p:cNvGrpSpPr/>
          <p:nvPr/>
        </p:nvGrpSpPr>
        <p:grpSpPr>
          <a:xfrm>
            <a:off x="2630746" y="1460545"/>
            <a:ext cx="168109" cy="580258"/>
            <a:chOff x="0" y="0"/>
            <a:chExt cx="683260" cy="2358390"/>
          </a:xfrm>
        </p:grpSpPr>
        <p:sp>
          <p:nvSpPr>
            <p:cNvPr id="31" name="Freeform 31"/>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32" name="Group 32"/>
          <p:cNvGrpSpPr/>
          <p:nvPr/>
        </p:nvGrpSpPr>
        <p:grpSpPr>
          <a:xfrm>
            <a:off x="2432327" y="1637716"/>
            <a:ext cx="576195" cy="171546"/>
            <a:chOff x="0" y="0"/>
            <a:chExt cx="2341880" cy="697230"/>
          </a:xfrm>
        </p:grpSpPr>
        <p:sp>
          <p:nvSpPr>
            <p:cNvPr id="33" name="Freeform 33"/>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34" name="Group 34"/>
          <p:cNvGrpSpPr/>
          <p:nvPr/>
        </p:nvGrpSpPr>
        <p:grpSpPr>
          <a:xfrm>
            <a:off x="16762944" y="1080631"/>
            <a:ext cx="220134" cy="759829"/>
            <a:chOff x="0" y="0"/>
            <a:chExt cx="683260" cy="2358390"/>
          </a:xfrm>
        </p:grpSpPr>
        <p:sp>
          <p:nvSpPr>
            <p:cNvPr id="35" name="Freeform 35"/>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36" name="Group 36"/>
          <p:cNvGrpSpPr/>
          <p:nvPr/>
        </p:nvGrpSpPr>
        <p:grpSpPr>
          <a:xfrm>
            <a:off x="16503121" y="1312630"/>
            <a:ext cx="754510" cy="224634"/>
            <a:chOff x="0" y="0"/>
            <a:chExt cx="2341880" cy="697230"/>
          </a:xfrm>
        </p:grpSpPr>
        <p:sp>
          <p:nvSpPr>
            <p:cNvPr id="37" name="Freeform 37"/>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38" name="Group 38"/>
          <p:cNvGrpSpPr/>
          <p:nvPr/>
        </p:nvGrpSpPr>
        <p:grpSpPr>
          <a:xfrm>
            <a:off x="10904243" y="9445994"/>
            <a:ext cx="168109" cy="580258"/>
            <a:chOff x="0" y="0"/>
            <a:chExt cx="683260" cy="2358390"/>
          </a:xfrm>
        </p:grpSpPr>
        <p:sp>
          <p:nvSpPr>
            <p:cNvPr id="39" name="Freeform 39"/>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40" name="Group 40"/>
          <p:cNvGrpSpPr/>
          <p:nvPr/>
        </p:nvGrpSpPr>
        <p:grpSpPr>
          <a:xfrm>
            <a:off x="10705824" y="9623165"/>
            <a:ext cx="576195" cy="171546"/>
            <a:chOff x="0" y="0"/>
            <a:chExt cx="2341880" cy="697230"/>
          </a:xfrm>
        </p:grpSpPr>
        <p:sp>
          <p:nvSpPr>
            <p:cNvPr id="41" name="Freeform 41"/>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42" name="TextBox 42"/>
          <p:cNvSpPr txBox="1"/>
          <p:nvPr/>
        </p:nvSpPr>
        <p:spPr>
          <a:xfrm>
            <a:off x="3177057" y="852527"/>
            <a:ext cx="11933885" cy="1078230"/>
          </a:xfrm>
          <a:prstGeom prst="rect">
            <a:avLst/>
          </a:prstGeom>
        </p:spPr>
        <p:txBody>
          <a:bodyPr lIns="0" tIns="0" rIns="0" bIns="0" rtlCol="0" anchor="t">
            <a:spAutoFit/>
          </a:bodyPr>
          <a:lstStyle/>
          <a:p>
            <a:pPr algn="ctr">
              <a:lnSpc>
                <a:spcPts val="8819"/>
              </a:lnSpc>
            </a:pPr>
            <a:r>
              <a:rPr lang="en-US" sz="6300">
                <a:solidFill>
                  <a:srgbClr val="292528"/>
                </a:solidFill>
                <a:latin typeface="Bree Serif"/>
                <a:ea typeface="Bree Serif"/>
                <a:cs typeface="Bree Serif"/>
                <a:sym typeface="Bree Serif"/>
              </a:rPr>
              <a:t>PEMERIKSAAN PENUNJANG</a:t>
            </a:r>
          </a:p>
        </p:txBody>
      </p:sp>
      <p:sp>
        <p:nvSpPr>
          <p:cNvPr id="43" name="TextBox 43"/>
          <p:cNvSpPr txBox="1"/>
          <p:nvPr/>
        </p:nvSpPr>
        <p:spPr>
          <a:xfrm>
            <a:off x="3008523" y="3030080"/>
            <a:ext cx="7528767" cy="1526496"/>
          </a:xfrm>
          <a:prstGeom prst="rect">
            <a:avLst/>
          </a:prstGeom>
        </p:spPr>
        <p:txBody>
          <a:bodyPr lIns="0" tIns="0" rIns="0" bIns="0" rtlCol="0" anchor="t">
            <a:spAutoFit/>
          </a:bodyPr>
          <a:lstStyle/>
          <a:p>
            <a:pPr algn="just">
              <a:lnSpc>
                <a:spcPts val="4062"/>
              </a:lnSpc>
              <a:spcBef>
                <a:spcPct val="0"/>
              </a:spcBef>
            </a:pPr>
            <a:r>
              <a:rPr lang="en-US" sz="2901">
                <a:solidFill>
                  <a:srgbClr val="292528"/>
                </a:solidFill>
                <a:latin typeface="Glacial Indifference"/>
                <a:ea typeface="Glacial Indifference"/>
                <a:cs typeface="Glacial Indifference"/>
                <a:sym typeface="Glacial Indifference"/>
              </a:rPr>
              <a:t>Beberapa pemeriksaan penunjang yang dapat dilakukan menurut Handayani (2020) yaitu :</a:t>
            </a:r>
          </a:p>
          <a:p>
            <a:pPr algn="just">
              <a:lnSpc>
                <a:spcPts val="4062"/>
              </a:lnSpc>
              <a:spcBef>
                <a:spcPct val="0"/>
              </a:spcBef>
            </a:pPr>
            <a:endParaRPr lang="en-US" sz="2901">
              <a:solidFill>
                <a:srgbClr val="292528"/>
              </a:solidFill>
              <a:latin typeface="Glacial Indifference"/>
              <a:ea typeface="Glacial Indifference"/>
              <a:cs typeface="Glacial Indifference"/>
              <a:sym typeface="Glacial Indifference"/>
            </a:endParaRPr>
          </a:p>
        </p:txBody>
      </p:sp>
      <p:sp>
        <p:nvSpPr>
          <p:cNvPr id="44" name="TextBox 44"/>
          <p:cNvSpPr txBox="1"/>
          <p:nvPr/>
        </p:nvSpPr>
        <p:spPr>
          <a:xfrm>
            <a:off x="3008523" y="4786619"/>
            <a:ext cx="10907214" cy="4066317"/>
          </a:xfrm>
          <a:prstGeom prst="rect">
            <a:avLst/>
          </a:prstGeom>
        </p:spPr>
        <p:txBody>
          <a:bodyPr lIns="0" tIns="0" rIns="0" bIns="0" rtlCol="0" anchor="t">
            <a:spAutoFit/>
          </a:bodyPr>
          <a:lstStyle/>
          <a:p>
            <a:pPr algn="just">
              <a:lnSpc>
                <a:spcPts val="4651"/>
              </a:lnSpc>
              <a:spcBef>
                <a:spcPct val="0"/>
              </a:spcBef>
            </a:pPr>
            <a:r>
              <a:rPr lang="en-US" sz="3322">
                <a:solidFill>
                  <a:srgbClr val="292528"/>
                </a:solidFill>
                <a:latin typeface="Glacial Indifference"/>
                <a:ea typeface="Glacial Indifference"/>
                <a:cs typeface="Glacial Indifference"/>
                <a:sym typeface="Glacial Indifference"/>
              </a:rPr>
              <a:t>a. EKG (elektrokardiografi)</a:t>
            </a:r>
          </a:p>
          <a:p>
            <a:pPr algn="just">
              <a:lnSpc>
                <a:spcPts val="4651"/>
              </a:lnSpc>
              <a:spcBef>
                <a:spcPct val="0"/>
              </a:spcBef>
            </a:pPr>
            <a:r>
              <a:rPr lang="en-US" sz="3322">
                <a:solidFill>
                  <a:srgbClr val="292528"/>
                </a:solidFill>
                <a:latin typeface="Glacial Indifference"/>
                <a:ea typeface="Glacial Indifference"/>
                <a:cs typeface="Glacial Indifference"/>
                <a:sym typeface="Glacial Indifference"/>
              </a:rPr>
              <a:t>b. Ekokardiografi</a:t>
            </a:r>
          </a:p>
          <a:p>
            <a:pPr algn="just">
              <a:lnSpc>
                <a:spcPts val="4651"/>
              </a:lnSpc>
              <a:spcBef>
                <a:spcPct val="0"/>
              </a:spcBef>
            </a:pPr>
            <a:r>
              <a:rPr lang="en-US" sz="3322">
                <a:solidFill>
                  <a:srgbClr val="292528"/>
                </a:solidFill>
                <a:latin typeface="Glacial Indifference"/>
                <a:ea typeface="Glacial Indifference"/>
                <a:cs typeface="Glacial Indifference"/>
                <a:sym typeface="Glacial Indifference"/>
              </a:rPr>
              <a:t>c. Chest X-Ray (foto dada)</a:t>
            </a:r>
          </a:p>
          <a:p>
            <a:pPr algn="just">
              <a:lnSpc>
                <a:spcPts val="4651"/>
              </a:lnSpc>
              <a:spcBef>
                <a:spcPct val="0"/>
              </a:spcBef>
            </a:pPr>
            <a:r>
              <a:rPr lang="en-US" sz="3322">
                <a:solidFill>
                  <a:srgbClr val="292528"/>
                </a:solidFill>
                <a:latin typeface="Glacial Indifference"/>
                <a:ea typeface="Glacial Indifference"/>
                <a:cs typeface="Glacial Indifference"/>
                <a:sym typeface="Glacial Indifference"/>
              </a:rPr>
              <a:t>d. Latihan tes stres jantung (treadmill)</a:t>
            </a:r>
          </a:p>
          <a:p>
            <a:pPr algn="just">
              <a:lnSpc>
                <a:spcPts val="4651"/>
              </a:lnSpc>
              <a:spcBef>
                <a:spcPct val="0"/>
              </a:spcBef>
            </a:pPr>
            <a:r>
              <a:rPr lang="en-US" sz="3322">
                <a:solidFill>
                  <a:srgbClr val="292528"/>
                </a:solidFill>
                <a:latin typeface="Glacial Indifference"/>
                <a:ea typeface="Glacial Indifference"/>
                <a:cs typeface="Glacial Indifference"/>
                <a:sym typeface="Glacial Indifference"/>
              </a:rPr>
              <a:t>e. Kateterisasi jantung atau angiografi</a:t>
            </a:r>
          </a:p>
          <a:p>
            <a:pPr algn="just">
              <a:lnSpc>
                <a:spcPts val="4651"/>
              </a:lnSpc>
              <a:spcBef>
                <a:spcPct val="0"/>
              </a:spcBef>
            </a:pPr>
            <a:r>
              <a:rPr lang="en-US" sz="3322">
                <a:solidFill>
                  <a:srgbClr val="292528"/>
                </a:solidFill>
                <a:latin typeface="Glacial Indifference"/>
                <a:ea typeface="Glacial Indifference"/>
                <a:cs typeface="Glacial Indifference"/>
                <a:sym typeface="Glacial Indifference"/>
              </a:rPr>
              <a:t>f. CT scan (Computerized tomography Coronary angiogram)</a:t>
            </a:r>
          </a:p>
          <a:p>
            <a:pPr algn="just">
              <a:lnSpc>
                <a:spcPts val="4651"/>
              </a:lnSpc>
              <a:spcBef>
                <a:spcPct val="0"/>
              </a:spcBef>
            </a:pPr>
            <a:r>
              <a:rPr lang="en-US" sz="3322">
                <a:solidFill>
                  <a:srgbClr val="292528"/>
                </a:solidFill>
                <a:latin typeface="Glacial Indifference"/>
                <a:ea typeface="Glacial Indifference"/>
                <a:cs typeface="Glacial Indifference"/>
                <a:sym typeface="Glacial Indifference"/>
              </a:rPr>
              <a:t>g. Magnetic resonance angiography (MRA)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85865" y="2378027"/>
            <a:ext cx="9348296" cy="5418393"/>
            <a:chOff x="0" y="0"/>
            <a:chExt cx="2185397" cy="1266684"/>
          </a:xfrm>
        </p:grpSpPr>
        <p:sp>
          <p:nvSpPr>
            <p:cNvPr id="3" name="Freeform 3"/>
            <p:cNvSpPr/>
            <p:nvPr/>
          </p:nvSpPr>
          <p:spPr>
            <a:xfrm>
              <a:off x="0" y="0"/>
              <a:ext cx="2185397" cy="1266684"/>
            </a:xfrm>
            <a:custGeom>
              <a:avLst/>
              <a:gdLst/>
              <a:ahLst/>
              <a:cxnLst/>
              <a:rect l="l" t="t" r="r" b="b"/>
              <a:pathLst>
                <a:path w="2185397" h="1266684">
                  <a:moveTo>
                    <a:pt x="82816" y="0"/>
                  </a:moveTo>
                  <a:lnTo>
                    <a:pt x="2102581" y="0"/>
                  </a:lnTo>
                  <a:cubicBezTo>
                    <a:pt x="2124545" y="0"/>
                    <a:pt x="2145610" y="8725"/>
                    <a:pt x="2161141" y="24256"/>
                  </a:cubicBezTo>
                  <a:cubicBezTo>
                    <a:pt x="2176672" y="39787"/>
                    <a:pt x="2185397" y="60852"/>
                    <a:pt x="2185397" y="82816"/>
                  </a:cubicBezTo>
                  <a:lnTo>
                    <a:pt x="2185397" y="1183868"/>
                  </a:lnTo>
                  <a:cubicBezTo>
                    <a:pt x="2185397" y="1205832"/>
                    <a:pt x="2176672" y="1226897"/>
                    <a:pt x="2161141" y="1242428"/>
                  </a:cubicBezTo>
                  <a:cubicBezTo>
                    <a:pt x="2145610" y="1257959"/>
                    <a:pt x="2124545" y="1266684"/>
                    <a:pt x="2102581" y="1266684"/>
                  </a:cubicBezTo>
                  <a:lnTo>
                    <a:pt x="82816" y="1266684"/>
                  </a:lnTo>
                  <a:cubicBezTo>
                    <a:pt x="37078" y="1266684"/>
                    <a:pt x="0" y="1229606"/>
                    <a:pt x="0" y="1183868"/>
                  </a:cubicBezTo>
                  <a:lnTo>
                    <a:pt x="0" y="82816"/>
                  </a:lnTo>
                  <a:cubicBezTo>
                    <a:pt x="0" y="60852"/>
                    <a:pt x="8725" y="39787"/>
                    <a:pt x="24256" y="24256"/>
                  </a:cubicBezTo>
                  <a:cubicBezTo>
                    <a:pt x="39787" y="8725"/>
                    <a:pt x="60852" y="0"/>
                    <a:pt x="82816" y="0"/>
                  </a:cubicBezTo>
                  <a:close/>
                </a:path>
              </a:pathLst>
            </a:custGeom>
            <a:solidFill>
              <a:srgbClr val="F8F6EE"/>
            </a:solidFill>
          </p:spPr>
        </p:sp>
        <p:sp>
          <p:nvSpPr>
            <p:cNvPr id="4" name="TextBox 4"/>
            <p:cNvSpPr txBox="1"/>
            <p:nvPr/>
          </p:nvSpPr>
          <p:spPr>
            <a:xfrm>
              <a:off x="0" y="-38100"/>
              <a:ext cx="2185397" cy="130478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952508" y="3203319"/>
            <a:ext cx="284803" cy="983047"/>
            <a:chOff x="0" y="0"/>
            <a:chExt cx="683260" cy="2358390"/>
          </a:xfrm>
        </p:grpSpPr>
        <p:sp>
          <p:nvSpPr>
            <p:cNvPr id="6" name="Freeform 6"/>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7" name="Group 7"/>
          <p:cNvGrpSpPr/>
          <p:nvPr/>
        </p:nvGrpSpPr>
        <p:grpSpPr>
          <a:xfrm>
            <a:off x="2616356" y="3503474"/>
            <a:ext cx="976165" cy="290626"/>
            <a:chOff x="0" y="0"/>
            <a:chExt cx="2341880" cy="697230"/>
          </a:xfrm>
        </p:grpSpPr>
        <p:sp>
          <p:nvSpPr>
            <p:cNvPr id="8" name="Freeform 8"/>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9" name="Group 9"/>
          <p:cNvGrpSpPr/>
          <p:nvPr/>
        </p:nvGrpSpPr>
        <p:grpSpPr>
          <a:xfrm>
            <a:off x="3668733" y="3896237"/>
            <a:ext cx="168109" cy="580258"/>
            <a:chOff x="0" y="0"/>
            <a:chExt cx="683260" cy="2358390"/>
          </a:xfrm>
        </p:grpSpPr>
        <p:sp>
          <p:nvSpPr>
            <p:cNvPr id="10" name="Freeform 10"/>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1" name="Group 11"/>
          <p:cNvGrpSpPr/>
          <p:nvPr/>
        </p:nvGrpSpPr>
        <p:grpSpPr>
          <a:xfrm>
            <a:off x="3470314" y="4073408"/>
            <a:ext cx="576195" cy="171546"/>
            <a:chOff x="0" y="0"/>
            <a:chExt cx="2341880" cy="697230"/>
          </a:xfrm>
        </p:grpSpPr>
        <p:sp>
          <p:nvSpPr>
            <p:cNvPr id="12" name="Freeform 12"/>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3" name="Group 13"/>
          <p:cNvGrpSpPr/>
          <p:nvPr/>
        </p:nvGrpSpPr>
        <p:grpSpPr>
          <a:xfrm>
            <a:off x="1406602" y="4443517"/>
            <a:ext cx="202795" cy="699983"/>
            <a:chOff x="0" y="0"/>
            <a:chExt cx="683260" cy="2358390"/>
          </a:xfrm>
        </p:grpSpPr>
        <p:sp>
          <p:nvSpPr>
            <p:cNvPr id="14" name="Freeform 14"/>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5" name="Group 15"/>
          <p:cNvGrpSpPr/>
          <p:nvPr/>
        </p:nvGrpSpPr>
        <p:grpSpPr>
          <a:xfrm>
            <a:off x="1167243" y="4657243"/>
            <a:ext cx="695083" cy="206942"/>
            <a:chOff x="0" y="0"/>
            <a:chExt cx="2341880" cy="697230"/>
          </a:xfrm>
        </p:grpSpPr>
        <p:sp>
          <p:nvSpPr>
            <p:cNvPr id="16" name="Freeform 16"/>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7" name="Group 17"/>
          <p:cNvGrpSpPr/>
          <p:nvPr/>
        </p:nvGrpSpPr>
        <p:grpSpPr>
          <a:xfrm>
            <a:off x="13178135" y="8766777"/>
            <a:ext cx="284803" cy="983047"/>
            <a:chOff x="0" y="0"/>
            <a:chExt cx="683260" cy="2358390"/>
          </a:xfrm>
        </p:grpSpPr>
        <p:sp>
          <p:nvSpPr>
            <p:cNvPr id="18" name="Freeform 18"/>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9" name="Group 19"/>
          <p:cNvGrpSpPr/>
          <p:nvPr/>
        </p:nvGrpSpPr>
        <p:grpSpPr>
          <a:xfrm>
            <a:off x="12841983" y="9066931"/>
            <a:ext cx="976165" cy="290626"/>
            <a:chOff x="0" y="0"/>
            <a:chExt cx="2341880" cy="697230"/>
          </a:xfrm>
        </p:grpSpPr>
        <p:sp>
          <p:nvSpPr>
            <p:cNvPr id="20" name="Freeform 20"/>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1" name="Group 21"/>
          <p:cNvGrpSpPr/>
          <p:nvPr/>
        </p:nvGrpSpPr>
        <p:grpSpPr>
          <a:xfrm>
            <a:off x="17393232" y="676279"/>
            <a:ext cx="204203" cy="704843"/>
            <a:chOff x="0" y="0"/>
            <a:chExt cx="683260" cy="2358390"/>
          </a:xfrm>
        </p:grpSpPr>
        <p:sp>
          <p:nvSpPr>
            <p:cNvPr id="22" name="Freeform 22"/>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3" name="Group 23"/>
          <p:cNvGrpSpPr/>
          <p:nvPr/>
        </p:nvGrpSpPr>
        <p:grpSpPr>
          <a:xfrm>
            <a:off x="17152212" y="891489"/>
            <a:ext cx="699908" cy="208378"/>
            <a:chOff x="0" y="0"/>
            <a:chExt cx="2341880" cy="697230"/>
          </a:xfrm>
        </p:grpSpPr>
        <p:sp>
          <p:nvSpPr>
            <p:cNvPr id="24" name="Freeform 24"/>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5" name="Group 25"/>
          <p:cNvGrpSpPr/>
          <p:nvPr/>
        </p:nvGrpSpPr>
        <p:grpSpPr>
          <a:xfrm>
            <a:off x="16885256" y="1264224"/>
            <a:ext cx="274523" cy="947562"/>
            <a:chOff x="0" y="0"/>
            <a:chExt cx="683260" cy="2358390"/>
          </a:xfrm>
        </p:grpSpPr>
        <p:sp>
          <p:nvSpPr>
            <p:cNvPr id="26" name="Freeform 26"/>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7" name="Group 27"/>
          <p:cNvGrpSpPr/>
          <p:nvPr/>
        </p:nvGrpSpPr>
        <p:grpSpPr>
          <a:xfrm>
            <a:off x="16561237" y="1553544"/>
            <a:ext cx="940929" cy="280136"/>
            <a:chOff x="0" y="0"/>
            <a:chExt cx="2341880" cy="697230"/>
          </a:xfrm>
        </p:grpSpPr>
        <p:sp>
          <p:nvSpPr>
            <p:cNvPr id="28" name="Freeform 28"/>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29" name="Freeform 29"/>
          <p:cNvSpPr/>
          <p:nvPr/>
        </p:nvSpPr>
        <p:spPr>
          <a:xfrm>
            <a:off x="-190170" y="2826312"/>
            <a:ext cx="6285357" cy="8229600"/>
          </a:xfrm>
          <a:custGeom>
            <a:avLst/>
            <a:gdLst/>
            <a:ahLst/>
            <a:cxnLst/>
            <a:rect l="l" t="t" r="r" b="b"/>
            <a:pathLst>
              <a:path w="6285357" h="8229600">
                <a:moveTo>
                  <a:pt x="0" y="0"/>
                </a:moveTo>
                <a:lnTo>
                  <a:pt x="6285357" y="0"/>
                </a:lnTo>
                <a:lnTo>
                  <a:pt x="6285357" y="8229600"/>
                </a:lnTo>
                <a:lnTo>
                  <a:pt x="0" y="8229600"/>
                </a:lnTo>
                <a:lnTo>
                  <a:pt x="0" y="0"/>
                </a:lnTo>
                <a:close/>
              </a:path>
            </a:pathLst>
          </a:custGeom>
          <a:blipFill>
            <a:blip r:embed="rId2"/>
            <a:stretch>
              <a:fillRect/>
            </a:stretch>
          </a:blipFill>
        </p:spPr>
      </p:sp>
      <p:sp>
        <p:nvSpPr>
          <p:cNvPr id="30" name="Freeform 30"/>
          <p:cNvSpPr/>
          <p:nvPr/>
        </p:nvSpPr>
        <p:spPr>
          <a:xfrm>
            <a:off x="14577643" y="4244954"/>
            <a:ext cx="4447072" cy="6612746"/>
          </a:xfrm>
          <a:custGeom>
            <a:avLst/>
            <a:gdLst/>
            <a:ahLst/>
            <a:cxnLst/>
            <a:rect l="l" t="t" r="r" b="b"/>
            <a:pathLst>
              <a:path w="4447072" h="6612746">
                <a:moveTo>
                  <a:pt x="0" y="0"/>
                </a:moveTo>
                <a:lnTo>
                  <a:pt x="4447072" y="0"/>
                </a:lnTo>
                <a:lnTo>
                  <a:pt x="4447072" y="6612747"/>
                </a:lnTo>
                <a:lnTo>
                  <a:pt x="0" y="6612747"/>
                </a:lnTo>
                <a:lnTo>
                  <a:pt x="0" y="0"/>
                </a:lnTo>
                <a:close/>
              </a:path>
            </a:pathLst>
          </a:custGeom>
          <a:blipFill>
            <a:blip r:embed="rId3"/>
            <a:stretch>
              <a:fillRect/>
            </a:stretch>
          </a:blipFill>
        </p:spPr>
      </p:sp>
      <p:sp>
        <p:nvSpPr>
          <p:cNvPr id="31" name="TextBox 31"/>
          <p:cNvSpPr txBox="1"/>
          <p:nvPr/>
        </p:nvSpPr>
        <p:spPr>
          <a:xfrm>
            <a:off x="4454367" y="2759637"/>
            <a:ext cx="9011292" cy="4588497"/>
          </a:xfrm>
          <a:prstGeom prst="rect">
            <a:avLst/>
          </a:prstGeom>
        </p:spPr>
        <p:txBody>
          <a:bodyPr lIns="0" tIns="0" rIns="0" bIns="0" rtlCol="0" anchor="t">
            <a:spAutoFit/>
          </a:bodyPr>
          <a:lstStyle/>
          <a:p>
            <a:pPr algn="just">
              <a:lnSpc>
                <a:spcPts val="4555"/>
              </a:lnSpc>
            </a:pPr>
            <a:r>
              <a:rPr lang="en-US" sz="3253">
                <a:solidFill>
                  <a:srgbClr val="292528"/>
                </a:solidFill>
                <a:latin typeface="Glacial Indifference"/>
                <a:ea typeface="Glacial Indifference"/>
                <a:cs typeface="Glacial Indifference"/>
                <a:sym typeface="Glacial Indifference"/>
              </a:rPr>
              <a:t>Menurut Karikaturijo, (2010), komplikasi Penyakit Jantung Koroner adalah :</a:t>
            </a:r>
          </a:p>
          <a:p>
            <a:pPr algn="just">
              <a:lnSpc>
                <a:spcPts val="4555"/>
              </a:lnSpc>
            </a:pPr>
            <a:endParaRPr lang="en-US" sz="3253">
              <a:solidFill>
                <a:srgbClr val="292528"/>
              </a:solidFill>
              <a:latin typeface="Glacial Indifference"/>
              <a:ea typeface="Glacial Indifference"/>
              <a:cs typeface="Glacial Indifference"/>
              <a:sym typeface="Glacial Indifference"/>
            </a:endParaRPr>
          </a:p>
          <a:p>
            <a:pPr marL="702476" lvl="1" indent="-351238" algn="just">
              <a:lnSpc>
                <a:spcPts val="4555"/>
              </a:lnSpc>
              <a:buAutoNum type="arabicPeriod"/>
            </a:pPr>
            <a:r>
              <a:rPr lang="en-US" sz="3253">
                <a:solidFill>
                  <a:srgbClr val="292528"/>
                </a:solidFill>
                <a:latin typeface="Glacial Indifference"/>
                <a:ea typeface="Glacial Indifference"/>
                <a:cs typeface="Glacial Indifference"/>
                <a:sym typeface="Glacial Indifference"/>
              </a:rPr>
              <a:t> Disfungsi ventricular</a:t>
            </a:r>
          </a:p>
          <a:p>
            <a:pPr marL="702476" lvl="1" indent="-351238" algn="just">
              <a:lnSpc>
                <a:spcPts val="4555"/>
              </a:lnSpc>
              <a:buAutoNum type="arabicPeriod"/>
            </a:pPr>
            <a:r>
              <a:rPr lang="en-US" sz="3253">
                <a:solidFill>
                  <a:srgbClr val="292528"/>
                </a:solidFill>
                <a:latin typeface="Glacial Indifference"/>
                <a:ea typeface="Glacial Indifference"/>
                <a:cs typeface="Glacial Indifference"/>
                <a:sym typeface="Glacial Indifference"/>
              </a:rPr>
              <a:t> Aritmia pasca STEMI</a:t>
            </a:r>
          </a:p>
          <a:p>
            <a:pPr marL="702476" lvl="1" indent="-351238" algn="just">
              <a:lnSpc>
                <a:spcPts val="4555"/>
              </a:lnSpc>
              <a:buAutoNum type="arabicPeriod"/>
            </a:pPr>
            <a:r>
              <a:rPr lang="en-US" sz="3253">
                <a:solidFill>
                  <a:srgbClr val="292528"/>
                </a:solidFill>
                <a:latin typeface="Glacial Indifference"/>
                <a:ea typeface="Glacial Indifference"/>
                <a:cs typeface="Glacial Indifference"/>
                <a:sym typeface="Glacial Indifference"/>
              </a:rPr>
              <a:t> Gangguan hemodinamik</a:t>
            </a:r>
          </a:p>
          <a:p>
            <a:pPr marL="702476" lvl="1" indent="-351238" algn="just">
              <a:lnSpc>
                <a:spcPts val="4555"/>
              </a:lnSpc>
              <a:buAutoNum type="arabicPeriod"/>
            </a:pPr>
            <a:r>
              <a:rPr lang="en-US" sz="3253">
                <a:solidFill>
                  <a:srgbClr val="292528"/>
                </a:solidFill>
                <a:latin typeface="Glacial Indifference"/>
                <a:ea typeface="Glacial Indifference"/>
                <a:cs typeface="Glacial Indifference"/>
                <a:sym typeface="Glacial Indifference"/>
              </a:rPr>
              <a:t> Takikardi dan fibrilasi atrium dan ventrikel</a:t>
            </a:r>
          </a:p>
          <a:p>
            <a:pPr marL="702476" lvl="1" indent="-351238" algn="just">
              <a:lnSpc>
                <a:spcPts val="4555"/>
              </a:lnSpc>
              <a:buAutoNum type="arabicPeriod"/>
            </a:pPr>
            <a:r>
              <a:rPr lang="en-US" sz="3253">
                <a:solidFill>
                  <a:srgbClr val="292528"/>
                </a:solidFill>
                <a:latin typeface="Glacial Indifference"/>
                <a:ea typeface="Glacial Indifference"/>
                <a:cs typeface="Glacial Indifference"/>
                <a:sym typeface="Glacial Indifference"/>
              </a:rPr>
              <a:t> Syok kardiogenik</a:t>
            </a:r>
          </a:p>
        </p:txBody>
      </p:sp>
      <p:sp>
        <p:nvSpPr>
          <p:cNvPr id="32" name="TextBox 32"/>
          <p:cNvSpPr txBox="1"/>
          <p:nvPr/>
        </p:nvSpPr>
        <p:spPr>
          <a:xfrm>
            <a:off x="2952508" y="411162"/>
            <a:ext cx="11625134" cy="1111250"/>
          </a:xfrm>
          <a:prstGeom prst="rect">
            <a:avLst/>
          </a:prstGeom>
        </p:spPr>
        <p:txBody>
          <a:bodyPr lIns="0" tIns="0" rIns="0" bIns="0" rtlCol="0" anchor="t">
            <a:spAutoFit/>
          </a:bodyPr>
          <a:lstStyle/>
          <a:p>
            <a:pPr algn="ctr">
              <a:lnSpc>
                <a:spcPts val="9099"/>
              </a:lnSpc>
            </a:pPr>
            <a:r>
              <a:rPr lang="en-US" sz="6499">
                <a:solidFill>
                  <a:srgbClr val="292528"/>
                </a:solidFill>
                <a:latin typeface="Bree Serif"/>
                <a:ea typeface="Bree Serif"/>
                <a:cs typeface="Bree Serif"/>
                <a:sym typeface="Bree Serif"/>
              </a:rPr>
              <a:t>KOMPLIKASI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72980" y="1815830"/>
            <a:ext cx="9787905" cy="7233965"/>
            <a:chOff x="0" y="0"/>
            <a:chExt cx="10796450" cy="7979352"/>
          </a:xfrm>
        </p:grpSpPr>
        <p:sp>
          <p:nvSpPr>
            <p:cNvPr id="3" name="Freeform 3"/>
            <p:cNvSpPr/>
            <p:nvPr/>
          </p:nvSpPr>
          <p:spPr>
            <a:xfrm>
              <a:off x="52150" y="88714"/>
              <a:ext cx="10692149" cy="7794531"/>
            </a:xfrm>
            <a:custGeom>
              <a:avLst/>
              <a:gdLst/>
              <a:ahLst/>
              <a:cxnLst/>
              <a:rect l="l" t="t" r="r" b="b"/>
              <a:pathLst>
                <a:path w="10692149" h="7794531">
                  <a:moveTo>
                    <a:pt x="0" y="2747677"/>
                  </a:moveTo>
                  <a:cubicBezTo>
                    <a:pt x="6519" y="2518499"/>
                    <a:pt x="9127" y="2405142"/>
                    <a:pt x="9127" y="2405142"/>
                  </a:cubicBezTo>
                  <a:cubicBezTo>
                    <a:pt x="9127" y="2402677"/>
                    <a:pt x="26076" y="2294249"/>
                    <a:pt x="35202" y="2240035"/>
                  </a:cubicBezTo>
                  <a:cubicBezTo>
                    <a:pt x="44328" y="2183356"/>
                    <a:pt x="61277" y="2077392"/>
                    <a:pt x="61277" y="2074928"/>
                  </a:cubicBezTo>
                  <a:cubicBezTo>
                    <a:pt x="61277" y="2072463"/>
                    <a:pt x="92568" y="1976356"/>
                    <a:pt x="108213" y="1927071"/>
                  </a:cubicBezTo>
                  <a:cubicBezTo>
                    <a:pt x="122554" y="1875321"/>
                    <a:pt x="153844" y="1779214"/>
                    <a:pt x="153844" y="1776749"/>
                  </a:cubicBezTo>
                  <a:cubicBezTo>
                    <a:pt x="155148" y="1776749"/>
                    <a:pt x="196868" y="1695428"/>
                    <a:pt x="217729" y="1653535"/>
                  </a:cubicBezTo>
                  <a:cubicBezTo>
                    <a:pt x="238589" y="1614106"/>
                    <a:pt x="280309" y="1532785"/>
                    <a:pt x="281613" y="1532785"/>
                  </a:cubicBezTo>
                  <a:cubicBezTo>
                    <a:pt x="281613" y="1532785"/>
                    <a:pt x="281613" y="1532785"/>
                    <a:pt x="281613" y="1530321"/>
                  </a:cubicBezTo>
                  <a:cubicBezTo>
                    <a:pt x="282917" y="1530321"/>
                    <a:pt x="333763" y="1471178"/>
                    <a:pt x="358535" y="1441607"/>
                  </a:cubicBezTo>
                  <a:cubicBezTo>
                    <a:pt x="384610" y="1409571"/>
                    <a:pt x="435457" y="1350428"/>
                    <a:pt x="436761" y="1350428"/>
                  </a:cubicBezTo>
                  <a:cubicBezTo>
                    <a:pt x="438064" y="1350428"/>
                    <a:pt x="585389" y="1249392"/>
                    <a:pt x="692298" y="1202571"/>
                  </a:cubicBezTo>
                  <a:cubicBezTo>
                    <a:pt x="867002" y="1128642"/>
                    <a:pt x="1149918" y="1057178"/>
                    <a:pt x="1385899" y="1005428"/>
                  </a:cubicBezTo>
                  <a:cubicBezTo>
                    <a:pt x="1631006" y="953678"/>
                    <a:pt x="1902189" y="936428"/>
                    <a:pt x="2138170" y="899464"/>
                  </a:cubicBezTo>
                  <a:cubicBezTo>
                    <a:pt x="2348075" y="867428"/>
                    <a:pt x="2660978" y="899464"/>
                    <a:pt x="2731381" y="800893"/>
                  </a:cubicBezTo>
                  <a:cubicBezTo>
                    <a:pt x="2756153" y="763928"/>
                    <a:pt x="2745722" y="719571"/>
                    <a:pt x="2758760" y="670286"/>
                  </a:cubicBezTo>
                  <a:cubicBezTo>
                    <a:pt x="2779620" y="598821"/>
                    <a:pt x="2816126" y="495321"/>
                    <a:pt x="2852631" y="418929"/>
                  </a:cubicBezTo>
                  <a:cubicBezTo>
                    <a:pt x="2889136" y="345000"/>
                    <a:pt x="2930857" y="276000"/>
                    <a:pt x="2975184" y="219322"/>
                  </a:cubicBezTo>
                  <a:cubicBezTo>
                    <a:pt x="3019513" y="162643"/>
                    <a:pt x="3069055" y="115822"/>
                    <a:pt x="3119902" y="81322"/>
                  </a:cubicBezTo>
                  <a:cubicBezTo>
                    <a:pt x="3169445" y="46822"/>
                    <a:pt x="3224203" y="22179"/>
                    <a:pt x="3277657" y="9857"/>
                  </a:cubicBezTo>
                  <a:cubicBezTo>
                    <a:pt x="3329808" y="0"/>
                    <a:pt x="3439323" y="14786"/>
                    <a:pt x="3439323" y="14786"/>
                  </a:cubicBezTo>
                  <a:cubicBezTo>
                    <a:pt x="3439323" y="14786"/>
                    <a:pt x="3741796" y="93643"/>
                    <a:pt x="3925627" y="133072"/>
                  </a:cubicBezTo>
                  <a:cubicBezTo>
                    <a:pt x="4162911" y="182357"/>
                    <a:pt x="4475814" y="248893"/>
                    <a:pt x="4744389" y="278464"/>
                  </a:cubicBezTo>
                  <a:cubicBezTo>
                    <a:pt x="5001230" y="308036"/>
                    <a:pt x="5250249" y="298179"/>
                    <a:pt x="5503178" y="317893"/>
                  </a:cubicBezTo>
                  <a:cubicBezTo>
                    <a:pt x="5757412" y="337607"/>
                    <a:pt x="6010342" y="379500"/>
                    <a:pt x="6267183" y="394286"/>
                  </a:cubicBezTo>
                  <a:cubicBezTo>
                    <a:pt x="6525328" y="406607"/>
                    <a:pt x="6821282" y="399214"/>
                    <a:pt x="7045528" y="396750"/>
                  </a:cubicBezTo>
                  <a:cubicBezTo>
                    <a:pt x="7216321" y="394286"/>
                    <a:pt x="7492719" y="384429"/>
                    <a:pt x="7496630" y="384429"/>
                  </a:cubicBezTo>
                  <a:cubicBezTo>
                    <a:pt x="7497933" y="384429"/>
                    <a:pt x="7553996" y="396750"/>
                    <a:pt x="7583982" y="404143"/>
                  </a:cubicBezTo>
                  <a:cubicBezTo>
                    <a:pt x="7612665" y="411536"/>
                    <a:pt x="7668727" y="423857"/>
                    <a:pt x="7670030" y="423857"/>
                  </a:cubicBezTo>
                  <a:cubicBezTo>
                    <a:pt x="7671334" y="423857"/>
                    <a:pt x="7724788" y="463286"/>
                    <a:pt x="7752167" y="483000"/>
                  </a:cubicBezTo>
                  <a:cubicBezTo>
                    <a:pt x="7778242" y="502714"/>
                    <a:pt x="7831697" y="539679"/>
                    <a:pt x="7833000" y="539679"/>
                  </a:cubicBezTo>
                  <a:cubicBezTo>
                    <a:pt x="7833000" y="542143"/>
                    <a:pt x="7833000" y="542143"/>
                    <a:pt x="7833000" y="542143"/>
                  </a:cubicBezTo>
                  <a:cubicBezTo>
                    <a:pt x="7834304" y="542143"/>
                    <a:pt x="7881239" y="603750"/>
                    <a:pt x="7904707" y="635786"/>
                  </a:cubicBezTo>
                  <a:cubicBezTo>
                    <a:pt x="7929479" y="665357"/>
                    <a:pt x="7976414" y="726964"/>
                    <a:pt x="7976414" y="729428"/>
                  </a:cubicBezTo>
                  <a:cubicBezTo>
                    <a:pt x="7977718" y="729428"/>
                    <a:pt x="8015527" y="810750"/>
                    <a:pt x="8035083" y="852643"/>
                  </a:cubicBezTo>
                  <a:cubicBezTo>
                    <a:pt x="8053336" y="892071"/>
                    <a:pt x="8092449" y="973392"/>
                    <a:pt x="8092449" y="975857"/>
                  </a:cubicBezTo>
                  <a:cubicBezTo>
                    <a:pt x="8093753" y="978321"/>
                    <a:pt x="8119828" y="1071964"/>
                    <a:pt x="8132865" y="1121250"/>
                  </a:cubicBezTo>
                  <a:cubicBezTo>
                    <a:pt x="8147207" y="1170535"/>
                    <a:pt x="8173283" y="1264178"/>
                    <a:pt x="8173283" y="1266642"/>
                  </a:cubicBezTo>
                  <a:cubicBezTo>
                    <a:pt x="8174586" y="1269107"/>
                    <a:pt x="8187624" y="1375071"/>
                    <a:pt x="8194142" y="1426821"/>
                  </a:cubicBezTo>
                  <a:cubicBezTo>
                    <a:pt x="8200661" y="1478571"/>
                    <a:pt x="8190231" y="1545107"/>
                    <a:pt x="8213699" y="1579606"/>
                  </a:cubicBezTo>
                  <a:cubicBezTo>
                    <a:pt x="8272368" y="1665856"/>
                    <a:pt x="8516172" y="1564821"/>
                    <a:pt x="8689571" y="1577142"/>
                  </a:cubicBezTo>
                  <a:cubicBezTo>
                    <a:pt x="8898173" y="1589464"/>
                    <a:pt x="9168052" y="1626428"/>
                    <a:pt x="9383173" y="1665856"/>
                  </a:cubicBezTo>
                  <a:cubicBezTo>
                    <a:pt x="9570915" y="1700356"/>
                    <a:pt x="9813414" y="1791535"/>
                    <a:pt x="9908589" y="1789071"/>
                  </a:cubicBezTo>
                  <a:cubicBezTo>
                    <a:pt x="9945094" y="1789071"/>
                    <a:pt x="9981599" y="1769356"/>
                    <a:pt x="9982903" y="1769356"/>
                  </a:cubicBezTo>
                  <a:cubicBezTo>
                    <a:pt x="9982903" y="1769356"/>
                    <a:pt x="10042876" y="1791535"/>
                    <a:pt x="10072862" y="1801392"/>
                  </a:cubicBezTo>
                  <a:cubicBezTo>
                    <a:pt x="10101546" y="1811249"/>
                    <a:pt x="10160215" y="1830963"/>
                    <a:pt x="10161519" y="1830963"/>
                  </a:cubicBezTo>
                  <a:cubicBezTo>
                    <a:pt x="10162823" y="1830963"/>
                    <a:pt x="10216276" y="1877785"/>
                    <a:pt x="10244959" y="1899963"/>
                  </a:cubicBezTo>
                  <a:cubicBezTo>
                    <a:pt x="10272338" y="1922142"/>
                    <a:pt x="10325793" y="1968963"/>
                    <a:pt x="10327096" y="1968963"/>
                  </a:cubicBezTo>
                  <a:cubicBezTo>
                    <a:pt x="10328400" y="1971428"/>
                    <a:pt x="10375335" y="2040428"/>
                    <a:pt x="10398803" y="2074928"/>
                  </a:cubicBezTo>
                  <a:cubicBezTo>
                    <a:pt x="10422271" y="2109427"/>
                    <a:pt x="10469206" y="2178427"/>
                    <a:pt x="10470510" y="2180892"/>
                  </a:cubicBezTo>
                  <a:cubicBezTo>
                    <a:pt x="10471814" y="2180892"/>
                    <a:pt x="10508319" y="2269606"/>
                    <a:pt x="10526573" y="2313963"/>
                  </a:cubicBezTo>
                  <a:cubicBezTo>
                    <a:pt x="10544824" y="2358320"/>
                    <a:pt x="10582633" y="2447035"/>
                    <a:pt x="10582633" y="2449499"/>
                  </a:cubicBezTo>
                  <a:cubicBezTo>
                    <a:pt x="10583937" y="2449499"/>
                    <a:pt x="10607405" y="2552999"/>
                    <a:pt x="10620443" y="2604749"/>
                  </a:cubicBezTo>
                  <a:cubicBezTo>
                    <a:pt x="10633480" y="2656499"/>
                    <a:pt x="10658252" y="2757534"/>
                    <a:pt x="10658252" y="2759999"/>
                  </a:cubicBezTo>
                  <a:cubicBezTo>
                    <a:pt x="10658252" y="2762463"/>
                    <a:pt x="10668682" y="2873356"/>
                    <a:pt x="10675201" y="2927570"/>
                  </a:cubicBezTo>
                  <a:cubicBezTo>
                    <a:pt x="10680416" y="2984248"/>
                    <a:pt x="10692149" y="3095141"/>
                    <a:pt x="10692149" y="3097606"/>
                  </a:cubicBezTo>
                  <a:cubicBezTo>
                    <a:pt x="10692149" y="3100070"/>
                    <a:pt x="10688238" y="3210962"/>
                    <a:pt x="10686935" y="3267641"/>
                  </a:cubicBezTo>
                  <a:cubicBezTo>
                    <a:pt x="10684327" y="3324320"/>
                    <a:pt x="10681720" y="3437677"/>
                    <a:pt x="10681720" y="3440141"/>
                  </a:cubicBezTo>
                  <a:cubicBezTo>
                    <a:pt x="10681720" y="3442605"/>
                    <a:pt x="10663467" y="3548570"/>
                    <a:pt x="10654341" y="3602784"/>
                  </a:cubicBezTo>
                  <a:cubicBezTo>
                    <a:pt x="10646518" y="3656998"/>
                    <a:pt x="10628266" y="3765426"/>
                    <a:pt x="10628266" y="3767891"/>
                  </a:cubicBezTo>
                  <a:cubicBezTo>
                    <a:pt x="10628266" y="3767891"/>
                    <a:pt x="10596975" y="3863998"/>
                    <a:pt x="10581330" y="3913284"/>
                  </a:cubicBezTo>
                  <a:cubicBezTo>
                    <a:pt x="10565685" y="3962569"/>
                    <a:pt x="10535698" y="4058677"/>
                    <a:pt x="10535698" y="4061140"/>
                  </a:cubicBezTo>
                  <a:cubicBezTo>
                    <a:pt x="10534395" y="4063605"/>
                    <a:pt x="10486155" y="4154784"/>
                    <a:pt x="10471814" y="4181891"/>
                  </a:cubicBezTo>
                  <a:cubicBezTo>
                    <a:pt x="10463991" y="4196676"/>
                    <a:pt x="10454865" y="4206534"/>
                    <a:pt x="10454865" y="4213926"/>
                  </a:cubicBezTo>
                  <a:cubicBezTo>
                    <a:pt x="10454865" y="4218855"/>
                    <a:pt x="10458777" y="4223784"/>
                    <a:pt x="10458777" y="4223784"/>
                  </a:cubicBezTo>
                  <a:cubicBezTo>
                    <a:pt x="10458777" y="4226248"/>
                    <a:pt x="10482244" y="4329748"/>
                    <a:pt x="10495281" y="4381498"/>
                  </a:cubicBezTo>
                  <a:cubicBezTo>
                    <a:pt x="10507016" y="4433248"/>
                    <a:pt x="10530483" y="4536747"/>
                    <a:pt x="10531787" y="4539212"/>
                  </a:cubicBezTo>
                  <a:cubicBezTo>
                    <a:pt x="10531787" y="4541676"/>
                    <a:pt x="10540913" y="4652569"/>
                    <a:pt x="10546129" y="4709247"/>
                  </a:cubicBezTo>
                  <a:cubicBezTo>
                    <a:pt x="10551343" y="4763462"/>
                    <a:pt x="10561773" y="4874354"/>
                    <a:pt x="10561773" y="4876819"/>
                  </a:cubicBezTo>
                  <a:cubicBezTo>
                    <a:pt x="10561773" y="4879283"/>
                    <a:pt x="10557862" y="4992640"/>
                    <a:pt x="10555254" y="5049319"/>
                  </a:cubicBezTo>
                  <a:cubicBezTo>
                    <a:pt x="10553951" y="5105997"/>
                    <a:pt x="10548735" y="5216890"/>
                    <a:pt x="10548735" y="5219354"/>
                  </a:cubicBezTo>
                  <a:cubicBezTo>
                    <a:pt x="10548735" y="5221818"/>
                    <a:pt x="10530483" y="5330247"/>
                    <a:pt x="10521357" y="5384462"/>
                  </a:cubicBezTo>
                  <a:cubicBezTo>
                    <a:pt x="10512230" y="5438676"/>
                    <a:pt x="10493978" y="5544640"/>
                    <a:pt x="10492674" y="5547104"/>
                  </a:cubicBezTo>
                  <a:cubicBezTo>
                    <a:pt x="10492674" y="5549569"/>
                    <a:pt x="10461384" y="5643211"/>
                    <a:pt x="10445739" y="5692497"/>
                  </a:cubicBezTo>
                  <a:cubicBezTo>
                    <a:pt x="10428790" y="5741783"/>
                    <a:pt x="10397500" y="5837890"/>
                    <a:pt x="10397500" y="5837890"/>
                  </a:cubicBezTo>
                  <a:cubicBezTo>
                    <a:pt x="10397500" y="5837890"/>
                    <a:pt x="10397500" y="5837890"/>
                    <a:pt x="10397500" y="5840354"/>
                  </a:cubicBezTo>
                  <a:cubicBezTo>
                    <a:pt x="10396196" y="5840354"/>
                    <a:pt x="10354475" y="5919211"/>
                    <a:pt x="10332311" y="5958639"/>
                  </a:cubicBezTo>
                  <a:cubicBezTo>
                    <a:pt x="10310147" y="5998068"/>
                    <a:pt x="10268427" y="6076925"/>
                    <a:pt x="10267123" y="6079390"/>
                  </a:cubicBezTo>
                  <a:cubicBezTo>
                    <a:pt x="10265820" y="6081854"/>
                    <a:pt x="10214973" y="6138532"/>
                    <a:pt x="10188898" y="6165640"/>
                  </a:cubicBezTo>
                  <a:cubicBezTo>
                    <a:pt x="10162823" y="6195211"/>
                    <a:pt x="10111975" y="6251889"/>
                    <a:pt x="10110672" y="6254353"/>
                  </a:cubicBezTo>
                  <a:cubicBezTo>
                    <a:pt x="10109369" y="6254353"/>
                    <a:pt x="10053306" y="6286390"/>
                    <a:pt x="10023320" y="6303639"/>
                  </a:cubicBezTo>
                  <a:cubicBezTo>
                    <a:pt x="9994637" y="6318425"/>
                    <a:pt x="9937272" y="6352925"/>
                    <a:pt x="9935967" y="6352925"/>
                  </a:cubicBezTo>
                  <a:cubicBezTo>
                    <a:pt x="9935967" y="6352925"/>
                    <a:pt x="9875995" y="6357854"/>
                    <a:pt x="9846009" y="6360318"/>
                  </a:cubicBezTo>
                  <a:cubicBezTo>
                    <a:pt x="9816022" y="6362782"/>
                    <a:pt x="9757353" y="6370175"/>
                    <a:pt x="9754745" y="6370175"/>
                  </a:cubicBezTo>
                  <a:cubicBezTo>
                    <a:pt x="9749530" y="6370175"/>
                    <a:pt x="9080700" y="6589496"/>
                    <a:pt x="8831682" y="6626461"/>
                  </a:cubicBezTo>
                  <a:cubicBezTo>
                    <a:pt x="8664800" y="6651103"/>
                    <a:pt x="8453591" y="6562389"/>
                    <a:pt x="8410567" y="6633853"/>
                  </a:cubicBezTo>
                  <a:cubicBezTo>
                    <a:pt x="8394922" y="6660961"/>
                    <a:pt x="8409263" y="6710246"/>
                    <a:pt x="8404048" y="6742282"/>
                  </a:cubicBezTo>
                  <a:cubicBezTo>
                    <a:pt x="8400136" y="6769389"/>
                    <a:pt x="8389707" y="6789103"/>
                    <a:pt x="8385795" y="6813746"/>
                  </a:cubicBezTo>
                  <a:cubicBezTo>
                    <a:pt x="8380580" y="6838390"/>
                    <a:pt x="8381884" y="6863032"/>
                    <a:pt x="8376669" y="6890139"/>
                  </a:cubicBezTo>
                  <a:cubicBezTo>
                    <a:pt x="8367542" y="6932032"/>
                    <a:pt x="8345379" y="6978853"/>
                    <a:pt x="8332341" y="7025675"/>
                  </a:cubicBezTo>
                  <a:cubicBezTo>
                    <a:pt x="8319303" y="7072496"/>
                    <a:pt x="8308873" y="7131639"/>
                    <a:pt x="8295836" y="7168603"/>
                  </a:cubicBezTo>
                  <a:cubicBezTo>
                    <a:pt x="8286709" y="7193246"/>
                    <a:pt x="8274976" y="7203103"/>
                    <a:pt x="8267152" y="7225281"/>
                  </a:cubicBezTo>
                  <a:cubicBezTo>
                    <a:pt x="8258027" y="7244996"/>
                    <a:pt x="8255419" y="7269639"/>
                    <a:pt x="8244989" y="7291818"/>
                  </a:cubicBezTo>
                  <a:cubicBezTo>
                    <a:pt x="8229344" y="7323853"/>
                    <a:pt x="8200661" y="7358353"/>
                    <a:pt x="8181105" y="7392853"/>
                  </a:cubicBezTo>
                  <a:cubicBezTo>
                    <a:pt x="8160245" y="7429818"/>
                    <a:pt x="8140689" y="7481567"/>
                    <a:pt x="8122436" y="7506211"/>
                  </a:cubicBezTo>
                  <a:cubicBezTo>
                    <a:pt x="8109398" y="7525924"/>
                    <a:pt x="8096360" y="7528389"/>
                    <a:pt x="8084626" y="7543174"/>
                  </a:cubicBezTo>
                  <a:cubicBezTo>
                    <a:pt x="8072893" y="7557960"/>
                    <a:pt x="8066374" y="7577675"/>
                    <a:pt x="8052032" y="7592461"/>
                  </a:cubicBezTo>
                  <a:cubicBezTo>
                    <a:pt x="8032476" y="7614639"/>
                    <a:pt x="7999882" y="7629425"/>
                    <a:pt x="7975110" y="7649138"/>
                  </a:cubicBezTo>
                  <a:cubicBezTo>
                    <a:pt x="7949035" y="7671317"/>
                    <a:pt x="7921656" y="7708281"/>
                    <a:pt x="7900796" y="7723067"/>
                  </a:cubicBezTo>
                  <a:cubicBezTo>
                    <a:pt x="7885151" y="7732924"/>
                    <a:pt x="7872113" y="7727996"/>
                    <a:pt x="7859076" y="7735388"/>
                  </a:cubicBezTo>
                  <a:cubicBezTo>
                    <a:pt x="7844735" y="7740317"/>
                    <a:pt x="7835608" y="7757567"/>
                    <a:pt x="7819963" y="7762496"/>
                  </a:cubicBezTo>
                  <a:cubicBezTo>
                    <a:pt x="7797799" y="7772353"/>
                    <a:pt x="7763901" y="7764960"/>
                    <a:pt x="7736523" y="7769888"/>
                  </a:cubicBezTo>
                  <a:cubicBezTo>
                    <a:pt x="7707839" y="7774817"/>
                    <a:pt x="7680460" y="7792067"/>
                    <a:pt x="7653081" y="7792067"/>
                  </a:cubicBezTo>
                  <a:cubicBezTo>
                    <a:pt x="7628309" y="7794531"/>
                    <a:pt x="7591804" y="7782209"/>
                    <a:pt x="7578766" y="7782209"/>
                  </a:cubicBezTo>
                  <a:cubicBezTo>
                    <a:pt x="7574856" y="7782209"/>
                    <a:pt x="7572248" y="7782209"/>
                    <a:pt x="7569640" y="7782209"/>
                  </a:cubicBezTo>
                  <a:cubicBezTo>
                    <a:pt x="7568337" y="7782209"/>
                    <a:pt x="7568337" y="7779745"/>
                    <a:pt x="7565729" y="7779745"/>
                  </a:cubicBezTo>
                  <a:cubicBezTo>
                    <a:pt x="7542262" y="7772353"/>
                    <a:pt x="7391025" y="7745246"/>
                    <a:pt x="7271079" y="7735388"/>
                  </a:cubicBezTo>
                  <a:cubicBezTo>
                    <a:pt x="7083337" y="7718138"/>
                    <a:pt x="6784776" y="7727996"/>
                    <a:pt x="6551403" y="7715675"/>
                  </a:cubicBezTo>
                  <a:cubicBezTo>
                    <a:pt x="6328459" y="7700889"/>
                    <a:pt x="6126376" y="7676246"/>
                    <a:pt x="5896914" y="7658995"/>
                  </a:cubicBezTo>
                  <a:cubicBezTo>
                    <a:pt x="5642681" y="7639282"/>
                    <a:pt x="5357157" y="7619567"/>
                    <a:pt x="5089886" y="7609710"/>
                  </a:cubicBezTo>
                  <a:cubicBezTo>
                    <a:pt x="4823919" y="7602317"/>
                    <a:pt x="4565774" y="7607246"/>
                    <a:pt x="4297199" y="7607246"/>
                  </a:cubicBezTo>
                  <a:cubicBezTo>
                    <a:pt x="4022105" y="7609710"/>
                    <a:pt x="3727455" y="7612174"/>
                    <a:pt x="3457576" y="7614639"/>
                  </a:cubicBezTo>
                  <a:cubicBezTo>
                    <a:pt x="3205950" y="7614639"/>
                    <a:pt x="2980399" y="7622032"/>
                    <a:pt x="2730077" y="7614639"/>
                  </a:cubicBezTo>
                  <a:cubicBezTo>
                    <a:pt x="2460199" y="7604782"/>
                    <a:pt x="1895670" y="7557960"/>
                    <a:pt x="1893062" y="7557960"/>
                  </a:cubicBezTo>
                  <a:cubicBezTo>
                    <a:pt x="1893062" y="7557960"/>
                    <a:pt x="1893062" y="7557960"/>
                    <a:pt x="1891758" y="7557960"/>
                  </a:cubicBezTo>
                  <a:cubicBezTo>
                    <a:pt x="1890455" y="7557960"/>
                    <a:pt x="1831786" y="7548103"/>
                    <a:pt x="1800495" y="7545639"/>
                  </a:cubicBezTo>
                  <a:cubicBezTo>
                    <a:pt x="1770509" y="7540710"/>
                    <a:pt x="1710536" y="7533317"/>
                    <a:pt x="1709232" y="7530853"/>
                  </a:cubicBezTo>
                  <a:cubicBezTo>
                    <a:pt x="1707928" y="7530853"/>
                    <a:pt x="1651866" y="7496352"/>
                    <a:pt x="1621880" y="7479103"/>
                  </a:cubicBezTo>
                  <a:cubicBezTo>
                    <a:pt x="1593197" y="7459388"/>
                    <a:pt x="1535832" y="7424889"/>
                    <a:pt x="1534528" y="7424889"/>
                  </a:cubicBezTo>
                  <a:cubicBezTo>
                    <a:pt x="1534528" y="7424889"/>
                    <a:pt x="1483681" y="7363282"/>
                    <a:pt x="1457606" y="7333710"/>
                  </a:cubicBezTo>
                  <a:cubicBezTo>
                    <a:pt x="1431531" y="7301674"/>
                    <a:pt x="1380684" y="7242532"/>
                    <a:pt x="1379380" y="7242532"/>
                  </a:cubicBezTo>
                  <a:cubicBezTo>
                    <a:pt x="1378076" y="7240067"/>
                    <a:pt x="1336356" y="7158746"/>
                    <a:pt x="1315496" y="7116853"/>
                  </a:cubicBezTo>
                  <a:cubicBezTo>
                    <a:pt x="1293332" y="7074960"/>
                    <a:pt x="1251612" y="6996103"/>
                    <a:pt x="1251612" y="6993639"/>
                  </a:cubicBezTo>
                  <a:cubicBezTo>
                    <a:pt x="1250308" y="6991175"/>
                    <a:pt x="1220321" y="6892603"/>
                    <a:pt x="1204676" y="6843317"/>
                  </a:cubicBezTo>
                  <a:cubicBezTo>
                    <a:pt x="1189031" y="6794032"/>
                    <a:pt x="1159044" y="6695460"/>
                    <a:pt x="1157741" y="6695460"/>
                  </a:cubicBezTo>
                  <a:cubicBezTo>
                    <a:pt x="1157741" y="6695460"/>
                    <a:pt x="1157741" y="6695460"/>
                    <a:pt x="1157741" y="6692997"/>
                  </a:cubicBezTo>
                  <a:cubicBezTo>
                    <a:pt x="1157741" y="6692997"/>
                    <a:pt x="1140792" y="6584568"/>
                    <a:pt x="1131666" y="6527889"/>
                  </a:cubicBezTo>
                  <a:cubicBezTo>
                    <a:pt x="1123843" y="6473675"/>
                    <a:pt x="1105590" y="6365246"/>
                    <a:pt x="1105590" y="6362782"/>
                  </a:cubicBezTo>
                  <a:cubicBezTo>
                    <a:pt x="1105590" y="6360318"/>
                    <a:pt x="1102983" y="6246961"/>
                    <a:pt x="1101679" y="6187818"/>
                  </a:cubicBezTo>
                  <a:cubicBezTo>
                    <a:pt x="1100375" y="6131139"/>
                    <a:pt x="1096464" y="6017783"/>
                    <a:pt x="1097768" y="6015318"/>
                  </a:cubicBezTo>
                  <a:cubicBezTo>
                    <a:pt x="1097768" y="6015318"/>
                    <a:pt x="1112109" y="5968497"/>
                    <a:pt x="1104286" y="5946318"/>
                  </a:cubicBezTo>
                  <a:cubicBezTo>
                    <a:pt x="1072996" y="5860068"/>
                    <a:pt x="689690" y="5958639"/>
                    <a:pt x="521505" y="5771354"/>
                  </a:cubicBezTo>
                  <a:cubicBezTo>
                    <a:pt x="327245" y="5554497"/>
                    <a:pt x="61277" y="4977855"/>
                    <a:pt x="40417" y="4605748"/>
                  </a:cubicBezTo>
                  <a:cubicBezTo>
                    <a:pt x="24772" y="4302640"/>
                    <a:pt x="284220" y="3851677"/>
                    <a:pt x="268575" y="3730926"/>
                  </a:cubicBezTo>
                  <a:cubicBezTo>
                    <a:pt x="263360" y="3691498"/>
                    <a:pt x="225551" y="3669319"/>
                    <a:pt x="225551" y="3666856"/>
                  </a:cubicBezTo>
                  <a:cubicBezTo>
                    <a:pt x="224247" y="3666856"/>
                    <a:pt x="186438" y="3578141"/>
                    <a:pt x="168186" y="3533784"/>
                  </a:cubicBezTo>
                  <a:cubicBezTo>
                    <a:pt x="148629" y="3486963"/>
                    <a:pt x="112124" y="3400713"/>
                    <a:pt x="110820" y="3398248"/>
                  </a:cubicBezTo>
                  <a:cubicBezTo>
                    <a:pt x="110820" y="3395784"/>
                    <a:pt x="86049" y="3294748"/>
                    <a:pt x="73011" y="3242998"/>
                  </a:cubicBezTo>
                  <a:cubicBezTo>
                    <a:pt x="59973" y="3191249"/>
                    <a:pt x="35202" y="3087749"/>
                    <a:pt x="35202" y="3085284"/>
                  </a:cubicBezTo>
                  <a:cubicBezTo>
                    <a:pt x="33898" y="3082820"/>
                    <a:pt x="23468" y="2974391"/>
                    <a:pt x="16949" y="2917713"/>
                  </a:cubicBezTo>
                  <a:cubicBezTo>
                    <a:pt x="11734" y="2861034"/>
                    <a:pt x="0" y="2750142"/>
                    <a:pt x="0" y="2747677"/>
                  </a:cubicBezTo>
                </a:path>
              </a:pathLst>
            </a:custGeom>
            <a:solidFill>
              <a:srgbClr val="F8F6EE"/>
            </a:solidFill>
            <a:ln cap="sq">
              <a:noFill/>
              <a:prstDash val="solid"/>
              <a:miter/>
            </a:ln>
          </p:spPr>
        </p:sp>
      </p:grpSp>
      <p:grpSp>
        <p:nvGrpSpPr>
          <p:cNvPr id="4" name="Group 4"/>
          <p:cNvGrpSpPr/>
          <p:nvPr/>
        </p:nvGrpSpPr>
        <p:grpSpPr>
          <a:xfrm>
            <a:off x="733908" y="3688865"/>
            <a:ext cx="7629472" cy="5569435"/>
            <a:chOff x="0" y="0"/>
            <a:chExt cx="9165624" cy="6690809"/>
          </a:xfrm>
        </p:grpSpPr>
        <p:sp>
          <p:nvSpPr>
            <p:cNvPr id="5" name="Freeform 5"/>
            <p:cNvSpPr/>
            <p:nvPr/>
          </p:nvSpPr>
          <p:spPr>
            <a:xfrm>
              <a:off x="44273" y="74388"/>
              <a:ext cx="9077077" cy="6535834"/>
            </a:xfrm>
            <a:custGeom>
              <a:avLst/>
              <a:gdLst/>
              <a:ahLst/>
              <a:cxnLst/>
              <a:rect l="l" t="t" r="r" b="b"/>
              <a:pathLst>
                <a:path w="9077077" h="6535834">
                  <a:moveTo>
                    <a:pt x="0" y="2303970"/>
                  </a:moveTo>
                  <a:cubicBezTo>
                    <a:pt x="5534" y="2111800"/>
                    <a:pt x="7748" y="2016748"/>
                    <a:pt x="7748" y="2016748"/>
                  </a:cubicBezTo>
                  <a:cubicBezTo>
                    <a:pt x="7748" y="2014682"/>
                    <a:pt x="22137" y="1923763"/>
                    <a:pt x="29884" y="1878303"/>
                  </a:cubicBezTo>
                  <a:cubicBezTo>
                    <a:pt x="37632" y="1830777"/>
                    <a:pt x="52021" y="1741925"/>
                    <a:pt x="52021" y="1739859"/>
                  </a:cubicBezTo>
                  <a:cubicBezTo>
                    <a:pt x="52021" y="1737792"/>
                    <a:pt x="78585" y="1657205"/>
                    <a:pt x="91867" y="1615878"/>
                  </a:cubicBezTo>
                  <a:cubicBezTo>
                    <a:pt x="104042" y="1572485"/>
                    <a:pt x="130605" y="1491898"/>
                    <a:pt x="130605" y="1489831"/>
                  </a:cubicBezTo>
                  <a:cubicBezTo>
                    <a:pt x="131712" y="1489831"/>
                    <a:pt x="167131" y="1421642"/>
                    <a:pt x="184840" y="1386514"/>
                  </a:cubicBezTo>
                  <a:cubicBezTo>
                    <a:pt x="202549" y="1353453"/>
                    <a:pt x="237968" y="1285264"/>
                    <a:pt x="239074" y="1285264"/>
                  </a:cubicBezTo>
                  <a:cubicBezTo>
                    <a:pt x="239074" y="1285264"/>
                    <a:pt x="239074" y="1285264"/>
                    <a:pt x="239074" y="1283197"/>
                  </a:cubicBezTo>
                  <a:cubicBezTo>
                    <a:pt x="240181" y="1283197"/>
                    <a:pt x="283347" y="1233605"/>
                    <a:pt x="304377" y="1208809"/>
                  </a:cubicBezTo>
                  <a:cubicBezTo>
                    <a:pt x="326514" y="1181947"/>
                    <a:pt x="369680" y="1132355"/>
                    <a:pt x="370787" y="1132355"/>
                  </a:cubicBezTo>
                  <a:cubicBezTo>
                    <a:pt x="371893" y="1132355"/>
                    <a:pt x="496965" y="1047635"/>
                    <a:pt x="587725" y="1008374"/>
                  </a:cubicBezTo>
                  <a:cubicBezTo>
                    <a:pt x="736039" y="946384"/>
                    <a:pt x="976220" y="886460"/>
                    <a:pt x="1176556" y="843067"/>
                  </a:cubicBezTo>
                  <a:cubicBezTo>
                    <a:pt x="1384639" y="799674"/>
                    <a:pt x="1614859" y="785209"/>
                    <a:pt x="1815194" y="754214"/>
                  </a:cubicBezTo>
                  <a:cubicBezTo>
                    <a:pt x="1993393" y="727352"/>
                    <a:pt x="2259031" y="754214"/>
                    <a:pt x="2318800" y="671561"/>
                  </a:cubicBezTo>
                  <a:cubicBezTo>
                    <a:pt x="2339830" y="640566"/>
                    <a:pt x="2330975" y="603372"/>
                    <a:pt x="2342043" y="562045"/>
                  </a:cubicBezTo>
                  <a:cubicBezTo>
                    <a:pt x="2359752" y="502121"/>
                    <a:pt x="2390743" y="415335"/>
                    <a:pt x="2421735" y="351278"/>
                  </a:cubicBezTo>
                  <a:cubicBezTo>
                    <a:pt x="2452726" y="289288"/>
                    <a:pt x="2488144" y="231430"/>
                    <a:pt x="2525776" y="183904"/>
                  </a:cubicBezTo>
                  <a:cubicBezTo>
                    <a:pt x="2563408" y="136379"/>
                    <a:pt x="2605468" y="97118"/>
                    <a:pt x="2648634" y="68189"/>
                  </a:cubicBezTo>
                  <a:cubicBezTo>
                    <a:pt x="2690693" y="39261"/>
                    <a:pt x="2737180" y="18597"/>
                    <a:pt x="2782560" y="8266"/>
                  </a:cubicBezTo>
                  <a:cubicBezTo>
                    <a:pt x="2826833" y="0"/>
                    <a:pt x="2919806" y="12398"/>
                    <a:pt x="2919806" y="12398"/>
                  </a:cubicBezTo>
                  <a:cubicBezTo>
                    <a:pt x="2919806" y="12398"/>
                    <a:pt x="3176590" y="78521"/>
                    <a:pt x="3332652" y="111583"/>
                  </a:cubicBezTo>
                  <a:cubicBezTo>
                    <a:pt x="3534094" y="152909"/>
                    <a:pt x="3799733" y="208701"/>
                    <a:pt x="4027739" y="233497"/>
                  </a:cubicBezTo>
                  <a:cubicBezTo>
                    <a:pt x="4245783" y="258293"/>
                    <a:pt x="4457187" y="250027"/>
                    <a:pt x="4671911" y="266558"/>
                  </a:cubicBezTo>
                  <a:cubicBezTo>
                    <a:pt x="4887742" y="283089"/>
                    <a:pt x="5102466" y="318217"/>
                    <a:pt x="5320511" y="330615"/>
                  </a:cubicBezTo>
                  <a:cubicBezTo>
                    <a:pt x="5539663" y="340946"/>
                    <a:pt x="5790912" y="334747"/>
                    <a:pt x="5981286" y="332681"/>
                  </a:cubicBezTo>
                  <a:cubicBezTo>
                    <a:pt x="6126280" y="330615"/>
                    <a:pt x="6360928" y="322349"/>
                    <a:pt x="6364248" y="322349"/>
                  </a:cubicBezTo>
                  <a:cubicBezTo>
                    <a:pt x="6365354" y="322349"/>
                    <a:pt x="6412948" y="332681"/>
                    <a:pt x="6438405" y="338880"/>
                  </a:cubicBezTo>
                  <a:cubicBezTo>
                    <a:pt x="6462755" y="345079"/>
                    <a:pt x="6510349" y="355411"/>
                    <a:pt x="6511456" y="355411"/>
                  </a:cubicBezTo>
                  <a:cubicBezTo>
                    <a:pt x="6512562" y="355411"/>
                    <a:pt x="6557943" y="388472"/>
                    <a:pt x="6581185" y="405003"/>
                  </a:cubicBezTo>
                  <a:cubicBezTo>
                    <a:pt x="6603322" y="421534"/>
                    <a:pt x="6648702" y="452529"/>
                    <a:pt x="6649808" y="452529"/>
                  </a:cubicBezTo>
                  <a:cubicBezTo>
                    <a:pt x="6649808" y="454595"/>
                    <a:pt x="6649808" y="454595"/>
                    <a:pt x="6649808" y="454595"/>
                  </a:cubicBezTo>
                  <a:cubicBezTo>
                    <a:pt x="6650916" y="454595"/>
                    <a:pt x="6690762" y="506254"/>
                    <a:pt x="6710684" y="533116"/>
                  </a:cubicBezTo>
                  <a:cubicBezTo>
                    <a:pt x="6731714" y="557912"/>
                    <a:pt x="6771560" y="609571"/>
                    <a:pt x="6771560" y="611637"/>
                  </a:cubicBezTo>
                  <a:cubicBezTo>
                    <a:pt x="6772667" y="611637"/>
                    <a:pt x="6804764" y="679826"/>
                    <a:pt x="6821367" y="714954"/>
                  </a:cubicBezTo>
                  <a:cubicBezTo>
                    <a:pt x="6836863" y="748015"/>
                    <a:pt x="6870067" y="816205"/>
                    <a:pt x="6870067" y="818271"/>
                  </a:cubicBezTo>
                  <a:cubicBezTo>
                    <a:pt x="6871174" y="820337"/>
                    <a:pt x="6893311" y="898858"/>
                    <a:pt x="6904379" y="940185"/>
                  </a:cubicBezTo>
                  <a:cubicBezTo>
                    <a:pt x="6916554" y="981512"/>
                    <a:pt x="6938691" y="1060033"/>
                    <a:pt x="6938691" y="1062099"/>
                  </a:cubicBezTo>
                  <a:cubicBezTo>
                    <a:pt x="6939797" y="1064165"/>
                    <a:pt x="6950865" y="1153018"/>
                    <a:pt x="6956400" y="1196411"/>
                  </a:cubicBezTo>
                  <a:cubicBezTo>
                    <a:pt x="6961933" y="1239804"/>
                    <a:pt x="6953079" y="1295596"/>
                    <a:pt x="6973002" y="1324524"/>
                  </a:cubicBezTo>
                  <a:cubicBezTo>
                    <a:pt x="7022809" y="1396846"/>
                    <a:pt x="7229785" y="1312126"/>
                    <a:pt x="7376993" y="1322458"/>
                  </a:cubicBezTo>
                  <a:cubicBezTo>
                    <a:pt x="7554086" y="1332790"/>
                    <a:pt x="7783198" y="1363785"/>
                    <a:pt x="7965825" y="1396846"/>
                  </a:cubicBezTo>
                  <a:cubicBezTo>
                    <a:pt x="8125207" y="1425775"/>
                    <a:pt x="8331077" y="1502229"/>
                    <a:pt x="8411875" y="1500163"/>
                  </a:cubicBezTo>
                  <a:cubicBezTo>
                    <a:pt x="8442866" y="1500163"/>
                    <a:pt x="8473857" y="1483633"/>
                    <a:pt x="8474964" y="1483633"/>
                  </a:cubicBezTo>
                  <a:cubicBezTo>
                    <a:pt x="8474964" y="1483633"/>
                    <a:pt x="8525878" y="1502229"/>
                    <a:pt x="8551335" y="1510495"/>
                  </a:cubicBezTo>
                  <a:cubicBezTo>
                    <a:pt x="8575685" y="1518760"/>
                    <a:pt x="8625492" y="1535291"/>
                    <a:pt x="8626600" y="1535291"/>
                  </a:cubicBezTo>
                  <a:cubicBezTo>
                    <a:pt x="8627706" y="1535291"/>
                    <a:pt x="8673086" y="1574551"/>
                    <a:pt x="8697436" y="1593148"/>
                  </a:cubicBezTo>
                  <a:cubicBezTo>
                    <a:pt x="8720680" y="1611746"/>
                    <a:pt x="8766060" y="1651006"/>
                    <a:pt x="8767166" y="1651006"/>
                  </a:cubicBezTo>
                  <a:cubicBezTo>
                    <a:pt x="8768274" y="1653072"/>
                    <a:pt x="8808118" y="1710930"/>
                    <a:pt x="8828041" y="1739859"/>
                  </a:cubicBezTo>
                  <a:cubicBezTo>
                    <a:pt x="8847965" y="1768787"/>
                    <a:pt x="8887810" y="1826645"/>
                    <a:pt x="8888917" y="1828711"/>
                  </a:cubicBezTo>
                  <a:cubicBezTo>
                    <a:pt x="8890024" y="1828711"/>
                    <a:pt x="8921015" y="1903099"/>
                    <a:pt x="8936511" y="1940294"/>
                  </a:cubicBezTo>
                  <a:cubicBezTo>
                    <a:pt x="8952006" y="1977488"/>
                    <a:pt x="8984105" y="2051876"/>
                    <a:pt x="8984105" y="2053942"/>
                  </a:cubicBezTo>
                  <a:cubicBezTo>
                    <a:pt x="8985211" y="2053942"/>
                    <a:pt x="9005134" y="2140729"/>
                    <a:pt x="9016202" y="2184122"/>
                  </a:cubicBezTo>
                  <a:cubicBezTo>
                    <a:pt x="9027270" y="2227515"/>
                    <a:pt x="9048300" y="2312235"/>
                    <a:pt x="9048300" y="2314301"/>
                  </a:cubicBezTo>
                  <a:cubicBezTo>
                    <a:pt x="9048300" y="2316367"/>
                    <a:pt x="9057154" y="2409353"/>
                    <a:pt x="9062689" y="2454812"/>
                  </a:cubicBezTo>
                  <a:cubicBezTo>
                    <a:pt x="9067117" y="2502338"/>
                    <a:pt x="9077077" y="2595323"/>
                    <a:pt x="9077077" y="2597390"/>
                  </a:cubicBezTo>
                  <a:cubicBezTo>
                    <a:pt x="9077077" y="2599456"/>
                    <a:pt x="9073757" y="2692441"/>
                    <a:pt x="9072650" y="2739967"/>
                  </a:cubicBezTo>
                  <a:cubicBezTo>
                    <a:pt x="9070437" y="2787493"/>
                    <a:pt x="9068223" y="2882545"/>
                    <a:pt x="9068223" y="2884611"/>
                  </a:cubicBezTo>
                  <a:cubicBezTo>
                    <a:pt x="9068223" y="2886677"/>
                    <a:pt x="9052728" y="2975530"/>
                    <a:pt x="9044980" y="3020990"/>
                  </a:cubicBezTo>
                  <a:cubicBezTo>
                    <a:pt x="9038338" y="3066449"/>
                    <a:pt x="9022843" y="3157368"/>
                    <a:pt x="9022843" y="3159434"/>
                  </a:cubicBezTo>
                  <a:cubicBezTo>
                    <a:pt x="9022843" y="3159434"/>
                    <a:pt x="8996279" y="3240021"/>
                    <a:pt x="8982997" y="3281348"/>
                  </a:cubicBezTo>
                  <a:cubicBezTo>
                    <a:pt x="8969716" y="3322675"/>
                    <a:pt x="8944258" y="3403263"/>
                    <a:pt x="8944258" y="3405329"/>
                  </a:cubicBezTo>
                  <a:cubicBezTo>
                    <a:pt x="8943151" y="3407395"/>
                    <a:pt x="8902199" y="3483849"/>
                    <a:pt x="8890024" y="3506579"/>
                  </a:cubicBezTo>
                  <a:cubicBezTo>
                    <a:pt x="8883383" y="3518978"/>
                    <a:pt x="8875635" y="3527243"/>
                    <a:pt x="8875635" y="3533442"/>
                  </a:cubicBezTo>
                  <a:cubicBezTo>
                    <a:pt x="8875635" y="3537574"/>
                    <a:pt x="8878956" y="3541707"/>
                    <a:pt x="8878956" y="3541707"/>
                  </a:cubicBezTo>
                  <a:cubicBezTo>
                    <a:pt x="8878956" y="3543774"/>
                    <a:pt x="8898879" y="3630560"/>
                    <a:pt x="8909947" y="3673953"/>
                  </a:cubicBezTo>
                  <a:cubicBezTo>
                    <a:pt x="8919909" y="3717346"/>
                    <a:pt x="8939831" y="3804132"/>
                    <a:pt x="8940937" y="3806199"/>
                  </a:cubicBezTo>
                  <a:cubicBezTo>
                    <a:pt x="8940937" y="3808265"/>
                    <a:pt x="8948686" y="3901250"/>
                    <a:pt x="8953113" y="3948776"/>
                  </a:cubicBezTo>
                  <a:cubicBezTo>
                    <a:pt x="8957540" y="3994236"/>
                    <a:pt x="8966395" y="4087221"/>
                    <a:pt x="8966395" y="4089287"/>
                  </a:cubicBezTo>
                  <a:cubicBezTo>
                    <a:pt x="8966395" y="4091354"/>
                    <a:pt x="8963074" y="4186405"/>
                    <a:pt x="8960860" y="4233931"/>
                  </a:cubicBezTo>
                  <a:cubicBezTo>
                    <a:pt x="8959754" y="4281457"/>
                    <a:pt x="8955327" y="4374442"/>
                    <a:pt x="8955327" y="4376509"/>
                  </a:cubicBezTo>
                  <a:cubicBezTo>
                    <a:pt x="8955327" y="4378575"/>
                    <a:pt x="8939831" y="4469494"/>
                    <a:pt x="8932084" y="4514954"/>
                  </a:cubicBezTo>
                  <a:cubicBezTo>
                    <a:pt x="8924335" y="4560413"/>
                    <a:pt x="8908840" y="4649266"/>
                    <a:pt x="8907733" y="4651332"/>
                  </a:cubicBezTo>
                  <a:cubicBezTo>
                    <a:pt x="8907733" y="4653398"/>
                    <a:pt x="8881170" y="4731919"/>
                    <a:pt x="8867888" y="4773246"/>
                  </a:cubicBezTo>
                  <a:cubicBezTo>
                    <a:pt x="8853499" y="4814573"/>
                    <a:pt x="8826935" y="4895160"/>
                    <a:pt x="8826935" y="4895160"/>
                  </a:cubicBezTo>
                  <a:cubicBezTo>
                    <a:pt x="8826935" y="4895160"/>
                    <a:pt x="8826935" y="4895160"/>
                    <a:pt x="8826935" y="4897226"/>
                  </a:cubicBezTo>
                  <a:cubicBezTo>
                    <a:pt x="8825828" y="4897226"/>
                    <a:pt x="8790409" y="4963349"/>
                    <a:pt x="8771594" y="4996411"/>
                  </a:cubicBezTo>
                  <a:cubicBezTo>
                    <a:pt x="8752778" y="5029472"/>
                    <a:pt x="8717359" y="5095595"/>
                    <a:pt x="8716253" y="5097661"/>
                  </a:cubicBezTo>
                  <a:cubicBezTo>
                    <a:pt x="8715146" y="5099728"/>
                    <a:pt x="8671979" y="5147253"/>
                    <a:pt x="8649843" y="5169983"/>
                  </a:cubicBezTo>
                  <a:cubicBezTo>
                    <a:pt x="8627706" y="5194780"/>
                    <a:pt x="8584540" y="5242305"/>
                    <a:pt x="8583433" y="5244371"/>
                  </a:cubicBezTo>
                  <a:cubicBezTo>
                    <a:pt x="8582327" y="5244371"/>
                    <a:pt x="8534733" y="5271234"/>
                    <a:pt x="8509275" y="5285698"/>
                  </a:cubicBezTo>
                  <a:cubicBezTo>
                    <a:pt x="8484926" y="5298096"/>
                    <a:pt x="8436226" y="5327025"/>
                    <a:pt x="8435119" y="5327025"/>
                  </a:cubicBezTo>
                  <a:cubicBezTo>
                    <a:pt x="8435119" y="5327025"/>
                    <a:pt x="8384205" y="5331158"/>
                    <a:pt x="8358747" y="5333225"/>
                  </a:cubicBezTo>
                  <a:cubicBezTo>
                    <a:pt x="8333291" y="5335290"/>
                    <a:pt x="8283484" y="5341490"/>
                    <a:pt x="8281270" y="5341490"/>
                  </a:cubicBezTo>
                  <a:cubicBezTo>
                    <a:pt x="8276842" y="5341490"/>
                    <a:pt x="7709041" y="5525394"/>
                    <a:pt x="7497637" y="5556389"/>
                  </a:cubicBezTo>
                  <a:cubicBezTo>
                    <a:pt x="7355964" y="5577052"/>
                    <a:pt x="7176658" y="5502664"/>
                    <a:pt x="7140133" y="5562588"/>
                  </a:cubicBezTo>
                  <a:cubicBezTo>
                    <a:pt x="7126851" y="5585317"/>
                    <a:pt x="7139026" y="5626644"/>
                    <a:pt x="7134598" y="5653507"/>
                  </a:cubicBezTo>
                  <a:cubicBezTo>
                    <a:pt x="7131278" y="5676236"/>
                    <a:pt x="7122424" y="5692767"/>
                    <a:pt x="7119103" y="5713431"/>
                  </a:cubicBezTo>
                  <a:cubicBezTo>
                    <a:pt x="7114675" y="5734094"/>
                    <a:pt x="7115783" y="5754758"/>
                    <a:pt x="7111355" y="5777487"/>
                  </a:cubicBezTo>
                  <a:cubicBezTo>
                    <a:pt x="7103607" y="5812615"/>
                    <a:pt x="7084791" y="5851875"/>
                    <a:pt x="7073723" y="5891136"/>
                  </a:cubicBezTo>
                  <a:cubicBezTo>
                    <a:pt x="7062654" y="5930397"/>
                    <a:pt x="7053800" y="5979989"/>
                    <a:pt x="7042732" y="6010984"/>
                  </a:cubicBezTo>
                  <a:cubicBezTo>
                    <a:pt x="7034984" y="6031647"/>
                    <a:pt x="7025023" y="6039912"/>
                    <a:pt x="7018381" y="6058509"/>
                  </a:cubicBezTo>
                  <a:cubicBezTo>
                    <a:pt x="7010634" y="6075041"/>
                    <a:pt x="7008421" y="6095704"/>
                    <a:pt x="6999566" y="6114301"/>
                  </a:cubicBezTo>
                  <a:cubicBezTo>
                    <a:pt x="6986284" y="6141163"/>
                    <a:pt x="6961933" y="6170092"/>
                    <a:pt x="6945331" y="6199021"/>
                  </a:cubicBezTo>
                  <a:cubicBezTo>
                    <a:pt x="6927622" y="6230016"/>
                    <a:pt x="6911020" y="6273409"/>
                    <a:pt x="6895524" y="6294073"/>
                  </a:cubicBezTo>
                  <a:cubicBezTo>
                    <a:pt x="6884456" y="6310603"/>
                    <a:pt x="6873388" y="6312669"/>
                    <a:pt x="6863426" y="6325068"/>
                  </a:cubicBezTo>
                  <a:cubicBezTo>
                    <a:pt x="6853465" y="6337465"/>
                    <a:pt x="6847931" y="6353996"/>
                    <a:pt x="6835755" y="6366394"/>
                  </a:cubicBezTo>
                  <a:cubicBezTo>
                    <a:pt x="6819153" y="6384991"/>
                    <a:pt x="6791482" y="6397389"/>
                    <a:pt x="6770453" y="6413920"/>
                  </a:cubicBezTo>
                  <a:cubicBezTo>
                    <a:pt x="6748316" y="6432517"/>
                    <a:pt x="6725073" y="6463512"/>
                    <a:pt x="6707364" y="6475910"/>
                  </a:cubicBezTo>
                  <a:cubicBezTo>
                    <a:pt x="6694082" y="6484175"/>
                    <a:pt x="6683013" y="6480043"/>
                    <a:pt x="6671945" y="6486242"/>
                  </a:cubicBezTo>
                  <a:cubicBezTo>
                    <a:pt x="6659771" y="6490375"/>
                    <a:pt x="6652022" y="6504839"/>
                    <a:pt x="6638741" y="6508971"/>
                  </a:cubicBezTo>
                  <a:cubicBezTo>
                    <a:pt x="6619924" y="6517237"/>
                    <a:pt x="6591147" y="6511038"/>
                    <a:pt x="6567904" y="6515170"/>
                  </a:cubicBezTo>
                  <a:cubicBezTo>
                    <a:pt x="6543554" y="6519303"/>
                    <a:pt x="6520310" y="6533768"/>
                    <a:pt x="6497066" y="6533768"/>
                  </a:cubicBezTo>
                  <a:cubicBezTo>
                    <a:pt x="6476037" y="6535834"/>
                    <a:pt x="6445046" y="6525502"/>
                    <a:pt x="6433978" y="6525502"/>
                  </a:cubicBezTo>
                  <a:cubicBezTo>
                    <a:pt x="6430657" y="6525502"/>
                    <a:pt x="6428444" y="6525502"/>
                    <a:pt x="6426230" y="6525502"/>
                  </a:cubicBezTo>
                  <a:cubicBezTo>
                    <a:pt x="6425123" y="6525502"/>
                    <a:pt x="6425123" y="6523436"/>
                    <a:pt x="6422909" y="6523436"/>
                  </a:cubicBezTo>
                  <a:cubicBezTo>
                    <a:pt x="6402987" y="6517237"/>
                    <a:pt x="6274595" y="6494507"/>
                    <a:pt x="6172767" y="6486242"/>
                  </a:cubicBezTo>
                  <a:cubicBezTo>
                    <a:pt x="6013384" y="6471778"/>
                    <a:pt x="5759921" y="6480043"/>
                    <a:pt x="5561799" y="6469712"/>
                  </a:cubicBezTo>
                  <a:cubicBezTo>
                    <a:pt x="5372532" y="6457313"/>
                    <a:pt x="5200974" y="6436650"/>
                    <a:pt x="5006173" y="6422185"/>
                  </a:cubicBezTo>
                  <a:cubicBezTo>
                    <a:pt x="4790342" y="6405655"/>
                    <a:pt x="4547947" y="6389124"/>
                    <a:pt x="4321047" y="6380858"/>
                  </a:cubicBezTo>
                  <a:cubicBezTo>
                    <a:pt x="4095255" y="6374660"/>
                    <a:pt x="3876104" y="6378792"/>
                    <a:pt x="3648098" y="6378792"/>
                  </a:cubicBezTo>
                  <a:cubicBezTo>
                    <a:pt x="3414557" y="6380858"/>
                    <a:pt x="3164415" y="6382925"/>
                    <a:pt x="2935302" y="6384991"/>
                  </a:cubicBezTo>
                  <a:cubicBezTo>
                    <a:pt x="2721684" y="6384991"/>
                    <a:pt x="2530203" y="6391190"/>
                    <a:pt x="2317693" y="6384991"/>
                  </a:cubicBezTo>
                  <a:cubicBezTo>
                    <a:pt x="2088580" y="6376726"/>
                    <a:pt x="1609325" y="6337465"/>
                    <a:pt x="1607111" y="6337465"/>
                  </a:cubicBezTo>
                  <a:cubicBezTo>
                    <a:pt x="1607111" y="6337465"/>
                    <a:pt x="1607111" y="6337465"/>
                    <a:pt x="1606004" y="6337465"/>
                  </a:cubicBezTo>
                  <a:cubicBezTo>
                    <a:pt x="1604897" y="6337465"/>
                    <a:pt x="1555090" y="6329200"/>
                    <a:pt x="1528526" y="6327134"/>
                  </a:cubicBezTo>
                  <a:cubicBezTo>
                    <a:pt x="1503069" y="6323001"/>
                    <a:pt x="1452155" y="6316802"/>
                    <a:pt x="1451048" y="6314736"/>
                  </a:cubicBezTo>
                  <a:cubicBezTo>
                    <a:pt x="1449942" y="6314736"/>
                    <a:pt x="1402348" y="6285807"/>
                    <a:pt x="1376891" y="6271342"/>
                  </a:cubicBezTo>
                  <a:cubicBezTo>
                    <a:pt x="1352541" y="6254812"/>
                    <a:pt x="1303841" y="6225883"/>
                    <a:pt x="1302734" y="6225883"/>
                  </a:cubicBezTo>
                  <a:cubicBezTo>
                    <a:pt x="1302734" y="6225883"/>
                    <a:pt x="1259568" y="6174224"/>
                    <a:pt x="1237431" y="6149429"/>
                  </a:cubicBezTo>
                  <a:cubicBezTo>
                    <a:pt x="1215295" y="6122566"/>
                    <a:pt x="1172128" y="6072974"/>
                    <a:pt x="1171022" y="6072974"/>
                  </a:cubicBezTo>
                  <a:cubicBezTo>
                    <a:pt x="1169915" y="6070907"/>
                    <a:pt x="1134496" y="6002719"/>
                    <a:pt x="1116787" y="5967590"/>
                  </a:cubicBezTo>
                  <a:cubicBezTo>
                    <a:pt x="1097971" y="5932463"/>
                    <a:pt x="1062553" y="5866340"/>
                    <a:pt x="1062553" y="5864274"/>
                  </a:cubicBezTo>
                  <a:cubicBezTo>
                    <a:pt x="1061446" y="5862207"/>
                    <a:pt x="1035989" y="5779554"/>
                    <a:pt x="1022707" y="5738227"/>
                  </a:cubicBezTo>
                  <a:cubicBezTo>
                    <a:pt x="1009425" y="5696900"/>
                    <a:pt x="983968" y="5614246"/>
                    <a:pt x="982861" y="5614246"/>
                  </a:cubicBezTo>
                  <a:cubicBezTo>
                    <a:pt x="982861" y="5614246"/>
                    <a:pt x="982861" y="5614246"/>
                    <a:pt x="982861" y="5612180"/>
                  </a:cubicBezTo>
                  <a:cubicBezTo>
                    <a:pt x="982861" y="5612180"/>
                    <a:pt x="968473" y="5521261"/>
                    <a:pt x="960725" y="5473735"/>
                  </a:cubicBezTo>
                  <a:cubicBezTo>
                    <a:pt x="954084" y="5428275"/>
                    <a:pt x="938588" y="5337357"/>
                    <a:pt x="938588" y="5335290"/>
                  </a:cubicBezTo>
                  <a:cubicBezTo>
                    <a:pt x="938588" y="5333225"/>
                    <a:pt x="936375" y="5238173"/>
                    <a:pt x="935268" y="5188580"/>
                  </a:cubicBezTo>
                  <a:cubicBezTo>
                    <a:pt x="934161" y="5141055"/>
                    <a:pt x="930840" y="5046003"/>
                    <a:pt x="931947" y="5043936"/>
                  </a:cubicBezTo>
                  <a:cubicBezTo>
                    <a:pt x="931947" y="5043936"/>
                    <a:pt x="944122" y="5004676"/>
                    <a:pt x="937481" y="4986079"/>
                  </a:cubicBezTo>
                  <a:cubicBezTo>
                    <a:pt x="910918" y="4913757"/>
                    <a:pt x="585511" y="4996411"/>
                    <a:pt x="442730" y="4839369"/>
                  </a:cubicBezTo>
                  <a:cubicBezTo>
                    <a:pt x="277813" y="4657531"/>
                    <a:pt x="52021" y="4174007"/>
                    <a:pt x="34312" y="3861990"/>
                  </a:cubicBezTo>
                  <a:cubicBezTo>
                    <a:pt x="21030" y="3607830"/>
                    <a:pt x="241288" y="3229690"/>
                    <a:pt x="228006" y="3128439"/>
                  </a:cubicBezTo>
                  <a:cubicBezTo>
                    <a:pt x="223579" y="3095378"/>
                    <a:pt x="191481" y="3076781"/>
                    <a:pt x="191481" y="3074715"/>
                  </a:cubicBezTo>
                  <a:cubicBezTo>
                    <a:pt x="190374" y="3074715"/>
                    <a:pt x="158276" y="3000326"/>
                    <a:pt x="142780" y="2963132"/>
                  </a:cubicBezTo>
                  <a:cubicBezTo>
                    <a:pt x="126178" y="2923872"/>
                    <a:pt x="95187" y="2851550"/>
                    <a:pt x="94080" y="2849483"/>
                  </a:cubicBezTo>
                  <a:cubicBezTo>
                    <a:pt x="94080" y="2847417"/>
                    <a:pt x="73050" y="2762697"/>
                    <a:pt x="61982" y="2719304"/>
                  </a:cubicBezTo>
                  <a:cubicBezTo>
                    <a:pt x="50914" y="2675911"/>
                    <a:pt x="29884" y="2589125"/>
                    <a:pt x="29884" y="2587058"/>
                  </a:cubicBezTo>
                  <a:cubicBezTo>
                    <a:pt x="28777" y="2584992"/>
                    <a:pt x="19923" y="2494073"/>
                    <a:pt x="14389" y="2446547"/>
                  </a:cubicBezTo>
                  <a:cubicBezTo>
                    <a:pt x="9961" y="2399021"/>
                    <a:pt x="0" y="2306036"/>
                    <a:pt x="0" y="2303970"/>
                  </a:cubicBezTo>
                </a:path>
              </a:pathLst>
            </a:custGeom>
            <a:solidFill>
              <a:srgbClr val="F8F6EE"/>
            </a:solidFill>
            <a:ln cap="sq">
              <a:noFill/>
              <a:prstDash val="solid"/>
              <a:miter/>
            </a:ln>
          </p:spPr>
        </p:sp>
      </p:grpSp>
      <p:grpSp>
        <p:nvGrpSpPr>
          <p:cNvPr id="6" name="Group 6"/>
          <p:cNvGrpSpPr/>
          <p:nvPr/>
        </p:nvGrpSpPr>
        <p:grpSpPr>
          <a:xfrm>
            <a:off x="733908" y="1387244"/>
            <a:ext cx="248335" cy="857172"/>
            <a:chOff x="0" y="0"/>
            <a:chExt cx="683260" cy="2358390"/>
          </a:xfrm>
        </p:grpSpPr>
        <p:sp>
          <p:nvSpPr>
            <p:cNvPr id="7" name="Freeform 7"/>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8" name="Group 8"/>
          <p:cNvGrpSpPr/>
          <p:nvPr/>
        </p:nvGrpSpPr>
        <p:grpSpPr>
          <a:xfrm>
            <a:off x="432490" y="1687049"/>
            <a:ext cx="851171" cy="253413"/>
            <a:chOff x="0" y="0"/>
            <a:chExt cx="2341880" cy="697230"/>
          </a:xfrm>
        </p:grpSpPr>
        <p:sp>
          <p:nvSpPr>
            <p:cNvPr id="9" name="Freeform 9"/>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0" name="Group 10"/>
          <p:cNvGrpSpPr/>
          <p:nvPr/>
        </p:nvGrpSpPr>
        <p:grpSpPr>
          <a:xfrm>
            <a:off x="3470053" y="875589"/>
            <a:ext cx="174869" cy="603591"/>
            <a:chOff x="0" y="0"/>
            <a:chExt cx="683260" cy="2358390"/>
          </a:xfrm>
        </p:grpSpPr>
        <p:sp>
          <p:nvSpPr>
            <p:cNvPr id="11" name="Freeform 11"/>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2" name="Group 12"/>
          <p:cNvGrpSpPr/>
          <p:nvPr/>
        </p:nvGrpSpPr>
        <p:grpSpPr>
          <a:xfrm>
            <a:off x="3257805" y="1028700"/>
            <a:ext cx="599366" cy="178445"/>
            <a:chOff x="0" y="0"/>
            <a:chExt cx="2341880" cy="697230"/>
          </a:xfrm>
        </p:grpSpPr>
        <p:sp>
          <p:nvSpPr>
            <p:cNvPr id="13" name="Freeform 13"/>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4" name="Group 14"/>
          <p:cNvGrpSpPr/>
          <p:nvPr/>
        </p:nvGrpSpPr>
        <p:grpSpPr>
          <a:xfrm>
            <a:off x="780365" y="8160276"/>
            <a:ext cx="248335" cy="857172"/>
            <a:chOff x="0" y="0"/>
            <a:chExt cx="683260" cy="2358390"/>
          </a:xfrm>
        </p:grpSpPr>
        <p:sp>
          <p:nvSpPr>
            <p:cNvPr id="15" name="Freeform 15"/>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6" name="Group 16"/>
          <p:cNvGrpSpPr/>
          <p:nvPr/>
        </p:nvGrpSpPr>
        <p:grpSpPr>
          <a:xfrm>
            <a:off x="432490" y="8401296"/>
            <a:ext cx="851171" cy="253413"/>
            <a:chOff x="0" y="0"/>
            <a:chExt cx="2341880" cy="697230"/>
          </a:xfrm>
        </p:grpSpPr>
        <p:sp>
          <p:nvSpPr>
            <p:cNvPr id="17" name="Freeform 17"/>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8" name="Group 18"/>
          <p:cNvGrpSpPr/>
          <p:nvPr/>
        </p:nvGrpSpPr>
        <p:grpSpPr>
          <a:xfrm>
            <a:off x="2096050" y="8654709"/>
            <a:ext cx="174869" cy="603591"/>
            <a:chOff x="0" y="0"/>
            <a:chExt cx="683260" cy="2358390"/>
          </a:xfrm>
        </p:grpSpPr>
        <p:sp>
          <p:nvSpPr>
            <p:cNvPr id="19" name="Freeform 19"/>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0" name="Group 20"/>
          <p:cNvGrpSpPr/>
          <p:nvPr/>
        </p:nvGrpSpPr>
        <p:grpSpPr>
          <a:xfrm>
            <a:off x="1889652" y="8839004"/>
            <a:ext cx="599366" cy="178445"/>
            <a:chOff x="0" y="0"/>
            <a:chExt cx="2341880" cy="697230"/>
          </a:xfrm>
        </p:grpSpPr>
        <p:sp>
          <p:nvSpPr>
            <p:cNvPr id="21" name="Freeform 21"/>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2" name="Group 22"/>
          <p:cNvGrpSpPr/>
          <p:nvPr/>
        </p:nvGrpSpPr>
        <p:grpSpPr>
          <a:xfrm>
            <a:off x="10192719" y="9017448"/>
            <a:ext cx="235087" cy="811444"/>
            <a:chOff x="0" y="0"/>
            <a:chExt cx="683260" cy="2358390"/>
          </a:xfrm>
        </p:grpSpPr>
        <p:sp>
          <p:nvSpPr>
            <p:cNvPr id="23" name="Freeform 2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4" name="Group 24"/>
          <p:cNvGrpSpPr/>
          <p:nvPr/>
        </p:nvGrpSpPr>
        <p:grpSpPr>
          <a:xfrm>
            <a:off x="9915246" y="9265208"/>
            <a:ext cx="805764" cy="239894"/>
            <a:chOff x="0" y="0"/>
            <a:chExt cx="2341880" cy="697230"/>
          </a:xfrm>
        </p:grpSpPr>
        <p:sp>
          <p:nvSpPr>
            <p:cNvPr id="25" name="Freeform 2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26" name="Freeform 26"/>
          <p:cNvSpPr/>
          <p:nvPr/>
        </p:nvSpPr>
        <p:spPr>
          <a:xfrm>
            <a:off x="15390973" y="469931"/>
            <a:ext cx="2297812" cy="1734848"/>
          </a:xfrm>
          <a:custGeom>
            <a:avLst/>
            <a:gdLst/>
            <a:ahLst/>
            <a:cxnLst/>
            <a:rect l="l" t="t" r="r" b="b"/>
            <a:pathLst>
              <a:path w="2297812" h="1734848">
                <a:moveTo>
                  <a:pt x="0" y="0"/>
                </a:moveTo>
                <a:lnTo>
                  <a:pt x="2297811" y="0"/>
                </a:lnTo>
                <a:lnTo>
                  <a:pt x="2297811" y="1734848"/>
                </a:lnTo>
                <a:lnTo>
                  <a:pt x="0" y="17348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TextBox 27"/>
          <p:cNvSpPr txBox="1"/>
          <p:nvPr/>
        </p:nvSpPr>
        <p:spPr>
          <a:xfrm>
            <a:off x="1478165" y="1875639"/>
            <a:ext cx="8714554" cy="1610935"/>
          </a:xfrm>
          <a:prstGeom prst="rect">
            <a:avLst/>
          </a:prstGeom>
        </p:spPr>
        <p:txBody>
          <a:bodyPr lIns="0" tIns="0" rIns="0" bIns="0" rtlCol="0" anchor="t">
            <a:spAutoFit/>
          </a:bodyPr>
          <a:lstStyle/>
          <a:p>
            <a:pPr algn="just">
              <a:lnSpc>
                <a:spcPts val="4311"/>
              </a:lnSpc>
            </a:pPr>
            <a:r>
              <a:rPr lang="en-US" sz="3079">
                <a:solidFill>
                  <a:srgbClr val="292528"/>
                </a:solidFill>
                <a:latin typeface="Glacial Indifference"/>
                <a:ea typeface="Glacial Indifference"/>
                <a:cs typeface="Glacial Indifference"/>
                <a:sym typeface="Glacial Indifference"/>
              </a:rPr>
              <a:t>Penatalaksanaan dalam PJK dibagi menjadi dua cara yaitu secara medis  dan keperawatan.</a:t>
            </a:r>
          </a:p>
          <a:p>
            <a:pPr algn="l">
              <a:lnSpc>
                <a:spcPts val="4311"/>
              </a:lnSpc>
            </a:pPr>
            <a:endParaRPr lang="en-US" sz="3079">
              <a:solidFill>
                <a:srgbClr val="292528"/>
              </a:solidFill>
              <a:latin typeface="Glacial Indifference"/>
              <a:ea typeface="Glacial Indifference"/>
              <a:cs typeface="Glacial Indifference"/>
              <a:sym typeface="Glacial Indifference"/>
            </a:endParaRPr>
          </a:p>
        </p:txBody>
      </p:sp>
      <p:sp>
        <p:nvSpPr>
          <p:cNvPr id="28" name="TextBox 28"/>
          <p:cNvSpPr txBox="1"/>
          <p:nvPr/>
        </p:nvSpPr>
        <p:spPr>
          <a:xfrm>
            <a:off x="1283662" y="5418269"/>
            <a:ext cx="6358058" cy="3599180"/>
          </a:xfrm>
          <a:prstGeom prst="rect">
            <a:avLst/>
          </a:prstGeom>
        </p:spPr>
        <p:txBody>
          <a:bodyPr lIns="0" tIns="0" rIns="0" bIns="0" rtlCol="0" anchor="t">
            <a:spAutoFit/>
          </a:bodyPr>
          <a:lstStyle/>
          <a:p>
            <a:pPr algn="just">
              <a:lnSpc>
                <a:spcPts val="3220"/>
              </a:lnSpc>
            </a:pPr>
            <a:r>
              <a:rPr lang="en-US" sz="2300" b="1">
                <a:solidFill>
                  <a:srgbClr val="292528"/>
                </a:solidFill>
                <a:latin typeface="Glacial Indifference Bold"/>
                <a:ea typeface="Glacial Indifference Bold"/>
                <a:cs typeface="Glacial Indifference Bold"/>
                <a:sym typeface="Glacial Indifference Bold"/>
              </a:rPr>
              <a:t>a. Golongan Nitrat</a:t>
            </a:r>
          </a:p>
          <a:p>
            <a:pPr algn="just">
              <a:lnSpc>
                <a:spcPts val="3220"/>
              </a:lnSpc>
            </a:pPr>
            <a:r>
              <a:rPr lang="en-US" sz="2300">
                <a:solidFill>
                  <a:srgbClr val="292528"/>
                </a:solidFill>
                <a:latin typeface="Glacial Indifference"/>
                <a:ea typeface="Glacial Indifference"/>
                <a:cs typeface="Glacial Indifference"/>
                <a:sym typeface="Glacial Indifference"/>
              </a:rPr>
              <a:t>Golongan nitrat berfungsi menurunkan tekanan diastolik dan intrakardiak, serta meningkatkan perfusi subendokardium. Nitrat kerja pendek (sublingual) untuk nyeri dada, sedangkan kerja panjang (oral/transdermal) untuk pemeliharaan. Dosis sublingual biasanya 5 mg, hingga 3 kali sehari.</a:t>
            </a:r>
          </a:p>
          <a:p>
            <a:pPr algn="ctr">
              <a:lnSpc>
                <a:spcPts val="3220"/>
              </a:lnSpc>
            </a:pPr>
            <a:endParaRPr lang="en-US" sz="2300">
              <a:solidFill>
                <a:srgbClr val="292528"/>
              </a:solidFill>
              <a:latin typeface="Glacial Indifference"/>
              <a:ea typeface="Glacial Indifference"/>
              <a:cs typeface="Glacial Indifference"/>
              <a:sym typeface="Glacial Indifference"/>
            </a:endParaRPr>
          </a:p>
        </p:txBody>
      </p:sp>
      <p:sp>
        <p:nvSpPr>
          <p:cNvPr id="29" name="TextBox 29"/>
          <p:cNvSpPr txBox="1"/>
          <p:nvPr/>
        </p:nvSpPr>
        <p:spPr>
          <a:xfrm>
            <a:off x="1443861" y="3902083"/>
            <a:ext cx="5682647" cy="1759149"/>
          </a:xfrm>
          <a:prstGeom prst="rect">
            <a:avLst/>
          </a:prstGeom>
        </p:spPr>
        <p:txBody>
          <a:bodyPr lIns="0" tIns="0" rIns="0" bIns="0" rtlCol="0" anchor="t">
            <a:spAutoFit/>
          </a:bodyPr>
          <a:lstStyle/>
          <a:p>
            <a:pPr algn="just">
              <a:lnSpc>
                <a:spcPts val="3538"/>
              </a:lnSpc>
            </a:pPr>
            <a:r>
              <a:rPr lang="en-US" sz="2527" b="1">
                <a:solidFill>
                  <a:srgbClr val="292528"/>
                </a:solidFill>
                <a:latin typeface="Glacial Indifference Bold"/>
                <a:ea typeface="Glacial Indifference Bold"/>
                <a:cs typeface="Glacial Indifference Bold"/>
                <a:sym typeface="Glacial Indifference Bold"/>
              </a:rPr>
              <a:t>Penatalaksanaan pasien dengan riwayat PJK secara medis menurut (AHA, 2016 ) antara lain :</a:t>
            </a:r>
          </a:p>
          <a:p>
            <a:pPr algn="ctr">
              <a:lnSpc>
                <a:spcPts val="3538"/>
              </a:lnSpc>
            </a:pPr>
            <a:endParaRPr lang="en-US" sz="2527" b="1">
              <a:solidFill>
                <a:srgbClr val="292528"/>
              </a:solidFill>
              <a:latin typeface="Glacial Indifference Bold"/>
              <a:ea typeface="Glacial Indifference Bold"/>
              <a:cs typeface="Glacial Indifference Bold"/>
              <a:sym typeface="Glacial Indifference Bold"/>
            </a:endParaRPr>
          </a:p>
        </p:txBody>
      </p:sp>
      <p:sp>
        <p:nvSpPr>
          <p:cNvPr id="30" name="TextBox 30"/>
          <p:cNvSpPr txBox="1"/>
          <p:nvPr/>
        </p:nvSpPr>
        <p:spPr>
          <a:xfrm>
            <a:off x="9915246" y="2676339"/>
            <a:ext cx="7773538" cy="2799080"/>
          </a:xfrm>
          <a:prstGeom prst="rect">
            <a:avLst/>
          </a:prstGeom>
        </p:spPr>
        <p:txBody>
          <a:bodyPr lIns="0" tIns="0" rIns="0" bIns="0" rtlCol="0" anchor="t">
            <a:spAutoFit/>
          </a:bodyPr>
          <a:lstStyle/>
          <a:p>
            <a:pPr algn="just">
              <a:lnSpc>
                <a:spcPts val="3220"/>
              </a:lnSpc>
            </a:pPr>
            <a:r>
              <a:rPr lang="en-US" sz="2300" b="1">
                <a:solidFill>
                  <a:srgbClr val="292528"/>
                </a:solidFill>
                <a:latin typeface="Glacial Indifference Bold"/>
                <a:ea typeface="Glacial Indifference Bold"/>
                <a:cs typeface="Glacial Indifference Bold"/>
                <a:sym typeface="Glacial Indifference Bold"/>
              </a:rPr>
              <a:t>b. Beta blocker</a:t>
            </a:r>
          </a:p>
          <a:p>
            <a:pPr algn="just">
              <a:lnSpc>
                <a:spcPts val="3220"/>
              </a:lnSpc>
            </a:pPr>
            <a:r>
              <a:rPr lang="en-US" sz="2300">
                <a:solidFill>
                  <a:srgbClr val="292528"/>
                </a:solidFill>
                <a:latin typeface="Glacial Indifference"/>
                <a:ea typeface="Glacial Indifference"/>
                <a:cs typeface="Glacial Indifference"/>
                <a:sym typeface="Glacial Indifference"/>
              </a:rPr>
              <a:t>Beta blocker adalah terapi utama untuk angina pasca-infark, dengan manfaat prognostik. Efek sampingnya meliputi gangguan pencernaan dan bronkospasme, serta dapat memperburuk toleransi glukosa pada diabetes. Dosis: propranolol 120-480 mg/hari, bisoprolol 10-40 mg/hari.</a:t>
            </a:r>
          </a:p>
          <a:p>
            <a:pPr algn="just">
              <a:lnSpc>
                <a:spcPts val="3220"/>
              </a:lnSpc>
            </a:pPr>
            <a:endParaRPr lang="en-US" sz="2300">
              <a:solidFill>
                <a:srgbClr val="292528"/>
              </a:solidFill>
              <a:latin typeface="Glacial Indifference"/>
              <a:ea typeface="Glacial Indifference"/>
              <a:cs typeface="Glacial Indifference"/>
              <a:sym typeface="Glacial Indifference"/>
            </a:endParaRPr>
          </a:p>
        </p:txBody>
      </p:sp>
      <p:sp>
        <p:nvSpPr>
          <p:cNvPr id="31" name="TextBox 31"/>
          <p:cNvSpPr txBox="1"/>
          <p:nvPr/>
        </p:nvSpPr>
        <p:spPr>
          <a:xfrm>
            <a:off x="4305110" y="326500"/>
            <a:ext cx="9668256" cy="1152680"/>
          </a:xfrm>
          <a:prstGeom prst="rect">
            <a:avLst/>
          </a:prstGeom>
        </p:spPr>
        <p:txBody>
          <a:bodyPr lIns="0" tIns="0" rIns="0" bIns="0" rtlCol="0" anchor="t">
            <a:spAutoFit/>
          </a:bodyPr>
          <a:lstStyle/>
          <a:p>
            <a:pPr algn="ctr">
              <a:lnSpc>
                <a:spcPts val="9441"/>
              </a:lnSpc>
            </a:pPr>
            <a:r>
              <a:rPr lang="en-US" sz="6743">
                <a:solidFill>
                  <a:srgbClr val="292528"/>
                </a:solidFill>
                <a:latin typeface="Bree Serif"/>
                <a:ea typeface="Bree Serif"/>
                <a:cs typeface="Bree Serif"/>
                <a:sym typeface="Bree Serif"/>
              </a:rPr>
              <a:t>PENATALAKSANAAN</a:t>
            </a:r>
          </a:p>
        </p:txBody>
      </p:sp>
      <p:sp>
        <p:nvSpPr>
          <p:cNvPr id="32" name="TextBox 32"/>
          <p:cNvSpPr txBox="1"/>
          <p:nvPr/>
        </p:nvSpPr>
        <p:spPr>
          <a:xfrm>
            <a:off x="9139238" y="4846003"/>
            <a:ext cx="9525" cy="537845"/>
          </a:xfrm>
          <a:prstGeom prst="rect">
            <a:avLst/>
          </a:prstGeom>
        </p:spPr>
        <p:txBody>
          <a:bodyPr lIns="0" tIns="0" rIns="0" bIns="0" rtlCol="0" anchor="t">
            <a:spAutoFit/>
          </a:bodyPr>
          <a:lstStyle/>
          <a:p>
            <a:pPr algn="ctr">
              <a:lnSpc>
                <a:spcPts val="4480"/>
              </a:lnSpc>
              <a:spcBef>
                <a:spcPct val="0"/>
              </a:spcBef>
            </a:pPr>
            <a:endParaRPr/>
          </a:p>
        </p:txBody>
      </p:sp>
      <p:sp>
        <p:nvSpPr>
          <p:cNvPr id="33" name="TextBox 33"/>
          <p:cNvSpPr txBox="1"/>
          <p:nvPr/>
        </p:nvSpPr>
        <p:spPr>
          <a:xfrm>
            <a:off x="9915246" y="5427794"/>
            <a:ext cx="7773538" cy="2920109"/>
          </a:xfrm>
          <a:prstGeom prst="rect">
            <a:avLst/>
          </a:prstGeom>
        </p:spPr>
        <p:txBody>
          <a:bodyPr lIns="0" tIns="0" rIns="0" bIns="0" rtlCol="0" anchor="t">
            <a:spAutoFit/>
          </a:bodyPr>
          <a:lstStyle/>
          <a:p>
            <a:pPr algn="just">
              <a:lnSpc>
                <a:spcPts val="3374"/>
              </a:lnSpc>
              <a:spcBef>
                <a:spcPct val="0"/>
              </a:spcBef>
            </a:pPr>
            <a:r>
              <a:rPr lang="en-US" sz="2410" b="1">
                <a:solidFill>
                  <a:srgbClr val="292528"/>
                </a:solidFill>
                <a:latin typeface="Glacial Indifference Bold"/>
                <a:ea typeface="Glacial Indifference Bold"/>
                <a:cs typeface="Glacial Indifference Bold"/>
                <a:sym typeface="Glacial Indifference Bold"/>
              </a:rPr>
              <a:t>c. Golongan Antagonis Kalsium</a:t>
            </a:r>
          </a:p>
          <a:p>
            <a:pPr algn="just">
              <a:lnSpc>
                <a:spcPts val="3374"/>
              </a:lnSpc>
              <a:spcBef>
                <a:spcPct val="0"/>
              </a:spcBef>
            </a:pPr>
            <a:r>
              <a:rPr lang="en-US" sz="2410">
                <a:solidFill>
                  <a:srgbClr val="292528"/>
                </a:solidFill>
                <a:latin typeface="Glacial Indifference"/>
                <a:ea typeface="Glacial Indifference"/>
                <a:cs typeface="Glacial Indifference"/>
                <a:sym typeface="Glacial Indifference"/>
              </a:rPr>
              <a:t>Antagonis kalsium menghambat kalsium untuk vasodilatasi. Verapamil dan diltiazem menurunkan kontraktilitas, sedangkan dihidropiridin (nifedipin, amlodipin) fokus pada pembuluh darah. Nifedipin bisa meningkatkan risiko infark. Dosis: nifedipin 5-10 mg (3x/hari), diltiazem 30-60 mg (3x/hari), verapamil 40-80 mg (3x/hari).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10595" y="2371233"/>
            <a:ext cx="13439383" cy="6499063"/>
            <a:chOff x="0" y="0"/>
            <a:chExt cx="15760474" cy="7621505"/>
          </a:xfrm>
        </p:grpSpPr>
        <p:sp>
          <p:nvSpPr>
            <p:cNvPr id="3" name="Freeform 3"/>
            <p:cNvSpPr/>
            <p:nvPr/>
          </p:nvSpPr>
          <p:spPr>
            <a:xfrm>
              <a:off x="77647" y="103483"/>
              <a:ext cx="15605180" cy="7432648"/>
            </a:xfrm>
            <a:custGeom>
              <a:avLst/>
              <a:gdLst/>
              <a:ahLst/>
              <a:cxnLst/>
              <a:rect l="l" t="t" r="r" b="b"/>
              <a:pathLst>
                <a:path w="15605180" h="7432648">
                  <a:moveTo>
                    <a:pt x="0" y="5639810"/>
                  </a:moveTo>
                  <a:cubicBezTo>
                    <a:pt x="733768" y="3960802"/>
                    <a:pt x="751239" y="3976325"/>
                    <a:pt x="755121" y="3965976"/>
                  </a:cubicBezTo>
                  <a:cubicBezTo>
                    <a:pt x="760945" y="3953041"/>
                    <a:pt x="743474" y="3903887"/>
                    <a:pt x="743474" y="3903887"/>
                  </a:cubicBezTo>
                  <a:cubicBezTo>
                    <a:pt x="743474" y="3901300"/>
                    <a:pt x="743474" y="3784882"/>
                    <a:pt x="743474" y="3727966"/>
                  </a:cubicBezTo>
                  <a:cubicBezTo>
                    <a:pt x="741533" y="3668464"/>
                    <a:pt x="741533" y="3552045"/>
                    <a:pt x="741533" y="3549458"/>
                  </a:cubicBezTo>
                  <a:cubicBezTo>
                    <a:pt x="741533" y="3546871"/>
                    <a:pt x="760945" y="3435627"/>
                    <a:pt x="772592" y="3378712"/>
                  </a:cubicBezTo>
                  <a:cubicBezTo>
                    <a:pt x="782298" y="3321796"/>
                    <a:pt x="801709" y="3207965"/>
                    <a:pt x="801709" y="3207965"/>
                  </a:cubicBezTo>
                  <a:cubicBezTo>
                    <a:pt x="803651" y="3205378"/>
                    <a:pt x="842474" y="3101895"/>
                    <a:pt x="863827" y="3050154"/>
                  </a:cubicBezTo>
                  <a:cubicBezTo>
                    <a:pt x="883239" y="2998413"/>
                    <a:pt x="922063" y="2894930"/>
                    <a:pt x="924004" y="2892343"/>
                  </a:cubicBezTo>
                  <a:cubicBezTo>
                    <a:pt x="924004" y="2889756"/>
                    <a:pt x="982240" y="2804382"/>
                    <a:pt x="1011357" y="2760402"/>
                  </a:cubicBezTo>
                  <a:cubicBezTo>
                    <a:pt x="1038534" y="2716422"/>
                    <a:pt x="1096769" y="2628462"/>
                    <a:pt x="1096769" y="2625875"/>
                  </a:cubicBezTo>
                  <a:cubicBezTo>
                    <a:pt x="1098711" y="2625875"/>
                    <a:pt x="1170534" y="2558611"/>
                    <a:pt x="1205476" y="2524979"/>
                  </a:cubicBezTo>
                  <a:cubicBezTo>
                    <a:pt x="1242358" y="2491347"/>
                    <a:pt x="1312241" y="2424083"/>
                    <a:pt x="1314182" y="2424083"/>
                  </a:cubicBezTo>
                  <a:cubicBezTo>
                    <a:pt x="1316123" y="2421496"/>
                    <a:pt x="1395712" y="2380103"/>
                    <a:pt x="1438418" y="2359407"/>
                  </a:cubicBezTo>
                  <a:cubicBezTo>
                    <a:pt x="1479183" y="2338710"/>
                    <a:pt x="1558771" y="2294730"/>
                    <a:pt x="1560712" y="2294730"/>
                  </a:cubicBezTo>
                  <a:cubicBezTo>
                    <a:pt x="1562653" y="2294730"/>
                    <a:pt x="1648066" y="2279207"/>
                    <a:pt x="1692713" y="2271446"/>
                  </a:cubicBezTo>
                  <a:cubicBezTo>
                    <a:pt x="1735419" y="2263685"/>
                    <a:pt x="1768419" y="2258511"/>
                    <a:pt x="1822772" y="2248163"/>
                  </a:cubicBezTo>
                  <a:cubicBezTo>
                    <a:pt x="1919831" y="2232640"/>
                    <a:pt x="2199362" y="2258511"/>
                    <a:pt x="2218774" y="2193834"/>
                  </a:cubicBezTo>
                  <a:cubicBezTo>
                    <a:pt x="2234303" y="2147267"/>
                    <a:pt x="2133362" y="2064481"/>
                    <a:pt x="2098420" y="1986869"/>
                  </a:cubicBezTo>
                  <a:cubicBezTo>
                    <a:pt x="2059597" y="1901495"/>
                    <a:pt x="2024655" y="1798013"/>
                    <a:pt x="2001361" y="1697117"/>
                  </a:cubicBezTo>
                  <a:cubicBezTo>
                    <a:pt x="1978067" y="1598808"/>
                    <a:pt x="1962537" y="1490151"/>
                    <a:pt x="1958655" y="1386669"/>
                  </a:cubicBezTo>
                  <a:cubicBezTo>
                    <a:pt x="1952832" y="1283186"/>
                    <a:pt x="1958655" y="1174529"/>
                    <a:pt x="1972243" y="1071046"/>
                  </a:cubicBezTo>
                  <a:cubicBezTo>
                    <a:pt x="1985832" y="970151"/>
                    <a:pt x="2011067" y="866668"/>
                    <a:pt x="2042126" y="770946"/>
                  </a:cubicBezTo>
                  <a:cubicBezTo>
                    <a:pt x="2075126" y="675225"/>
                    <a:pt x="2117832" y="582090"/>
                    <a:pt x="2166362" y="499304"/>
                  </a:cubicBezTo>
                  <a:cubicBezTo>
                    <a:pt x="2212950" y="416518"/>
                    <a:pt x="2271186" y="341493"/>
                    <a:pt x="2333304" y="276816"/>
                  </a:cubicBezTo>
                  <a:cubicBezTo>
                    <a:pt x="2395422" y="212139"/>
                    <a:pt x="2465304" y="155224"/>
                    <a:pt x="2535187" y="113831"/>
                  </a:cubicBezTo>
                  <a:cubicBezTo>
                    <a:pt x="2607011" y="69851"/>
                    <a:pt x="2684658" y="38806"/>
                    <a:pt x="2762305" y="18109"/>
                  </a:cubicBezTo>
                  <a:cubicBezTo>
                    <a:pt x="2839953" y="0"/>
                    <a:pt x="2888482" y="0"/>
                    <a:pt x="2999130" y="0"/>
                  </a:cubicBezTo>
                  <a:cubicBezTo>
                    <a:pt x="3263131" y="2587"/>
                    <a:pt x="3915369" y="93134"/>
                    <a:pt x="4336606" y="134527"/>
                  </a:cubicBezTo>
                  <a:cubicBezTo>
                    <a:pt x="4713195" y="173333"/>
                    <a:pt x="5006314" y="206965"/>
                    <a:pt x="5402316" y="238010"/>
                  </a:cubicBezTo>
                  <a:cubicBezTo>
                    <a:pt x="5907024" y="279403"/>
                    <a:pt x="6578673" y="320796"/>
                    <a:pt x="7120264" y="341493"/>
                  </a:cubicBezTo>
                  <a:cubicBezTo>
                    <a:pt x="7609442" y="359602"/>
                    <a:pt x="8071444" y="349254"/>
                    <a:pt x="8515975" y="367364"/>
                  </a:cubicBezTo>
                  <a:cubicBezTo>
                    <a:pt x="8921683" y="382886"/>
                    <a:pt x="9296331" y="424279"/>
                    <a:pt x="9680685" y="434627"/>
                  </a:cubicBezTo>
                  <a:cubicBezTo>
                    <a:pt x="10059216" y="444976"/>
                    <a:pt x="10426101" y="434627"/>
                    <a:pt x="10808513" y="434627"/>
                  </a:cubicBezTo>
                  <a:cubicBezTo>
                    <a:pt x="11200633" y="432040"/>
                    <a:pt x="11621870" y="429453"/>
                    <a:pt x="12008165" y="424279"/>
                  </a:cubicBezTo>
                  <a:cubicBezTo>
                    <a:pt x="12367284" y="419105"/>
                    <a:pt x="12726402" y="261294"/>
                    <a:pt x="13050581" y="400995"/>
                  </a:cubicBezTo>
                  <a:cubicBezTo>
                    <a:pt x="13398053" y="551045"/>
                    <a:pt x="13914407" y="936519"/>
                    <a:pt x="14011467" y="1355624"/>
                  </a:cubicBezTo>
                  <a:cubicBezTo>
                    <a:pt x="14112409" y="1787664"/>
                    <a:pt x="13508700" y="2801795"/>
                    <a:pt x="13597994" y="2972542"/>
                  </a:cubicBezTo>
                  <a:cubicBezTo>
                    <a:pt x="13638759" y="3047567"/>
                    <a:pt x="13751349" y="2977716"/>
                    <a:pt x="13858115" y="2977716"/>
                  </a:cubicBezTo>
                  <a:cubicBezTo>
                    <a:pt x="14028938" y="2977716"/>
                    <a:pt x="14525880" y="2967368"/>
                    <a:pt x="14527823" y="2967368"/>
                  </a:cubicBezTo>
                  <a:cubicBezTo>
                    <a:pt x="14529764" y="2967368"/>
                    <a:pt x="14613235" y="2980303"/>
                    <a:pt x="14657881" y="2988064"/>
                  </a:cubicBezTo>
                  <a:cubicBezTo>
                    <a:pt x="14700587" y="2993238"/>
                    <a:pt x="14785999" y="3008761"/>
                    <a:pt x="14787940" y="3008761"/>
                  </a:cubicBezTo>
                  <a:cubicBezTo>
                    <a:pt x="14789883" y="3008761"/>
                    <a:pt x="14869470" y="3050154"/>
                    <a:pt x="14910235" y="3070851"/>
                  </a:cubicBezTo>
                  <a:cubicBezTo>
                    <a:pt x="14951000" y="3091547"/>
                    <a:pt x="15030589" y="3130353"/>
                    <a:pt x="15032530" y="3132940"/>
                  </a:cubicBezTo>
                  <a:cubicBezTo>
                    <a:pt x="15032530" y="3132940"/>
                    <a:pt x="15104353" y="3197617"/>
                    <a:pt x="15139295" y="3231249"/>
                  </a:cubicBezTo>
                  <a:cubicBezTo>
                    <a:pt x="15176177" y="3264881"/>
                    <a:pt x="15246061" y="3329557"/>
                    <a:pt x="15246061" y="3329557"/>
                  </a:cubicBezTo>
                  <a:cubicBezTo>
                    <a:pt x="15246061" y="3329557"/>
                    <a:pt x="15246061" y="3329557"/>
                    <a:pt x="15248002" y="3329557"/>
                  </a:cubicBezTo>
                  <a:cubicBezTo>
                    <a:pt x="15248002" y="3332145"/>
                    <a:pt x="15304296" y="3417518"/>
                    <a:pt x="15333414" y="3461498"/>
                  </a:cubicBezTo>
                  <a:cubicBezTo>
                    <a:pt x="15362531" y="3505478"/>
                    <a:pt x="15418826" y="3590851"/>
                    <a:pt x="15420767" y="3590851"/>
                  </a:cubicBezTo>
                  <a:cubicBezTo>
                    <a:pt x="15420767" y="3593439"/>
                    <a:pt x="15461532" y="3694334"/>
                    <a:pt x="15480943" y="3746075"/>
                  </a:cubicBezTo>
                  <a:cubicBezTo>
                    <a:pt x="15502297" y="3797817"/>
                    <a:pt x="15541119" y="3898713"/>
                    <a:pt x="15541119" y="3901300"/>
                  </a:cubicBezTo>
                  <a:cubicBezTo>
                    <a:pt x="15543062" y="3903887"/>
                    <a:pt x="15562473" y="4012544"/>
                    <a:pt x="15572179" y="4069459"/>
                  </a:cubicBezTo>
                  <a:cubicBezTo>
                    <a:pt x="15583826" y="4126374"/>
                    <a:pt x="15603238" y="4237618"/>
                    <a:pt x="15605180" y="4240206"/>
                  </a:cubicBezTo>
                  <a:cubicBezTo>
                    <a:pt x="15605180" y="4240206"/>
                    <a:pt x="15605180" y="4354036"/>
                    <a:pt x="15605180" y="4413539"/>
                  </a:cubicBezTo>
                  <a:cubicBezTo>
                    <a:pt x="15605180" y="4470455"/>
                    <a:pt x="15605180" y="4584286"/>
                    <a:pt x="15603238" y="4586873"/>
                  </a:cubicBezTo>
                  <a:cubicBezTo>
                    <a:pt x="15603238" y="4589460"/>
                    <a:pt x="15583826" y="4700704"/>
                    <a:pt x="15572179" y="4757620"/>
                  </a:cubicBezTo>
                  <a:cubicBezTo>
                    <a:pt x="15562473" y="4814535"/>
                    <a:pt x="15541119" y="4923192"/>
                    <a:pt x="15541119" y="4925779"/>
                  </a:cubicBezTo>
                  <a:cubicBezTo>
                    <a:pt x="15541119" y="4928366"/>
                    <a:pt x="15500356" y="5029262"/>
                    <a:pt x="15480943" y="5081003"/>
                  </a:cubicBezTo>
                  <a:cubicBezTo>
                    <a:pt x="15459591" y="5132744"/>
                    <a:pt x="15420767" y="5233640"/>
                    <a:pt x="15418826" y="5233640"/>
                  </a:cubicBezTo>
                  <a:cubicBezTo>
                    <a:pt x="15418826" y="5236227"/>
                    <a:pt x="15362531" y="5321600"/>
                    <a:pt x="15333414" y="5365580"/>
                  </a:cubicBezTo>
                  <a:cubicBezTo>
                    <a:pt x="15304296" y="5409561"/>
                    <a:pt x="15248002" y="5494934"/>
                    <a:pt x="15246061" y="5494934"/>
                  </a:cubicBezTo>
                  <a:cubicBezTo>
                    <a:pt x="15244119" y="5497521"/>
                    <a:pt x="15174236" y="5562198"/>
                    <a:pt x="15139295" y="5595830"/>
                  </a:cubicBezTo>
                  <a:cubicBezTo>
                    <a:pt x="15102412" y="5626874"/>
                    <a:pt x="15032530" y="5691551"/>
                    <a:pt x="15030589" y="5694138"/>
                  </a:cubicBezTo>
                  <a:cubicBezTo>
                    <a:pt x="15028648" y="5694138"/>
                    <a:pt x="14949059" y="5735531"/>
                    <a:pt x="14908294" y="5756228"/>
                  </a:cubicBezTo>
                  <a:cubicBezTo>
                    <a:pt x="14867529" y="5776924"/>
                    <a:pt x="14787940" y="5815731"/>
                    <a:pt x="14785999" y="5815731"/>
                  </a:cubicBezTo>
                  <a:cubicBezTo>
                    <a:pt x="14784058" y="5818318"/>
                    <a:pt x="14698646" y="5831253"/>
                    <a:pt x="14655941" y="5839014"/>
                  </a:cubicBezTo>
                  <a:cubicBezTo>
                    <a:pt x="14613235" y="5844188"/>
                    <a:pt x="14527823" y="5859710"/>
                    <a:pt x="14525880" y="5859710"/>
                  </a:cubicBezTo>
                  <a:cubicBezTo>
                    <a:pt x="14523939" y="5859710"/>
                    <a:pt x="13974585" y="5895930"/>
                    <a:pt x="13939643" y="5952845"/>
                  </a:cubicBezTo>
                  <a:cubicBezTo>
                    <a:pt x="13931879" y="5965781"/>
                    <a:pt x="13943525" y="5978716"/>
                    <a:pt x="13943525" y="5999412"/>
                  </a:cubicBezTo>
                  <a:cubicBezTo>
                    <a:pt x="13941584" y="6035631"/>
                    <a:pt x="13924114" y="6102895"/>
                    <a:pt x="13916350" y="6157224"/>
                  </a:cubicBezTo>
                  <a:cubicBezTo>
                    <a:pt x="13910526" y="6211552"/>
                    <a:pt x="13912467" y="6276229"/>
                    <a:pt x="13904701" y="6317622"/>
                  </a:cubicBezTo>
                  <a:cubicBezTo>
                    <a:pt x="13896937" y="6348667"/>
                    <a:pt x="13885290" y="6366776"/>
                    <a:pt x="13877526" y="6392647"/>
                  </a:cubicBezTo>
                  <a:cubicBezTo>
                    <a:pt x="13871702" y="6418517"/>
                    <a:pt x="13873644" y="6441801"/>
                    <a:pt x="13865879" y="6472846"/>
                  </a:cubicBezTo>
                  <a:cubicBezTo>
                    <a:pt x="13852290" y="6514239"/>
                    <a:pt x="13821232" y="6563394"/>
                    <a:pt x="13801819" y="6609961"/>
                  </a:cubicBezTo>
                  <a:cubicBezTo>
                    <a:pt x="13782408" y="6659114"/>
                    <a:pt x="13768819" y="6721205"/>
                    <a:pt x="13751349" y="6757424"/>
                  </a:cubicBezTo>
                  <a:cubicBezTo>
                    <a:pt x="13737761" y="6783294"/>
                    <a:pt x="13722232" y="6796230"/>
                    <a:pt x="13708643" y="6816926"/>
                  </a:cubicBezTo>
                  <a:cubicBezTo>
                    <a:pt x="13696994" y="6837623"/>
                    <a:pt x="13693114" y="6863493"/>
                    <a:pt x="13677583" y="6886777"/>
                  </a:cubicBezTo>
                  <a:cubicBezTo>
                    <a:pt x="13656231" y="6920408"/>
                    <a:pt x="13613524" y="6954040"/>
                    <a:pt x="13584406" y="6992847"/>
                  </a:cubicBezTo>
                  <a:cubicBezTo>
                    <a:pt x="13555288" y="7029066"/>
                    <a:pt x="13528113" y="7083394"/>
                    <a:pt x="13500935" y="7109264"/>
                  </a:cubicBezTo>
                  <a:cubicBezTo>
                    <a:pt x="13481524" y="7127374"/>
                    <a:pt x="13464052" y="7132549"/>
                    <a:pt x="13446583" y="7148070"/>
                  </a:cubicBezTo>
                  <a:cubicBezTo>
                    <a:pt x="13431054" y="7163593"/>
                    <a:pt x="13421348" y="7184290"/>
                    <a:pt x="13399994" y="7199812"/>
                  </a:cubicBezTo>
                  <a:cubicBezTo>
                    <a:pt x="13372819" y="7223096"/>
                    <a:pt x="13324288" y="7238618"/>
                    <a:pt x="13287405" y="7259315"/>
                  </a:cubicBezTo>
                  <a:cubicBezTo>
                    <a:pt x="13250522" y="7282599"/>
                    <a:pt x="13211698" y="7321404"/>
                    <a:pt x="13180640" y="7336927"/>
                  </a:cubicBezTo>
                  <a:cubicBezTo>
                    <a:pt x="13157347" y="7347275"/>
                    <a:pt x="13139876" y="7342101"/>
                    <a:pt x="13120464" y="7349862"/>
                  </a:cubicBezTo>
                  <a:cubicBezTo>
                    <a:pt x="13101052" y="7357623"/>
                    <a:pt x="13085522" y="7373146"/>
                    <a:pt x="13062228" y="7380907"/>
                  </a:cubicBezTo>
                  <a:cubicBezTo>
                    <a:pt x="13031168" y="7388668"/>
                    <a:pt x="12982640" y="7383494"/>
                    <a:pt x="12941875" y="7388668"/>
                  </a:cubicBezTo>
                  <a:cubicBezTo>
                    <a:pt x="12901110" y="7393842"/>
                    <a:pt x="12881698" y="7409365"/>
                    <a:pt x="12821521" y="7414539"/>
                  </a:cubicBezTo>
                  <a:cubicBezTo>
                    <a:pt x="12654580" y="7432648"/>
                    <a:pt x="12186754" y="7406777"/>
                    <a:pt x="11866459" y="7404191"/>
                  </a:cubicBezTo>
                  <a:cubicBezTo>
                    <a:pt x="11542280" y="7399016"/>
                    <a:pt x="11216162" y="7409365"/>
                    <a:pt x="10884220" y="7388668"/>
                  </a:cubicBezTo>
                  <a:cubicBezTo>
                    <a:pt x="10540630" y="7367971"/>
                    <a:pt x="10185393" y="7303294"/>
                    <a:pt x="9839862" y="7277424"/>
                  </a:cubicBezTo>
                  <a:cubicBezTo>
                    <a:pt x="9500155" y="7254141"/>
                    <a:pt x="9183743" y="7261902"/>
                    <a:pt x="8826565" y="7246379"/>
                  </a:cubicBezTo>
                  <a:cubicBezTo>
                    <a:pt x="8424739" y="7225683"/>
                    <a:pt x="7954973" y="7179116"/>
                    <a:pt x="7547324" y="7166180"/>
                  </a:cubicBezTo>
                  <a:cubicBezTo>
                    <a:pt x="7176558" y="7153245"/>
                    <a:pt x="6846557" y="7163593"/>
                    <a:pt x="6481614" y="7163593"/>
                  </a:cubicBezTo>
                  <a:cubicBezTo>
                    <a:pt x="6093377" y="7163593"/>
                    <a:pt x="5693493" y="7166180"/>
                    <a:pt x="5285844" y="7168768"/>
                  </a:cubicBezTo>
                  <a:cubicBezTo>
                    <a:pt x="4860726" y="7168768"/>
                    <a:pt x="4410371" y="7173941"/>
                    <a:pt x="3983310" y="7176528"/>
                  </a:cubicBezTo>
                  <a:cubicBezTo>
                    <a:pt x="3567897" y="7179116"/>
                    <a:pt x="3154425" y="7184290"/>
                    <a:pt x="2754541" y="7181703"/>
                  </a:cubicBezTo>
                  <a:cubicBezTo>
                    <a:pt x="2374069" y="7179116"/>
                    <a:pt x="2001361" y="7230857"/>
                    <a:pt x="1638360" y="7163593"/>
                  </a:cubicBezTo>
                  <a:cubicBezTo>
                    <a:pt x="1281182" y="7098916"/>
                    <a:pt x="867710" y="7047175"/>
                    <a:pt x="594003" y="6791055"/>
                  </a:cubicBezTo>
                  <a:cubicBezTo>
                    <a:pt x="324178" y="6534936"/>
                    <a:pt x="0" y="5639810"/>
                    <a:pt x="0" y="5639810"/>
                  </a:cubicBezTo>
                </a:path>
              </a:pathLst>
            </a:custGeom>
            <a:solidFill>
              <a:srgbClr val="F8F6EE"/>
            </a:solidFill>
            <a:ln cap="sq">
              <a:noFill/>
              <a:prstDash val="solid"/>
              <a:miter/>
            </a:ln>
          </p:spPr>
        </p:sp>
      </p:grpSp>
      <p:grpSp>
        <p:nvGrpSpPr>
          <p:cNvPr id="4" name="Group 4"/>
          <p:cNvGrpSpPr/>
          <p:nvPr/>
        </p:nvGrpSpPr>
        <p:grpSpPr>
          <a:xfrm>
            <a:off x="2880438" y="726904"/>
            <a:ext cx="174869" cy="603591"/>
            <a:chOff x="0" y="0"/>
            <a:chExt cx="683260" cy="2358390"/>
          </a:xfrm>
        </p:grpSpPr>
        <p:sp>
          <p:nvSpPr>
            <p:cNvPr id="5" name="Freeform 5"/>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6" name="Group 6"/>
          <p:cNvGrpSpPr/>
          <p:nvPr/>
        </p:nvGrpSpPr>
        <p:grpSpPr>
          <a:xfrm>
            <a:off x="2668190" y="903690"/>
            <a:ext cx="599366" cy="178445"/>
            <a:chOff x="0" y="0"/>
            <a:chExt cx="2341880" cy="697230"/>
          </a:xfrm>
        </p:grpSpPr>
        <p:sp>
          <p:nvSpPr>
            <p:cNvPr id="7" name="Freeform 7"/>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8" name="Group 8"/>
          <p:cNvGrpSpPr/>
          <p:nvPr/>
        </p:nvGrpSpPr>
        <p:grpSpPr>
          <a:xfrm>
            <a:off x="12287602" y="3828492"/>
            <a:ext cx="143509" cy="495345"/>
            <a:chOff x="0" y="0"/>
            <a:chExt cx="683260" cy="2358390"/>
          </a:xfrm>
        </p:grpSpPr>
        <p:sp>
          <p:nvSpPr>
            <p:cNvPr id="9" name="Freeform 9"/>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0" name="Group 10"/>
          <p:cNvGrpSpPr/>
          <p:nvPr/>
        </p:nvGrpSpPr>
        <p:grpSpPr>
          <a:xfrm>
            <a:off x="12118220" y="3979736"/>
            <a:ext cx="491877" cy="146443"/>
            <a:chOff x="0" y="0"/>
            <a:chExt cx="2341880" cy="697230"/>
          </a:xfrm>
        </p:grpSpPr>
        <p:sp>
          <p:nvSpPr>
            <p:cNvPr id="11" name="Freeform 11"/>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2" name="Group 12"/>
          <p:cNvGrpSpPr/>
          <p:nvPr/>
        </p:nvGrpSpPr>
        <p:grpSpPr>
          <a:xfrm>
            <a:off x="14239617" y="3031724"/>
            <a:ext cx="213287" cy="736196"/>
            <a:chOff x="0" y="0"/>
            <a:chExt cx="683260" cy="2358390"/>
          </a:xfrm>
        </p:grpSpPr>
        <p:sp>
          <p:nvSpPr>
            <p:cNvPr id="13" name="Freeform 1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4" name="Group 14"/>
          <p:cNvGrpSpPr/>
          <p:nvPr/>
        </p:nvGrpSpPr>
        <p:grpSpPr>
          <a:xfrm>
            <a:off x="13980739" y="3366053"/>
            <a:ext cx="731042" cy="217648"/>
            <a:chOff x="0" y="0"/>
            <a:chExt cx="2341880" cy="697230"/>
          </a:xfrm>
        </p:grpSpPr>
        <p:sp>
          <p:nvSpPr>
            <p:cNvPr id="15" name="Freeform 1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16" name="Freeform 16"/>
          <p:cNvSpPr/>
          <p:nvPr/>
        </p:nvSpPr>
        <p:spPr>
          <a:xfrm>
            <a:off x="13815165" y="5962580"/>
            <a:ext cx="3722400" cy="3289671"/>
          </a:xfrm>
          <a:custGeom>
            <a:avLst/>
            <a:gdLst/>
            <a:ahLst/>
            <a:cxnLst/>
            <a:rect l="l" t="t" r="r" b="b"/>
            <a:pathLst>
              <a:path w="3722400" h="3289671">
                <a:moveTo>
                  <a:pt x="0" y="0"/>
                </a:moveTo>
                <a:lnTo>
                  <a:pt x="3722399" y="0"/>
                </a:lnTo>
                <a:lnTo>
                  <a:pt x="3722399" y="3289671"/>
                </a:lnTo>
                <a:lnTo>
                  <a:pt x="0" y="32896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7" name="Group 17"/>
          <p:cNvGrpSpPr/>
          <p:nvPr/>
        </p:nvGrpSpPr>
        <p:grpSpPr>
          <a:xfrm>
            <a:off x="1146089" y="8277876"/>
            <a:ext cx="285594" cy="985776"/>
            <a:chOff x="0" y="0"/>
            <a:chExt cx="683260" cy="2358390"/>
          </a:xfrm>
        </p:grpSpPr>
        <p:sp>
          <p:nvSpPr>
            <p:cNvPr id="18" name="Freeform 18"/>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9" name="Group 19"/>
          <p:cNvGrpSpPr/>
          <p:nvPr/>
        </p:nvGrpSpPr>
        <p:grpSpPr>
          <a:xfrm>
            <a:off x="809004" y="8578864"/>
            <a:ext cx="978875" cy="291433"/>
            <a:chOff x="0" y="0"/>
            <a:chExt cx="2341880" cy="697230"/>
          </a:xfrm>
        </p:grpSpPr>
        <p:sp>
          <p:nvSpPr>
            <p:cNvPr id="20" name="Freeform 20"/>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1" name="Group 21"/>
          <p:cNvGrpSpPr/>
          <p:nvPr/>
        </p:nvGrpSpPr>
        <p:grpSpPr>
          <a:xfrm>
            <a:off x="16939717" y="5213401"/>
            <a:ext cx="266040" cy="918281"/>
            <a:chOff x="0" y="0"/>
            <a:chExt cx="683260" cy="2358390"/>
          </a:xfrm>
        </p:grpSpPr>
        <p:sp>
          <p:nvSpPr>
            <p:cNvPr id="22" name="Freeform 22"/>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3" name="Group 23"/>
          <p:cNvGrpSpPr/>
          <p:nvPr/>
        </p:nvGrpSpPr>
        <p:grpSpPr>
          <a:xfrm>
            <a:off x="16625711" y="5493780"/>
            <a:ext cx="911853" cy="271479"/>
            <a:chOff x="0" y="0"/>
            <a:chExt cx="2341880" cy="697230"/>
          </a:xfrm>
        </p:grpSpPr>
        <p:sp>
          <p:nvSpPr>
            <p:cNvPr id="24" name="Freeform 24"/>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5" name="Group 25"/>
          <p:cNvGrpSpPr/>
          <p:nvPr/>
        </p:nvGrpSpPr>
        <p:grpSpPr>
          <a:xfrm>
            <a:off x="1222599" y="2832782"/>
            <a:ext cx="164280" cy="567040"/>
            <a:chOff x="0" y="0"/>
            <a:chExt cx="683260" cy="2358390"/>
          </a:xfrm>
        </p:grpSpPr>
        <p:sp>
          <p:nvSpPr>
            <p:cNvPr id="26" name="Freeform 26"/>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7" name="Group 27"/>
          <p:cNvGrpSpPr/>
          <p:nvPr/>
        </p:nvGrpSpPr>
        <p:grpSpPr>
          <a:xfrm>
            <a:off x="1028700" y="3005917"/>
            <a:ext cx="563070" cy="167639"/>
            <a:chOff x="0" y="0"/>
            <a:chExt cx="2341880" cy="697230"/>
          </a:xfrm>
        </p:grpSpPr>
        <p:sp>
          <p:nvSpPr>
            <p:cNvPr id="28" name="Freeform 28"/>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29" name="Freeform 29"/>
          <p:cNvSpPr/>
          <p:nvPr/>
        </p:nvSpPr>
        <p:spPr>
          <a:xfrm rot="7955454">
            <a:off x="17603150" y="1811951"/>
            <a:ext cx="375476" cy="4114800"/>
          </a:xfrm>
          <a:custGeom>
            <a:avLst/>
            <a:gdLst/>
            <a:ahLst/>
            <a:cxnLst/>
            <a:rect l="l" t="t" r="r" b="b"/>
            <a:pathLst>
              <a:path w="375476" h="4114800">
                <a:moveTo>
                  <a:pt x="0" y="0"/>
                </a:moveTo>
                <a:lnTo>
                  <a:pt x="375476" y="0"/>
                </a:lnTo>
                <a:lnTo>
                  <a:pt x="3754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0" name="Freeform 30"/>
          <p:cNvSpPr/>
          <p:nvPr/>
        </p:nvSpPr>
        <p:spPr>
          <a:xfrm>
            <a:off x="16202273" y="3583701"/>
            <a:ext cx="2276522" cy="2314127"/>
          </a:xfrm>
          <a:custGeom>
            <a:avLst/>
            <a:gdLst/>
            <a:ahLst/>
            <a:cxnLst/>
            <a:rect l="l" t="t" r="r" b="b"/>
            <a:pathLst>
              <a:path w="2276522" h="2314127">
                <a:moveTo>
                  <a:pt x="0" y="0"/>
                </a:moveTo>
                <a:lnTo>
                  <a:pt x="2276523" y="0"/>
                </a:lnTo>
                <a:lnTo>
                  <a:pt x="2276523" y="2314127"/>
                </a:lnTo>
                <a:lnTo>
                  <a:pt x="0" y="23141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1" name="TextBox 31"/>
          <p:cNvSpPr txBox="1"/>
          <p:nvPr/>
        </p:nvSpPr>
        <p:spPr>
          <a:xfrm>
            <a:off x="4544482" y="3820400"/>
            <a:ext cx="9199035" cy="4097704"/>
          </a:xfrm>
          <a:prstGeom prst="rect">
            <a:avLst/>
          </a:prstGeom>
        </p:spPr>
        <p:txBody>
          <a:bodyPr lIns="0" tIns="0" rIns="0" bIns="0" rtlCol="0" anchor="t">
            <a:spAutoFit/>
          </a:bodyPr>
          <a:lstStyle/>
          <a:p>
            <a:pPr algn="just">
              <a:lnSpc>
                <a:spcPts val="4088"/>
              </a:lnSpc>
            </a:pPr>
            <a:r>
              <a:rPr lang="en-US" sz="2920">
                <a:solidFill>
                  <a:srgbClr val="292528"/>
                </a:solidFill>
                <a:latin typeface="Glacial Indifference"/>
                <a:ea typeface="Glacial Indifference"/>
                <a:cs typeface="Glacial Indifference"/>
                <a:sym typeface="Glacial Indifference"/>
              </a:rPr>
              <a:t>1. Meredakan nyeri dan gejala iskemia dengan memberikan oksigen dan terapi medikasi, serta memantau tanda vital.  </a:t>
            </a:r>
          </a:p>
          <a:p>
            <a:pPr algn="just">
              <a:lnSpc>
                <a:spcPts val="4088"/>
              </a:lnSpc>
            </a:pPr>
            <a:r>
              <a:rPr lang="en-US" sz="2920">
                <a:solidFill>
                  <a:srgbClr val="292528"/>
                </a:solidFill>
                <a:latin typeface="Glacial Indifference"/>
                <a:ea typeface="Glacial Indifference"/>
                <a:cs typeface="Glacial Indifference"/>
                <a:sym typeface="Glacial Indifference"/>
              </a:rPr>
              <a:t>2. Memperbaiki fungsi pernapasan dengan mengevaluasi fungsi pernapasan.  </a:t>
            </a:r>
          </a:p>
          <a:p>
            <a:pPr algn="just">
              <a:lnSpc>
                <a:spcPts val="4095"/>
              </a:lnSpc>
            </a:pPr>
            <a:r>
              <a:rPr lang="en-US" sz="2925">
                <a:solidFill>
                  <a:srgbClr val="292528"/>
                </a:solidFill>
                <a:latin typeface="Glacial Indifference"/>
                <a:ea typeface="Glacial Indifference"/>
                <a:cs typeface="Glacial Indifference"/>
                <a:sym typeface="Glacial Indifference"/>
              </a:rPr>
              <a:t>3. Meningkatkan perfusi jaringan dengan menjaga pasien di tempat tidur atau kursi, serta memeriksa suhu kulit dan nadi perifer untuk memastikan perfusi yang adekuat.</a:t>
            </a:r>
          </a:p>
        </p:txBody>
      </p:sp>
      <p:sp>
        <p:nvSpPr>
          <p:cNvPr id="32" name="TextBox 32"/>
          <p:cNvSpPr txBox="1"/>
          <p:nvPr/>
        </p:nvSpPr>
        <p:spPr>
          <a:xfrm>
            <a:off x="4798442" y="1511761"/>
            <a:ext cx="8691116" cy="1661795"/>
          </a:xfrm>
          <a:prstGeom prst="rect">
            <a:avLst/>
          </a:prstGeom>
        </p:spPr>
        <p:txBody>
          <a:bodyPr lIns="0" tIns="0" rIns="0" bIns="0" rtlCol="0" anchor="t">
            <a:spAutoFit/>
          </a:bodyPr>
          <a:lstStyle/>
          <a:p>
            <a:pPr algn="just">
              <a:lnSpc>
                <a:spcPts val="4480"/>
              </a:lnSpc>
            </a:pPr>
            <a:r>
              <a:rPr lang="en-US" sz="3200" b="1">
                <a:solidFill>
                  <a:srgbClr val="292528"/>
                </a:solidFill>
                <a:latin typeface="Glacial Indifference Bold"/>
                <a:ea typeface="Glacial Indifference Bold"/>
                <a:cs typeface="Glacial Indifference Bold"/>
                <a:sym typeface="Glacial Indifference Bold"/>
              </a:rPr>
              <a:t>Penatalaksanaan pasien dengan riwayat PJK secara keperawatan antara lain :</a:t>
            </a:r>
          </a:p>
          <a:p>
            <a:pPr algn="just">
              <a:lnSpc>
                <a:spcPts val="4480"/>
              </a:lnSpc>
            </a:pPr>
            <a:endParaRPr lang="en-US" sz="3200" b="1">
              <a:solidFill>
                <a:srgbClr val="292528"/>
              </a:solidFill>
              <a:latin typeface="Glacial Indifference Bold"/>
              <a:ea typeface="Glacial Indifference Bold"/>
              <a:cs typeface="Glacial Indifference Bold"/>
              <a:sym typeface="Glacial Indifference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60076" y="2688498"/>
            <a:ext cx="10047886" cy="6036082"/>
            <a:chOff x="0" y="0"/>
            <a:chExt cx="11545003" cy="6935447"/>
          </a:xfrm>
        </p:grpSpPr>
        <p:sp>
          <p:nvSpPr>
            <p:cNvPr id="3" name="Freeform 3"/>
            <p:cNvSpPr/>
            <p:nvPr/>
          </p:nvSpPr>
          <p:spPr>
            <a:xfrm>
              <a:off x="56879" y="94168"/>
              <a:ext cx="11431245" cy="6763591"/>
            </a:xfrm>
            <a:custGeom>
              <a:avLst/>
              <a:gdLst/>
              <a:ahLst/>
              <a:cxnLst/>
              <a:rect l="l" t="t" r="r" b="b"/>
              <a:pathLst>
                <a:path w="11431245" h="6763591">
                  <a:moveTo>
                    <a:pt x="0" y="5132137"/>
                  </a:moveTo>
                  <a:cubicBezTo>
                    <a:pt x="537506" y="3604267"/>
                    <a:pt x="550304" y="3618391"/>
                    <a:pt x="553148" y="3608975"/>
                  </a:cubicBezTo>
                  <a:cubicBezTo>
                    <a:pt x="557414" y="3597204"/>
                    <a:pt x="544616" y="3552475"/>
                    <a:pt x="544616" y="3552475"/>
                  </a:cubicBezTo>
                  <a:cubicBezTo>
                    <a:pt x="544616" y="3550120"/>
                    <a:pt x="544616" y="3444182"/>
                    <a:pt x="544616" y="3392389"/>
                  </a:cubicBezTo>
                  <a:cubicBezTo>
                    <a:pt x="543194" y="3338243"/>
                    <a:pt x="543194" y="3232304"/>
                    <a:pt x="543194" y="3229950"/>
                  </a:cubicBezTo>
                  <a:cubicBezTo>
                    <a:pt x="543194" y="3227596"/>
                    <a:pt x="557414" y="3126366"/>
                    <a:pt x="565945" y="3074573"/>
                  </a:cubicBezTo>
                  <a:cubicBezTo>
                    <a:pt x="573055" y="3022781"/>
                    <a:pt x="587275" y="2919197"/>
                    <a:pt x="587275" y="2919197"/>
                  </a:cubicBezTo>
                  <a:cubicBezTo>
                    <a:pt x="588697" y="2916843"/>
                    <a:pt x="617136" y="2822675"/>
                    <a:pt x="632778" y="2775591"/>
                  </a:cubicBezTo>
                  <a:cubicBezTo>
                    <a:pt x="646998" y="2728507"/>
                    <a:pt x="675437" y="2634340"/>
                    <a:pt x="676859" y="2631986"/>
                  </a:cubicBezTo>
                  <a:cubicBezTo>
                    <a:pt x="676859" y="2629631"/>
                    <a:pt x="719519" y="2551943"/>
                    <a:pt x="740848" y="2511922"/>
                  </a:cubicBezTo>
                  <a:cubicBezTo>
                    <a:pt x="760756" y="2471901"/>
                    <a:pt x="803415" y="2391858"/>
                    <a:pt x="803415" y="2389504"/>
                  </a:cubicBezTo>
                  <a:cubicBezTo>
                    <a:pt x="804837" y="2389504"/>
                    <a:pt x="857450" y="2328295"/>
                    <a:pt x="883046" y="2297690"/>
                  </a:cubicBezTo>
                  <a:cubicBezTo>
                    <a:pt x="910063" y="2267086"/>
                    <a:pt x="961254" y="2205877"/>
                    <a:pt x="962676" y="2205877"/>
                  </a:cubicBezTo>
                  <a:cubicBezTo>
                    <a:pt x="964098" y="2203523"/>
                    <a:pt x="1022399" y="2165855"/>
                    <a:pt x="1053682" y="2147022"/>
                  </a:cubicBezTo>
                  <a:cubicBezTo>
                    <a:pt x="1083544" y="2128189"/>
                    <a:pt x="1141845" y="2088167"/>
                    <a:pt x="1143267" y="2088167"/>
                  </a:cubicBezTo>
                  <a:cubicBezTo>
                    <a:pt x="1144689" y="2088167"/>
                    <a:pt x="1207255" y="2074042"/>
                    <a:pt x="1239961" y="2066980"/>
                  </a:cubicBezTo>
                  <a:cubicBezTo>
                    <a:pt x="1271244" y="2059917"/>
                    <a:pt x="1295418" y="2055209"/>
                    <a:pt x="1335233" y="2045792"/>
                  </a:cubicBezTo>
                  <a:cubicBezTo>
                    <a:pt x="1406332" y="2031667"/>
                    <a:pt x="1611096" y="2055209"/>
                    <a:pt x="1625316" y="1996354"/>
                  </a:cubicBezTo>
                  <a:cubicBezTo>
                    <a:pt x="1636691" y="1953978"/>
                    <a:pt x="1562749" y="1878644"/>
                    <a:pt x="1537153" y="1808019"/>
                  </a:cubicBezTo>
                  <a:cubicBezTo>
                    <a:pt x="1508714" y="1730330"/>
                    <a:pt x="1483118" y="1636163"/>
                    <a:pt x="1466055" y="1544349"/>
                  </a:cubicBezTo>
                  <a:cubicBezTo>
                    <a:pt x="1448991" y="1454890"/>
                    <a:pt x="1437615" y="1356014"/>
                    <a:pt x="1434771" y="1261846"/>
                  </a:cubicBezTo>
                  <a:cubicBezTo>
                    <a:pt x="1430505" y="1167679"/>
                    <a:pt x="1434771" y="1068803"/>
                    <a:pt x="1444725" y="974635"/>
                  </a:cubicBezTo>
                  <a:cubicBezTo>
                    <a:pt x="1454679" y="882821"/>
                    <a:pt x="1473165" y="788654"/>
                    <a:pt x="1495916" y="701549"/>
                  </a:cubicBezTo>
                  <a:cubicBezTo>
                    <a:pt x="1520090" y="614444"/>
                    <a:pt x="1551373" y="529693"/>
                    <a:pt x="1586922" y="454359"/>
                  </a:cubicBezTo>
                  <a:cubicBezTo>
                    <a:pt x="1621050" y="379025"/>
                    <a:pt x="1663709" y="310753"/>
                    <a:pt x="1709212" y="251898"/>
                  </a:cubicBezTo>
                  <a:cubicBezTo>
                    <a:pt x="1754715" y="193043"/>
                    <a:pt x="1805906" y="141251"/>
                    <a:pt x="1857097" y="103584"/>
                  </a:cubicBezTo>
                  <a:cubicBezTo>
                    <a:pt x="1909710" y="63563"/>
                    <a:pt x="1966589" y="35313"/>
                    <a:pt x="2023468" y="16479"/>
                  </a:cubicBezTo>
                  <a:cubicBezTo>
                    <a:pt x="2080347" y="0"/>
                    <a:pt x="2115897" y="0"/>
                    <a:pt x="2196949" y="0"/>
                  </a:cubicBezTo>
                  <a:cubicBezTo>
                    <a:pt x="2390338" y="2354"/>
                    <a:pt x="2868121" y="84751"/>
                    <a:pt x="3176689" y="122418"/>
                  </a:cubicBezTo>
                  <a:cubicBezTo>
                    <a:pt x="3452552" y="157731"/>
                    <a:pt x="3667270" y="188335"/>
                    <a:pt x="3957352" y="216585"/>
                  </a:cubicBezTo>
                  <a:cubicBezTo>
                    <a:pt x="4327066" y="254252"/>
                    <a:pt x="4819068" y="291919"/>
                    <a:pt x="5215799" y="310753"/>
                  </a:cubicBezTo>
                  <a:cubicBezTo>
                    <a:pt x="5574136" y="327232"/>
                    <a:pt x="5912566" y="317816"/>
                    <a:pt x="6238198" y="334295"/>
                  </a:cubicBezTo>
                  <a:cubicBezTo>
                    <a:pt x="6535391" y="348420"/>
                    <a:pt x="6809831" y="386087"/>
                    <a:pt x="7091382" y="395504"/>
                  </a:cubicBezTo>
                  <a:cubicBezTo>
                    <a:pt x="7368667" y="404921"/>
                    <a:pt x="7637420" y="395504"/>
                    <a:pt x="7917548" y="395504"/>
                  </a:cubicBezTo>
                  <a:cubicBezTo>
                    <a:pt x="8204787" y="393150"/>
                    <a:pt x="8513355" y="390795"/>
                    <a:pt x="8796328" y="386087"/>
                  </a:cubicBezTo>
                  <a:cubicBezTo>
                    <a:pt x="9059393" y="381379"/>
                    <a:pt x="9322458" y="237773"/>
                    <a:pt x="9559928" y="364899"/>
                  </a:cubicBezTo>
                  <a:cubicBezTo>
                    <a:pt x="9814461" y="501442"/>
                    <a:pt x="10192706" y="852217"/>
                    <a:pt x="10263805" y="1233596"/>
                  </a:cubicBezTo>
                  <a:cubicBezTo>
                    <a:pt x="10337748" y="1626746"/>
                    <a:pt x="9895514" y="2549589"/>
                    <a:pt x="9960924" y="2704965"/>
                  </a:cubicBezTo>
                  <a:cubicBezTo>
                    <a:pt x="9990785" y="2773237"/>
                    <a:pt x="10073261" y="2709674"/>
                    <a:pt x="10151469" y="2709674"/>
                  </a:cubicBezTo>
                  <a:cubicBezTo>
                    <a:pt x="10276603" y="2709674"/>
                    <a:pt x="10640628" y="2700257"/>
                    <a:pt x="10642050" y="2700257"/>
                  </a:cubicBezTo>
                  <a:cubicBezTo>
                    <a:pt x="10643472" y="2700257"/>
                    <a:pt x="10704616" y="2712028"/>
                    <a:pt x="10737322" y="2719091"/>
                  </a:cubicBezTo>
                  <a:cubicBezTo>
                    <a:pt x="10768605" y="2723799"/>
                    <a:pt x="10831173" y="2737924"/>
                    <a:pt x="10832594" y="2737924"/>
                  </a:cubicBezTo>
                  <a:cubicBezTo>
                    <a:pt x="10834017" y="2737924"/>
                    <a:pt x="10892317" y="2775591"/>
                    <a:pt x="10922178" y="2794425"/>
                  </a:cubicBezTo>
                  <a:cubicBezTo>
                    <a:pt x="10952041" y="2813258"/>
                    <a:pt x="11010341" y="2848571"/>
                    <a:pt x="11011763" y="2850925"/>
                  </a:cubicBezTo>
                  <a:cubicBezTo>
                    <a:pt x="11011763" y="2850925"/>
                    <a:pt x="11064376" y="2909780"/>
                    <a:pt x="11089972" y="2940385"/>
                  </a:cubicBezTo>
                  <a:cubicBezTo>
                    <a:pt x="11116989" y="2970989"/>
                    <a:pt x="11168180" y="3029844"/>
                    <a:pt x="11168180" y="3029844"/>
                  </a:cubicBezTo>
                  <a:cubicBezTo>
                    <a:pt x="11168180" y="3029844"/>
                    <a:pt x="11168180" y="3029844"/>
                    <a:pt x="11169602" y="3029844"/>
                  </a:cubicBezTo>
                  <a:cubicBezTo>
                    <a:pt x="11169602" y="3032198"/>
                    <a:pt x="11210839" y="3109886"/>
                    <a:pt x="11232169" y="3149908"/>
                  </a:cubicBezTo>
                  <a:cubicBezTo>
                    <a:pt x="11253499" y="3189929"/>
                    <a:pt x="11294735" y="3267617"/>
                    <a:pt x="11296158" y="3267617"/>
                  </a:cubicBezTo>
                  <a:cubicBezTo>
                    <a:pt x="11296158" y="3269972"/>
                    <a:pt x="11326019" y="3361785"/>
                    <a:pt x="11340239" y="3408869"/>
                  </a:cubicBezTo>
                  <a:cubicBezTo>
                    <a:pt x="11355880" y="3455953"/>
                    <a:pt x="11384320" y="3547766"/>
                    <a:pt x="11384320" y="3550120"/>
                  </a:cubicBezTo>
                  <a:cubicBezTo>
                    <a:pt x="11385742" y="3552475"/>
                    <a:pt x="11399962" y="3651350"/>
                    <a:pt x="11407072" y="3703142"/>
                  </a:cubicBezTo>
                  <a:cubicBezTo>
                    <a:pt x="11415603" y="3754935"/>
                    <a:pt x="11429823" y="3856165"/>
                    <a:pt x="11431245" y="3858519"/>
                  </a:cubicBezTo>
                  <a:cubicBezTo>
                    <a:pt x="11431245" y="3858519"/>
                    <a:pt x="11431245" y="3962103"/>
                    <a:pt x="11431245" y="4016250"/>
                  </a:cubicBezTo>
                  <a:cubicBezTo>
                    <a:pt x="11431245" y="4068042"/>
                    <a:pt x="11431245" y="4171626"/>
                    <a:pt x="11429823" y="4173981"/>
                  </a:cubicBezTo>
                  <a:cubicBezTo>
                    <a:pt x="11429823" y="4176335"/>
                    <a:pt x="11415603" y="4277565"/>
                    <a:pt x="11407072" y="4329357"/>
                  </a:cubicBezTo>
                  <a:cubicBezTo>
                    <a:pt x="11399962" y="4381150"/>
                    <a:pt x="11384320" y="4480026"/>
                    <a:pt x="11384320" y="4482380"/>
                  </a:cubicBezTo>
                  <a:cubicBezTo>
                    <a:pt x="11384320" y="4484734"/>
                    <a:pt x="11354459" y="4576548"/>
                    <a:pt x="11340239" y="4623631"/>
                  </a:cubicBezTo>
                  <a:cubicBezTo>
                    <a:pt x="11324598" y="4670715"/>
                    <a:pt x="11296158" y="4762529"/>
                    <a:pt x="11294735" y="4762529"/>
                  </a:cubicBezTo>
                  <a:cubicBezTo>
                    <a:pt x="11294735" y="4764883"/>
                    <a:pt x="11253499" y="4842571"/>
                    <a:pt x="11232169" y="4882593"/>
                  </a:cubicBezTo>
                  <a:cubicBezTo>
                    <a:pt x="11210839" y="4922614"/>
                    <a:pt x="11169602" y="5000302"/>
                    <a:pt x="11168180" y="5000302"/>
                  </a:cubicBezTo>
                  <a:cubicBezTo>
                    <a:pt x="11166758" y="5002656"/>
                    <a:pt x="11115567" y="5061511"/>
                    <a:pt x="11089972" y="5092115"/>
                  </a:cubicBezTo>
                  <a:cubicBezTo>
                    <a:pt x="11062954" y="5120366"/>
                    <a:pt x="11011763" y="5179220"/>
                    <a:pt x="11010341" y="5181575"/>
                  </a:cubicBezTo>
                  <a:cubicBezTo>
                    <a:pt x="11008919" y="5181575"/>
                    <a:pt x="10950617" y="5219241"/>
                    <a:pt x="10920756" y="5238075"/>
                  </a:cubicBezTo>
                  <a:cubicBezTo>
                    <a:pt x="10890895" y="5256909"/>
                    <a:pt x="10832594" y="5292221"/>
                    <a:pt x="10831173" y="5292221"/>
                  </a:cubicBezTo>
                  <a:cubicBezTo>
                    <a:pt x="10829750" y="5294576"/>
                    <a:pt x="10767184" y="5306347"/>
                    <a:pt x="10735900" y="5313409"/>
                  </a:cubicBezTo>
                  <a:cubicBezTo>
                    <a:pt x="10704616" y="5318118"/>
                    <a:pt x="10642050" y="5332243"/>
                    <a:pt x="10640628" y="5332243"/>
                  </a:cubicBezTo>
                  <a:cubicBezTo>
                    <a:pt x="10639206" y="5332243"/>
                    <a:pt x="10236788" y="5365201"/>
                    <a:pt x="10211191" y="5416994"/>
                  </a:cubicBezTo>
                  <a:cubicBezTo>
                    <a:pt x="10205504" y="5428765"/>
                    <a:pt x="10214036" y="5440536"/>
                    <a:pt x="10214036" y="5459369"/>
                  </a:cubicBezTo>
                  <a:cubicBezTo>
                    <a:pt x="10212614" y="5492328"/>
                    <a:pt x="10199816" y="5553537"/>
                    <a:pt x="10194129" y="5602975"/>
                  </a:cubicBezTo>
                  <a:cubicBezTo>
                    <a:pt x="10189862" y="5652413"/>
                    <a:pt x="10191285" y="5711268"/>
                    <a:pt x="10185596" y="5748935"/>
                  </a:cubicBezTo>
                  <a:cubicBezTo>
                    <a:pt x="10179909" y="5777185"/>
                    <a:pt x="10171377" y="5793664"/>
                    <a:pt x="10165689" y="5817206"/>
                  </a:cubicBezTo>
                  <a:cubicBezTo>
                    <a:pt x="10161422" y="5840748"/>
                    <a:pt x="10162845" y="5861936"/>
                    <a:pt x="10157156" y="5890186"/>
                  </a:cubicBezTo>
                  <a:cubicBezTo>
                    <a:pt x="10147203" y="5927853"/>
                    <a:pt x="10124451" y="5972583"/>
                    <a:pt x="10110231" y="6014958"/>
                  </a:cubicBezTo>
                  <a:cubicBezTo>
                    <a:pt x="10096012" y="6059688"/>
                    <a:pt x="10086058" y="6116189"/>
                    <a:pt x="10073261" y="6149147"/>
                  </a:cubicBezTo>
                  <a:cubicBezTo>
                    <a:pt x="10063306" y="6172689"/>
                    <a:pt x="10051931" y="6184460"/>
                    <a:pt x="10041977" y="6203293"/>
                  </a:cubicBezTo>
                  <a:cubicBezTo>
                    <a:pt x="10033445" y="6222127"/>
                    <a:pt x="10030601" y="6245669"/>
                    <a:pt x="10019225" y="6266857"/>
                  </a:cubicBezTo>
                  <a:cubicBezTo>
                    <a:pt x="10003584" y="6297461"/>
                    <a:pt x="9972300" y="6328065"/>
                    <a:pt x="9950971" y="6363378"/>
                  </a:cubicBezTo>
                  <a:cubicBezTo>
                    <a:pt x="9929641" y="6396337"/>
                    <a:pt x="9909734" y="6445775"/>
                    <a:pt x="9889825" y="6469317"/>
                  </a:cubicBezTo>
                  <a:cubicBezTo>
                    <a:pt x="9875606" y="6485796"/>
                    <a:pt x="9862808" y="6490505"/>
                    <a:pt x="9850011" y="6504630"/>
                  </a:cubicBezTo>
                  <a:cubicBezTo>
                    <a:pt x="9838635" y="6518755"/>
                    <a:pt x="9831525" y="6537589"/>
                    <a:pt x="9815883" y="6551713"/>
                  </a:cubicBezTo>
                  <a:cubicBezTo>
                    <a:pt x="9795976" y="6572902"/>
                    <a:pt x="9760426" y="6587027"/>
                    <a:pt x="9733409" y="6605860"/>
                  </a:cubicBezTo>
                  <a:cubicBezTo>
                    <a:pt x="9706391" y="6627048"/>
                    <a:pt x="9677952" y="6662361"/>
                    <a:pt x="9655200" y="6676486"/>
                  </a:cubicBezTo>
                  <a:cubicBezTo>
                    <a:pt x="9638136" y="6685903"/>
                    <a:pt x="9625339" y="6681194"/>
                    <a:pt x="9611119" y="6688257"/>
                  </a:cubicBezTo>
                  <a:cubicBezTo>
                    <a:pt x="9596900" y="6695319"/>
                    <a:pt x="9585523" y="6709445"/>
                    <a:pt x="9568460" y="6716507"/>
                  </a:cubicBezTo>
                  <a:cubicBezTo>
                    <a:pt x="9545708" y="6723570"/>
                    <a:pt x="9510159" y="6718861"/>
                    <a:pt x="9480298" y="6723570"/>
                  </a:cubicBezTo>
                  <a:cubicBezTo>
                    <a:pt x="9450435" y="6728278"/>
                    <a:pt x="9436216" y="6742403"/>
                    <a:pt x="9392135" y="6747112"/>
                  </a:cubicBezTo>
                  <a:cubicBezTo>
                    <a:pt x="9269846" y="6763591"/>
                    <a:pt x="8927149" y="6740049"/>
                    <a:pt x="8692524" y="6737695"/>
                  </a:cubicBezTo>
                  <a:cubicBezTo>
                    <a:pt x="8455054" y="6732987"/>
                    <a:pt x="8216163" y="6742403"/>
                    <a:pt x="7973005" y="6723570"/>
                  </a:cubicBezTo>
                  <a:cubicBezTo>
                    <a:pt x="7721316" y="6704736"/>
                    <a:pt x="7461095" y="6645881"/>
                    <a:pt x="7207984" y="6622339"/>
                  </a:cubicBezTo>
                  <a:cubicBezTo>
                    <a:pt x="6959138" y="6601152"/>
                    <a:pt x="6727357" y="6608214"/>
                    <a:pt x="6465714" y="6594090"/>
                  </a:cubicBezTo>
                  <a:cubicBezTo>
                    <a:pt x="6171365" y="6575255"/>
                    <a:pt x="5827247" y="6532880"/>
                    <a:pt x="5528633" y="6521110"/>
                  </a:cubicBezTo>
                  <a:cubicBezTo>
                    <a:pt x="5257036" y="6509338"/>
                    <a:pt x="5015301" y="6518755"/>
                    <a:pt x="4747970" y="6518755"/>
                  </a:cubicBezTo>
                  <a:cubicBezTo>
                    <a:pt x="4463575" y="6518755"/>
                    <a:pt x="4170648" y="6521110"/>
                    <a:pt x="3872034" y="6523464"/>
                  </a:cubicBezTo>
                  <a:cubicBezTo>
                    <a:pt x="3560622" y="6523464"/>
                    <a:pt x="3230724" y="6528171"/>
                    <a:pt x="2917890" y="6530526"/>
                  </a:cubicBezTo>
                  <a:cubicBezTo>
                    <a:pt x="2613587" y="6532880"/>
                    <a:pt x="2310707" y="6537589"/>
                    <a:pt x="2017780" y="6535234"/>
                  </a:cubicBezTo>
                  <a:cubicBezTo>
                    <a:pt x="1739074" y="6532880"/>
                    <a:pt x="1466055" y="6579964"/>
                    <a:pt x="1200146" y="6518755"/>
                  </a:cubicBezTo>
                  <a:cubicBezTo>
                    <a:pt x="938503" y="6459900"/>
                    <a:pt x="635622" y="6412816"/>
                    <a:pt x="435124" y="6179751"/>
                  </a:cubicBezTo>
                  <a:cubicBezTo>
                    <a:pt x="237470" y="5946687"/>
                    <a:pt x="0" y="5132137"/>
                    <a:pt x="0" y="5132137"/>
                  </a:cubicBezTo>
                </a:path>
              </a:pathLst>
            </a:custGeom>
            <a:solidFill>
              <a:srgbClr val="F8F6EE"/>
            </a:solidFill>
            <a:ln cap="sq">
              <a:noFill/>
              <a:prstDash val="solid"/>
              <a:miter/>
            </a:ln>
          </p:spPr>
        </p:sp>
      </p:grpSp>
      <p:grpSp>
        <p:nvGrpSpPr>
          <p:cNvPr id="4" name="Group 4"/>
          <p:cNvGrpSpPr/>
          <p:nvPr/>
        </p:nvGrpSpPr>
        <p:grpSpPr>
          <a:xfrm>
            <a:off x="12287602" y="3828492"/>
            <a:ext cx="143509" cy="495345"/>
            <a:chOff x="0" y="0"/>
            <a:chExt cx="683260" cy="2358390"/>
          </a:xfrm>
        </p:grpSpPr>
        <p:sp>
          <p:nvSpPr>
            <p:cNvPr id="5" name="Freeform 5"/>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6" name="Group 6"/>
          <p:cNvGrpSpPr/>
          <p:nvPr/>
        </p:nvGrpSpPr>
        <p:grpSpPr>
          <a:xfrm>
            <a:off x="12118220" y="3979736"/>
            <a:ext cx="491877" cy="146443"/>
            <a:chOff x="0" y="0"/>
            <a:chExt cx="2341880" cy="697230"/>
          </a:xfrm>
        </p:grpSpPr>
        <p:sp>
          <p:nvSpPr>
            <p:cNvPr id="7" name="Freeform 7"/>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8" name="Group 8"/>
          <p:cNvGrpSpPr/>
          <p:nvPr/>
        </p:nvGrpSpPr>
        <p:grpSpPr>
          <a:xfrm>
            <a:off x="12913098" y="4142719"/>
            <a:ext cx="213287" cy="736196"/>
            <a:chOff x="0" y="0"/>
            <a:chExt cx="683260" cy="2358390"/>
          </a:xfrm>
        </p:grpSpPr>
        <p:sp>
          <p:nvSpPr>
            <p:cNvPr id="9" name="Freeform 9"/>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0" name="Group 10"/>
          <p:cNvGrpSpPr/>
          <p:nvPr/>
        </p:nvGrpSpPr>
        <p:grpSpPr>
          <a:xfrm>
            <a:off x="12661356" y="4367503"/>
            <a:ext cx="731042" cy="217648"/>
            <a:chOff x="0" y="0"/>
            <a:chExt cx="2341880" cy="697230"/>
          </a:xfrm>
        </p:grpSpPr>
        <p:sp>
          <p:nvSpPr>
            <p:cNvPr id="11" name="Freeform 11"/>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12" name="Freeform 12"/>
          <p:cNvSpPr/>
          <p:nvPr/>
        </p:nvSpPr>
        <p:spPr>
          <a:xfrm>
            <a:off x="13815165" y="5962580"/>
            <a:ext cx="3722400" cy="3289671"/>
          </a:xfrm>
          <a:custGeom>
            <a:avLst/>
            <a:gdLst/>
            <a:ahLst/>
            <a:cxnLst/>
            <a:rect l="l" t="t" r="r" b="b"/>
            <a:pathLst>
              <a:path w="3722400" h="3289671">
                <a:moveTo>
                  <a:pt x="0" y="0"/>
                </a:moveTo>
                <a:lnTo>
                  <a:pt x="3722399" y="0"/>
                </a:lnTo>
                <a:lnTo>
                  <a:pt x="3722399" y="3289671"/>
                </a:lnTo>
                <a:lnTo>
                  <a:pt x="0" y="32896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770816" y="4239538"/>
            <a:ext cx="1962286" cy="3633864"/>
          </a:xfrm>
          <a:custGeom>
            <a:avLst/>
            <a:gdLst/>
            <a:ahLst/>
            <a:cxnLst/>
            <a:rect l="l" t="t" r="r" b="b"/>
            <a:pathLst>
              <a:path w="1962286" h="3633864">
                <a:moveTo>
                  <a:pt x="0" y="0"/>
                </a:moveTo>
                <a:lnTo>
                  <a:pt x="1962287" y="0"/>
                </a:lnTo>
                <a:lnTo>
                  <a:pt x="1962287" y="3633864"/>
                </a:lnTo>
                <a:lnTo>
                  <a:pt x="0" y="36338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4" name="Group 14"/>
          <p:cNvGrpSpPr/>
          <p:nvPr/>
        </p:nvGrpSpPr>
        <p:grpSpPr>
          <a:xfrm>
            <a:off x="1146089" y="8277876"/>
            <a:ext cx="285594" cy="985776"/>
            <a:chOff x="0" y="0"/>
            <a:chExt cx="683260" cy="2358390"/>
          </a:xfrm>
        </p:grpSpPr>
        <p:sp>
          <p:nvSpPr>
            <p:cNvPr id="15" name="Freeform 15"/>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6" name="Group 16"/>
          <p:cNvGrpSpPr/>
          <p:nvPr/>
        </p:nvGrpSpPr>
        <p:grpSpPr>
          <a:xfrm>
            <a:off x="809004" y="8578864"/>
            <a:ext cx="978875" cy="291433"/>
            <a:chOff x="0" y="0"/>
            <a:chExt cx="2341880" cy="697230"/>
          </a:xfrm>
        </p:grpSpPr>
        <p:sp>
          <p:nvSpPr>
            <p:cNvPr id="17" name="Freeform 17"/>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8" name="Group 18"/>
          <p:cNvGrpSpPr/>
          <p:nvPr/>
        </p:nvGrpSpPr>
        <p:grpSpPr>
          <a:xfrm>
            <a:off x="16939717" y="5213401"/>
            <a:ext cx="266040" cy="918281"/>
            <a:chOff x="0" y="0"/>
            <a:chExt cx="683260" cy="2358390"/>
          </a:xfrm>
        </p:grpSpPr>
        <p:sp>
          <p:nvSpPr>
            <p:cNvPr id="19" name="Freeform 19"/>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0" name="Group 20"/>
          <p:cNvGrpSpPr/>
          <p:nvPr/>
        </p:nvGrpSpPr>
        <p:grpSpPr>
          <a:xfrm>
            <a:off x="16625711" y="5493780"/>
            <a:ext cx="911853" cy="271479"/>
            <a:chOff x="0" y="0"/>
            <a:chExt cx="2341880" cy="697230"/>
          </a:xfrm>
        </p:grpSpPr>
        <p:sp>
          <p:nvSpPr>
            <p:cNvPr id="21" name="Freeform 21"/>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2" name="Group 22"/>
          <p:cNvGrpSpPr/>
          <p:nvPr/>
        </p:nvGrpSpPr>
        <p:grpSpPr>
          <a:xfrm>
            <a:off x="1981778" y="3696216"/>
            <a:ext cx="164280" cy="567040"/>
            <a:chOff x="0" y="0"/>
            <a:chExt cx="683260" cy="2358390"/>
          </a:xfrm>
        </p:grpSpPr>
        <p:sp>
          <p:nvSpPr>
            <p:cNvPr id="23" name="Freeform 2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4" name="Group 24"/>
          <p:cNvGrpSpPr/>
          <p:nvPr/>
        </p:nvGrpSpPr>
        <p:grpSpPr>
          <a:xfrm>
            <a:off x="1787879" y="3869351"/>
            <a:ext cx="563070" cy="167639"/>
            <a:chOff x="0" y="0"/>
            <a:chExt cx="2341880" cy="697230"/>
          </a:xfrm>
        </p:grpSpPr>
        <p:sp>
          <p:nvSpPr>
            <p:cNvPr id="25" name="Freeform 2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6" name="Group 26"/>
          <p:cNvGrpSpPr/>
          <p:nvPr/>
        </p:nvGrpSpPr>
        <p:grpSpPr>
          <a:xfrm>
            <a:off x="1222599" y="2832782"/>
            <a:ext cx="164280" cy="567040"/>
            <a:chOff x="0" y="0"/>
            <a:chExt cx="683260" cy="2358390"/>
          </a:xfrm>
        </p:grpSpPr>
        <p:sp>
          <p:nvSpPr>
            <p:cNvPr id="27" name="Freeform 27"/>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8" name="Group 28"/>
          <p:cNvGrpSpPr/>
          <p:nvPr/>
        </p:nvGrpSpPr>
        <p:grpSpPr>
          <a:xfrm>
            <a:off x="1028700" y="3005917"/>
            <a:ext cx="563070" cy="167639"/>
            <a:chOff x="0" y="0"/>
            <a:chExt cx="2341880" cy="697230"/>
          </a:xfrm>
        </p:grpSpPr>
        <p:sp>
          <p:nvSpPr>
            <p:cNvPr id="29" name="Freeform 29"/>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30" name="Freeform 30"/>
          <p:cNvSpPr/>
          <p:nvPr/>
        </p:nvSpPr>
        <p:spPr>
          <a:xfrm rot="7955454">
            <a:off x="17603150" y="1811951"/>
            <a:ext cx="375476" cy="4114800"/>
          </a:xfrm>
          <a:custGeom>
            <a:avLst/>
            <a:gdLst/>
            <a:ahLst/>
            <a:cxnLst/>
            <a:rect l="l" t="t" r="r" b="b"/>
            <a:pathLst>
              <a:path w="375476" h="4114800">
                <a:moveTo>
                  <a:pt x="0" y="0"/>
                </a:moveTo>
                <a:lnTo>
                  <a:pt x="375476" y="0"/>
                </a:lnTo>
                <a:lnTo>
                  <a:pt x="37547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1" name="Freeform 31"/>
          <p:cNvSpPr/>
          <p:nvPr/>
        </p:nvSpPr>
        <p:spPr>
          <a:xfrm>
            <a:off x="16202273" y="3583701"/>
            <a:ext cx="2276522" cy="2314127"/>
          </a:xfrm>
          <a:custGeom>
            <a:avLst/>
            <a:gdLst/>
            <a:ahLst/>
            <a:cxnLst/>
            <a:rect l="l" t="t" r="r" b="b"/>
            <a:pathLst>
              <a:path w="2276522" h="2314127">
                <a:moveTo>
                  <a:pt x="0" y="0"/>
                </a:moveTo>
                <a:lnTo>
                  <a:pt x="2276523" y="0"/>
                </a:lnTo>
                <a:lnTo>
                  <a:pt x="2276523" y="2314127"/>
                </a:lnTo>
                <a:lnTo>
                  <a:pt x="0" y="23141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2" name="TextBox 32"/>
          <p:cNvSpPr txBox="1"/>
          <p:nvPr/>
        </p:nvSpPr>
        <p:spPr>
          <a:xfrm>
            <a:off x="5179731" y="4859865"/>
            <a:ext cx="7928537" cy="3919221"/>
          </a:xfrm>
          <a:prstGeom prst="rect">
            <a:avLst/>
          </a:prstGeom>
        </p:spPr>
        <p:txBody>
          <a:bodyPr lIns="0" tIns="0" rIns="0" bIns="0" rtlCol="0" anchor="t">
            <a:spAutoFit/>
          </a:bodyPr>
          <a:lstStyle/>
          <a:p>
            <a:pPr algn="just">
              <a:lnSpc>
                <a:spcPts val="4479"/>
              </a:lnSpc>
            </a:pPr>
            <a:r>
              <a:rPr lang="en-US" sz="3199">
                <a:solidFill>
                  <a:srgbClr val="292528"/>
                </a:solidFill>
                <a:latin typeface="Glacial Indifference"/>
                <a:ea typeface="Glacial Indifference"/>
                <a:cs typeface="Glacial Indifference"/>
                <a:sym typeface="Glacial Indifference"/>
              </a:rPr>
              <a:t>1. Identitas pasien </a:t>
            </a:r>
          </a:p>
          <a:p>
            <a:pPr algn="just">
              <a:lnSpc>
                <a:spcPts val="4479"/>
              </a:lnSpc>
            </a:pPr>
            <a:r>
              <a:rPr lang="en-US" sz="3199">
                <a:solidFill>
                  <a:srgbClr val="292528"/>
                </a:solidFill>
                <a:latin typeface="Glacial Indifference"/>
                <a:ea typeface="Glacial Indifference"/>
                <a:cs typeface="Glacial Indifference"/>
                <a:sym typeface="Glacial Indifference"/>
              </a:rPr>
              <a:t>2. Keluhan utama pasien </a:t>
            </a:r>
          </a:p>
          <a:p>
            <a:pPr algn="just">
              <a:lnSpc>
                <a:spcPts val="4479"/>
              </a:lnSpc>
            </a:pPr>
            <a:r>
              <a:rPr lang="en-US" sz="3199">
                <a:solidFill>
                  <a:srgbClr val="292528"/>
                </a:solidFill>
                <a:latin typeface="Glacial Indifference"/>
                <a:ea typeface="Glacial Indifference"/>
                <a:cs typeface="Glacial Indifference"/>
                <a:sym typeface="Glacial Indifference"/>
              </a:rPr>
              <a:t>3. ⁠Riwayat penyakit masa lalu dan saat ini</a:t>
            </a:r>
          </a:p>
          <a:p>
            <a:pPr algn="just">
              <a:lnSpc>
                <a:spcPts val="4479"/>
              </a:lnSpc>
            </a:pPr>
            <a:r>
              <a:rPr lang="en-US" sz="3199">
                <a:solidFill>
                  <a:srgbClr val="292528"/>
                </a:solidFill>
                <a:latin typeface="Glacial Indifference"/>
                <a:ea typeface="Glacial Indifference"/>
                <a:cs typeface="Glacial Indifference"/>
                <a:sym typeface="Glacial Indifference"/>
              </a:rPr>
              <a:t>4. ⁠⁠pemeriksaan fisik</a:t>
            </a:r>
          </a:p>
          <a:p>
            <a:pPr algn="just">
              <a:lnSpc>
                <a:spcPts val="4479"/>
              </a:lnSpc>
            </a:pPr>
            <a:r>
              <a:rPr lang="en-US" sz="3199">
                <a:solidFill>
                  <a:srgbClr val="292528"/>
                </a:solidFill>
                <a:latin typeface="Glacial Indifference"/>
                <a:ea typeface="Glacial Indifference"/>
                <a:cs typeface="Glacial Indifference"/>
                <a:sym typeface="Glacial Indifference"/>
              </a:rPr>
              <a:t>5. Pemeriksaan psikososial</a:t>
            </a:r>
          </a:p>
          <a:p>
            <a:pPr algn="just">
              <a:lnSpc>
                <a:spcPts val="4479"/>
              </a:lnSpc>
            </a:pPr>
            <a:r>
              <a:rPr lang="en-US" sz="3199">
                <a:solidFill>
                  <a:srgbClr val="292528"/>
                </a:solidFill>
                <a:latin typeface="Glacial Indifference"/>
                <a:ea typeface="Glacial Indifference"/>
                <a:cs typeface="Glacial Indifference"/>
                <a:sym typeface="Glacial Indifference"/>
              </a:rPr>
              <a:t>6. Pemeriksaan Penunjang⁠⁠</a:t>
            </a:r>
          </a:p>
          <a:p>
            <a:pPr algn="ctr">
              <a:lnSpc>
                <a:spcPts val="4479"/>
              </a:lnSpc>
            </a:pPr>
            <a:endParaRPr lang="en-US" sz="3199">
              <a:solidFill>
                <a:srgbClr val="292528"/>
              </a:solidFill>
              <a:latin typeface="Glacial Indifference"/>
              <a:ea typeface="Glacial Indifference"/>
              <a:cs typeface="Glacial Indifference"/>
              <a:sym typeface="Glacial Indifference"/>
            </a:endParaRPr>
          </a:p>
        </p:txBody>
      </p:sp>
      <p:sp>
        <p:nvSpPr>
          <p:cNvPr id="33" name="TextBox 33"/>
          <p:cNvSpPr txBox="1"/>
          <p:nvPr/>
        </p:nvSpPr>
        <p:spPr>
          <a:xfrm>
            <a:off x="3177057" y="852527"/>
            <a:ext cx="11933885" cy="1111250"/>
          </a:xfrm>
          <a:prstGeom prst="rect">
            <a:avLst/>
          </a:prstGeom>
        </p:spPr>
        <p:txBody>
          <a:bodyPr lIns="0" tIns="0" rIns="0" bIns="0" rtlCol="0" anchor="t">
            <a:spAutoFit/>
          </a:bodyPr>
          <a:lstStyle/>
          <a:p>
            <a:pPr algn="ctr">
              <a:lnSpc>
                <a:spcPts val="9099"/>
              </a:lnSpc>
            </a:pPr>
            <a:r>
              <a:rPr lang="en-US" sz="6499">
                <a:solidFill>
                  <a:srgbClr val="292528"/>
                </a:solidFill>
                <a:latin typeface="Bree Serif"/>
                <a:ea typeface="Bree Serif"/>
                <a:cs typeface="Bree Serif"/>
                <a:sym typeface="Bree Serif"/>
              </a:rPr>
              <a:t>PENGKAJIAN</a:t>
            </a:r>
          </a:p>
        </p:txBody>
      </p:sp>
      <p:sp>
        <p:nvSpPr>
          <p:cNvPr id="34" name="TextBox 34"/>
          <p:cNvSpPr txBox="1"/>
          <p:nvPr/>
        </p:nvSpPr>
        <p:spPr>
          <a:xfrm>
            <a:off x="5278896" y="3401251"/>
            <a:ext cx="7942325" cy="1099820"/>
          </a:xfrm>
          <a:prstGeom prst="rect">
            <a:avLst/>
          </a:prstGeom>
        </p:spPr>
        <p:txBody>
          <a:bodyPr lIns="0" tIns="0" rIns="0" bIns="0" rtlCol="0" anchor="t">
            <a:spAutoFit/>
          </a:bodyPr>
          <a:lstStyle/>
          <a:p>
            <a:pPr algn="just">
              <a:lnSpc>
                <a:spcPts val="4480"/>
              </a:lnSpc>
              <a:spcBef>
                <a:spcPct val="0"/>
              </a:spcBef>
            </a:pPr>
            <a:r>
              <a:rPr lang="en-US" sz="3200">
                <a:solidFill>
                  <a:srgbClr val="292528"/>
                </a:solidFill>
                <a:latin typeface="Glacial Indifference"/>
                <a:ea typeface="Glacial Indifference"/>
                <a:cs typeface="Glacial Indifference"/>
                <a:sym typeface="Glacial Indifference"/>
              </a:rPr>
              <a:t>Kita sebagai perawat harus mengkaji pasien dengan memeriksa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3212" y="2782763"/>
            <a:ext cx="16046088" cy="6253851"/>
            <a:chOff x="0" y="0"/>
            <a:chExt cx="3751172" cy="1461993"/>
          </a:xfrm>
        </p:grpSpPr>
        <p:sp>
          <p:nvSpPr>
            <p:cNvPr id="3" name="Freeform 3"/>
            <p:cNvSpPr/>
            <p:nvPr/>
          </p:nvSpPr>
          <p:spPr>
            <a:xfrm>
              <a:off x="0" y="0"/>
              <a:ext cx="3751173" cy="1461993"/>
            </a:xfrm>
            <a:custGeom>
              <a:avLst/>
              <a:gdLst/>
              <a:ahLst/>
              <a:cxnLst/>
              <a:rect l="l" t="t" r="r" b="b"/>
              <a:pathLst>
                <a:path w="3751173" h="1461993">
                  <a:moveTo>
                    <a:pt x="48248" y="0"/>
                  </a:moveTo>
                  <a:lnTo>
                    <a:pt x="3702925" y="0"/>
                  </a:lnTo>
                  <a:cubicBezTo>
                    <a:pt x="3729571" y="0"/>
                    <a:pt x="3751173" y="21601"/>
                    <a:pt x="3751173" y="48248"/>
                  </a:cubicBezTo>
                  <a:lnTo>
                    <a:pt x="3751173" y="1413745"/>
                  </a:lnTo>
                  <a:cubicBezTo>
                    <a:pt x="3751173" y="1440392"/>
                    <a:pt x="3729571" y="1461993"/>
                    <a:pt x="3702925" y="1461993"/>
                  </a:cubicBezTo>
                  <a:lnTo>
                    <a:pt x="48248" y="1461993"/>
                  </a:lnTo>
                  <a:cubicBezTo>
                    <a:pt x="21601" y="1461993"/>
                    <a:pt x="0" y="1440392"/>
                    <a:pt x="0" y="1413745"/>
                  </a:cubicBezTo>
                  <a:lnTo>
                    <a:pt x="0" y="48248"/>
                  </a:lnTo>
                  <a:cubicBezTo>
                    <a:pt x="0" y="21601"/>
                    <a:pt x="21601" y="0"/>
                    <a:pt x="48248" y="0"/>
                  </a:cubicBezTo>
                  <a:close/>
                </a:path>
              </a:pathLst>
            </a:custGeom>
            <a:solidFill>
              <a:srgbClr val="F8F6EE"/>
            </a:solidFill>
          </p:spPr>
        </p:sp>
        <p:sp>
          <p:nvSpPr>
            <p:cNvPr id="4" name="TextBox 4"/>
            <p:cNvSpPr txBox="1"/>
            <p:nvPr/>
          </p:nvSpPr>
          <p:spPr>
            <a:xfrm>
              <a:off x="0" y="-38100"/>
              <a:ext cx="3751172" cy="150009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a:off x="-151228" y="5220870"/>
            <a:ext cx="2728881" cy="5285967"/>
          </a:xfrm>
          <a:custGeom>
            <a:avLst/>
            <a:gdLst/>
            <a:ahLst/>
            <a:cxnLst/>
            <a:rect l="l" t="t" r="r" b="b"/>
            <a:pathLst>
              <a:path w="2728881" h="5285967">
                <a:moveTo>
                  <a:pt x="2728881" y="0"/>
                </a:moveTo>
                <a:lnTo>
                  <a:pt x="0" y="0"/>
                </a:lnTo>
                <a:lnTo>
                  <a:pt x="0" y="5285967"/>
                </a:lnTo>
                <a:lnTo>
                  <a:pt x="2728881" y="5285967"/>
                </a:lnTo>
                <a:lnTo>
                  <a:pt x="2728881" y="0"/>
                </a:lnTo>
                <a:close/>
              </a:path>
            </a:pathLst>
          </a:custGeom>
          <a:blipFill>
            <a:blip r:embed="rId2"/>
            <a:stretch>
              <a:fillRect/>
            </a:stretch>
          </a:blipFill>
        </p:spPr>
      </p:sp>
      <p:grpSp>
        <p:nvGrpSpPr>
          <p:cNvPr id="6" name="Group 6"/>
          <p:cNvGrpSpPr/>
          <p:nvPr/>
        </p:nvGrpSpPr>
        <p:grpSpPr>
          <a:xfrm>
            <a:off x="3535948" y="9280626"/>
            <a:ext cx="741307" cy="220704"/>
            <a:chOff x="0" y="0"/>
            <a:chExt cx="2341880" cy="697230"/>
          </a:xfrm>
        </p:grpSpPr>
        <p:sp>
          <p:nvSpPr>
            <p:cNvPr id="7" name="Freeform 7"/>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8" name="Group 8"/>
          <p:cNvGrpSpPr/>
          <p:nvPr/>
        </p:nvGrpSpPr>
        <p:grpSpPr>
          <a:xfrm>
            <a:off x="16280476" y="1275439"/>
            <a:ext cx="357040" cy="1232387"/>
            <a:chOff x="0" y="0"/>
            <a:chExt cx="683260" cy="2358390"/>
          </a:xfrm>
        </p:grpSpPr>
        <p:sp>
          <p:nvSpPr>
            <p:cNvPr id="9" name="Freeform 9"/>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0" name="Group 10"/>
          <p:cNvGrpSpPr/>
          <p:nvPr/>
        </p:nvGrpSpPr>
        <p:grpSpPr>
          <a:xfrm>
            <a:off x="15859062" y="1651725"/>
            <a:ext cx="1223759" cy="364340"/>
            <a:chOff x="0" y="0"/>
            <a:chExt cx="2341880" cy="697230"/>
          </a:xfrm>
        </p:grpSpPr>
        <p:sp>
          <p:nvSpPr>
            <p:cNvPr id="11" name="Freeform 11"/>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2" name="Group 12"/>
          <p:cNvGrpSpPr/>
          <p:nvPr/>
        </p:nvGrpSpPr>
        <p:grpSpPr>
          <a:xfrm>
            <a:off x="17203163" y="2033939"/>
            <a:ext cx="251416" cy="867805"/>
            <a:chOff x="0" y="0"/>
            <a:chExt cx="683260" cy="2358390"/>
          </a:xfrm>
        </p:grpSpPr>
        <p:sp>
          <p:nvSpPr>
            <p:cNvPr id="13" name="Freeform 1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4" name="Group 14"/>
          <p:cNvGrpSpPr/>
          <p:nvPr/>
        </p:nvGrpSpPr>
        <p:grpSpPr>
          <a:xfrm>
            <a:off x="16906418" y="2298906"/>
            <a:ext cx="861730" cy="256556"/>
            <a:chOff x="0" y="0"/>
            <a:chExt cx="2341880" cy="697230"/>
          </a:xfrm>
        </p:grpSpPr>
        <p:sp>
          <p:nvSpPr>
            <p:cNvPr id="15" name="Freeform 1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16" name="TextBox 16"/>
          <p:cNvSpPr txBox="1"/>
          <p:nvPr/>
        </p:nvSpPr>
        <p:spPr>
          <a:xfrm>
            <a:off x="2577653" y="3459569"/>
            <a:ext cx="6621244" cy="2613025"/>
          </a:xfrm>
          <a:prstGeom prst="rect">
            <a:avLst/>
          </a:prstGeom>
        </p:spPr>
        <p:txBody>
          <a:bodyPr lIns="0" tIns="0" rIns="0" bIns="0" rtlCol="0" anchor="t">
            <a:spAutoFit/>
          </a:bodyPr>
          <a:lstStyle/>
          <a:p>
            <a:pPr algn="just">
              <a:lnSpc>
                <a:spcPts val="3499"/>
              </a:lnSpc>
            </a:pPr>
            <a:r>
              <a:rPr lang="en-US" sz="2499" b="1">
                <a:solidFill>
                  <a:srgbClr val="292528"/>
                </a:solidFill>
                <a:latin typeface="Glacial Indifference Bold"/>
                <a:ea typeface="Glacial Indifference Bold"/>
                <a:cs typeface="Glacial Indifference Bold"/>
                <a:sym typeface="Glacial Indifference Bold"/>
              </a:rPr>
              <a:t>a. Risiko tinggi penurunan curah jantung</a:t>
            </a:r>
          </a:p>
          <a:p>
            <a:pPr algn="just">
              <a:lnSpc>
                <a:spcPts val="3499"/>
              </a:lnSpc>
            </a:pPr>
            <a:r>
              <a:rPr lang="en-US" sz="2499">
                <a:solidFill>
                  <a:srgbClr val="292528"/>
                </a:solidFill>
                <a:latin typeface="Glacial Indifference"/>
                <a:ea typeface="Glacial Indifference"/>
                <a:cs typeface="Glacial Indifference"/>
                <a:sym typeface="Glacial Indifference"/>
              </a:rPr>
              <a:t>Definisi :</a:t>
            </a:r>
          </a:p>
          <a:p>
            <a:pPr algn="just">
              <a:lnSpc>
                <a:spcPts val="3499"/>
              </a:lnSpc>
            </a:pPr>
            <a:r>
              <a:rPr lang="en-US" sz="2499">
                <a:solidFill>
                  <a:srgbClr val="292528"/>
                </a:solidFill>
                <a:latin typeface="Glacial Indifference"/>
                <a:ea typeface="Glacial Indifference"/>
                <a:cs typeface="Glacial Indifference"/>
                <a:sym typeface="Glacial Indifference"/>
              </a:rPr>
              <a:t>Ketidakmampuan jantung dalam memompa darah secara adekuat untuk memenuhi kebutuhan metabolisme tubuh.</a:t>
            </a:r>
          </a:p>
          <a:p>
            <a:pPr algn="ctr">
              <a:lnSpc>
                <a:spcPts val="3499"/>
              </a:lnSpc>
            </a:pPr>
            <a:endParaRPr lang="en-US" sz="2499">
              <a:solidFill>
                <a:srgbClr val="292528"/>
              </a:solidFill>
              <a:latin typeface="Glacial Indifference"/>
              <a:ea typeface="Glacial Indifference"/>
              <a:cs typeface="Glacial Indifference"/>
              <a:sym typeface="Glacial Indifference"/>
            </a:endParaRPr>
          </a:p>
        </p:txBody>
      </p:sp>
      <p:sp>
        <p:nvSpPr>
          <p:cNvPr id="17" name="TextBox 17"/>
          <p:cNvSpPr txBox="1"/>
          <p:nvPr/>
        </p:nvSpPr>
        <p:spPr>
          <a:xfrm>
            <a:off x="9747371" y="7003429"/>
            <a:ext cx="6533105" cy="860425"/>
          </a:xfrm>
          <a:prstGeom prst="rect">
            <a:avLst/>
          </a:prstGeom>
        </p:spPr>
        <p:txBody>
          <a:bodyPr lIns="0" tIns="0" rIns="0" bIns="0" rtlCol="0" anchor="t">
            <a:spAutoFit/>
          </a:bodyPr>
          <a:lstStyle/>
          <a:p>
            <a:pPr algn="just">
              <a:lnSpc>
                <a:spcPts val="3499"/>
              </a:lnSpc>
            </a:pPr>
            <a:r>
              <a:rPr lang="en-US" sz="2499" b="1">
                <a:solidFill>
                  <a:srgbClr val="292528"/>
                </a:solidFill>
                <a:latin typeface="Glacial Indifference Bold"/>
                <a:ea typeface="Glacial Indifference Bold"/>
                <a:cs typeface="Glacial Indifference Bold"/>
                <a:sym typeface="Glacial Indifference Bold"/>
              </a:rPr>
              <a:t>d. Kelebihan volume cairan</a:t>
            </a:r>
          </a:p>
          <a:p>
            <a:pPr algn="just">
              <a:lnSpc>
                <a:spcPts val="3499"/>
              </a:lnSpc>
            </a:pPr>
            <a:r>
              <a:rPr lang="en-US" sz="2499">
                <a:solidFill>
                  <a:srgbClr val="292528"/>
                </a:solidFill>
                <a:latin typeface="Glacial Indifference"/>
                <a:ea typeface="Glacial Indifference"/>
                <a:cs typeface="Glacial Indifference"/>
                <a:sym typeface="Glacial Indifference"/>
              </a:rPr>
              <a:t>Definisi: Retensi cairan isotomik meningkat</a:t>
            </a:r>
          </a:p>
        </p:txBody>
      </p:sp>
      <p:sp>
        <p:nvSpPr>
          <p:cNvPr id="18" name="TextBox 18"/>
          <p:cNvSpPr txBox="1"/>
          <p:nvPr/>
        </p:nvSpPr>
        <p:spPr>
          <a:xfrm>
            <a:off x="5626770" y="756856"/>
            <a:ext cx="7034460" cy="1526231"/>
          </a:xfrm>
          <a:prstGeom prst="rect">
            <a:avLst/>
          </a:prstGeom>
        </p:spPr>
        <p:txBody>
          <a:bodyPr lIns="0" tIns="0" rIns="0" bIns="0" rtlCol="0" anchor="t">
            <a:spAutoFit/>
          </a:bodyPr>
          <a:lstStyle/>
          <a:p>
            <a:pPr algn="just">
              <a:lnSpc>
                <a:spcPts val="6177"/>
              </a:lnSpc>
            </a:pPr>
            <a:r>
              <a:rPr lang="en-US" sz="4412">
                <a:solidFill>
                  <a:srgbClr val="292528"/>
                </a:solidFill>
                <a:latin typeface="Bree Serif"/>
                <a:ea typeface="Bree Serif"/>
                <a:cs typeface="Bree Serif"/>
                <a:sym typeface="Bree Serif"/>
              </a:rPr>
              <a:t>DIAGNOSIS KEPERAWATAN YANG MUNGKIN MUNCUL</a:t>
            </a:r>
          </a:p>
        </p:txBody>
      </p:sp>
      <p:sp>
        <p:nvSpPr>
          <p:cNvPr id="19" name="TextBox 19"/>
          <p:cNvSpPr txBox="1"/>
          <p:nvPr/>
        </p:nvSpPr>
        <p:spPr>
          <a:xfrm>
            <a:off x="2522756" y="6424233"/>
            <a:ext cx="6621244" cy="2139315"/>
          </a:xfrm>
          <a:prstGeom prst="rect">
            <a:avLst/>
          </a:prstGeom>
        </p:spPr>
        <p:txBody>
          <a:bodyPr lIns="0" tIns="0" rIns="0" bIns="0" rtlCol="0" anchor="t">
            <a:spAutoFit/>
          </a:bodyPr>
          <a:lstStyle/>
          <a:p>
            <a:pPr algn="just">
              <a:lnSpc>
                <a:spcPts val="3499"/>
              </a:lnSpc>
            </a:pPr>
            <a:r>
              <a:rPr lang="en-US" sz="2499" b="1">
                <a:solidFill>
                  <a:srgbClr val="292528"/>
                </a:solidFill>
                <a:latin typeface="Glacial Indifference Bold"/>
                <a:ea typeface="Glacial Indifference Bold"/>
                <a:cs typeface="Glacial Indifference Bold"/>
                <a:sym typeface="Glacial Indifference Bold"/>
              </a:rPr>
              <a:t>b. Gangguan perfusi jaringan perifer</a:t>
            </a:r>
          </a:p>
          <a:p>
            <a:pPr algn="just">
              <a:lnSpc>
                <a:spcPts val="3499"/>
              </a:lnSpc>
            </a:pPr>
            <a:r>
              <a:rPr lang="en-US" sz="2499">
                <a:solidFill>
                  <a:srgbClr val="292528"/>
                </a:solidFill>
                <a:latin typeface="Glacial Indifference"/>
                <a:ea typeface="Glacial Indifference"/>
                <a:cs typeface="Glacial Indifference"/>
                <a:sym typeface="Glacial Indifference"/>
              </a:rPr>
              <a:t>Definisi :</a:t>
            </a:r>
          </a:p>
          <a:p>
            <a:pPr algn="just">
              <a:lnSpc>
                <a:spcPts val="3499"/>
              </a:lnSpc>
            </a:pPr>
            <a:r>
              <a:rPr lang="en-US" sz="2499">
                <a:solidFill>
                  <a:srgbClr val="292528"/>
                </a:solidFill>
                <a:latin typeface="Glacial Indifference"/>
                <a:ea typeface="Glacial Indifference"/>
                <a:cs typeface="Glacial Indifference"/>
                <a:sym typeface="Glacial Indifference"/>
              </a:rPr>
              <a:t>Penurunan pemberian oksigen dalam kegagalan memberi makan jaringan pada tingkat kapiler</a:t>
            </a:r>
          </a:p>
          <a:p>
            <a:pPr algn="ctr">
              <a:lnSpc>
                <a:spcPts val="3220"/>
              </a:lnSpc>
            </a:pPr>
            <a:endParaRPr lang="en-US" sz="2499">
              <a:solidFill>
                <a:srgbClr val="292528"/>
              </a:solidFill>
              <a:latin typeface="Glacial Indifference"/>
              <a:ea typeface="Glacial Indifference"/>
              <a:cs typeface="Glacial Indifference"/>
              <a:sym typeface="Glacial Indifference"/>
            </a:endParaRPr>
          </a:p>
        </p:txBody>
      </p:sp>
      <p:sp>
        <p:nvSpPr>
          <p:cNvPr id="20" name="TextBox 20"/>
          <p:cNvSpPr txBox="1"/>
          <p:nvPr/>
        </p:nvSpPr>
        <p:spPr>
          <a:xfrm>
            <a:off x="9747371" y="3296663"/>
            <a:ext cx="6890145" cy="3453765"/>
          </a:xfrm>
          <a:prstGeom prst="rect">
            <a:avLst/>
          </a:prstGeom>
        </p:spPr>
        <p:txBody>
          <a:bodyPr lIns="0" tIns="0" rIns="0" bIns="0" rtlCol="0" anchor="t">
            <a:spAutoFit/>
          </a:bodyPr>
          <a:lstStyle/>
          <a:p>
            <a:pPr algn="just">
              <a:lnSpc>
                <a:spcPts val="3499"/>
              </a:lnSpc>
            </a:pPr>
            <a:r>
              <a:rPr lang="en-US" sz="2499" b="1">
                <a:solidFill>
                  <a:srgbClr val="292528"/>
                </a:solidFill>
                <a:latin typeface="Glacial Indifference Bold"/>
                <a:ea typeface="Glacial Indifference Bold"/>
                <a:cs typeface="Glacial Indifference Bold"/>
                <a:sym typeface="Glacial Indifference Bold"/>
              </a:rPr>
              <a:t>c. Nyeri akut</a:t>
            </a:r>
          </a:p>
          <a:p>
            <a:pPr algn="just">
              <a:lnSpc>
                <a:spcPts val="3499"/>
              </a:lnSpc>
            </a:pPr>
            <a:r>
              <a:rPr lang="en-US" sz="2499">
                <a:solidFill>
                  <a:srgbClr val="292528"/>
                </a:solidFill>
                <a:latin typeface="Glacial Indifference"/>
                <a:ea typeface="Glacial Indifference"/>
                <a:cs typeface="Glacial Indifference"/>
                <a:sym typeface="Glacial Indifference"/>
              </a:rPr>
              <a:t>Definisi :</a:t>
            </a:r>
          </a:p>
          <a:p>
            <a:pPr algn="just">
              <a:lnSpc>
                <a:spcPts val="3499"/>
              </a:lnSpc>
            </a:pPr>
            <a:r>
              <a:rPr lang="en-US" sz="2499">
                <a:solidFill>
                  <a:srgbClr val="292528"/>
                </a:solidFill>
                <a:latin typeface="Glacial Indifference"/>
                <a:ea typeface="Glacial Indifference"/>
                <a:cs typeface="Glacial Indifference"/>
                <a:sym typeface="Glacial Indifference"/>
              </a:rPr>
              <a:t>Pengalaman sensori dan emosional yang tidak menyenangkan akibat kerusakan jaringan aktual atau potensial, dengan awitan mendadak atau lambat, intensitas ringan hingga berat, dan berlangsung kurang dari 6 bulan.</a:t>
            </a:r>
          </a:p>
          <a:p>
            <a:pPr algn="ctr">
              <a:lnSpc>
                <a:spcPts val="3220"/>
              </a:lnSpc>
            </a:pPr>
            <a:endParaRPr lang="en-US" sz="2499">
              <a:solidFill>
                <a:srgbClr val="292528"/>
              </a:solidFill>
              <a:latin typeface="Glacial Indifference"/>
              <a:ea typeface="Glacial Indifference"/>
              <a:cs typeface="Glacial Indifference"/>
              <a:sym typeface="Glacial Indifferenc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951630" y="120551"/>
            <a:ext cx="1866567" cy="1616914"/>
          </a:xfrm>
          <a:custGeom>
            <a:avLst/>
            <a:gdLst/>
            <a:ahLst/>
            <a:cxnLst/>
            <a:rect l="l" t="t" r="r" b="b"/>
            <a:pathLst>
              <a:path w="1866567" h="1616914">
                <a:moveTo>
                  <a:pt x="0" y="0"/>
                </a:moveTo>
                <a:lnTo>
                  <a:pt x="1866567" y="0"/>
                </a:lnTo>
                <a:lnTo>
                  <a:pt x="1866567" y="1616914"/>
                </a:lnTo>
                <a:lnTo>
                  <a:pt x="0" y="16169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679491" y="372195"/>
            <a:ext cx="279488" cy="964700"/>
            <a:chOff x="0" y="0"/>
            <a:chExt cx="683260" cy="2358390"/>
          </a:xfrm>
        </p:grpSpPr>
        <p:sp>
          <p:nvSpPr>
            <p:cNvPr id="4" name="Freeform 4"/>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5" name="Group 5"/>
          <p:cNvGrpSpPr/>
          <p:nvPr/>
        </p:nvGrpSpPr>
        <p:grpSpPr>
          <a:xfrm>
            <a:off x="340261" y="711944"/>
            <a:ext cx="957947" cy="285202"/>
            <a:chOff x="0" y="0"/>
            <a:chExt cx="2341880" cy="697230"/>
          </a:xfrm>
        </p:grpSpPr>
        <p:sp>
          <p:nvSpPr>
            <p:cNvPr id="6" name="Freeform 6"/>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7" name="Group 7"/>
          <p:cNvGrpSpPr/>
          <p:nvPr/>
        </p:nvGrpSpPr>
        <p:grpSpPr>
          <a:xfrm>
            <a:off x="2369914" y="689768"/>
            <a:ext cx="196806" cy="679309"/>
            <a:chOff x="0" y="0"/>
            <a:chExt cx="683260" cy="2358390"/>
          </a:xfrm>
        </p:grpSpPr>
        <p:sp>
          <p:nvSpPr>
            <p:cNvPr id="8" name="Freeform 8"/>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9" name="Group 9"/>
          <p:cNvGrpSpPr/>
          <p:nvPr/>
        </p:nvGrpSpPr>
        <p:grpSpPr>
          <a:xfrm>
            <a:off x="2131040" y="929008"/>
            <a:ext cx="674554" cy="200830"/>
            <a:chOff x="0" y="0"/>
            <a:chExt cx="2341880" cy="697230"/>
          </a:xfrm>
        </p:grpSpPr>
        <p:sp>
          <p:nvSpPr>
            <p:cNvPr id="10" name="Freeform 10"/>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1" name="Group 11"/>
          <p:cNvGrpSpPr/>
          <p:nvPr/>
        </p:nvGrpSpPr>
        <p:grpSpPr>
          <a:xfrm>
            <a:off x="17249658" y="6962643"/>
            <a:ext cx="279488" cy="964700"/>
            <a:chOff x="0" y="0"/>
            <a:chExt cx="683260" cy="2358390"/>
          </a:xfrm>
        </p:grpSpPr>
        <p:sp>
          <p:nvSpPr>
            <p:cNvPr id="12" name="Freeform 12"/>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3" name="Group 13"/>
          <p:cNvGrpSpPr/>
          <p:nvPr/>
        </p:nvGrpSpPr>
        <p:grpSpPr>
          <a:xfrm>
            <a:off x="16919779" y="7257196"/>
            <a:ext cx="957947" cy="285202"/>
            <a:chOff x="0" y="0"/>
            <a:chExt cx="2341880" cy="697230"/>
          </a:xfrm>
        </p:grpSpPr>
        <p:sp>
          <p:nvSpPr>
            <p:cNvPr id="14" name="Freeform 14"/>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5" name="Group 15"/>
          <p:cNvGrpSpPr/>
          <p:nvPr/>
        </p:nvGrpSpPr>
        <p:grpSpPr>
          <a:xfrm>
            <a:off x="17529146" y="1511050"/>
            <a:ext cx="279488" cy="964700"/>
            <a:chOff x="0" y="0"/>
            <a:chExt cx="683260" cy="2358390"/>
          </a:xfrm>
        </p:grpSpPr>
        <p:sp>
          <p:nvSpPr>
            <p:cNvPr id="16" name="Freeform 16"/>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7" name="Group 17"/>
          <p:cNvGrpSpPr/>
          <p:nvPr/>
        </p:nvGrpSpPr>
        <p:grpSpPr>
          <a:xfrm>
            <a:off x="17189916" y="1805603"/>
            <a:ext cx="957947" cy="285202"/>
            <a:chOff x="0" y="0"/>
            <a:chExt cx="2341880" cy="697230"/>
          </a:xfrm>
        </p:grpSpPr>
        <p:sp>
          <p:nvSpPr>
            <p:cNvPr id="18" name="Freeform 18"/>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aphicFrame>
        <p:nvGraphicFramePr>
          <p:cNvPr id="19" name="Table 19"/>
          <p:cNvGraphicFramePr>
            <a:graphicFrameLocks noGrp="1"/>
          </p:cNvGraphicFramePr>
          <p:nvPr/>
        </p:nvGraphicFramePr>
        <p:xfrm>
          <a:off x="1403086" y="1336895"/>
          <a:ext cx="15481827" cy="8786545"/>
        </p:xfrm>
        <a:graphic>
          <a:graphicData uri="http://schemas.openxmlformats.org/drawingml/2006/table">
            <a:tbl>
              <a:tblPr/>
              <a:tblGrid>
                <a:gridCol w="1329709">
                  <a:extLst>
                    <a:ext uri="{9D8B030D-6E8A-4147-A177-3AD203B41FA5}">
                      <a16:colId xmlns:a16="http://schemas.microsoft.com/office/drawing/2014/main" val="20000"/>
                    </a:ext>
                  </a:extLst>
                </a:gridCol>
                <a:gridCol w="4148508">
                  <a:extLst>
                    <a:ext uri="{9D8B030D-6E8A-4147-A177-3AD203B41FA5}">
                      <a16:colId xmlns:a16="http://schemas.microsoft.com/office/drawing/2014/main" val="20001"/>
                    </a:ext>
                  </a:extLst>
                </a:gridCol>
                <a:gridCol w="5177084">
                  <a:extLst>
                    <a:ext uri="{9D8B030D-6E8A-4147-A177-3AD203B41FA5}">
                      <a16:colId xmlns:a16="http://schemas.microsoft.com/office/drawing/2014/main" val="20002"/>
                    </a:ext>
                  </a:extLst>
                </a:gridCol>
                <a:gridCol w="4826526">
                  <a:extLst>
                    <a:ext uri="{9D8B030D-6E8A-4147-A177-3AD203B41FA5}">
                      <a16:colId xmlns:a16="http://schemas.microsoft.com/office/drawing/2014/main" val="20003"/>
                    </a:ext>
                  </a:extLst>
                </a:gridCol>
              </a:tblGrid>
              <a:tr h="1165841">
                <a:tc>
                  <a:txBody>
                    <a:bodyPr/>
                    <a:lstStyle/>
                    <a:p>
                      <a:pPr algn="ctr">
                        <a:lnSpc>
                          <a:spcPts val="4059"/>
                        </a:lnSpc>
                        <a:defRPr/>
                      </a:pPr>
                      <a:r>
                        <a:rPr lang="en-US" sz="2899">
                          <a:solidFill>
                            <a:srgbClr val="000000"/>
                          </a:solidFill>
                          <a:latin typeface="Bree Serif"/>
                          <a:ea typeface="Bree Serif"/>
                          <a:cs typeface="Bree Serif"/>
                          <a:sym typeface="Bree Serif"/>
                        </a:rPr>
                        <a:t>NO</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Bree Serif"/>
                          <a:ea typeface="Bree Serif"/>
                          <a:cs typeface="Bree Serif"/>
                          <a:sym typeface="Bree Serif"/>
                        </a:rPr>
                        <a:t>DIAGNOSIS</a:t>
                      </a:r>
                      <a:endParaRPr lang="en-US" sz="1100"/>
                    </a:p>
                    <a:p>
                      <a:pPr algn="ctr">
                        <a:lnSpc>
                          <a:spcPts val="2799"/>
                        </a:lnSpc>
                      </a:pPr>
                      <a:r>
                        <a:rPr lang="en-US" sz="1999">
                          <a:solidFill>
                            <a:srgbClr val="000000"/>
                          </a:solidFill>
                          <a:latin typeface="Bree Serif"/>
                          <a:ea typeface="Bree Serif"/>
                          <a:cs typeface="Bree Serif"/>
                          <a:sym typeface="Bree Serif"/>
                        </a:rPr>
                        <a:t> KEPERAWATAN</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059"/>
                        </a:lnSpc>
                        <a:defRPr/>
                      </a:pPr>
                      <a:r>
                        <a:rPr lang="en-US" sz="2899">
                          <a:solidFill>
                            <a:srgbClr val="000000"/>
                          </a:solidFill>
                          <a:latin typeface="Bree Serif"/>
                          <a:ea typeface="Bree Serif"/>
                          <a:cs typeface="Bree Serif"/>
                          <a:sym typeface="Bree Serif"/>
                        </a:rPr>
                        <a:t>NOC</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059"/>
                        </a:lnSpc>
                        <a:defRPr/>
                      </a:pPr>
                      <a:r>
                        <a:rPr lang="en-US" sz="2899">
                          <a:solidFill>
                            <a:srgbClr val="000000"/>
                          </a:solidFill>
                          <a:latin typeface="Bree Serif"/>
                          <a:ea typeface="Bree Serif"/>
                          <a:cs typeface="Bree Serif"/>
                          <a:sym typeface="Bree Serif"/>
                        </a:rPr>
                        <a:t>NIC</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620704">
                <a:tc>
                  <a:txBody>
                    <a:bodyPr/>
                    <a:lstStyle/>
                    <a:p>
                      <a:pPr algn="ctr">
                        <a:lnSpc>
                          <a:spcPts val="3989"/>
                        </a:lnSpc>
                        <a:defRPr/>
                      </a:pPr>
                      <a:r>
                        <a:rPr lang="en-US" sz="2999">
                          <a:solidFill>
                            <a:srgbClr val="000000"/>
                          </a:solidFill>
                          <a:latin typeface="Glacial Indifference"/>
                          <a:ea typeface="Glacial Indifference"/>
                          <a:cs typeface="Glacial Indifference"/>
                          <a:sym typeface="Glacial Indifference"/>
                        </a:rPr>
                        <a:t>1.</a:t>
                      </a:r>
                      <a:endParaRPr lang="en-US" sz="1100"/>
                    </a:p>
                  </a:txBody>
                  <a:tcPr marL="190500" marR="190500" marT="190500" marB="19050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499"/>
                        </a:lnSpc>
                        <a:defRPr/>
                      </a:pPr>
                      <a:r>
                        <a:rPr lang="en-US" sz="2499">
                          <a:solidFill>
                            <a:srgbClr val="000000"/>
                          </a:solidFill>
                          <a:latin typeface="Glacial Indifference"/>
                          <a:ea typeface="Glacial Indifference"/>
                          <a:cs typeface="Glacial Indifference"/>
                          <a:sym typeface="Glacial Indifference"/>
                        </a:rPr>
                        <a:t>Risiko tinggi terhadap penurunan curah jantung b/d peningkatana afterload,vasokonstriksi,hipertirofi/rigiditas ventrikuler,iskemia miokard.</a:t>
                      </a:r>
                      <a:endParaRPr lang="en-US" sz="1100"/>
                    </a:p>
                  </a:txBody>
                  <a:tcPr marL="190500" marR="190500" marT="190500" marB="19050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3499"/>
                        </a:lnSpc>
                        <a:defRPr/>
                      </a:pPr>
                      <a:r>
                        <a:rPr lang="en-US" sz="2499" b="1">
                          <a:solidFill>
                            <a:srgbClr val="000000"/>
                          </a:solidFill>
                          <a:latin typeface="Glacial Indifference Bold"/>
                          <a:ea typeface="Glacial Indifference Bold"/>
                          <a:cs typeface="Glacial Indifference Bold"/>
                          <a:sym typeface="Glacial Indifference Bold"/>
                        </a:rPr>
                        <a:t>NOC : </a:t>
                      </a:r>
                      <a:endParaRPr lang="en-US" sz="1100"/>
                    </a:p>
                    <a:p>
                      <a:pPr algn="l">
                        <a:lnSpc>
                          <a:spcPts val="3499"/>
                        </a:lnSpc>
                      </a:pPr>
                      <a:r>
                        <a:rPr lang="en-US" sz="2499">
                          <a:solidFill>
                            <a:srgbClr val="000000"/>
                          </a:solidFill>
                          <a:latin typeface="Glacial Indifference"/>
                          <a:ea typeface="Glacial Indifference"/>
                          <a:cs typeface="Glacial Indifference"/>
                          <a:sym typeface="Glacial Indifference"/>
                        </a:rPr>
                        <a:t>v Cardiac Pump effectiveness</a:t>
                      </a:r>
                    </a:p>
                    <a:p>
                      <a:pPr algn="l">
                        <a:lnSpc>
                          <a:spcPts val="3499"/>
                        </a:lnSpc>
                      </a:pPr>
                      <a:r>
                        <a:rPr lang="en-US" sz="2499">
                          <a:solidFill>
                            <a:srgbClr val="000000"/>
                          </a:solidFill>
                          <a:latin typeface="Glacial Indifference"/>
                          <a:ea typeface="Glacial Indifference"/>
                          <a:cs typeface="Glacial Indifference"/>
                          <a:sym typeface="Glacial Indifference"/>
                        </a:rPr>
                        <a:t>v Circulation Status</a:t>
                      </a:r>
                    </a:p>
                    <a:p>
                      <a:pPr algn="l">
                        <a:lnSpc>
                          <a:spcPts val="3499"/>
                        </a:lnSpc>
                      </a:pPr>
                      <a:r>
                        <a:rPr lang="en-US" sz="2499">
                          <a:solidFill>
                            <a:srgbClr val="000000"/>
                          </a:solidFill>
                          <a:latin typeface="Glacial Indifference"/>
                          <a:ea typeface="Glacial Indifference"/>
                          <a:cs typeface="Glacial Indifference"/>
                          <a:sym typeface="Glacial Indifference"/>
                        </a:rPr>
                        <a:t>v Vital Sign Status</a:t>
                      </a:r>
                    </a:p>
                    <a:p>
                      <a:pPr algn="l">
                        <a:lnSpc>
                          <a:spcPts val="3499"/>
                        </a:lnSpc>
                      </a:pPr>
                      <a:r>
                        <a:rPr lang="en-US" sz="2499">
                          <a:solidFill>
                            <a:srgbClr val="000000"/>
                          </a:solidFill>
                          <a:latin typeface="Glacial Indifference"/>
                          <a:ea typeface="Glacial Indifference"/>
                          <a:cs typeface="Glacial Indifference"/>
                          <a:sym typeface="Glacial Indifference"/>
                        </a:rPr>
                        <a:t>v Tissue perfusion: perifer</a:t>
                      </a:r>
                    </a:p>
                    <a:p>
                      <a:pPr algn="l">
                        <a:lnSpc>
                          <a:spcPts val="3499"/>
                        </a:lnSpc>
                      </a:pPr>
                      <a:endParaRPr lang="en-US" sz="2499">
                        <a:solidFill>
                          <a:srgbClr val="000000"/>
                        </a:solidFill>
                        <a:latin typeface="Glacial Indifference"/>
                        <a:ea typeface="Glacial Indifference"/>
                        <a:cs typeface="Glacial Indifference"/>
                        <a:sym typeface="Glacial Indifference"/>
                      </a:endParaRPr>
                    </a:p>
                    <a:p>
                      <a:pPr algn="l">
                        <a:lnSpc>
                          <a:spcPts val="3499"/>
                        </a:lnSpc>
                      </a:pPr>
                      <a:r>
                        <a:rPr lang="en-US" sz="2499">
                          <a:solidFill>
                            <a:srgbClr val="000000"/>
                          </a:solidFill>
                          <a:latin typeface="Glacial Indifference"/>
                          <a:ea typeface="Glacial Indifference"/>
                          <a:cs typeface="Glacial Indifference"/>
                          <a:sym typeface="Glacial Indifference"/>
                        </a:rPr>
                        <a:t>kriteria hasil :</a:t>
                      </a:r>
                    </a:p>
                    <a:p>
                      <a:pPr algn="l">
                        <a:lnSpc>
                          <a:spcPts val="3499"/>
                        </a:lnSpc>
                      </a:pPr>
                      <a:r>
                        <a:rPr lang="en-US" sz="2499">
                          <a:solidFill>
                            <a:srgbClr val="000000"/>
                          </a:solidFill>
                          <a:latin typeface="Glacial Indifference"/>
                          <a:ea typeface="Glacial Indifference"/>
                          <a:cs typeface="Glacial Indifference"/>
                          <a:sym typeface="Glacial Indifference"/>
                        </a:rPr>
                        <a:t>1) Tanda Vital dalam rentang normal (Tekanan darah, Nadi, respirasi)</a:t>
                      </a:r>
                    </a:p>
                    <a:p>
                      <a:pPr algn="l">
                        <a:lnSpc>
                          <a:spcPts val="3499"/>
                        </a:lnSpc>
                      </a:pPr>
                      <a:r>
                        <a:rPr lang="en-US" sz="2499">
                          <a:solidFill>
                            <a:srgbClr val="000000"/>
                          </a:solidFill>
                          <a:latin typeface="Glacial Indifference"/>
                          <a:ea typeface="Glacial Indifference"/>
                          <a:cs typeface="Glacial Indifference"/>
                          <a:sym typeface="Glacial Indifference"/>
                        </a:rPr>
                        <a:t>2) Dapat mentoleransi aktivitas, tidak ada kelelahan</a:t>
                      </a:r>
                    </a:p>
                    <a:p>
                      <a:pPr algn="l">
                        <a:lnSpc>
                          <a:spcPts val="3499"/>
                        </a:lnSpc>
                      </a:pPr>
                      <a:r>
                        <a:rPr lang="en-US" sz="2499">
                          <a:solidFill>
                            <a:srgbClr val="000000"/>
                          </a:solidFill>
                          <a:latin typeface="Glacial Indifference"/>
                          <a:ea typeface="Glacial Indifference"/>
                          <a:cs typeface="Glacial Indifference"/>
                          <a:sym typeface="Glacial Indifference"/>
                        </a:rPr>
                        <a:t>3) Tidak ada edema paru, perifer, dan tidak ada asites.</a:t>
                      </a:r>
                    </a:p>
                  </a:txBody>
                  <a:tcPr marL="190500" marR="190500" marT="190500" marB="19050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2799"/>
                        </a:lnSpc>
                        <a:defRPr/>
                      </a:pPr>
                      <a:r>
                        <a:rPr lang="en-US" sz="1999" b="1">
                          <a:solidFill>
                            <a:srgbClr val="000000"/>
                          </a:solidFill>
                          <a:latin typeface="Glacial Indifference Bold"/>
                          <a:ea typeface="Glacial Indifference Bold"/>
                          <a:cs typeface="Glacial Indifference Bold"/>
                          <a:sym typeface="Glacial Indifference Bold"/>
                        </a:rPr>
                        <a:t>NIC :</a:t>
                      </a:r>
                      <a:endParaRPr lang="en-US" sz="1100"/>
                    </a:p>
                    <a:p>
                      <a:pPr algn="just">
                        <a:lnSpc>
                          <a:spcPts val="2799"/>
                        </a:lnSpc>
                      </a:pPr>
                      <a:r>
                        <a:rPr lang="en-US" sz="1999" b="1">
                          <a:solidFill>
                            <a:srgbClr val="000000"/>
                          </a:solidFill>
                          <a:latin typeface="Glacial Indifference Bold"/>
                          <a:ea typeface="Glacial Indifference Bold"/>
                          <a:cs typeface="Glacial Indifference Bold"/>
                          <a:sym typeface="Glacial Indifference Bold"/>
                        </a:rPr>
                        <a:t>Fluid Management </a:t>
                      </a:r>
                    </a:p>
                    <a:p>
                      <a:pPr algn="just">
                        <a:lnSpc>
                          <a:spcPts val="2799"/>
                        </a:lnSpc>
                      </a:pPr>
                      <a:r>
                        <a:rPr lang="en-US" sz="1999">
                          <a:solidFill>
                            <a:srgbClr val="000000"/>
                          </a:solidFill>
                          <a:latin typeface="Glacial Indifference"/>
                          <a:ea typeface="Glacial Indifference"/>
                          <a:cs typeface="Glacial Indifference"/>
                          <a:sym typeface="Glacial Indifference"/>
                        </a:rPr>
                        <a:t>1) Pertahankan catatan intake dan output yang akurat</a:t>
                      </a:r>
                    </a:p>
                    <a:p>
                      <a:pPr algn="just">
                        <a:lnSpc>
                          <a:spcPts val="2799"/>
                        </a:lnSpc>
                      </a:pPr>
                      <a:r>
                        <a:rPr lang="en-US" sz="1999">
                          <a:solidFill>
                            <a:srgbClr val="000000"/>
                          </a:solidFill>
                          <a:latin typeface="Glacial Indifference"/>
                          <a:ea typeface="Glacial Indifference"/>
                          <a:cs typeface="Glacial Indifference"/>
                          <a:sym typeface="Glacial Indifference"/>
                        </a:rPr>
                        <a:t>2) Pasang urin kateter jika diperlukan</a:t>
                      </a:r>
                    </a:p>
                    <a:p>
                      <a:pPr algn="just">
                        <a:lnSpc>
                          <a:spcPts val="2799"/>
                        </a:lnSpc>
                      </a:pPr>
                      <a:r>
                        <a:rPr lang="en-US" sz="1999">
                          <a:solidFill>
                            <a:srgbClr val="000000"/>
                          </a:solidFill>
                          <a:latin typeface="Glacial Indifference"/>
                          <a:ea typeface="Glacial Indifference"/>
                          <a:cs typeface="Glacial Indifference"/>
                          <a:sym typeface="Glacial Indifference"/>
                        </a:rPr>
                        <a:t>3) Monitor vital sign sesuai indikasi penyakit.</a:t>
                      </a:r>
                    </a:p>
                    <a:p>
                      <a:pPr algn="just">
                        <a:lnSpc>
                          <a:spcPts val="2799"/>
                        </a:lnSpc>
                      </a:pPr>
                      <a:r>
                        <a:rPr lang="en-US" sz="1999" b="1">
                          <a:solidFill>
                            <a:srgbClr val="000000"/>
                          </a:solidFill>
                          <a:latin typeface="Glacial Indifference Bold"/>
                          <a:ea typeface="Glacial Indifference Bold"/>
                          <a:cs typeface="Glacial Indifference Bold"/>
                          <a:sym typeface="Glacial Indifference Bold"/>
                        </a:rPr>
                        <a:t>Fluid Monitoring</a:t>
                      </a:r>
                    </a:p>
                    <a:p>
                      <a:pPr algn="just">
                        <a:lnSpc>
                          <a:spcPts val="2799"/>
                        </a:lnSpc>
                      </a:pPr>
                      <a:r>
                        <a:rPr lang="en-US" sz="1999">
                          <a:solidFill>
                            <a:srgbClr val="000000"/>
                          </a:solidFill>
                          <a:latin typeface="Glacial Indifference"/>
                          <a:ea typeface="Glacial Indifference"/>
                          <a:cs typeface="Glacial Indifference"/>
                          <a:sym typeface="Glacial Indifference"/>
                        </a:rPr>
                        <a:t>1) Tentukan riwayat jumlah dan tipe intake cairan dan eliminasi</a:t>
                      </a:r>
                    </a:p>
                    <a:p>
                      <a:pPr algn="just">
                        <a:lnSpc>
                          <a:spcPts val="2799"/>
                        </a:lnSpc>
                      </a:pPr>
                      <a:r>
                        <a:rPr lang="en-US" sz="1999">
                          <a:solidFill>
                            <a:srgbClr val="000000"/>
                          </a:solidFill>
                          <a:latin typeface="Glacial Indifference"/>
                          <a:ea typeface="Glacial Indifference"/>
                          <a:cs typeface="Glacial Indifference"/>
                          <a:sym typeface="Glacial Indifference"/>
                        </a:rPr>
                        <a:t>2) Monitor berat badan</a:t>
                      </a:r>
                    </a:p>
                    <a:p>
                      <a:pPr algn="just">
                        <a:lnSpc>
                          <a:spcPts val="2799"/>
                        </a:lnSpc>
                      </a:pPr>
                      <a:r>
                        <a:rPr lang="en-US" sz="1999">
                          <a:solidFill>
                            <a:srgbClr val="000000"/>
                          </a:solidFill>
                          <a:latin typeface="Glacial Indifference"/>
                          <a:ea typeface="Glacial Indifference"/>
                          <a:cs typeface="Glacial Indifference"/>
                          <a:sym typeface="Glacial Indifference"/>
                        </a:rPr>
                        <a:t>3) Monitor serum dan elektrolit urine </a:t>
                      </a:r>
                    </a:p>
                    <a:p>
                      <a:pPr algn="just">
                        <a:lnSpc>
                          <a:spcPts val="2799"/>
                        </a:lnSpc>
                      </a:pPr>
                      <a:r>
                        <a:rPr lang="en-US" sz="1999" b="1">
                          <a:solidFill>
                            <a:srgbClr val="000000"/>
                          </a:solidFill>
                          <a:latin typeface="Glacial Indifference Bold"/>
                          <a:ea typeface="Glacial Indifference Bold"/>
                          <a:cs typeface="Glacial Indifference Bold"/>
                          <a:sym typeface="Glacial Indifference Bold"/>
                        </a:rPr>
                        <a:t>Vital Sign Monitoring</a:t>
                      </a:r>
                    </a:p>
                    <a:p>
                      <a:pPr algn="just">
                        <a:lnSpc>
                          <a:spcPts val="2799"/>
                        </a:lnSpc>
                      </a:pPr>
                      <a:r>
                        <a:rPr lang="en-US" sz="1999">
                          <a:solidFill>
                            <a:srgbClr val="000000"/>
                          </a:solidFill>
                          <a:latin typeface="Glacial Indifference"/>
                          <a:ea typeface="Glacial Indifference"/>
                          <a:cs typeface="Glacial Indifference"/>
                          <a:sym typeface="Glacial Indifference"/>
                        </a:rPr>
                        <a:t>1) Monitor TD, nadi, suhu, dan RR</a:t>
                      </a:r>
                    </a:p>
                    <a:p>
                      <a:pPr algn="just">
                        <a:lnSpc>
                          <a:spcPts val="2799"/>
                        </a:lnSpc>
                      </a:pPr>
                      <a:r>
                        <a:rPr lang="en-US" sz="1999">
                          <a:solidFill>
                            <a:srgbClr val="000000"/>
                          </a:solidFill>
                          <a:latin typeface="Glacial Indifference"/>
                          <a:ea typeface="Glacial Indifference"/>
                          <a:cs typeface="Glacial Indifference"/>
                          <a:sym typeface="Glacial Indifference"/>
                        </a:rPr>
                        <a:t>2) Catat adanya fluktuasi tekanan darah</a:t>
                      </a:r>
                    </a:p>
                    <a:p>
                      <a:pPr algn="just">
                        <a:lnSpc>
                          <a:spcPts val="2799"/>
                        </a:lnSpc>
                      </a:pPr>
                      <a:r>
                        <a:rPr lang="en-US" sz="1999">
                          <a:solidFill>
                            <a:srgbClr val="000000"/>
                          </a:solidFill>
                          <a:latin typeface="Glacial Indifference"/>
                          <a:ea typeface="Glacial Indifference"/>
                          <a:cs typeface="Glacial Indifference"/>
                          <a:sym typeface="Glacial Indifference"/>
                        </a:rPr>
                        <a:t>3) Monitor VS saat pasien berbaring, duduk, atau berdiri.</a:t>
                      </a:r>
                    </a:p>
                    <a:p>
                      <a:pPr algn="just">
                        <a:lnSpc>
                          <a:spcPts val="2519"/>
                        </a:lnSpc>
                      </a:pPr>
                      <a:endParaRPr lang="en-US" sz="1999">
                        <a:solidFill>
                          <a:srgbClr val="000000"/>
                        </a:solidFill>
                        <a:latin typeface="Glacial Indifference"/>
                        <a:ea typeface="Glacial Indifference"/>
                        <a:cs typeface="Glacial Indifference"/>
                        <a:sym typeface="Glacial Indifference"/>
                      </a:endParaRPr>
                    </a:p>
                    <a:p>
                      <a:pPr algn="just">
                        <a:lnSpc>
                          <a:spcPts val="2099"/>
                        </a:lnSpc>
                      </a:pPr>
                      <a:endParaRPr lang="en-US" sz="1999">
                        <a:solidFill>
                          <a:srgbClr val="000000"/>
                        </a:solidFill>
                        <a:latin typeface="Glacial Indifference"/>
                        <a:ea typeface="Glacial Indifference"/>
                        <a:cs typeface="Glacial Indifference"/>
                        <a:sym typeface="Glacial Indifference"/>
                      </a:endParaRPr>
                    </a:p>
                    <a:p>
                      <a:pPr algn="just">
                        <a:lnSpc>
                          <a:spcPts val="2099"/>
                        </a:lnSpc>
                      </a:pPr>
                      <a:r>
                        <a:rPr lang="en-US" sz="1499">
                          <a:solidFill>
                            <a:srgbClr val="000000"/>
                          </a:solidFill>
                          <a:latin typeface="Glacial Indifference"/>
                          <a:ea typeface="Glacial Indifference"/>
                          <a:cs typeface="Glacial Indifference"/>
                          <a:sym typeface="Glacial Indifference"/>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0" name="TextBox 20"/>
          <p:cNvSpPr txBox="1"/>
          <p:nvPr/>
        </p:nvSpPr>
        <p:spPr>
          <a:xfrm>
            <a:off x="3747166" y="148656"/>
            <a:ext cx="10583912" cy="977449"/>
          </a:xfrm>
          <a:prstGeom prst="rect">
            <a:avLst/>
          </a:prstGeom>
        </p:spPr>
        <p:txBody>
          <a:bodyPr lIns="0" tIns="0" rIns="0" bIns="0" rtlCol="0" anchor="t">
            <a:spAutoFit/>
          </a:bodyPr>
          <a:lstStyle/>
          <a:p>
            <a:pPr algn="ctr">
              <a:lnSpc>
                <a:spcPts val="8074"/>
              </a:lnSpc>
            </a:pPr>
            <a:r>
              <a:rPr lang="en-US" sz="5767">
                <a:solidFill>
                  <a:srgbClr val="292528"/>
                </a:solidFill>
                <a:latin typeface="Bree Serif"/>
                <a:ea typeface="Bree Serif"/>
                <a:cs typeface="Bree Serif"/>
                <a:sym typeface="Bree Serif"/>
              </a:rPr>
              <a:t>PERENCANAAN KEPERAWATAN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04187" y="205335"/>
            <a:ext cx="2455113" cy="2126741"/>
          </a:xfrm>
          <a:custGeom>
            <a:avLst/>
            <a:gdLst/>
            <a:ahLst/>
            <a:cxnLst/>
            <a:rect l="l" t="t" r="r" b="b"/>
            <a:pathLst>
              <a:path w="2455113" h="2126741">
                <a:moveTo>
                  <a:pt x="0" y="0"/>
                </a:moveTo>
                <a:lnTo>
                  <a:pt x="2455113" y="0"/>
                </a:lnTo>
                <a:lnTo>
                  <a:pt x="2455113" y="2126742"/>
                </a:lnTo>
                <a:lnTo>
                  <a:pt x="0" y="21267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3759538" y="9346691"/>
            <a:ext cx="466452" cy="138873"/>
            <a:chOff x="0" y="0"/>
            <a:chExt cx="2341880" cy="697230"/>
          </a:xfrm>
        </p:grpSpPr>
        <p:sp>
          <p:nvSpPr>
            <p:cNvPr id="4" name="Freeform 4"/>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5" name="Group 5"/>
          <p:cNvGrpSpPr/>
          <p:nvPr/>
        </p:nvGrpSpPr>
        <p:grpSpPr>
          <a:xfrm>
            <a:off x="531210" y="350019"/>
            <a:ext cx="279488" cy="964700"/>
            <a:chOff x="0" y="0"/>
            <a:chExt cx="683260" cy="2358390"/>
          </a:xfrm>
        </p:grpSpPr>
        <p:sp>
          <p:nvSpPr>
            <p:cNvPr id="6" name="Freeform 6"/>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7" name="Group 7"/>
          <p:cNvGrpSpPr/>
          <p:nvPr/>
        </p:nvGrpSpPr>
        <p:grpSpPr>
          <a:xfrm>
            <a:off x="181816" y="689768"/>
            <a:ext cx="957947" cy="285202"/>
            <a:chOff x="0" y="0"/>
            <a:chExt cx="2341880" cy="697230"/>
          </a:xfrm>
        </p:grpSpPr>
        <p:sp>
          <p:nvSpPr>
            <p:cNvPr id="8" name="Freeform 8"/>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9" name="Group 9"/>
          <p:cNvGrpSpPr/>
          <p:nvPr/>
        </p:nvGrpSpPr>
        <p:grpSpPr>
          <a:xfrm>
            <a:off x="1816130" y="932156"/>
            <a:ext cx="196806" cy="679309"/>
            <a:chOff x="0" y="0"/>
            <a:chExt cx="683260" cy="2358390"/>
          </a:xfrm>
        </p:grpSpPr>
        <p:sp>
          <p:nvSpPr>
            <p:cNvPr id="10" name="Freeform 10"/>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1" name="Group 11"/>
          <p:cNvGrpSpPr/>
          <p:nvPr/>
        </p:nvGrpSpPr>
        <p:grpSpPr>
          <a:xfrm>
            <a:off x="1577256" y="1171396"/>
            <a:ext cx="674554" cy="200830"/>
            <a:chOff x="0" y="0"/>
            <a:chExt cx="2341880" cy="697230"/>
          </a:xfrm>
        </p:grpSpPr>
        <p:sp>
          <p:nvSpPr>
            <p:cNvPr id="12" name="Freeform 12"/>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3" name="Group 13"/>
          <p:cNvGrpSpPr/>
          <p:nvPr/>
        </p:nvGrpSpPr>
        <p:grpSpPr>
          <a:xfrm>
            <a:off x="17249658" y="6962643"/>
            <a:ext cx="279488" cy="964700"/>
            <a:chOff x="0" y="0"/>
            <a:chExt cx="683260" cy="2358390"/>
          </a:xfrm>
        </p:grpSpPr>
        <p:sp>
          <p:nvSpPr>
            <p:cNvPr id="14" name="Freeform 14"/>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5" name="Group 15"/>
          <p:cNvGrpSpPr/>
          <p:nvPr/>
        </p:nvGrpSpPr>
        <p:grpSpPr>
          <a:xfrm>
            <a:off x="16919779" y="7257196"/>
            <a:ext cx="957947" cy="285202"/>
            <a:chOff x="0" y="0"/>
            <a:chExt cx="2341880" cy="697230"/>
          </a:xfrm>
        </p:grpSpPr>
        <p:sp>
          <p:nvSpPr>
            <p:cNvPr id="16" name="Freeform 16"/>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7" name="Group 17"/>
          <p:cNvGrpSpPr/>
          <p:nvPr/>
        </p:nvGrpSpPr>
        <p:grpSpPr>
          <a:xfrm>
            <a:off x="17529146" y="304006"/>
            <a:ext cx="279488" cy="964700"/>
            <a:chOff x="0" y="0"/>
            <a:chExt cx="683260" cy="2358390"/>
          </a:xfrm>
        </p:grpSpPr>
        <p:sp>
          <p:nvSpPr>
            <p:cNvPr id="18" name="Freeform 18"/>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9" name="Group 19"/>
          <p:cNvGrpSpPr/>
          <p:nvPr/>
        </p:nvGrpSpPr>
        <p:grpSpPr>
          <a:xfrm>
            <a:off x="17189916" y="689768"/>
            <a:ext cx="957947" cy="285202"/>
            <a:chOff x="0" y="0"/>
            <a:chExt cx="2341880" cy="697230"/>
          </a:xfrm>
        </p:grpSpPr>
        <p:sp>
          <p:nvSpPr>
            <p:cNvPr id="20" name="Freeform 20"/>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21" name="TextBox 21"/>
          <p:cNvSpPr txBox="1"/>
          <p:nvPr/>
        </p:nvSpPr>
        <p:spPr>
          <a:xfrm>
            <a:off x="3588720" y="433859"/>
            <a:ext cx="10583912" cy="977449"/>
          </a:xfrm>
          <a:prstGeom prst="rect">
            <a:avLst/>
          </a:prstGeom>
        </p:spPr>
        <p:txBody>
          <a:bodyPr lIns="0" tIns="0" rIns="0" bIns="0" rtlCol="0" anchor="t">
            <a:spAutoFit/>
          </a:bodyPr>
          <a:lstStyle/>
          <a:p>
            <a:pPr algn="ctr">
              <a:lnSpc>
                <a:spcPts val="8074"/>
              </a:lnSpc>
            </a:pPr>
            <a:r>
              <a:rPr lang="en-US" sz="5767">
                <a:solidFill>
                  <a:srgbClr val="292528"/>
                </a:solidFill>
                <a:latin typeface="Bree Serif"/>
                <a:ea typeface="Bree Serif"/>
                <a:cs typeface="Bree Serif"/>
                <a:sym typeface="Bree Serif"/>
              </a:rPr>
              <a:t>PERENCANAAN KEPERAWATAN</a:t>
            </a:r>
          </a:p>
        </p:txBody>
      </p:sp>
      <p:graphicFrame>
        <p:nvGraphicFramePr>
          <p:cNvPr id="22" name="Table 22"/>
          <p:cNvGraphicFramePr>
            <a:graphicFrameLocks noGrp="1"/>
          </p:cNvGraphicFramePr>
          <p:nvPr>
            <p:extLst>
              <p:ext uri="{D42A27DB-BD31-4B8C-83A1-F6EECF244321}">
                <p14:modId xmlns:p14="http://schemas.microsoft.com/office/powerpoint/2010/main" val="58782649"/>
              </p:ext>
            </p:extLst>
          </p:nvPr>
        </p:nvGraphicFramePr>
        <p:xfrm>
          <a:off x="810697" y="1611465"/>
          <a:ext cx="15481828" cy="9245600"/>
        </p:xfrm>
        <a:graphic>
          <a:graphicData uri="http://schemas.openxmlformats.org/drawingml/2006/table">
            <a:tbl>
              <a:tblPr/>
              <a:tblGrid>
                <a:gridCol w="1329709">
                  <a:extLst>
                    <a:ext uri="{9D8B030D-6E8A-4147-A177-3AD203B41FA5}">
                      <a16:colId xmlns:a16="http://schemas.microsoft.com/office/drawing/2014/main" val="20000"/>
                    </a:ext>
                  </a:extLst>
                </a:gridCol>
                <a:gridCol w="4541678">
                  <a:extLst>
                    <a:ext uri="{9D8B030D-6E8A-4147-A177-3AD203B41FA5}">
                      <a16:colId xmlns:a16="http://schemas.microsoft.com/office/drawing/2014/main" val="20001"/>
                    </a:ext>
                  </a:extLst>
                </a:gridCol>
                <a:gridCol w="4700634">
                  <a:extLst>
                    <a:ext uri="{9D8B030D-6E8A-4147-A177-3AD203B41FA5}">
                      <a16:colId xmlns:a16="http://schemas.microsoft.com/office/drawing/2014/main" val="20002"/>
                    </a:ext>
                  </a:extLst>
                </a:gridCol>
                <a:gridCol w="4909807">
                  <a:extLst>
                    <a:ext uri="{9D8B030D-6E8A-4147-A177-3AD203B41FA5}">
                      <a16:colId xmlns:a16="http://schemas.microsoft.com/office/drawing/2014/main" val="20003"/>
                    </a:ext>
                  </a:extLst>
                </a:gridCol>
              </a:tblGrid>
              <a:tr h="9096375">
                <a:tc>
                  <a:txBody>
                    <a:bodyPr/>
                    <a:lstStyle/>
                    <a:p>
                      <a:pPr algn="ctr">
                        <a:lnSpc>
                          <a:spcPts val="4199"/>
                        </a:lnSpc>
                        <a:defRPr/>
                      </a:pPr>
                      <a:r>
                        <a:rPr lang="en-US" sz="2999">
                          <a:solidFill>
                            <a:srgbClr val="000000"/>
                          </a:solidFill>
                          <a:latin typeface="Glacial Indifference"/>
                          <a:ea typeface="Glacial Indifference"/>
                          <a:cs typeface="Glacial Indifference"/>
                          <a:sym typeface="Glacial Indifference"/>
                        </a:rPr>
                        <a:t>2.</a:t>
                      </a:r>
                      <a:endParaRPr lang="en-US" sz="1100"/>
                    </a:p>
                  </a:txBody>
                  <a:tcPr marL="190500" marR="190500" marT="190500" marB="19050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079"/>
                        </a:lnSpc>
                        <a:defRPr/>
                      </a:pPr>
                      <a:r>
                        <a:rPr lang="en-US" sz="2199">
                          <a:solidFill>
                            <a:srgbClr val="000000"/>
                          </a:solidFill>
                          <a:latin typeface="Glacial Indifference"/>
                          <a:ea typeface="Glacial Indifference"/>
                          <a:cs typeface="Glacial Indifference"/>
                          <a:sym typeface="Glacial Indifference"/>
                        </a:rPr>
                        <a:t>Gangguan perfusi jaringan perifer b/d curah jantung, hipoksemia jaringan, asidosis dan kemungkinan thrombus atau emboli menurunnya</a:t>
                      </a:r>
                      <a:endParaRPr lang="en-US" sz="1100"/>
                    </a:p>
                  </a:txBody>
                  <a:tcPr marL="190500" marR="190500" marT="190500" marB="19050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2519"/>
                        </a:lnSpc>
                        <a:defRPr/>
                      </a:pPr>
                      <a:endParaRPr lang="en-US" sz="1100" dirty="0"/>
                    </a:p>
                    <a:p>
                      <a:pPr algn="just">
                        <a:lnSpc>
                          <a:spcPts val="2659"/>
                        </a:lnSpc>
                      </a:pPr>
                      <a:r>
                        <a:rPr lang="en-US" sz="1899" b="1" dirty="0">
                          <a:solidFill>
                            <a:srgbClr val="000000"/>
                          </a:solidFill>
                          <a:latin typeface="Glacial Indifference Bold"/>
                          <a:ea typeface="Glacial Indifference Bold"/>
                          <a:cs typeface="Glacial Indifference Bold"/>
                          <a:sym typeface="Glacial Indifference Bold"/>
                        </a:rPr>
                        <a:t>NOC : </a:t>
                      </a:r>
                    </a:p>
                    <a:p>
                      <a:pPr algn="just">
                        <a:lnSpc>
                          <a:spcPts val="2659"/>
                        </a:lnSpc>
                      </a:pPr>
                      <a:r>
                        <a:rPr lang="en-US" sz="1899" dirty="0">
                          <a:solidFill>
                            <a:srgbClr val="000000"/>
                          </a:solidFill>
                          <a:latin typeface="Glacial Indifference"/>
                          <a:ea typeface="Glacial Indifference"/>
                          <a:cs typeface="Glacial Indifference"/>
                          <a:sym typeface="Glacial Indifference"/>
                        </a:rPr>
                        <a:t>v Circulation status</a:t>
                      </a:r>
                    </a:p>
                    <a:p>
                      <a:pPr algn="just">
                        <a:lnSpc>
                          <a:spcPts val="2659"/>
                        </a:lnSpc>
                      </a:pPr>
                      <a:r>
                        <a:rPr lang="en-US" sz="1899" dirty="0">
                          <a:solidFill>
                            <a:srgbClr val="000000"/>
                          </a:solidFill>
                          <a:latin typeface="Glacial Indifference"/>
                          <a:ea typeface="Glacial Indifference"/>
                          <a:cs typeface="Glacial Indifference"/>
                          <a:sym typeface="Glacial Indifference"/>
                        </a:rPr>
                        <a:t>v Tissue Prefusion : cerebral</a:t>
                      </a:r>
                    </a:p>
                    <a:p>
                      <a:pPr algn="just">
                        <a:lnSpc>
                          <a:spcPts val="2659"/>
                        </a:lnSpc>
                      </a:pPr>
                      <a:endParaRPr lang="en-US" sz="1899" dirty="0">
                        <a:solidFill>
                          <a:srgbClr val="000000"/>
                        </a:solidFill>
                        <a:latin typeface="Glacial Indifference"/>
                        <a:ea typeface="Glacial Indifference"/>
                        <a:cs typeface="Glacial Indifference"/>
                        <a:sym typeface="Glacial Indifference"/>
                      </a:endParaRPr>
                    </a:p>
                    <a:p>
                      <a:pPr algn="just">
                        <a:lnSpc>
                          <a:spcPts val="2659"/>
                        </a:lnSpc>
                      </a:pPr>
                      <a:r>
                        <a:rPr lang="en-US" sz="1899" dirty="0" err="1">
                          <a:solidFill>
                            <a:srgbClr val="000000"/>
                          </a:solidFill>
                          <a:latin typeface="Glacial Indifference"/>
                          <a:ea typeface="Glacial Indifference"/>
                          <a:cs typeface="Glacial Indifference"/>
                          <a:sym typeface="Glacial Indifference"/>
                        </a:rPr>
                        <a:t>Kriteria</a:t>
                      </a:r>
                      <a:r>
                        <a:rPr lang="en-US" sz="1899" dirty="0">
                          <a:solidFill>
                            <a:srgbClr val="000000"/>
                          </a:solidFill>
                          <a:latin typeface="Glacial Indifference"/>
                          <a:ea typeface="Glacial Indifference"/>
                          <a:cs typeface="Glacial Indifference"/>
                          <a:sym typeface="Glacial Indifference"/>
                        </a:rPr>
                        <a:t> Hasil : </a:t>
                      </a:r>
                    </a:p>
                    <a:p>
                      <a:pPr algn="just">
                        <a:lnSpc>
                          <a:spcPts val="2659"/>
                        </a:lnSpc>
                      </a:pPr>
                      <a:r>
                        <a:rPr lang="en-US" sz="1899" dirty="0">
                          <a:solidFill>
                            <a:srgbClr val="000000"/>
                          </a:solidFill>
                          <a:latin typeface="Glacial Indifference"/>
                          <a:ea typeface="Glacial Indifference"/>
                          <a:cs typeface="Glacial Indifference"/>
                          <a:sym typeface="Glacial Indifference"/>
                        </a:rPr>
                        <a:t>1) </a:t>
                      </a:r>
                      <a:r>
                        <a:rPr lang="en-US" sz="1899" dirty="0" err="1">
                          <a:solidFill>
                            <a:srgbClr val="000000"/>
                          </a:solidFill>
                          <a:latin typeface="Glacial Indifference"/>
                          <a:ea typeface="Glacial Indifference"/>
                          <a:cs typeface="Glacial Indifference"/>
                          <a:sym typeface="Glacial Indifference"/>
                        </a:rPr>
                        <a:t>Mendemonstrasikan</a:t>
                      </a:r>
                      <a:r>
                        <a:rPr lang="en-US" sz="1899" dirty="0">
                          <a:solidFill>
                            <a:srgbClr val="000000"/>
                          </a:solidFill>
                          <a:latin typeface="Glacial Indifference"/>
                          <a:ea typeface="Glacial Indifference"/>
                          <a:cs typeface="Glacial Indifference"/>
                          <a:sym typeface="Glacial Indifference"/>
                        </a:rPr>
                        <a:t> status </a:t>
                      </a:r>
                      <a:r>
                        <a:rPr lang="en-US" sz="1899" dirty="0" err="1">
                          <a:solidFill>
                            <a:srgbClr val="000000"/>
                          </a:solidFill>
                          <a:latin typeface="Glacial Indifference"/>
                          <a:ea typeface="Glacial Indifference"/>
                          <a:cs typeface="Glacial Indifference"/>
                          <a:sym typeface="Glacial Indifference"/>
                        </a:rPr>
                        <a:t>sirkulasi</a:t>
                      </a:r>
                      <a:r>
                        <a:rPr lang="en-US" sz="1899" dirty="0">
                          <a:solidFill>
                            <a:srgbClr val="000000"/>
                          </a:solidFill>
                          <a:latin typeface="Glacial Indifference"/>
                          <a:ea typeface="Glacial Indifference"/>
                          <a:cs typeface="Glacial Indifference"/>
                          <a:sym typeface="Glacial Indifference"/>
                        </a:rPr>
                        <a:t> yang </a:t>
                      </a:r>
                      <a:r>
                        <a:rPr lang="en-US" sz="1899" dirty="0" err="1">
                          <a:solidFill>
                            <a:srgbClr val="000000"/>
                          </a:solidFill>
                          <a:latin typeface="Glacial Indifference"/>
                          <a:ea typeface="Glacial Indifference"/>
                          <a:cs typeface="Glacial Indifference"/>
                          <a:sym typeface="Glacial Indifference"/>
                        </a:rPr>
                        <a:t>ditandai</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dengan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tekanan</a:t>
                      </a:r>
                      <a:r>
                        <a:rPr lang="en-US" sz="1899" dirty="0">
                          <a:solidFill>
                            <a:srgbClr val="000000"/>
                          </a:solidFill>
                          <a:latin typeface="Glacial Indifference"/>
                          <a:ea typeface="Glacial Indifference"/>
                          <a:cs typeface="Glacial Indifference"/>
                          <a:sym typeface="Glacial Indifference"/>
                        </a:rPr>
                        <a:t> systole </a:t>
                      </a:r>
                      <a:r>
                        <a:rPr lang="en-US" sz="1899" dirty="0" err="1">
                          <a:solidFill>
                            <a:srgbClr val="000000"/>
                          </a:solidFill>
                          <a:latin typeface="Glacial Indifference"/>
                          <a:ea typeface="Glacial Indifference"/>
                          <a:cs typeface="Glacial Indifference"/>
                          <a:sym typeface="Glacial Indifference"/>
                        </a:rPr>
                        <a:t>dandiastole</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dalam</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rentang</a:t>
                      </a:r>
                      <a:r>
                        <a:rPr lang="en-US" sz="1899" dirty="0">
                          <a:solidFill>
                            <a:srgbClr val="000000"/>
                          </a:solidFill>
                          <a:latin typeface="Glacial Indifference"/>
                          <a:ea typeface="Glacial Indifference"/>
                          <a:cs typeface="Glacial Indifference"/>
                          <a:sym typeface="Glacial Indifference"/>
                        </a:rPr>
                        <a:t> yang </a:t>
                      </a:r>
                      <a:r>
                        <a:rPr lang="en-US" sz="1899" dirty="0" err="1">
                          <a:solidFill>
                            <a:srgbClr val="000000"/>
                          </a:solidFill>
                          <a:latin typeface="Glacial Indifference"/>
                          <a:ea typeface="Glacial Indifference"/>
                          <a:cs typeface="Glacial Indifference"/>
                          <a:sym typeface="Glacial Indifference"/>
                        </a:rPr>
                        <a:t>diharapkan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tidak</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ada</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ortostatikhipertensi</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tidak</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ada</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tanda</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tanda</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peningkatan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tekanan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intrakranial</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tidak</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lebih</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dari</a:t>
                      </a:r>
                      <a:r>
                        <a:rPr lang="en-US" sz="1899" dirty="0">
                          <a:solidFill>
                            <a:srgbClr val="000000"/>
                          </a:solidFill>
                          <a:latin typeface="Glacial Indifference"/>
                          <a:ea typeface="Glacial Indifference"/>
                          <a:cs typeface="Glacial Indifference"/>
                          <a:sym typeface="Glacial Indifference"/>
                        </a:rPr>
                        <a:t> 15 mmHg)</a:t>
                      </a:r>
                    </a:p>
                    <a:p>
                      <a:pPr algn="just">
                        <a:lnSpc>
                          <a:spcPts val="2659"/>
                        </a:lnSpc>
                      </a:pPr>
                      <a:r>
                        <a:rPr lang="en-US" sz="1899" dirty="0">
                          <a:solidFill>
                            <a:srgbClr val="000000"/>
                          </a:solidFill>
                          <a:latin typeface="Glacial Indifference"/>
                          <a:ea typeface="Glacial Indifference"/>
                          <a:cs typeface="Glacial Indifference"/>
                          <a:sym typeface="Glacial Indifference"/>
                        </a:rPr>
                        <a:t>2) </a:t>
                      </a:r>
                      <a:r>
                        <a:rPr lang="en-US" sz="1899" dirty="0" err="1">
                          <a:solidFill>
                            <a:srgbClr val="000000"/>
                          </a:solidFill>
                          <a:latin typeface="Glacial Indifference"/>
                          <a:ea typeface="Glacial Indifference"/>
                          <a:cs typeface="Glacial Indifference"/>
                          <a:sym typeface="Glacial Indifference"/>
                        </a:rPr>
                        <a:t>Mendemonstrasikan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kemampuan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kognitif</a:t>
                      </a:r>
                      <a:r>
                        <a:rPr lang="en-US" sz="1899" dirty="0">
                          <a:solidFill>
                            <a:srgbClr val="000000"/>
                          </a:solidFill>
                          <a:latin typeface="Glacial Indifference"/>
                          <a:ea typeface="Glacial Indifference"/>
                          <a:cs typeface="Glacial Indifference"/>
                          <a:sym typeface="Glacial Indifference"/>
                        </a:rPr>
                        <a:t> yang </a:t>
                      </a:r>
                      <a:r>
                        <a:rPr lang="en-US" sz="1899" dirty="0" err="1">
                          <a:solidFill>
                            <a:srgbClr val="000000"/>
                          </a:solidFill>
                          <a:latin typeface="Glacial Indifference"/>
                          <a:ea typeface="Glacial Indifference"/>
                          <a:cs typeface="Glacial Indifference"/>
                          <a:sym typeface="Glacial Indifference"/>
                        </a:rPr>
                        <a:t>ditandai</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dengan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berkomunikasi</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dengan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jelas</a:t>
                      </a:r>
                      <a:r>
                        <a:rPr lang="en-US" sz="1899" dirty="0">
                          <a:solidFill>
                            <a:srgbClr val="000000"/>
                          </a:solidFill>
                          <a:latin typeface="Glacial Indifference"/>
                          <a:ea typeface="Glacial Indifference"/>
                          <a:cs typeface="Glacial Indifference"/>
                          <a:sym typeface="Glacial Indifference"/>
                        </a:rPr>
                        <a:t> dan </a:t>
                      </a:r>
                      <a:r>
                        <a:rPr lang="en-US" sz="1899" dirty="0" err="1">
                          <a:solidFill>
                            <a:srgbClr val="000000"/>
                          </a:solidFill>
                          <a:latin typeface="Glacial Indifference"/>
                          <a:ea typeface="Glacial Indifference"/>
                          <a:cs typeface="Glacial Indifference"/>
                          <a:sym typeface="Glacial Indifference"/>
                        </a:rPr>
                        <a:t>sesuai</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dengan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kemampuan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menunjukkan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perhatian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konsentrasi</a:t>
                      </a:r>
                      <a:r>
                        <a:rPr lang="en-US" sz="1899" dirty="0">
                          <a:solidFill>
                            <a:srgbClr val="000000"/>
                          </a:solidFill>
                          <a:latin typeface="Glacial Indifference"/>
                          <a:ea typeface="Glacial Indifference"/>
                          <a:cs typeface="Glacial Indifference"/>
                          <a:sym typeface="Glacial Indifference"/>
                        </a:rPr>
                        <a:t> dan </a:t>
                      </a:r>
                      <a:r>
                        <a:rPr lang="en-US" sz="1899" dirty="0" err="1">
                          <a:solidFill>
                            <a:srgbClr val="000000"/>
                          </a:solidFill>
                          <a:latin typeface="Glacial Indifference"/>
                          <a:ea typeface="Glacial Indifference"/>
                          <a:cs typeface="Glacial Indifference"/>
                          <a:sym typeface="Glacial Indifference"/>
                        </a:rPr>
                        <a:t>orientasi</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memproses</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informasi</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membuat</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keputusan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dengan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benar</a:t>
                      </a:r>
                      <a:endParaRPr lang="en-US" sz="1899" dirty="0">
                        <a:solidFill>
                          <a:srgbClr val="000000"/>
                        </a:solidFill>
                        <a:latin typeface="Glacial Indifference"/>
                        <a:ea typeface="Glacial Indifference"/>
                        <a:cs typeface="Glacial Indifference"/>
                        <a:sym typeface="Glacial Indifference"/>
                      </a:endParaRPr>
                    </a:p>
                    <a:p>
                      <a:pPr algn="just">
                        <a:lnSpc>
                          <a:spcPts val="2659"/>
                        </a:lnSpc>
                      </a:pPr>
                      <a:r>
                        <a:rPr lang="en-US" sz="1899" dirty="0">
                          <a:solidFill>
                            <a:srgbClr val="000000"/>
                          </a:solidFill>
                          <a:latin typeface="Glacial Indifference"/>
                          <a:ea typeface="Glacial Indifference"/>
                          <a:cs typeface="Glacial Indifference"/>
                          <a:sym typeface="Glacial Indifference"/>
                        </a:rPr>
                        <a:t>3) </a:t>
                      </a:r>
                      <a:r>
                        <a:rPr lang="en-US" sz="1899" dirty="0" err="1">
                          <a:solidFill>
                            <a:srgbClr val="000000"/>
                          </a:solidFill>
                          <a:latin typeface="Glacial Indifference"/>
                          <a:ea typeface="Glacial Indifference"/>
                          <a:cs typeface="Glacial Indifference"/>
                          <a:sym typeface="Glacial Indifference"/>
                        </a:rPr>
                        <a:t>Menunjukkan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fungsi</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sensori</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motori</a:t>
                      </a:r>
                      <a:r>
                        <a:rPr lang="en-US" sz="1899" dirty="0">
                          <a:solidFill>
                            <a:srgbClr val="000000"/>
                          </a:solidFill>
                          <a:latin typeface="Glacial Indifference"/>
                          <a:ea typeface="Glacial Indifference"/>
                          <a:cs typeface="Glacial Indifference"/>
                          <a:sym typeface="Glacial Indifference"/>
                        </a:rPr>
                        <a:t> cranial yang </a:t>
                      </a:r>
                      <a:r>
                        <a:rPr lang="en-US" sz="1899" dirty="0" err="1">
                          <a:solidFill>
                            <a:srgbClr val="000000"/>
                          </a:solidFill>
                          <a:latin typeface="Glacial Indifference"/>
                          <a:ea typeface="Glacial Indifference"/>
                          <a:cs typeface="Glacial Indifference"/>
                          <a:sym typeface="Glacial Indifference"/>
                        </a:rPr>
                        <a:t>utuh</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tingkat</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kesadaran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mambaik</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tidak</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ada</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gerakan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gerakan</a:t>
                      </a:r>
                      <a:r>
                        <a:rPr lang="en-US" sz="1899" dirty="0">
                          <a:solidFill>
                            <a:srgbClr val="000000"/>
                          </a:solidFill>
                          <a:latin typeface="Glacial Indifference"/>
                          <a:ea typeface="Glacial Indifference"/>
                          <a:cs typeface="Glacial Indifference"/>
                          <a:sym typeface="Glacial Indifference"/>
                        </a:rPr>
                        <a:t> </a:t>
                      </a:r>
                      <a:r>
                        <a:rPr lang="en-US" sz="1899" dirty="0" err="1">
                          <a:solidFill>
                            <a:srgbClr val="000000"/>
                          </a:solidFill>
                          <a:latin typeface="Glacial Indifference"/>
                          <a:ea typeface="Glacial Indifference"/>
                          <a:cs typeface="Glacial Indifference"/>
                          <a:sym typeface="Glacial Indifference"/>
                        </a:rPr>
                        <a:t>involunter</a:t>
                      </a:r>
                      <a:endParaRPr lang="en-US" sz="1899" dirty="0">
                        <a:solidFill>
                          <a:srgbClr val="000000"/>
                        </a:solidFill>
                        <a:latin typeface="Glacial Indifference"/>
                        <a:ea typeface="Glacial Indifference"/>
                        <a:cs typeface="Glacial Indifference"/>
                        <a:sym typeface="Glacial Indifference"/>
                      </a:endParaRPr>
                    </a:p>
                    <a:p>
                      <a:pPr algn="just">
                        <a:lnSpc>
                          <a:spcPts val="2659"/>
                        </a:lnSpc>
                      </a:pPr>
                      <a:endParaRPr lang="en-US" sz="1899" dirty="0">
                        <a:solidFill>
                          <a:srgbClr val="000000"/>
                        </a:solidFill>
                        <a:latin typeface="Glacial Indifference"/>
                        <a:ea typeface="Glacial Indifference"/>
                        <a:cs typeface="Glacial Indifference"/>
                        <a:sym typeface="Glacial Indifference"/>
                      </a:endParaRPr>
                    </a:p>
                    <a:p>
                      <a:pPr algn="just">
                        <a:lnSpc>
                          <a:spcPts val="2659"/>
                        </a:lnSpc>
                      </a:pPr>
                      <a:endParaRPr lang="en-US" sz="1899" dirty="0">
                        <a:solidFill>
                          <a:srgbClr val="000000"/>
                        </a:solidFill>
                        <a:latin typeface="Glacial Indifference"/>
                        <a:ea typeface="Glacial Indifference"/>
                        <a:cs typeface="Glacial Indifference"/>
                        <a:sym typeface="Glacial Indifference"/>
                      </a:endParaRPr>
                    </a:p>
                  </a:txBody>
                  <a:tcPr marL="190500" marR="190500" marT="190500" marB="19050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219"/>
                        </a:lnSpc>
                        <a:defRPr/>
                      </a:pPr>
                      <a:r>
                        <a:rPr lang="en-US" sz="2299" b="1" dirty="0">
                          <a:solidFill>
                            <a:srgbClr val="000000"/>
                          </a:solidFill>
                          <a:latin typeface="Glacial Indifference Bold"/>
                          <a:ea typeface="Glacial Indifference Bold"/>
                          <a:cs typeface="Glacial Indifference Bold"/>
                          <a:sym typeface="Glacial Indifference Bold"/>
                        </a:rPr>
                        <a:t>NIC :</a:t>
                      </a:r>
                      <a:endParaRPr lang="en-US" sz="1100" dirty="0"/>
                    </a:p>
                    <a:p>
                      <a:pPr algn="l">
                        <a:lnSpc>
                          <a:spcPts val="3219"/>
                        </a:lnSpc>
                      </a:pPr>
                      <a:r>
                        <a:rPr lang="en-US" sz="2299" dirty="0">
                          <a:solidFill>
                            <a:srgbClr val="000000"/>
                          </a:solidFill>
                          <a:latin typeface="Glacial Indifference"/>
                          <a:ea typeface="Glacial Indifference"/>
                          <a:cs typeface="Glacial Indifference"/>
                          <a:sym typeface="Glacial Indifference"/>
                        </a:rPr>
                        <a:t>1) Monitor </a:t>
                      </a:r>
                      <a:r>
                        <a:rPr lang="en-US" sz="2299" dirty="0" err="1">
                          <a:solidFill>
                            <a:srgbClr val="000000"/>
                          </a:solidFill>
                          <a:latin typeface="Glacial Indifference"/>
                          <a:ea typeface="Glacial Indifference"/>
                          <a:cs typeface="Glacial Indifference"/>
                          <a:sym typeface="Glacial Indifference"/>
                        </a:rPr>
                        <a:t>adanya</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daerah</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tertentu</a:t>
                      </a:r>
                      <a:r>
                        <a:rPr lang="en-US" sz="2299" dirty="0">
                          <a:solidFill>
                            <a:srgbClr val="000000"/>
                          </a:solidFill>
                          <a:latin typeface="Glacial Indifference"/>
                          <a:ea typeface="Glacial Indifference"/>
                          <a:cs typeface="Glacial Indifference"/>
                          <a:sym typeface="Glacial Indifference"/>
                        </a:rPr>
                        <a:t> yang </a:t>
                      </a:r>
                      <a:r>
                        <a:rPr lang="en-US" sz="2299" dirty="0" err="1">
                          <a:solidFill>
                            <a:srgbClr val="000000"/>
                          </a:solidFill>
                          <a:latin typeface="Glacial Indifference"/>
                          <a:ea typeface="Glacial Indifference"/>
                          <a:cs typeface="Glacial Indifference"/>
                          <a:sym typeface="Glacial Indifference"/>
                        </a:rPr>
                        <a:t>hanya</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peka</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terhadap</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panas</a:t>
                      </a:r>
                      <a:r>
                        <a:rPr lang="en-US" sz="2299" dirty="0">
                          <a:solidFill>
                            <a:srgbClr val="000000"/>
                          </a:solidFill>
                          <a:latin typeface="Glacial Indifference"/>
                          <a:ea typeface="Glacial Indifference"/>
                          <a:cs typeface="Glacial Indifference"/>
                          <a:sym typeface="Glacial Indifference"/>
                        </a:rPr>
                        <a:t>/</a:t>
                      </a:r>
                      <a:r>
                        <a:rPr lang="en-US" sz="2299" dirty="0" err="1">
                          <a:solidFill>
                            <a:srgbClr val="000000"/>
                          </a:solidFill>
                          <a:latin typeface="Glacial Indifference"/>
                          <a:ea typeface="Glacial Indifference"/>
                          <a:cs typeface="Glacial Indifference"/>
                          <a:sym typeface="Glacial Indifference"/>
                        </a:rPr>
                        <a:t>dingin</a:t>
                      </a:r>
                      <a:r>
                        <a:rPr lang="en-US" sz="2299" dirty="0">
                          <a:solidFill>
                            <a:srgbClr val="000000"/>
                          </a:solidFill>
                          <a:latin typeface="Glacial Indifference"/>
                          <a:ea typeface="Glacial Indifference"/>
                          <a:cs typeface="Glacial Indifference"/>
                          <a:sym typeface="Glacial Indifference"/>
                        </a:rPr>
                        <a:t>/</a:t>
                      </a:r>
                      <a:r>
                        <a:rPr lang="en-US" sz="2299" dirty="0" err="1">
                          <a:solidFill>
                            <a:srgbClr val="000000"/>
                          </a:solidFill>
                          <a:latin typeface="Glacial Indifference"/>
                          <a:ea typeface="Glacial Indifference"/>
                          <a:cs typeface="Glacial Indifference"/>
                          <a:sym typeface="Glacial Indifference"/>
                        </a:rPr>
                        <a:t>tajam</a:t>
                      </a:r>
                      <a:r>
                        <a:rPr lang="en-US" sz="2299" dirty="0">
                          <a:solidFill>
                            <a:srgbClr val="000000"/>
                          </a:solidFill>
                          <a:latin typeface="Glacial Indifference"/>
                          <a:ea typeface="Glacial Indifference"/>
                          <a:cs typeface="Glacial Indifference"/>
                          <a:sym typeface="Glacial Indifference"/>
                        </a:rPr>
                        <a:t>/</a:t>
                      </a:r>
                      <a:r>
                        <a:rPr lang="en-US" sz="2299" dirty="0" err="1">
                          <a:solidFill>
                            <a:srgbClr val="000000"/>
                          </a:solidFill>
                          <a:latin typeface="Glacial Indifference"/>
                          <a:ea typeface="Glacial Indifference"/>
                          <a:cs typeface="Glacial Indifference"/>
                          <a:sym typeface="Glacial Indifference"/>
                        </a:rPr>
                        <a:t>tumpul</a:t>
                      </a:r>
                      <a:endParaRPr lang="en-US" sz="2299" dirty="0">
                        <a:solidFill>
                          <a:srgbClr val="000000"/>
                        </a:solidFill>
                        <a:latin typeface="Glacial Indifference"/>
                        <a:ea typeface="Glacial Indifference"/>
                        <a:cs typeface="Glacial Indifference"/>
                        <a:sym typeface="Glacial Indifference"/>
                      </a:endParaRPr>
                    </a:p>
                    <a:p>
                      <a:pPr algn="l">
                        <a:lnSpc>
                          <a:spcPts val="3219"/>
                        </a:lnSpc>
                      </a:pPr>
                      <a:r>
                        <a:rPr lang="en-US" sz="2299" dirty="0">
                          <a:solidFill>
                            <a:srgbClr val="000000"/>
                          </a:solidFill>
                          <a:latin typeface="Glacial Indifference"/>
                          <a:ea typeface="Glacial Indifference"/>
                          <a:cs typeface="Glacial Indifference"/>
                          <a:sym typeface="Glacial Indifference"/>
                        </a:rPr>
                        <a:t>2) Monitor </a:t>
                      </a:r>
                      <a:r>
                        <a:rPr lang="en-US" sz="2299" dirty="0" err="1">
                          <a:solidFill>
                            <a:srgbClr val="000000"/>
                          </a:solidFill>
                          <a:latin typeface="Glacial Indifference"/>
                          <a:ea typeface="Glacial Indifference"/>
                          <a:cs typeface="Glacial Indifference"/>
                          <a:sym typeface="Glacial Indifference"/>
                        </a:rPr>
                        <a:t>adanya</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paretese</a:t>
                      </a:r>
                      <a:endParaRPr lang="en-US" sz="2299" dirty="0">
                        <a:solidFill>
                          <a:srgbClr val="000000"/>
                        </a:solidFill>
                        <a:latin typeface="Glacial Indifference"/>
                        <a:ea typeface="Glacial Indifference"/>
                        <a:cs typeface="Glacial Indifference"/>
                        <a:sym typeface="Glacial Indifference"/>
                      </a:endParaRPr>
                    </a:p>
                    <a:p>
                      <a:pPr algn="l">
                        <a:lnSpc>
                          <a:spcPts val="3219"/>
                        </a:lnSpc>
                      </a:pPr>
                      <a:r>
                        <a:rPr lang="en-US" sz="2299" dirty="0">
                          <a:solidFill>
                            <a:srgbClr val="000000"/>
                          </a:solidFill>
                          <a:latin typeface="Glacial Indifference"/>
                          <a:ea typeface="Glacial Indifference"/>
                          <a:cs typeface="Glacial Indifference"/>
                          <a:sym typeface="Glacial Indifference"/>
                        </a:rPr>
                        <a:t>3) </a:t>
                      </a:r>
                      <a:r>
                        <a:rPr lang="en-US" sz="2299" dirty="0" err="1">
                          <a:solidFill>
                            <a:srgbClr val="000000"/>
                          </a:solidFill>
                          <a:latin typeface="Glacial Indifference"/>
                          <a:ea typeface="Glacial Indifference"/>
                          <a:cs typeface="Glacial Indifference"/>
                          <a:sym typeface="Glacial Indifference"/>
                        </a:rPr>
                        <a:t>Instruksikan</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keluarga</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untuk</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mengobservasi</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kulit</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jika</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ada</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isi</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atau</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laserasi</a:t>
                      </a:r>
                      <a:endParaRPr lang="en-US" sz="2299" dirty="0">
                        <a:solidFill>
                          <a:srgbClr val="000000"/>
                        </a:solidFill>
                        <a:latin typeface="Glacial Indifference"/>
                        <a:ea typeface="Glacial Indifference"/>
                        <a:cs typeface="Glacial Indifference"/>
                        <a:sym typeface="Glacial Indifference"/>
                      </a:endParaRPr>
                    </a:p>
                    <a:p>
                      <a:pPr algn="l">
                        <a:lnSpc>
                          <a:spcPts val="3219"/>
                        </a:lnSpc>
                      </a:pPr>
                      <a:r>
                        <a:rPr lang="en-US" sz="2299" dirty="0">
                          <a:solidFill>
                            <a:srgbClr val="000000"/>
                          </a:solidFill>
                          <a:latin typeface="Glacial Indifference"/>
                          <a:ea typeface="Glacial Indifference"/>
                          <a:cs typeface="Glacial Indifference"/>
                          <a:sym typeface="Glacial Indifference"/>
                        </a:rPr>
                        <a:t>4) </a:t>
                      </a:r>
                      <a:r>
                        <a:rPr lang="en-US" sz="2299" dirty="0" err="1">
                          <a:solidFill>
                            <a:srgbClr val="000000"/>
                          </a:solidFill>
                          <a:latin typeface="Glacial Indifference"/>
                          <a:ea typeface="Glacial Indifference"/>
                          <a:cs typeface="Glacial Indifference"/>
                          <a:sym typeface="Glacial Indifference"/>
                        </a:rPr>
                        <a:t>Gunakan</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sarun</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tangan</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untuk</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proteksi</a:t>
                      </a:r>
                      <a:endParaRPr lang="en-US" sz="2299" dirty="0">
                        <a:solidFill>
                          <a:srgbClr val="000000"/>
                        </a:solidFill>
                        <a:latin typeface="Glacial Indifference"/>
                        <a:ea typeface="Glacial Indifference"/>
                        <a:cs typeface="Glacial Indifference"/>
                        <a:sym typeface="Glacial Indifference"/>
                      </a:endParaRPr>
                    </a:p>
                    <a:p>
                      <a:pPr algn="l">
                        <a:lnSpc>
                          <a:spcPts val="3219"/>
                        </a:lnSpc>
                      </a:pPr>
                      <a:r>
                        <a:rPr lang="en-US" sz="2299" dirty="0">
                          <a:solidFill>
                            <a:srgbClr val="000000"/>
                          </a:solidFill>
                          <a:latin typeface="Glacial Indifference"/>
                          <a:ea typeface="Glacial Indifference"/>
                          <a:cs typeface="Glacial Indifference"/>
                          <a:sym typeface="Glacial Indifference"/>
                        </a:rPr>
                        <a:t>5) Batasi </a:t>
                      </a:r>
                      <a:r>
                        <a:rPr lang="en-US" sz="2299" dirty="0" err="1">
                          <a:solidFill>
                            <a:srgbClr val="000000"/>
                          </a:solidFill>
                          <a:latin typeface="Glacial Indifference"/>
                          <a:ea typeface="Glacial Indifference"/>
                          <a:cs typeface="Glacial Indifference"/>
                          <a:sym typeface="Glacial Indifference"/>
                        </a:rPr>
                        <a:t>gerakan</a:t>
                      </a:r>
                      <a:r>
                        <a:rPr lang="en-US" sz="2299" dirty="0">
                          <a:solidFill>
                            <a:srgbClr val="000000"/>
                          </a:solidFill>
                          <a:latin typeface="Glacial Indifference"/>
                          <a:ea typeface="Glacial Indifference"/>
                          <a:cs typeface="Glacial Indifference"/>
                          <a:sym typeface="Glacial Indifference"/>
                        </a:rPr>
                        <a:t> pada </a:t>
                      </a:r>
                      <a:r>
                        <a:rPr lang="en-US" sz="2299" dirty="0" err="1">
                          <a:solidFill>
                            <a:srgbClr val="000000"/>
                          </a:solidFill>
                          <a:latin typeface="Glacial Indifference"/>
                          <a:ea typeface="Glacial Indifference"/>
                          <a:cs typeface="Glacial Indifference"/>
                          <a:sym typeface="Glacial Indifference"/>
                        </a:rPr>
                        <a:t>kepala</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leher</a:t>
                      </a:r>
                      <a:r>
                        <a:rPr lang="en-US" sz="2299" dirty="0">
                          <a:solidFill>
                            <a:srgbClr val="000000"/>
                          </a:solidFill>
                          <a:latin typeface="Glacial Indifference"/>
                          <a:ea typeface="Glacial Indifference"/>
                          <a:cs typeface="Glacial Indifference"/>
                          <a:sym typeface="Glacial Indifference"/>
                        </a:rPr>
                        <a:t> dan </a:t>
                      </a:r>
                      <a:r>
                        <a:rPr lang="en-US" sz="2299" dirty="0" err="1">
                          <a:solidFill>
                            <a:srgbClr val="000000"/>
                          </a:solidFill>
                          <a:latin typeface="Glacial Indifference"/>
                          <a:ea typeface="Glacial Indifference"/>
                          <a:cs typeface="Glacial Indifference"/>
                          <a:sym typeface="Glacial Indifference"/>
                        </a:rPr>
                        <a:t>punggung</a:t>
                      </a:r>
                      <a:endParaRPr lang="en-US" sz="2299" dirty="0">
                        <a:solidFill>
                          <a:srgbClr val="000000"/>
                        </a:solidFill>
                        <a:latin typeface="Glacial Indifference"/>
                        <a:ea typeface="Glacial Indifference"/>
                        <a:cs typeface="Glacial Indifference"/>
                        <a:sym typeface="Glacial Indifference"/>
                      </a:endParaRPr>
                    </a:p>
                    <a:p>
                      <a:pPr algn="l">
                        <a:lnSpc>
                          <a:spcPts val="3219"/>
                        </a:lnSpc>
                      </a:pPr>
                      <a:r>
                        <a:rPr lang="en-US" sz="2299" dirty="0">
                          <a:solidFill>
                            <a:srgbClr val="000000"/>
                          </a:solidFill>
                          <a:latin typeface="Glacial Indifference"/>
                          <a:ea typeface="Glacial Indifference"/>
                          <a:cs typeface="Glacial Indifference"/>
                          <a:sym typeface="Glacial Indifference"/>
                        </a:rPr>
                        <a:t>6) Monitor </a:t>
                      </a:r>
                      <a:r>
                        <a:rPr lang="en-US" sz="2299" dirty="0" err="1">
                          <a:solidFill>
                            <a:srgbClr val="000000"/>
                          </a:solidFill>
                          <a:latin typeface="Glacial Indifference"/>
                          <a:ea typeface="Glacial Indifference"/>
                          <a:cs typeface="Glacial Indifference"/>
                          <a:sym typeface="Glacial Indifference"/>
                        </a:rPr>
                        <a:t>kemampuan</a:t>
                      </a:r>
                      <a:r>
                        <a:rPr lang="en-US" sz="2299" dirty="0">
                          <a:solidFill>
                            <a:srgbClr val="000000"/>
                          </a:solidFill>
                          <a:latin typeface="Glacial Indifference"/>
                          <a:ea typeface="Glacial Indifference"/>
                          <a:cs typeface="Glacial Indifference"/>
                          <a:sym typeface="Glacial Indifference"/>
                        </a:rPr>
                        <a:t> BAB</a:t>
                      </a:r>
                    </a:p>
                    <a:p>
                      <a:pPr algn="l">
                        <a:lnSpc>
                          <a:spcPts val="3219"/>
                        </a:lnSpc>
                      </a:pPr>
                      <a:r>
                        <a:rPr lang="en-US" sz="2299" dirty="0">
                          <a:solidFill>
                            <a:srgbClr val="000000"/>
                          </a:solidFill>
                          <a:latin typeface="Glacial Indifference"/>
                          <a:ea typeface="Glacial Indifference"/>
                          <a:cs typeface="Glacial Indifference"/>
                          <a:sym typeface="Glacial Indifference"/>
                        </a:rPr>
                        <a:t>7) </a:t>
                      </a:r>
                      <a:r>
                        <a:rPr lang="en-US" sz="2299" dirty="0" err="1">
                          <a:solidFill>
                            <a:srgbClr val="000000"/>
                          </a:solidFill>
                          <a:latin typeface="Glacial Indifference"/>
                          <a:ea typeface="Glacial Indifference"/>
                          <a:cs typeface="Glacial Indifference"/>
                          <a:sym typeface="Glacial Indifference"/>
                        </a:rPr>
                        <a:t>Kolaborasi</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pemberian</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analgetik</a:t>
                      </a:r>
                      <a:endParaRPr lang="en-US" sz="2299" dirty="0">
                        <a:solidFill>
                          <a:srgbClr val="000000"/>
                        </a:solidFill>
                        <a:latin typeface="Glacial Indifference"/>
                        <a:ea typeface="Glacial Indifference"/>
                        <a:cs typeface="Glacial Indifference"/>
                        <a:sym typeface="Glacial Indifference"/>
                      </a:endParaRPr>
                    </a:p>
                    <a:p>
                      <a:pPr algn="l">
                        <a:lnSpc>
                          <a:spcPts val="3219"/>
                        </a:lnSpc>
                      </a:pPr>
                      <a:r>
                        <a:rPr lang="en-US" sz="2299" dirty="0">
                          <a:solidFill>
                            <a:srgbClr val="000000"/>
                          </a:solidFill>
                          <a:latin typeface="Glacial Indifference"/>
                          <a:ea typeface="Glacial Indifference"/>
                          <a:cs typeface="Glacial Indifference"/>
                          <a:sym typeface="Glacial Indifference"/>
                        </a:rPr>
                        <a:t>8) Monitor </a:t>
                      </a:r>
                      <a:r>
                        <a:rPr lang="en-US" sz="2299" dirty="0" err="1">
                          <a:solidFill>
                            <a:srgbClr val="000000"/>
                          </a:solidFill>
                          <a:latin typeface="Glacial Indifference"/>
                          <a:ea typeface="Glacial Indifference"/>
                          <a:cs typeface="Glacial Indifference"/>
                          <a:sym typeface="Glacial Indifference"/>
                        </a:rPr>
                        <a:t>adanya</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tromboplebitis</a:t>
                      </a:r>
                      <a:endParaRPr lang="en-US" sz="2299" dirty="0">
                        <a:solidFill>
                          <a:srgbClr val="000000"/>
                        </a:solidFill>
                        <a:latin typeface="Glacial Indifference"/>
                        <a:ea typeface="Glacial Indifference"/>
                        <a:cs typeface="Glacial Indifference"/>
                        <a:sym typeface="Glacial Indifference"/>
                      </a:endParaRPr>
                    </a:p>
                    <a:p>
                      <a:pPr algn="l">
                        <a:lnSpc>
                          <a:spcPts val="3219"/>
                        </a:lnSpc>
                      </a:pPr>
                      <a:r>
                        <a:rPr lang="en-US" sz="2299" dirty="0">
                          <a:solidFill>
                            <a:srgbClr val="000000"/>
                          </a:solidFill>
                          <a:latin typeface="Glacial Indifference"/>
                          <a:ea typeface="Glacial Indifference"/>
                          <a:cs typeface="Glacial Indifference"/>
                          <a:sym typeface="Glacial Indifference"/>
                        </a:rPr>
                        <a:t>9) </a:t>
                      </a:r>
                      <a:r>
                        <a:rPr lang="en-US" sz="2299" dirty="0" err="1">
                          <a:solidFill>
                            <a:srgbClr val="000000"/>
                          </a:solidFill>
                          <a:latin typeface="Glacial Indifference"/>
                          <a:ea typeface="Glacial Indifference"/>
                          <a:cs typeface="Glacial Indifference"/>
                          <a:sym typeface="Glacial Indifference"/>
                        </a:rPr>
                        <a:t>Diskusikan</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menganai</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penyebab</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perubahan</a:t>
                      </a:r>
                      <a:r>
                        <a:rPr lang="en-US" sz="2299" dirty="0">
                          <a:solidFill>
                            <a:srgbClr val="000000"/>
                          </a:solidFill>
                          <a:latin typeface="Glacial Indifference"/>
                          <a:ea typeface="Glacial Indifference"/>
                          <a:cs typeface="Glacial Indifference"/>
                          <a:sym typeface="Glacial Indifference"/>
                        </a:rPr>
                        <a:t> </a:t>
                      </a:r>
                      <a:r>
                        <a:rPr lang="en-US" sz="2299" dirty="0" err="1">
                          <a:solidFill>
                            <a:srgbClr val="000000"/>
                          </a:solidFill>
                          <a:latin typeface="Glacial Indifference"/>
                          <a:ea typeface="Glacial Indifference"/>
                          <a:cs typeface="Glacial Indifference"/>
                          <a:sym typeface="Glacial Indifference"/>
                        </a:rPr>
                        <a:t>sensasi</a:t>
                      </a:r>
                      <a:r>
                        <a:rPr lang="en-US" sz="2299" dirty="0">
                          <a:solidFill>
                            <a:srgbClr val="000000"/>
                          </a:solidFill>
                          <a:latin typeface="Glacial Indifference"/>
                          <a:ea typeface="Glacial Indifference"/>
                          <a:cs typeface="Glacial Indifference"/>
                          <a:sym typeface="Glacial Indifference"/>
                        </a:rPr>
                        <a:t> </a:t>
                      </a:r>
                    </a:p>
                  </a:txBody>
                  <a:tcPr marL="190500" marR="190500" marT="190500" marB="19050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60685" y="966512"/>
            <a:ext cx="284803" cy="983047"/>
            <a:chOff x="0" y="0"/>
            <a:chExt cx="683260" cy="2358390"/>
          </a:xfrm>
        </p:grpSpPr>
        <p:sp>
          <p:nvSpPr>
            <p:cNvPr id="3" name="Freeform 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4" name="Group 4"/>
          <p:cNvGrpSpPr/>
          <p:nvPr/>
        </p:nvGrpSpPr>
        <p:grpSpPr>
          <a:xfrm>
            <a:off x="915004" y="1286832"/>
            <a:ext cx="976165" cy="290626"/>
            <a:chOff x="0" y="0"/>
            <a:chExt cx="2341880" cy="697230"/>
          </a:xfrm>
        </p:grpSpPr>
        <p:sp>
          <p:nvSpPr>
            <p:cNvPr id="5" name="Freeform 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6" name="Group 6"/>
          <p:cNvGrpSpPr/>
          <p:nvPr/>
        </p:nvGrpSpPr>
        <p:grpSpPr>
          <a:xfrm>
            <a:off x="2297446" y="2137793"/>
            <a:ext cx="168109" cy="580258"/>
            <a:chOff x="0" y="0"/>
            <a:chExt cx="683260" cy="2358390"/>
          </a:xfrm>
        </p:grpSpPr>
        <p:sp>
          <p:nvSpPr>
            <p:cNvPr id="7" name="Freeform 7"/>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8" name="Group 8"/>
          <p:cNvGrpSpPr/>
          <p:nvPr/>
        </p:nvGrpSpPr>
        <p:grpSpPr>
          <a:xfrm>
            <a:off x="2093403" y="2290931"/>
            <a:ext cx="576195" cy="171546"/>
            <a:chOff x="0" y="0"/>
            <a:chExt cx="2341880" cy="697230"/>
          </a:xfrm>
        </p:grpSpPr>
        <p:sp>
          <p:nvSpPr>
            <p:cNvPr id="9" name="Freeform 9"/>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0" name="Group 10"/>
          <p:cNvGrpSpPr/>
          <p:nvPr/>
        </p:nvGrpSpPr>
        <p:grpSpPr>
          <a:xfrm>
            <a:off x="593686" y="2718050"/>
            <a:ext cx="202795" cy="699983"/>
            <a:chOff x="0" y="0"/>
            <a:chExt cx="683260" cy="2358390"/>
          </a:xfrm>
        </p:grpSpPr>
        <p:sp>
          <p:nvSpPr>
            <p:cNvPr id="11" name="Freeform 11"/>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2" name="Group 12"/>
          <p:cNvGrpSpPr/>
          <p:nvPr/>
        </p:nvGrpSpPr>
        <p:grpSpPr>
          <a:xfrm>
            <a:off x="347542" y="2964571"/>
            <a:ext cx="695083" cy="206942"/>
            <a:chOff x="0" y="0"/>
            <a:chExt cx="2341880" cy="697230"/>
          </a:xfrm>
        </p:grpSpPr>
        <p:sp>
          <p:nvSpPr>
            <p:cNvPr id="13" name="Freeform 13"/>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4" name="Group 14"/>
          <p:cNvGrpSpPr/>
          <p:nvPr/>
        </p:nvGrpSpPr>
        <p:grpSpPr>
          <a:xfrm>
            <a:off x="17108793" y="1822391"/>
            <a:ext cx="400552" cy="1382576"/>
            <a:chOff x="0" y="0"/>
            <a:chExt cx="683260" cy="2358390"/>
          </a:xfrm>
        </p:grpSpPr>
        <p:sp>
          <p:nvSpPr>
            <p:cNvPr id="15" name="Freeform 15"/>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6" name="Group 16"/>
          <p:cNvGrpSpPr/>
          <p:nvPr/>
        </p:nvGrpSpPr>
        <p:grpSpPr>
          <a:xfrm>
            <a:off x="16622621" y="2309308"/>
            <a:ext cx="1372897" cy="408742"/>
            <a:chOff x="0" y="0"/>
            <a:chExt cx="2341880" cy="697230"/>
          </a:xfrm>
        </p:grpSpPr>
        <p:sp>
          <p:nvSpPr>
            <p:cNvPr id="17" name="Freeform 17"/>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8" name="Group 18"/>
          <p:cNvGrpSpPr/>
          <p:nvPr/>
        </p:nvGrpSpPr>
        <p:grpSpPr>
          <a:xfrm>
            <a:off x="16761163" y="859687"/>
            <a:ext cx="247501" cy="854292"/>
            <a:chOff x="0" y="0"/>
            <a:chExt cx="683260" cy="2358390"/>
          </a:xfrm>
        </p:grpSpPr>
        <p:sp>
          <p:nvSpPr>
            <p:cNvPr id="19" name="Freeform 19"/>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0" name="Group 20"/>
          <p:cNvGrpSpPr/>
          <p:nvPr/>
        </p:nvGrpSpPr>
        <p:grpSpPr>
          <a:xfrm>
            <a:off x="16460758" y="1160552"/>
            <a:ext cx="848311" cy="252561"/>
            <a:chOff x="0" y="0"/>
            <a:chExt cx="2341880" cy="697230"/>
          </a:xfrm>
        </p:grpSpPr>
        <p:sp>
          <p:nvSpPr>
            <p:cNvPr id="21" name="Freeform 21"/>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22" name="TextBox 22"/>
          <p:cNvSpPr txBox="1"/>
          <p:nvPr/>
        </p:nvSpPr>
        <p:spPr>
          <a:xfrm>
            <a:off x="2938292" y="554205"/>
            <a:ext cx="12411417" cy="1159773"/>
          </a:xfrm>
          <a:prstGeom prst="rect">
            <a:avLst/>
          </a:prstGeom>
        </p:spPr>
        <p:txBody>
          <a:bodyPr lIns="0" tIns="0" rIns="0" bIns="0" rtlCol="0" anchor="t">
            <a:spAutoFit/>
          </a:bodyPr>
          <a:lstStyle/>
          <a:p>
            <a:pPr algn="ctr">
              <a:lnSpc>
                <a:spcPts val="9575"/>
              </a:lnSpc>
            </a:pPr>
            <a:r>
              <a:rPr lang="en-US" sz="6839">
                <a:solidFill>
                  <a:srgbClr val="292528"/>
                </a:solidFill>
                <a:latin typeface="Bree Serif"/>
                <a:ea typeface="Bree Serif"/>
                <a:cs typeface="Bree Serif"/>
                <a:sym typeface="Bree Serif"/>
              </a:rPr>
              <a:t>PERENCANAAN KEPERAWATAN</a:t>
            </a:r>
          </a:p>
        </p:txBody>
      </p:sp>
      <p:graphicFrame>
        <p:nvGraphicFramePr>
          <p:cNvPr id="23" name="Table 23"/>
          <p:cNvGraphicFramePr>
            <a:graphicFrameLocks noGrp="1"/>
          </p:cNvGraphicFramePr>
          <p:nvPr/>
        </p:nvGraphicFramePr>
        <p:xfrm>
          <a:off x="1403086" y="2290931"/>
          <a:ext cx="15605577" cy="8905875"/>
        </p:xfrm>
        <a:graphic>
          <a:graphicData uri="http://schemas.openxmlformats.org/drawingml/2006/table">
            <a:tbl>
              <a:tblPr/>
              <a:tblGrid>
                <a:gridCol w="1329690">
                  <a:extLst>
                    <a:ext uri="{9D8B030D-6E8A-4147-A177-3AD203B41FA5}">
                      <a16:colId xmlns:a16="http://schemas.microsoft.com/office/drawing/2014/main" val="20000"/>
                    </a:ext>
                  </a:extLst>
                </a:gridCol>
                <a:gridCol w="4148447">
                  <a:extLst>
                    <a:ext uri="{9D8B030D-6E8A-4147-A177-3AD203B41FA5}">
                      <a16:colId xmlns:a16="http://schemas.microsoft.com/office/drawing/2014/main" val="20001"/>
                    </a:ext>
                  </a:extLst>
                </a:gridCol>
                <a:gridCol w="5177008">
                  <a:extLst>
                    <a:ext uri="{9D8B030D-6E8A-4147-A177-3AD203B41FA5}">
                      <a16:colId xmlns:a16="http://schemas.microsoft.com/office/drawing/2014/main" val="20002"/>
                    </a:ext>
                  </a:extLst>
                </a:gridCol>
                <a:gridCol w="4950432">
                  <a:extLst>
                    <a:ext uri="{9D8B030D-6E8A-4147-A177-3AD203B41FA5}">
                      <a16:colId xmlns:a16="http://schemas.microsoft.com/office/drawing/2014/main" val="20003"/>
                    </a:ext>
                  </a:extLst>
                </a:gridCol>
              </a:tblGrid>
              <a:tr h="8905875">
                <a:tc>
                  <a:txBody>
                    <a:bodyPr/>
                    <a:lstStyle/>
                    <a:p>
                      <a:pPr algn="ctr">
                        <a:lnSpc>
                          <a:spcPts val="4059"/>
                        </a:lnSpc>
                        <a:defRPr/>
                      </a:pPr>
                      <a:r>
                        <a:rPr lang="en-US" sz="2899">
                          <a:solidFill>
                            <a:srgbClr val="000000"/>
                          </a:solidFill>
                          <a:latin typeface="Glacial Indifference"/>
                          <a:ea typeface="Glacial Indifference"/>
                          <a:cs typeface="Glacial Indifference"/>
                          <a:sym typeface="Glacial Indifference"/>
                        </a:rPr>
                        <a:t>3.</a:t>
                      </a:r>
                      <a:endParaRPr lang="en-US" sz="1100"/>
                    </a:p>
                  </a:txBody>
                  <a:tcPr marL="190500" marR="190500" marT="190500" marB="19050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3359"/>
                        </a:lnSpc>
                        <a:defRPr/>
                      </a:pPr>
                      <a:r>
                        <a:rPr lang="en-US" sz="2399">
                          <a:solidFill>
                            <a:srgbClr val="000000"/>
                          </a:solidFill>
                          <a:latin typeface="Glacial Indifference"/>
                          <a:ea typeface="Glacial Indifference"/>
                          <a:cs typeface="Glacial Indifference"/>
                          <a:sym typeface="Glacial Indifference"/>
                        </a:rPr>
                        <a:t>Nyeri akut berhubungan dengan Agen cedera (misalnya biologis, zat kimia, fisik, psikologis) </a:t>
                      </a:r>
                      <a:endParaRPr lang="en-US" sz="1100"/>
                    </a:p>
                  </a:txBody>
                  <a:tcPr marL="190500" marR="190500" marT="190500" marB="19050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2799"/>
                        </a:lnSpc>
                        <a:defRPr/>
                      </a:pPr>
                      <a:r>
                        <a:rPr lang="en-US" sz="1999" b="1">
                          <a:solidFill>
                            <a:srgbClr val="000000"/>
                          </a:solidFill>
                          <a:latin typeface="Glacial Indifference Bold"/>
                          <a:ea typeface="Glacial Indifference Bold"/>
                          <a:cs typeface="Glacial Indifference Bold"/>
                          <a:sym typeface="Glacial Indifference Bold"/>
                        </a:rPr>
                        <a:t>NOC:</a:t>
                      </a:r>
                      <a:endParaRPr lang="en-US" sz="1100"/>
                    </a:p>
                    <a:p>
                      <a:pPr algn="just">
                        <a:lnSpc>
                          <a:spcPts val="2799"/>
                        </a:lnSpc>
                      </a:pPr>
                      <a:r>
                        <a:rPr lang="en-US" sz="1999">
                          <a:solidFill>
                            <a:srgbClr val="000000"/>
                          </a:solidFill>
                          <a:latin typeface="Glacial Indifference"/>
                          <a:ea typeface="Glacial Indifference"/>
                          <a:cs typeface="Glacial Indifference"/>
                          <a:sym typeface="Glacial Indifference"/>
                        </a:rPr>
                        <a:t>1) Pain Level</a:t>
                      </a:r>
                    </a:p>
                    <a:p>
                      <a:pPr algn="just">
                        <a:lnSpc>
                          <a:spcPts val="2799"/>
                        </a:lnSpc>
                      </a:pPr>
                      <a:r>
                        <a:rPr lang="en-US" sz="1999">
                          <a:solidFill>
                            <a:srgbClr val="000000"/>
                          </a:solidFill>
                          <a:latin typeface="Glacial Indifference"/>
                          <a:ea typeface="Glacial Indifference"/>
                          <a:cs typeface="Glacial Indifference"/>
                          <a:sym typeface="Glacial Indifference"/>
                        </a:rPr>
                        <a:t>2) Pain control</a:t>
                      </a:r>
                    </a:p>
                    <a:p>
                      <a:pPr algn="just">
                        <a:lnSpc>
                          <a:spcPts val="2799"/>
                        </a:lnSpc>
                      </a:pPr>
                      <a:r>
                        <a:rPr lang="en-US" sz="1999">
                          <a:solidFill>
                            <a:srgbClr val="000000"/>
                          </a:solidFill>
                          <a:latin typeface="Glacial Indifference"/>
                          <a:ea typeface="Glacial Indifference"/>
                          <a:cs typeface="Glacial Indifference"/>
                          <a:sym typeface="Glacial Indifference"/>
                        </a:rPr>
                        <a:t>3) Pain: Disruptive Effects, yang dibuktikan dengan indikator sebagai berikut: (1-5 tidak pernah, jarang, kadang-kadang, sering, atau selalu)</a:t>
                      </a:r>
                    </a:p>
                    <a:p>
                      <a:pPr algn="just">
                        <a:lnSpc>
                          <a:spcPts val="2799"/>
                        </a:lnSpc>
                      </a:pPr>
                      <a:endParaRPr lang="en-US" sz="1999">
                        <a:solidFill>
                          <a:srgbClr val="000000"/>
                        </a:solidFill>
                        <a:latin typeface="Glacial Indifference"/>
                        <a:ea typeface="Glacial Indifference"/>
                        <a:cs typeface="Glacial Indifference"/>
                        <a:sym typeface="Glacial Indifference"/>
                      </a:endParaRPr>
                    </a:p>
                    <a:p>
                      <a:pPr algn="just">
                        <a:lnSpc>
                          <a:spcPts val="2799"/>
                        </a:lnSpc>
                      </a:pPr>
                      <a:r>
                        <a:rPr lang="en-US" sz="1999">
                          <a:solidFill>
                            <a:srgbClr val="000000"/>
                          </a:solidFill>
                          <a:latin typeface="Glacial Indifference"/>
                          <a:ea typeface="Glacial Indifference"/>
                          <a:cs typeface="Glacial Indifference"/>
                          <a:sym typeface="Glacial Indifference"/>
                        </a:rPr>
                        <a:t>Kriteria Hasil :</a:t>
                      </a:r>
                    </a:p>
                    <a:p>
                      <a:pPr algn="just">
                        <a:lnSpc>
                          <a:spcPts val="2799"/>
                        </a:lnSpc>
                      </a:pPr>
                      <a:r>
                        <a:rPr lang="en-US" sz="1999">
                          <a:solidFill>
                            <a:srgbClr val="000000"/>
                          </a:solidFill>
                          <a:latin typeface="Glacial Indifference"/>
                          <a:ea typeface="Glacial Indifference"/>
                          <a:cs typeface="Glacial Indifference"/>
                          <a:sym typeface="Glacial Indifference"/>
                        </a:rPr>
                        <a:t>1) Mampu mengontrol nyeri (tahu penyebab nyeri, mampu menggunakan tehnik nonfarmakologi untuk mengurangi nyeri, mencari bantuan)</a:t>
                      </a:r>
                    </a:p>
                    <a:p>
                      <a:pPr algn="just">
                        <a:lnSpc>
                          <a:spcPts val="2799"/>
                        </a:lnSpc>
                      </a:pPr>
                      <a:r>
                        <a:rPr lang="en-US" sz="1999">
                          <a:solidFill>
                            <a:srgbClr val="000000"/>
                          </a:solidFill>
                          <a:latin typeface="Glacial Indifference"/>
                          <a:ea typeface="Glacial Indifference"/>
                          <a:cs typeface="Glacial Indifference"/>
                          <a:sym typeface="Glacial Indifference"/>
                        </a:rPr>
                        <a:t>2) Melaporkan bahwa nyeri berkurang dengan menggunakan manajemen nyeri</a:t>
                      </a:r>
                    </a:p>
                    <a:p>
                      <a:pPr algn="just">
                        <a:lnSpc>
                          <a:spcPts val="2799"/>
                        </a:lnSpc>
                      </a:pPr>
                      <a:r>
                        <a:rPr lang="en-US" sz="1999">
                          <a:solidFill>
                            <a:srgbClr val="000000"/>
                          </a:solidFill>
                          <a:latin typeface="Glacial Indifference"/>
                          <a:ea typeface="Glacial Indifference"/>
                          <a:cs typeface="Glacial Indifference"/>
                          <a:sym typeface="Glacial Indifference"/>
                        </a:rPr>
                        <a:t>3) Mampu mengenali nyeri (skala, intensitas, frekuensi dan tanda nyeri)</a:t>
                      </a:r>
                    </a:p>
                    <a:p>
                      <a:pPr algn="just">
                        <a:lnSpc>
                          <a:spcPts val="2799"/>
                        </a:lnSpc>
                      </a:pPr>
                      <a:r>
                        <a:rPr lang="en-US" sz="1999">
                          <a:solidFill>
                            <a:srgbClr val="000000"/>
                          </a:solidFill>
                          <a:latin typeface="Glacial Indifference"/>
                          <a:ea typeface="Glacial Indifference"/>
                          <a:cs typeface="Glacial Indifference"/>
                          <a:sym typeface="Glacial Indifference"/>
                        </a:rPr>
                        <a:t>4) Menyatakan rasa nyaman setelah nyeri berkurang</a:t>
                      </a:r>
                    </a:p>
                    <a:p>
                      <a:pPr algn="just">
                        <a:lnSpc>
                          <a:spcPts val="2799"/>
                        </a:lnSpc>
                      </a:pPr>
                      <a:r>
                        <a:rPr lang="en-US" sz="1999">
                          <a:solidFill>
                            <a:srgbClr val="000000"/>
                          </a:solidFill>
                          <a:latin typeface="Glacial Indifference"/>
                          <a:ea typeface="Glacial Indifference"/>
                          <a:cs typeface="Glacial Indifference"/>
                          <a:sym typeface="Glacial Indifference"/>
                        </a:rPr>
                        <a:t>5) Tanda vital dalam rentang normal</a:t>
                      </a:r>
                    </a:p>
                  </a:txBody>
                  <a:tcPr marL="190500" marR="190500" marT="190500" marB="19050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2799"/>
                        </a:lnSpc>
                        <a:defRPr/>
                      </a:pPr>
                      <a:r>
                        <a:rPr lang="en-US" sz="1999" b="1">
                          <a:solidFill>
                            <a:srgbClr val="000000"/>
                          </a:solidFill>
                          <a:latin typeface="Glacial Indifference Bold"/>
                          <a:ea typeface="Glacial Indifference Bold"/>
                          <a:cs typeface="Glacial Indifference Bold"/>
                          <a:sym typeface="Glacial Indifference Bold"/>
                        </a:rPr>
                        <a:t>NIC :</a:t>
                      </a:r>
                      <a:endParaRPr lang="en-US" sz="1100"/>
                    </a:p>
                    <a:p>
                      <a:pPr algn="l">
                        <a:lnSpc>
                          <a:spcPts val="2799"/>
                        </a:lnSpc>
                      </a:pPr>
                      <a:r>
                        <a:rPr lang="en-US" sz="1999" b="1">
                          <a:solidFill>
                            <a:srgbClr val="000000"/>
                          </a:solidFill>
                          <a:latin typeface="Glacial Indifference Bold"/>
                          <a:ea typeface="Glacial Indifference Bold"/>
                          <a:cs typeface="Glacial Indifference Bold"/>
                          <a:sym typeface="Glacial Indifference Bold"/>
                        </a:rPr>
                        <a:t>Pain management</a:t>
                      </a:r>
                    </a:p>
                    <a:p>
                      <a:pPr algn="l">
                        <a:lnSpc>
                          <a:spcPts val="2799"/>
                        </a:lnSpc>
                      </a:pPr>
                      <a:r>
                        <a:rPr lang="en-US" sz="1999">
                          <a:solidFill>
                            <a:srgbClr val="000000"/>
                          </a:solidFill>
                          <a:latin typeface="Glacial Indifference"/>
                          <a:ea typeface="Glacial Indifference"/>
                          <a:cs typeface="Glacial Indifference"/>
                          <a:sym typeface="Glacial Indifference"/>
                        </a:rPr>
                        <a:t>Aktivitas keperawatan :</a:t>
                      </a:r>
                    </a:p>
                    <a:p>
                      <a:pPr algn="l">
                        <a:lnSpc>
                          <a:spcPts val="2799"/>
                        </a:lnSpc>
                      </a:pPr>
                      <a:r>
                        <a:rPr lang="en-US" sz="1999">
                          <a:solidFill>
                            <a:srgbClr val="000000"/>
                          </a:solidFill>
                          <a:latin typeface="Glacial Indifference"/>
                          <a:ea typeface="Glacial Indifference"/>
                          <a:cs typeface="Glacial Indifference"/>
                          <a:sym typeface="Glacial Indifference"/>
                        </a:rPr>
                        <a:t>1) Lakukan pengkajian nyeri secara </a:t>
                      </a:r>
                      <a:r>
                        <a:rPr lang="en-US" sz="1999" b="1">
                          <a:solidFill>
                            <a:srgbClr val="000000"/>
                          </a:solidFill>
                          <a:latin typeface="Glacial Indifference Bold"/>
                          <a:ea typeface="Glacial Indifference Bold"/>
                          <a:cs typeface="Glacial Indifference Bold"/>
                          <a:sym typeface="Glacial Indifference Bold"/>
                        </a:rPr>
                        <a:t>ko</a:t>
                      </a:r>
                      <a:r>
                        <a:rPr lang="en-US" sz="1999">
                          <a:solidFill>
                            <a:srgbClr val="000000"/>
                          </a:solidFill>
                          <a:latin typeface="Glacial Indifference"/>
                          <a:ea typeface="Glacial Indifference"/>
                          <a:cs typeface="Glacial Indifference"/>
                          <a:sym typeface="Glacial Indifference"/>
                        </a:rPr>
                        <a:t>mprehensif termasuk lokasi, karakteristik, durasi, frekuensi, kualitas dan faktor presipitasi</a:t>
                      </a:r>
                    </a:p>
                    <a:p>
                      <a:pPr algn="l">
                        <a:lnSpc>
                          <a:spcPts val="2799"/>
                        </a:lnSpc>
                      </a:pPr>
                      <a:r>
                        <a:rPr lang="en-US" sz="1999">
                          <a:solidFill>
                            <a:srgbClr val="000000"/>
                          </a:solidFill>
                          <a:latin typeface="Glacial Indifference"/>
                          <a:ea typeface="Glacial Indifference"/>
                          <a:cs typeface="Glacial Indifference"/>
                          <a:sym typeface="Glacial Indifference"/>
                        </a:rPr>
                        <a:t>2) Observasi reaksi nonverbal dari ketidaknyamanan</a:t>
                      </a:r>
                    </a:p>
                    <a:p>
                      <a:pPr algn="l">
                        <a:lnSpc>
                          <a:spcPts val="2799"/>
                        </a:lnSpc>
                      </a:pPr>
                      <a:r>
                        <a:rPr lang="en-US" sz="1999">
                          <a:solidFill>
                            <a:srgbClr val="000000"/>
                          </a:solidFill>
                          <a:latin typeface="Glacial Indifference"/>
                          <a:ea typeface="Glacial Indifference"/>
                          <a:cs typeface="Glacial Indifference"/>
                          <a:sym typeface="Glacial Indifference"/>
                        </a:rPr>
                        <a:t>3) Gunakan teknik komunikasi terapeutik untuk mengetahui pengalaman nyeri pasien</a:t>
                      </a:r>
                    </a:p>
                    <a:p>
                      <a:pPr algn="l">
                        <a:lnSpc>
                          <a:spcPts val="2799"/>
                        </a:lnSpc>
                      </a:pPr>
                      <a:endParaRPr lang="en-US" sz="1999">
                        <a:solidFill>
                          <a:srgbClr val="000000"/>
                        </a:solidFill>
                        <a:latin typeface="Glacial Indifference"/>
                        <a:ea typeface="Glacial Indifference"/>
                        <a:cs typeface="Glacial Indifference"/>
                        <a:sym typeface="Glacial Indifference"/>
                      </a:endParaRPr>
                    </a:p>
                    <a:p>
                      <a:pPr algn="l">
                        <a:lnSpc>
                          <a:spcPts val="2799"/>
                        </a:lnSpc>
                      </a:pPr>
                      <a:r>
                        <a:rPr lang="en-US" sz="1999" b="1">
                          <a:solidFill>
                            <a:srgbClr val="000000"/>
                          </a:solidFill>
                          <a:latin typeface="Glacial Indifference Bold"/>
                          <a:ea typeface="Glacial Indifference Bold"/>
                          <a:cs typeface="Glacial Indifference Bold"/>
                          <a:sym typeface="Glacial Indifference Bold"/>
                        </a:rPr>
                        <a:t>Analgesic Administrasion</a:t>
                      </a:r>
                    </a:p>
                    <a:p>
                      <a:pPr algn="l">
                        <a:lnSpc>
                          <a:spcPts val="2799"/>
                        </a:lnSpc>
                      </a:pPr>
                      <a:r>
                        <a:rPr lang="en-US" sz="1999">
                          <a:solidFill>
                            <a:srgbClr val="000000"/>
                          </a:solidFill>
                          <a:latin typeface="Glacial Indifference"/>
                          <a:ea typeface="Glacial Indifference"/>
                          <a:cs typeface="Glacial Indifference"/>
                          <a:sym typeface="Glacial Indifference"/>
                        </a:rPr>
                        <a:t>Aktivitas keperawatan :</a:t>
                      </a:r>
                    </a:p>
                    <a:p>
                      <a:pPr algn="l">
                        <a:lnSpc>
                          <a:spcPts val="2799"/>
                        </a:lnSpc>
                      </a:pPr>
                      <a:r>
                        <a:rPr lang="en-US" sz="1999">
                          <a:solidFill>
                            <a:srgbClr val="000000"/>
                          </a:solidFill>
                          <a:latin typeface="Glacial Indifference"/>
                          <a:ea typeface="Glacial Indifference"/>
                          <a:cs typeface="Glacial Indifference"/>
                          <a:sym typeface="Glacial Indifference"/>
                        </a:rPr>
                        <a:t>1) Tentukan lokasi, karakteristik, kualitas, dan derajat nyeri sebelum pemberian obat</a:t>
                      </a:r>
                    </a:p>
                    <a:p>
                      <a:pPr algn="l">
                        <a:lnSpc>
                          <a:spcPts val="2799"/>
                        </a:lnSpc>
                      </a:pPr>
                      <a:r>
                        <a:rPr lang="en-US" sz="1999">
                          <a:solidFill>
                            <a:srgbClr val="000000"/>
                          </a:solidFill>
                          <a:latin typeface="Glacial Indifference"/>
                          <a:ea typeface="Glacial Indifference"/>
                          <a:cs typeface="Glacial Indifference"/>
                          <a:sym typeface="Glacial Indifference"/>
                        </a:rPr>
                        <a:t>2) Cek instruksi dokter tentang jenis obat, dosis, dan frekuensi</a:t>
                      </a:r>
                    </a:p>
                    <a:p>
                      <a:pPr algn="l">
                        <a:lnSpc>
                          <a:spcPts val="2799"/>
                        </a:lnSpc>
                      </a:pPr>
                      <a:r>
                        <a:rPr lang="en-US" sz="1999">
                          <a:solidFill>
                            <a:srgbClr val="000000"/>
                          </a:solidFill>
                          <a:latin typeface="Glacial Indifference"/>
                          <a:ea typeface="Glacial Indifference"/>
                          <a:cs typeface="Glacial Indifference"/>
                          <a:sym typeface="Glacial Indifference"/>
                        </a:rPr>
                        <a:t>3) Cek riwayat alergi</a:t>
                      </a:r>
                    </a:p>
                    <a:p>
                      <a:pPr algn="l">
                        <a:lnSpc>
                          <a:spcPts val="2799"/>
                        </a:lnSpc>
                      </a:pPr>
                      <a:endParaRPr lang="en-US" sz="1999">
                        <a:solidFill>
                          <a:srgbClr val="000000"/>
                        </a:solidFill>
                        <a:latin typeface="Glacial Indifference"/>
                        <a:ea typeface="Glacial Indifference"/>
                        <a:cs typeface="Glacial Indifference"/>
                        <a:sym typeface="Glacial Indifference"/>
                      </a:endParaRPr>
                    </a:p>
                    <a:p>
                      <a:pPr algn="l">
                        <a:lnSpc>
                          <a:spcPts val="2799"/>
                        </a:lnSpc>
                      </a:pPr>
                      <a:endParaRPr lang="en-US" sz="1999">
                        <a:solidFill>
                          <a:srgbClr val="000000"/>
                        </a:solidFill>
                        <a:latin typeface="Glacial Indifference"/>
                        <a:ea typeface="Glacial Indifference"/>
                        <a:cs typeface="Glacial Indifference"/>
                        <a:sym typeface="Glacial Indifference"/>
                      </a:endParaRPr>
                    </a:p>
                    <a:p>
                      <a:pPr algn="l">
                        <a:lnSpc>
                          <a:spcPts val="2799"/>
                        </a:lnSpc>
                      </a:pPr>
                      <a:endParaRPr lang="en-US" sz="1999">
                        <a:solidFill>
                          <a:srgbClr val="000000"/>
                        </a:solidFill>
                        <a:latin typeface="Glacial Indifference"/>
                        <a:ea typeface="Glacial Indifference"/>
                        <a:cs typeface="Glacial Indifference"/>
                        <a:sym typeface="Glacial Indifference"/>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7182" y="1498562"/>
            <a:ext cx="284803" cy="983047"/>
            <a:chOff x="0" y="0"/>
            <a:chExt cx="683260" cy="2358390"/>
          </a:xfrm>
        </p:grpSpPr>
        <p:sp>
          <p:nvSpPr>
            <p:cNvPr id="3" name="Freeform 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4" name="Group 4"/>
          <p:cNvGrpSpPr/>
          <p:nvPr/>
        </p:nvGrpSpPr>
        <p:grpSpPr>
          <a:xfrm>
            <a:off x="951501" y="1844772"/>
            <a:ext cx="976165" cy="290626"/>
            <a:chOff x="0" y="0"/>
            <a:chExt cx="2341880" cy="697230"/>
          </a:xfrm>
        </p:grpSpPr>
        <p:sp>
          <p:nvSpPr>
            <p:cNvPr id="5" name="Freeform 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6" name="Group 6"/>
          <p:cNvGrpSpPr/>
          <p:nvPr/>
        </p:nvGrpSpPr>
        <p:grpSpPr>
          <a:xfrm>
            <a:off x="1843612" y="448442"/>
            <a:ext cx="168109" cy="580258"/>
            <a:chOff x="0" y="0"/>
            <a:chExt cx="683260" cy="2358390"/>
          </a:xfrm>
        </p:grpSpPr>
        <p:sp>
          <p:nvSpPr>
            <p:cNvPr id="7" name="Freeform 7"/>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8" name="Group 8"/>
          <p:cNvGrpSpPr/>
          <p:nvPr/>
        </p:nvGrpSpPr>
        <p:grpSpPr>
          <a:xfrm>
            <a:off x="1639569" y="615803"/>
            <a:ext cx="576195" cy="171546"/>
            <a:chOff x="0" y="0"/>
            <a:chExt cx="2341880" cy="697230"/>
          </a:xfrm>
        </p:grpSpPr>
        <p:sp>
          <p:nvSpPr>
            <p:cNvPr id="9" name="Freeform 9"/>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0" name="Group 10"/>
          <p:cNvGrpSpPr/>
          <p:nvPr/>
        </p:nvGrpSpPr>
        <p:grpSpPr>
          <a:xfrm>
            <a:off x="688298" y="493677"/>
            <a:ext cx="202795" cy="699983"/>
            <a:chOff x="0" y="0"/>
            <a:chExt cx="683260" cy="2358390"/>
          </a:xfrm>
        </p:grpSpPr>
        <p:sp>
          <p:nvSpPr>
            <p:cNvPr id="11" name="Freeform 11"/>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2" name="Group 12"/>
          <p:cNvGrpSpPr/>
          <p:nvPr/>
        </p:nvGrpSpPr>
        <p:grpSpPr>
          <a:xfrm>
            <a:off x="442154" y="724386"/>
            <a:ext cx="695083" cy="206942"/>
            <a:chOff x="0" y="0"/>
            <a:chExt cx="2341880" cy="697230"/>
          </a:xfrm>
        </p:grpSpPr>
        <p:sp>
          <p:nvSpPr>
            <p:cNvPr id="13" name="Freeform 13"/>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4" name="Group 14"/>
          <p:cNvGrpSpPr/>
          <p:nvPr/>
        </p:nvGrpSpPr>
        <p:grpSpPr>
          <a:xfrm>
            <a:off x="16561168" y="1028700"/>
            <a:ext cx="400552" cy="1382576"/>
            <a:chOff x="0" y="0"/>
            <a:chExt cx="683260" cy="2358390"/>
          </a:xfrm>
        </p:grpSpPr>
        <p:sp>
          <p:nvSpPr>
            <p:cNvPr id="15" name="Freeform 15"/>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6" name="Group 16"/>
          <p:cNvGrpSpPr/>
          <p:nvPr/>
        </p:nvGrpSpPr>
        <p:grpSpPr>
          <a:xfrm>
            <a:off x="16074995" y="1515617"/>
            <a:ext cx="1372897" cy="408742"/>
            <a:chOff x="0" y="0"/>
            <a:chExt cx="2341880" cy="697230"/>
          </a:xfrm>
        </p:grpSpPr>
        <p:sp>
          <p:nvSpPr>
            <p:cNvPr id="17" name="Freeform 17"/>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8" name="Group 18"/>
          <p:cNvGrpSpPr/>
          <p:nvPr/>
        </p:nvGrpSpPr>
        <p:grpSpPr>
          <a:xfrm>
            <a:off x="15685713" y="246016"/>
            <a:ext cx="203733" cy="703221"/>
            <a:chOff x="0" y="0"/>
            <a:chExt cx="683260" cy="2358390"/>
          </a:xfrm>
        </p:grpSpPr>
        <p:sp>
          <p:nvSpPr>
            <p:cNvPr id="19" name="Freeform 19"/>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0" name="Group 20"/>
          <p:cNvGrpSpPr/>
          <p:nvPr/>
        </p:nvGrpSpPr>
        <p:grpSpPr>
          <a:xfrm>
            <a:off x="15438431" y="493677"/>
            <a:ext cx="698298" cy="207899"/>
            <a:chOff x="0" y="0"/>
            <a:chExt cx="2341880" cy="697230"/>
          </a:xfrm>
        </p:grpSpPr>
        <p:sp>
          <p:nvSpPr>
            <p:cNvPr id="21" name="Freeform 21"/>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2" name="Group 22"/>
          <p:cNvGrpSpPr/>
          <p:nvPr/>
        </p:nvGrpSpPr>
        <p:grpSpPr>
          <a:xfrm>
            <a:off x="17262125" y="400711"/>
            <a:ext cx="247501" cy="854292"/>
            <a:chOff x="0" y="0"/>
            <a:chExt cx="683260" cy="2358390"/>
          </a:xfrm>
        </p:grpSpPr>
        <p:sp>
          <p:nvSpPr>
            <p:cNvPr id="23" name="Freeform 2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4" name="Group 24"/>
          <p:cNvGrpSpPr/>
          <p:nvPr/>
        </p:nvGrpSpPr>
        <p:grpSpPr>
          <a:xfrm>
            <a:off x="16961720" y="701576"/>
            <a:ext cx="848311" cy="252561"/>
            <a:chOff x="0" y="0"/>
            <a:chExt cx="2341880" cy="697230"/>
          </a:xfrm>
        </p:grpSpPr>
        <p:sp>
          <p:nvSpPr>
            <p:cNvPr id="25" name="Freeform 2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26" name="TextBox 26"/>
          <p:cNvSpPr txBox="1"/>
          <p:nvPr/>
        </p:nvSpPr>
        <p:spPr>
          <a:xfrm>
            <a:off x="2938292" y="625941"/>
            <a:ext cx="12411417" cy="1159773"/>
          </a:xfrm>
          <a:prstGeom prst="rect">
            <a:avLst/>
          </a:prstGeom>
        </p:spPr>
        <p:txBody>
          <a:bodyPr lIns="0" tIns="0" rIns="0" bIns="0" rtlCol="0" anchor="t">
            <a:spAutoFit/>
          </a:bodyPr>
          <a:lstStyle/>
          <a:p>
            <a:pPr algn="ctr">
              <a:lnSpc>
                <a:spcPts val="9575"/>
              </a:lnSpc>
            </a:pPr>
            <a:r>
              <a:rPr lang="en-US" sz="6839">
                <a:solidFill>
                  <a:srgbClr val="292528"/>
                </a:solidFill>
                <a:latin typeface="Bree Serif"/>
                <a:ea typeface="Bree Serif"/>
                <a:cs typeface="Bree Serif"/>
                <a:sym typeface="Bree Serif"/>
              </a:rPr>
              <a:t>PERENCANAAN KEPERAWATAN</a:t>
            </a:r>
          </a:p>
        </p:txBody>
      </p:sp>
      <p:graphicFrame>
        <p:nvGraphicFramePr>
          <p:cNvPr id="27" name="Table 27"/>
          <p:cNvGraphicFramePr>
            <a:graphicFrameLocks noGrp="1"/>
          </p:cNvGraphicFramePr>
          <p:nvPr/>
        </p:nvGraphicFramePr>
        <p:xfrm>
          <a:off x="1403086" y="2529234"/>
          <a:ext cx="15558634" cy="8258175"/>
        </p:xfrm>
        <a:graphic>
          <a:graphicData uri="http://schemas.openxmlformats.org/drawingml/2006/table">
            <a:tbl>
              <a:tblPr/>
              <a:tblGrid>
                <a:gridCol w="1329697">
                  <a:extLst>
                    <a:ext uri="{9D8B030D-6E8A-4147-A177-3AD203B41FA5}">
                      <a16:colId xmlns:a16="http://schemas.microsoft.com/office/drawing/2014/main" val="20000"/>
                    </a:ext>
                  </a:extLst>
                </a:gridCol>
                <a:gridCol w="3891908">
                  <a:extLst>
                    <a:ext uri="{9D8B030D-6E8A-4147-A177-3AD203B41FA5}">
                      <a16:colId xmlns:a16="http://schemas.microsoft.com/office/drawing/2014/main" val="20001"/>
                    </a:ext>
                  </a:extLst>
                </a:gridCol>
                <a:gridCol w="5013438">
                  <a:extLst>
                    <a:ext uri="{9D8B030D-6E8A-4147-A177-3AD203B41FA5}">
                      <a16:colId xmlns:a16="http://schemas.microsoft.com/office/drawing/2014/main" val="20002"/>
                    </a:ext>
                  </a:extLst>
                </a:gridCol>
                <a:gridCol w="5323591">
                  <a:extLst>
                    <a:ext uri="{9D8B030D-6E8A-4147-A177-3AD203B41FA5}">
                      <a16:colId xmlns:a16="http://schemas.microsoft.com/office/drawing/2014/main" val="20003"/>
                    </a:ext>
                  </a:extLst>
                </a:gridCol>
              </a:tblGrid>
              <a:tr h="8258175">
                <a:tc>
                  <a:txBody>
                    <a:bodyPr/>
                    <a:lstStyle/>
                    <a:p>
                      <a:pPr algn="ctr">
                        <a:lnSpc>
                          <a:spcPts val="3779"/>
                        </a:lnSpc>
                        <a:defRPr/>
                      </a:pPr>
                      <a:r>
                        <a:rPr lang="en-US" sz="2699">
                          <a:solidFill>
                            <a:srgbClr val="000000"/>
                          </a:solidFill>
                          <a:latin typeface="Glacial Indifference"/>
                          <a:ea typeface="Glacial Indifference"/>
                          <a:cs typeface="Glacial Indifference"/>
                          <a:sym typeface="Glacial Indifference"/>
                        </a:rPr>
                        <a:t>4. </a:t>
                      </a:r>
                      <a:endParaRPr lang="en-US" sz="1100"/>
                    </a:p>
                  </a:txBody>
                  <a:tcPr marL="190500" marR="190500" marT="190500" marB="19050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779"/>
                        </a:lnSpc>
                        <a:defRPr/>
                      </a:pPr>
                      <a:r>
                        <a:rPr lang="en-US" sz="2699">
                          <a:solidFill>
                            <a:srgbClr val="000000"/>
                          </a:solidFill>
                          <a:latin typeface="Glacial Indifference"/>
                          <a:ea typeface="Glacial Indifference"/>
                          <a:cs typeface="Glacial Indifference"/>
                          <a:sym typeface="Glacial Indifference"/>
                        </a:rPr>
                        <a:t>Kelebihan volume cairan b/d melemahnya pertahanan.</a:t>
                      </a:r>
                      <a:endParaRPr lang="en-US" sz="1100"/>
                    </a:p>
                  </a:txBody>
                  <a:tcPr marL="190500" marR="190500" marT="190500" marB="19050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219"/>
                        </a:lnSpc>
                        <a:defRPr/>
                      </a:pPr>
                      <a:r>
                        <a:rPr lang="en-US" sz="2299" b="1">
                          <a:solidFill>
                            <a:srgbClr val="000000"/>
                          </a:solidFill>
                          <a:latin typeface="Glacial Indifference Bold"/>
                          <a:ea typeface="Glacial Indifference Bold"/>
                          <a:cs typeface="Glacial Indifference Bold"/>
                          <a:sym typeface="Glacial Indifference Bold"/>
                        </a:rPr>
                        <a:t>NOC :</a:t>
                      </a:r>
                      <a:endParaRPr lang="en-US" sz="1100"/>
                    </a:p>
                    <a:p>
                      <a:pPr algn="l">
                        <a:lnSpc>
                          <a:spcPts val="3219"/>
                        </a:lnSpc>
                      </a:pPr>
                      <a:r>
                        <a:rPr lang="en-US" sz="2299">
                          <a:solidFill>
                            <a:srgbClr val="000000"/>
                          </a:solidFill>
                          <a:latin typeface="Glacial Indifference"/>
                          <a:ea typeface="Glacial Indifference"/>
                          <a:cs typeface="Glacial Indifference"/>
                          <a:sym typeface="Glacial Indifference"/>
                        </a:rPr>
                        <a:t>v Electrolit and acid base balance</a:t>
                      </a:r>
                    </a:p>
                    <a:p>
                      <a:pPr algn="l">
                        <a:lnSpc>
                          <a:spcPts val="3219"/>
                        </a:lnSpc>
                      </a:pPr>
                      <a:r>
                        <a:rPr lang="en-US" sz="2299">
                          <a:solidFill>
                            <a:srgbClr val="000000"/>
                          </a:solidFill>
                          <a:latin typeface="Glacial Indifference"/>
                          <a:ea typeface="Glacial Indifference"/>
                          <a:cs typeface="Glacial Indifference"/>
                          <a:sym typeface="Glacial Indifference"/>
                        </a:rPr>
                        <a:t>v Fluid balance</a:t>
                      </a:r>
                    </a:p>
                    <a:p>
                      <a:pPr algn="l">
                        <a:lnSpc>
                          <a:spcPts val="3219"/>
                        </a:lnSpc>
                      </a:pPr>
                      <a:r>
                        <a:rPr lang="en-US" sz="2299">
                          <a:solidFill>
                            <a:srgbClr val="000000"/>
                          </a:solidFill>
                          <a:latin typeface="Glacial Indifference"/>
                          <a:ea typeface="Glacial Indifference"/>
                          <a:cs typeface="Glacial Indifference"/>
                          <a:sym typeface="Glacial Indifference"/>
                        </a:rPr>
                        <a:t>v Hydration</a:t>
                      </a:r>
                    </a:p>
                    <a:p>
                      <a:pPr algn="l">
                        <a:lnSpc>
                          <a:spcPts val="3219"/>
                        </a:lnSpc>
                      </a:pPr>
                      <a:endParaRPr lang="en-US" sz="2299">
                        <a:solidFill>
                          <a:srgbClr val="000000"/>
                        </a:solidFill>
                        <a:latin typeface="Glacial Indifference"/>
                        <a:ea typeface="Glacial Indifference"/>
                        <a:cs typeface="Glacial Indifference"/>
                        <a:sym typeface="Glacial Indifference"/>
                      </a:endParaRPr>
                    </a:p>
                    <a:p>
                      <a:pPr algn="l">
                        <a:lnSpc>
                          <a:spcPts val="3219"/>
                        </a:lnSpc>
                      </a:pPr>
                      <a:r>
                        <a:rPr lang="en-US" sz="2299">
                          <a:solidFill>
                            <a:srgbClr val="000000"/>
                          </a:solidFill>
                          <a:latin typeface="Glacial Indifference"/>
                          <a:ea typeface="Glacial Indifference"/>
                          <a:cs typeface="Glacial Indifference"/>
                          <a:sym typeface="Glacial Indifference"/>
                        </a:rPr>
                        <a:t>Kriteria Hasil :</a:t>
                      </a:r>
                    </a:p>
                    <a:p>
                      <a:pPr algn="l">
                        <a:lnSpc>
                          <a:spcPts val="3219"/>
                        </a:lnSpc>
                      </a:pPr>
                      <a:r>
                        <a:rPr lang="en-US" sz="2299">
                          <a:solidFill>
                            <a:srgbClr val="000000"/>
                          </a:solidFill>
                          <a:latin typeface="Glacial Indifference"/>
                          <a:ea typeface="Glacial Indifference"/>
                          <a:cs typeface="Glacial Indifference"/>
                          <a:sym typeface="Glacial Indifference"/>
                        </a:rPr>
                        <a:t>1) Terbebas dari edema, efusi, anaskara</a:t>
                      </a:r>
                    </a:p>
                    <a:p>
                      <a:pPr algn="l">
                        <a:lnSpc>
                          <a:spcPts val="3219"/>
                        </a:lnSpc>
                      </a:pPr>
                      <a:r>
                        <a:rPr lang="en-US" sz="2299">
                          <a:solidFill>
                            <a:srgbClr val="000000"/>
                          </a:solidFill>
                          <a:latin typeface="Glacial Indifference"/>
                          <a:ea typeface="Glacial Indifference"/>
                          <a:cs typeface="Glacial Indifference"/>
                          <a:sym typeface="Glacial Indifference"/>
                        </a:rPr>
                        <a:t>2) Bunyi nafas bersih, tidak ada dyspneu/ortopneu</a:t>
                      </a:r>
                    </a:p>
                    <a:p>
                      <a:pPr algn="l">
                        <a:lnSpc>
                          <a:spcPts val="3219"/>
                        </a:lnSpc>
                      </a:pPr>
                      <a:r>
                        <a:rPr lang="en-US" sz="2299">
                          <a:solidFill>
                            <a:srgbClr val="000000"/>
                          </a:solidFill>
                          <a:latin typeface="Glacial Indifference"/>
                          <a:ea typeface="Glacial Indifference"/>
                          <a:cs typeface="Glacial Indifference"/>
                          <a:sym typeface="Glacial Indifference"/>
                        </a:rPr>
                        <a:t>3) Terbebas dari distensi vena jugularis, reflek hepatojugular (+)</a:t>
                      </a:r>
                    </a:p>
                    <a:p>
                      <a:pPr algn="l">
                        <a:lnSpc>
                          <a:spcPts val="3219"/>
                        </a:lnSpc>
                      </a:pPr>
                      <a:r>
                        <a:rPr lang="en-US" sz="2299">
                          <a:solidFill>
                            <a:srgbClr val="000000"/>
                          </a:solidFill>
                          <a:latin typeface="Glacial Indifference"/>
                          <a:ea typeface="Glacial Indifference"/>
                          <a:cs typeface="Glacial Indifference"/>
                          <a:sym typeface="Glacial Indifference"/>
                        </a:rPr>
                        <a:t>4) Memelihara tekanan vena sentral, tekanan kapiler paru, output jantung dan vital sign dalam batas normal</a:t>
                      </a:r>
                    </a:p>
                    <a:p>
                      <a:pPr algn="l">
                        <a:lnSpc>
                          <a:spcPts val="3219"/>
                        </a:lnSpc>
                      </a:pPr>
                      <a:r>
                        <a:rPr lang="en-US" sz="2299">
                          <a:solidFill>
                            <a:srgbClr val="000000"/>
                          </a:solidFill>
                          <a:latin typeface="Glacial Indifference"/>
                          <a:ea typeface="Glacial Indifference"/>
                          <a:cs typeface="Glacial Indifference"/>
                          <a:sym typeface="Glacial Indifference"/>
                        </a:rPr>
                        <a:t>5) Terbebas dari kelelahan, kecemasan atau kebingungan</a:t>
                      </a:r>
                    </a:p>
                    <a:p>
                      <a:pPr algn="l">
                        <a:lnSpc>
                          <a:spcPts val="3219"/>
                        </a:lnSpc>
                      </a:pPr>
                      <a:r>
                        <a:rPr lang="en-US" sz="2299">
                          <a:solidFill>
                            <a:srgbClr val="000000"/>
                          </a:solidFill>
                          <a:latin typeface="Glacial Indifference"/>
                          <a:ea typeface="Glacial Indifference"/>
                          <a:cs typeface="Glacial Indifference"/>
                          <a:sym typeface="Glacial Indifference"/>
                        </a:rPr>
                        <a:t>6) Menjelaskanindikator kelebihan</a:t>
                      </a:r>
                    </a:p>
                  </a:txBody>
                  <a:tcPr marL="190500" marR="190500" marT="190500" marB="19050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3079"/>
                        </a:lnSpc>
                        <a:defRPr/>
                      </a:pPr>
                      <a:r>
                        <a:rPr lang="en-US" sz="2199" b="1">
                          <a:solidFill>
                            <a:srgbClr val="000000"/>
                          </a:solidFill>
                          <a:latin typeface="Glacial Indifference Bold"/>
                          <a:ea typeface="Glacial Indifference Bold"/>
                          <a:cs typeface="Glacial Indifference Bold"/>
                          <a:sym typeface="Glacial Indifference Bold"/>
                        </a:rPr>
                        <a:t>NIC: </a:t>
                      </a:r>
                      <a:endParaRPr lang="en-US" sz="1100"/>
                    </a:p>
                    <a:p>
                      <a:pPr algn="just">
                        <a:lnSpc>
                          <a:spcPts val="3079"/>
                        </a:lnSpc>
                      </a:pPr>
                      <a:r>
                        <a:rPr lang="en-US" sz="2199" b="1">
                          <a:solidFill>
                            <a:srgbClr val="000000"/>
                          </a:solidFill>
                          <a:latin typeface="Glacial Indifference Bold"/>
                          <a:ea typeface="Glacial Indifference Bold"/>
                          <a:cs typeface="Glacial Indifference Bold"/>
                          <a:sym typeface="Glacial Indifference Bold"/>
                        </a:rPr>
                        <a:t>Fluid management</a:t>
                      </a:r>
                    </a:p>
                    <a:p>
                      <a:pPr algn="just">
                        <a:lnSpc>
                          <a:spcPts val="3079"/>
                        </a:lnSpc>
                      </a:pPr>
                      <a:r>
                        <a:rPr lang="en-US" sz="2199">
                          <a:solidFill>
                            <a:srgbClr val="000000"/>
                          </a:solidFill>
                          <a:latin typeface="Glacial Indifference"/>
                          <a:ea typeface="Glacial Indifference"/>
                          <a:cs typeface="Glacial Indifference"/>
                          <a:sym typeface="Glacial Indifference"/>
                        </a:rPr>
                        <a:t>1) Pertahankan catatan intake dan output yang akurat.</a:t>
                      </a:r>
                    </a:p>
                    <a:p>
                      <a:pPr algn="just">
                        <a:lnSpc>
                          <a:spcPts val="3079"/>
                        </a:lnSpc>
                      </a:pPr>
                      <a:r>
                        <a:rPr lang="en-US" sz="2199">
                          <a:solidFill>
                            <a:srgbClr val="000000"/>
                          </a:solidFill>
                          <a:latin typeface="Glacial Indifference"/>
                          <a:ea typeface="Glacial Indifference"/>
                          <a:cs typeface="Glacial Indifference"/>
                          <a:sym typeface="Glacial Indifference"/>
                        </a:rPr>
                        <a:t>2) Pasang urin kateter jika diperlukan.</a:t>
                      </a:r>
                    </a:p>
                    <a:p>
                      <a:pPr algn="just">
                        <a:lnSpc>
                          <a:spcPts val="3079"/>
                        </a:lnSpc>
                      </a:pPr>
                      <a:r>
                        <a:rPr lang="en-US" sz="2199">
                          <a:solidFill>
                            <a:srgbClr val="000000"/>
                          </a:solidFill>
                          <a:latin typeface="Glacial Indifference"/>
                          <a:ea typeface="Glacial Indifference"/>
                          <a:cs typeface="Glacial Indifference"/>
                          <a:sym typeface="Glacial Indifference"/>
                        </a:rPr>
                        <a:t>3) Monitor hasil IAb yang sesuai dengan reteng cairan (BUN, Hmt, osmolalitas urin).</a:t>
                      </a:r>
                    </a:p>
                    <a:p>
                      <a:pPr algn="just">
                        <a:lnSpc>
                          <a:spcPts val="3079"/>
                        </a:lnSpc>
                      </a:pPr>
                      <a:endParaRPr lang="en-US" sz="2199">
                        <a:solidFill>
                          <a:srgbClr val="000000"/>
                        </a:solidFill>
                        <a:latin typeface="Glacial Indifference"/>
                        <a:ea typeface="Glacial Indifference"/>
                        <a:cs typeface="Glacial Indifference"/>
                        <a:sym typeface="Glacial Indifference"/>
                      </a:endParaRPr>
                    </a:p>
                    <a:p>
                      <a:pPr algn="just">
                        <a:lnSpc>
                          <a:spcPts val="3079"/>
                        </a:lnSpc>
                      </a:pPr>
                      <a:r>
                        <a:rPr lang="en-US" sz="2199" b="1">
                          <a:solidFill>
                            <a:srgbClr val="000000"/>
                          </a:solidFill>
                          <a:latin typeface="Glacial Indifference Bold"/>
                          <a:ea typeface="Glacial Indifference Bold"/>
                          <a:cs typeface="Glacial Indifference Bold"/>
                          <a:sym typeface="Glacial Indifference Bold"/>
                        </a:rPr>
                        <a:t>Fluid Monitoring</a:t>
                      </a:r>
                    </a:p>
                    <a:p>
                      <a:pPr algn="just">
                        <a:lnSpc>
                          <a:spcPts val="3079"/>
                        </a:lnSpc>
                      </a:pPr>
                      <a:r>
                        <a:rPr lang="en-US" sz="2199">
                          <a:solidFill>
                            <a:srgbClr val="000000"/>
                          </a:solidFill>
                          <a:latin typeface="Glacial Indifference"/>
                          <a:ea typeface="Glacial Indifference"/>
                          <a:cs typeface="Glacial Indifference"/>
                          <a:sym typeface="Glacial Indifference"/>
                        </a:rPr>
                        <a:t>1) Tentukan riwayat jumlah dan tipe intake cairan dan eliminasi.</a:t>
                      </a:r>
                    </a:p>
                    <a:p>
                      <a:pPr algn="just">
                        <a:lnSpc>
                          <a:spcPts val="3079"/>
                        </a:lnSpc>
                      </a:pPr>
                      <a:r>
                        <a:rPr lang="en-US" sz="2199">
                          <a:solidFill>
                            <a:srgbClr val="000000"/>
                          </a:solidFill>
                          <a:latin typeface="Glacial Indifference"/>
                          <a:ea typeface="Glacial Indifference"/>
                          <a:cs typeface="Glacial Indifference"/>
                          <a:sym typeface="Glacial Indifference"/>
                        </a:rPr>
                        <a:t>2) Tentukan kemungkinan faktor resiko dari ketidak seimbangan cairan (Hipertermia, terapi diuretik, kelainan renal, gagal jantung, diaporesis, disfungsi hati, dll).</a:t>
                      </a:r>
                    </a:p>
                    <a:p>
                      <a:pPr algn="just">
                        <a:lnSpc>
                          <a:spcPts val="3079"/>
                        </a:lnSpc>
                      </a:pPr>
                      <a:r>
                        <a:rPr lang="en-US" sz="2199">
                          <a:solidFill>
                            <a:srgbClr val="000000"/>
                          </a:solidFill>
                          <a:latin typeface="Glacial Indifference"/>
                          <a:ea typeface="Glacial Indifference"/>
                          <a:cs typeface="Glacial Indifference"/>
                          <a:sym typeface="Glacial Indifference"/>
                        </a:rPr>
                        <a:t>3) Monitor berat badan.</a:t>
                      </a:r>
                    </a:p>
                    <a:p>
                      <a:pPr algn="just">
                        <a:lnSpc>
                          <a:spcPts val="3079"/>
                        </a:lnSpc>
                      </a:pPr>
                      <a:endParaRPr lang="en-US" sz="2199">
                        <a:solidFill>
                          <a:srgbClr val="000000"/>
                        </a:solidFill>
                        <a:latin typeface="Glacial Indifference"/>
                        <a:ea typeface="Glacial Indifference"/>
                        <a:cs typeface="Glacial Indifference"/>
                        <a:sym typeface="Glacial Indifference"/>
                      </a:endParaRPr>
                    </a:p>
                    <a:p>
                      <a:pPr algn="just">
                        <a:lnSpc>
                          <a:spcPts val="3079"/>
                        </a:lnSpc>
                      </a:pPr>
                      <a:endParaRPr lang="en-US" sz="2199">
                        <a:solidFill>
                          <a:srgbClr val="000000"/>
                        </a:solidFill>
                        <a:latin typeface="Glacial Indifference"/>
                        <a:ea typeface="Glacial Indifference"/>
                        <a:cs typeface="Glacial Indifference"/>
                        <a:sym typeface="Glacial Indifference"/>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69852" y="2322420"/>
            <a:ext cx="9847060" cy="7054410"/>
            <a:chOff x="0" y="0"/>
            <a:chExt cx="2301995" cy="1649144"/>
          </a:xfrm>
        </p:grpSpPr>
        <p:sp>
          <p:nvSpPr>
            <p:cNvPr id="3" name="Freeform 3"/>
            <p:cNvSpPr/>
            <p:nvPr/>
          </p:nvSpPr>
          <p:spPr>
            <a:xfrm>
              <a:off x="0" y="0"/>
              <a:ext cx="2301996" cy="1649144"/>
            </a:xfrm>
            <a:custGeom>
              <a:avLst/>
              <a:gdLst/>
              <a:ahLst/>
              <a:cxnLst/>
              <a:rect l="l" t="t" r="r" b="b"/>
              <a:pathLst>
                <a:path w="2301996" h="1649144">
                  <a:moveTo>
                    <a:pt x="78622" y="0"/>
                  </a:moveTo>
                  <a:lnTo>
                    <a:pt x="2223374" y="0"/>
                  </a:lnTo>
                  <a:cubicBezTo>
                    <a:pt x="2244226" y="0"/>
                    <a:pt x="2264223" y="8283"/>
                    <a:pt x="2278968" y="23028"/>
                  </a:cubicBezTo>
                  <a:cubicBezTo>
                    <a:pt x="2293712" y="37772"/>
                    <a:pt x="2301996" y="57770"/>
                    <a:pt x="2301996" y="78622"/>
                  </a:cubicBezTo>
                  <a:lnTo>
                    <a:pt x="2301996" y="1570522"/>
                  </a:lnTo>
                  <a:cubicBezTo>
                    <a:pt x="2301996" y="1613944"/>
                    <a:pt x="2266795" y="1649144"/>
                    <a:pt x="2223374" y="1649144"/>
                  </a:cubicBezTo>
                  <a:lnTo>
                    <a:pt x="78622" y="1649144"/>
                  </a:lnTo>
                  <a:cubicBezTo>
                    <a:pt x="35200" y="1649144"/>
                    <a:pt x="0" y="1613944"/>
                    <a:pt x="0" y="1570522"/>
                  </a:cubicBezTo>
                  <a:lnTo>
                    <a:pt x="0" y="78622"/>
                  </a:lnTo>
                  <a:cubicBezTo>
                    <a:pt x="0" y="35200"/>
                    <a:pt x="35200" y="0"/>
                    <a:pt x="78622" y="0"/>
                  </a:cubicBezTo>
                  <a:close/>
                </a:path>
              </a:pathLst>
            </a:custGeom>
            <a:solidFill>
              <a:srgbClr val="F8F6EE"/>
            </a:solidFill>
          </p:spPr>
        </p:sp>
        <p:sp>
          <p:nvSpPr>
            <p:cNvPr id="4" name="TextBox 4"/>
            <p:cNvSpPr txBox="1"/>
            <p:nvPr/>
          </p:nvSpPr>
          <p:spPr>
            <a:xfrm>
              <a:off x="0" y="-38100"/>
              <a:ext cx="2301995" cy="168724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a:off x="95074" y="4486187"/>
            <a:ext cx="3598461" cy="6970385"/>
          </a:xfrm>
          <a:custGeom>
            <a:avLst/>
            <a:gdLst/>
            <a:ahLst/>
            <a:cxnLst/>
            <a:rect l="l" t="t" r="r" b="b"/>
            <a:pathLst>
              <a:path w="3598461" h="6970385">
                <a:moveTo>
                  <a:pt x="3598461" y="0"/>
                </a:moveTo>
                <a:lnTo>
                  <a:pt x="0" y="0"/>
                </a:lnTo>
                <a:lnTo>
                  <a:pt x="0" y="6970386"/>
                </a:lnTo>
                <a:lnTo>
                  <a:pt x="3598461" y="6970386"/>
                </a:lnTo>
                <a:lnTo>
                  <a:pt x="3598461" y="0"/>
                </a:lnTo>
                <a:close/>
              </a:path>
            </a:pathLst>
          </a:custGeom>
          <a:blipFill>
            <a:blip r:embed="rId2"/>
            <a:stretch>
              <a:fillRect/>
            </a:stretch>
          </a:blipFill>
        </p:spPr>
      </p:sp>
      <p:sp>
        <p:nvSpPr>
          <p:cNvPr id="6" name="TextBox 6"/>
          <p:cNvSpPr txBox="1"/>
          <p:nvPr/>
        </p:nvSpPr>
        <p:spPr>
          <a:xfrm>
            <a:off x="5155879" y="4890889"/>
            <a:ext cx="8392709" cy="1899456"/>
          </a:xfrm>
          <a:prstGeom prst="rect">
            <a:avLst/>
          </a:prstGeom>
        </p:spPr>
        <p:txBody>
          <a:bodyPr lIns="0" tIns="0" rIns="0" bIns="0" rtlCol="0" anchor="t">
            <a:spAutoFit/>
          </a:bodyPr>
          <a:lstStyle/>
          <a:p>
            <a:pPr algn="just">
              <a:lnSpc>
                <a:spcPts val="5030"/>
              </a:lnSpc>
            </a:pPr>
            <a:r>
              <a:rPr lang="en-US" sz="3593" dirty="0">
                <a:solidFill>
                  <a:srgbClr val="292528"/>
                </a:solidFill>
                <a:latin typeface="Glacial Indifference"/>
                <a:ea typeface="Glacial Indifference"/>
                <a:cs typeface="Glacial Indifference"/>
                <a:sym typeface="Glacial Indifference"/>
              </a:rPr>
              <a:t>1.Hasna Anjani                 (SKA22023063)</a:t>
            </a:r>
          </a:p>
          <a:p>
            <a:pPr algn="just">
              <a:lnSpc>
                <a:spcPts val="5030"/>
              </a:lnSpc>
            </a:pPr>
            <a:r>
              <a:rPr lang="en-US" sz="3593" dirty="0">
                <a:solidFill>
                  <a:srgbClr val="292528"/>
                </a:solidFill>
                <a:latin typeface="Glacial Indifference"/>
                <a:ea typeface="Glacial Indifference"/>
                <a:cs typeface="Glacial Indifference"/>
                <a:sym typeface="Glacial Indifference"/>
              </a:rPr>
              <a:t>2.Puput </a:t>
            </a:r>
            <a:r>
              <a:rPr lang="en-US" sz="3593" dirty="0" err="1">
                <a:solidFill>
                  <a:srgbClr val="292528"/>
                </a:solidFill>
                <a:latin typeface="Glacial Indifference"/>
                <a:ea typeface="Glacial Indifference"/>
                <a:cs typeface="Glacial Indifference"/>
                <a:sym typeface="Glacial Indifference"/>
              </a:rPr>
              <a:t>Fatikasari</a:t>
            </a:r>
            <a:r>
              <a:rPr lang="en-US" sz="3593" dirty="0">
                <a:solidFill>
                  <a:srgbClr val="292528"/>
                </a:solidFill>
                <a:latin typeface="Glacial Indifference"/>
                <a:ea typeface="Glacial Indifference"/>
                <a:cs typeface="Glacial Indifference"/>
                <a:sym typeface="Glacial Indifference"/>
              </a:rPr>
              <a:t>           (SKA22023074)</a:t>
            </a:r>
          </a:p>
          <a:p>
            <a:pPr algn="just">
              <a:lnSpc>
                <a:spcPts val="5030"/>
              </a:lnSpc>
            </a:pPr>
            <a:r>
              <a:rPr lang="en-US" sz="3593" dirty="0">
                <a:solidFill>
                  <a:srgbClr val="292528"/>
                </a:solidFill>
                <a:latin typeface="Glacial Indifference"/>
                <a:ea typeface="Glacial Indifference"/>
                <a:cs typeface="Glacial Indifference"/>
                <a:sym typeface="Glacial Indifference"/>
              </a:rPr>
              <a:t>3.Rindang </a:t>
            </a:r>
            <a:r>
              <a:rPr lang="en-US" sz="3593" dirty="0" err="1">
                <a:solidFill>
                  <a:srgbClr val="292528"/>
                </a:solidFill>
                <a:latin typeface="Glacial Indifference"/>
                <a:ea typeface="Glacial Indifference"/>
                <a:cs typeface="Glacial Indifference"/>
                <a:sym typeface="Glacial Indifference"/>
              </a:rPr>
              <a:t>Kumalasari</a:t>
            </a:r>
            <a:r>
              <a:rPr lang="en-US" sz="3593" dirty="0">
                <a:solidFill>
                  <a:srgbClr val="292528"/>
                </a:solidFill>
                <a:latin typeface="Glacial Indifference"/>
                <a:ea typeface="Glacial Indifference"/>
                <a:cs typeface="Glacial Indifference"/>
                <a:sym typeface="Glacial Indifference"/>
              </a:rPr>
              <a:t>       (SKA22023076)</a:t>
            </a:r>
          </a:p>
        </p:txBody>
      </p:sp>
      <p:sp>
        <p:nvSpPr>
          <p:cNvPr id="7" name="TextBox 7"/>
          <p:cNvSpPr txBox="1"/>
          <p:nvPr/>
        </p:nvSpPr>
        <p:spPr>
          <a:xfrm>
            <a:off x="6479165" y="1026834"/>
            <a:ext cx="5329670" cy="1102758"/>
          </a:xfrm>
          <a:prstGeom prst="rect">
            <a:avLst/>
          </a:prstGeom>
        </p:spPr>
        <p:txBody>
          <a:bodyPr lIns="0" tIns="0" rIns="0" bIns="0" rtlCol="0" anchor="t">
            <a:spAutoFit/>
          </a:bodyPr>
          <a:lstStyle/>
          <a:p>
            <a:pPr algn="ctr">
              <a:lnSpc>
                <a:spcPts val="9043"/>
              </a:lnSpc>
            </a:pPr>
            <a:r>
              <a:rPr lang="en-US" sz="6459">
                <a:solidFill>
                  <a:srgbClr val="292528"/>
                </a:solidFill>
                <a:latin typeface="Bree Serif"/>
                <a:ea typeface="Bree Serif"/>
                <a:cs typeface="Bree Serif"/>
                <a:sym typeface="Bree Serif"/>
              </a:rPr>
              <a:t>ANGGOTA</a:t>
            </a:r>
          </a:p>
        </p:txBody>
      </p:sp>
      <p:sp>
        <p:nvSpPr>
          <p:cNvPr id="8" name="Freeform 8"/>
          <p:cNvSpPr/>
          <p:nvPr/>
        </p:nvSpPr>
        <p:spPr>
          <a:xfrm>
            <a:off x="13097900" y="6194836"/>
            <a:ext cx="5086624" cy="4628828"/>
          </a:xfrm>
          <a:custGeom>
            <a:avLst/>
            <a:gdLst/>
            <a:ahLst/>
            <a:cxnLst/>
            <a:rect l="l" t="t" r="r" b="b"/>
            <a:pathLst>
              <a:path w="5086624" h="4628828">
                <a:moveTo>
                  <a:pt x="0" y="0"/>
                </a:moveTo>
                <a:lnTo>
                  <a:pt x="5086623" y="0"/>
                </a:lnTo>
                <a:lnTo>
                  <a:pt x="5086623" y="4628827"/>
                </a:lnTo>
                <a:lnTo>
                  <a:pt x="0" y="4628827"/>
                </a:lnTo>
                <a:lnTo>
                  <a:pt x="0" y="0"/>
                </a:lnTo>
                <a:close/>
              </a:path>
            </a:pathLst>
          </a:custGeom>
          <a:blipFill>
            <a:blip r:embed="rId3"/>
            <a:stretch>
              <a:fillRect/>
            </a:stretch>
          </a:blipFill>
        </p:spPr>
      </p:sp>
      <p:sp>
        <p:nvSpPr>
          <p:cNvPr id="9" name="Freeform 9"/>
          <p:cNvSpPr/>
          <p:nvPr/>
        </p:nvSpPr>
        <p:spPr>
          <a:xfrm flipH="1">
            <a:off x="-382218" y="737755"/>
            <a:ext cx="2276522" cy="2314127"/>
          </a:xfrm>
          <a:custGeom>
            <a:avLst/>
            <a:gdLst/>
            <a:ahLst/>
            <a:cxnLst/>
            <a:rect l="l" t="t" r="r" b="b"/>
            <a:pathLst>
              <a:path w="2276522" h="2314127">
                <a:moveTo>
                  <a:pt x="2276522" y="0"/>
                </a:moveTo>
                <a:lnTo>
                  <a:pt x="0" y="0"/>
                </a:lnTo>
                <a:lnTo>
                  <a:pt x="0" y="2314126"/>
                </a:lnTo>
                <a:lnTo>
                  <a:pt x="2276522" y="2314126"/>
                </a:lnTo>
                <a:lnTo>
                  <a:pt x="227652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4902891" y="561979"/>
            <a:ext cx="4556326" cy="3440026"/>
          </a:xfrm>
          <a:custGeom>
            <a:avLst/>
            <a:gdLst/>
            <a:ahLst/>
            <a:cxnLst/>
            <a:rect l="l" t="t" r="r" b="b"/>
            <a:pathLst>
              <a:path w="4556326" h="3440026">
                <a:moveTo>
                  <a:pt x="0" y="0"/>
                </a:moveTo>
                <a:lnTo>
                  <a:pt x="4556325" y="0"/>
                </a:lnTo>
                <a:lnTo>
                  <a:pt x="4556325" y="3440026"/>
                </a:lnTo>
                <a:lnTo>
                  <a:pt x="0" y="3440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92058" y="2074790"/>
            <a:ext cx="11198155" cy="6915643"/>
            <a:chOff x="0" y="0"/>
            <a:chExt cx="2617848" cy="1616704"/>
          </a:xfrm>
        </p:grpSpPr>
        <p:sp>
          <p:nvSpPr>
            <p:cNvPr id="3" name="Freeform 3"/>
            <p:cNvSpPr/>
            <p:nvPr/>
          </p:nvSpPr>
          <p:spPr>
            <a:xfrm>
              <a:off x="0" y="0"/>
              <a:ext cx="2617848" cy="1616704"/>
            </a:xfrm>
            <a:custGeom>
              <a:avLst/>
              <a:gdLst/>
              <a:ahLst/>
              <a:cxnLst/>
              <a:rect l="l" t="t" r="r" b="b"/>
              <a:pathLst>
                <a:path w="2617848" h="1616704">
                  <a:moveTo>
                    <a:pt x="69136" y="0"/>
                  </a:moveTo>
                  <a:lnTo>
                    <a:pt x="2548712" y="0"/>
                  </a:lnTo>
                  <a:cubicBezTo>
                    <a:pt x="2586894" y="0"/>
                    <a:pt x="2617848" y="30953"/>
                    <a:pt x="2617848" y="69136"/>
                  </a:cubicBezTo>
                  <a:lnTo>
                    <a:pt x="2617848" y="1547568"/>
                  </a:lnTo>
                  <a:cubicBezTo>
                    <a:pt x="2617848" y="1585751"/>
                    <a:pt x="2586894" y="1616704"/>
                    <a:pt x="2548712" y="1616704"/>
                  </a:cubicBezTo>
                  <a:lnTo>
                    <a:pt x="69136" y="1616704"/>
                  </a:lnTo>
                  <a:cubicBezTo>
                    <a:pt x="50800" y="1616704"/>
                    <a:pt x="33215" y="1609420"/>
                    <a:pt x="20249" y="1596454"/>
                  </a:cubicBezTo>
                  <a:cubicBezTo>
                    <a:pt x="7284" y="1583489"/>
                    <a:pt x="0" y="1565904"/>
                    <a:pt x="0" y="1547568"/>
                  </a:cubicBezTo>
                  <a:lnTo>
                    <a:pt x="0" y="69136"/>
                  </a:lnTo>
                  <a:cubicBezTo>
                    <a:pt x="0" y="30953"/>
                    <a:pt x="30953" y="0"/>
                    <a:pt x="69136" y="0"/>
                  </a:cubicBezTo>
                  <a:close/>
                </a:path>
              </a:pathLst>
            </a:custGeom>
            <a:solidFill>
              <a:srgbClr val="F8F6EE"/>
            </a:solidFill>
          </p:spPr>
        </p:sp>
        <p:sp>
          <p:nvSpPr>
            <p:cNvPr id="4" name="TextBox 4"/>
            <p:cNvSpPr txBox="1"/>
            <p:nvPr/>
          </p:nvSpPr>
          <p:spPr>
            <a:xfrm>
              <a:off x="0" y="-38100"/>
              <a:ext cx="2617848" cy="165480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785265" y="3105350"/>
            <a:ext cx="284803" cy="983047"/>
            <a:chOff x="0" y="0"/>
            <a:chExt cx="683260" cy="2358390"/>
          </a:xfrm>
        </p:grpSpPr>
        <p:sp>
          <p:nvSpPr>
            <p:cNvPr id="6" name="Freeform 6"/>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7" name="Group 7"/>
          <p:cNvGrpSpPr/>
          <p:nvPr/>
        </p:nvGrpSpPr>
        <p:grpSpPr>
          <a:xfrm>
            <a:off x="1449113" y="3405505"/>
            <a:ext cx="976165" cy="290626"/>
            <a:chOff x="0" y="0"/>
            <a:chExt cx="2341880" cy="697230"/>
          </a:xfrm>
        </p:grpSpPr>
        <p:sp>
          <p:nvSpPr>
            <p:cNvPr id="8" name="Freeform 8"/>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9" name="Group 9"/>
          <p:cNvGrpSpPr/>
          <p:nvPr/>
        </p:nvGrpSpPr>
        <p:grpSpPr>
          <a:xfrm>
            <a:off x="2501490" y="3798268"/>
            <a:ext cx="168109" cy="580258"/>
            <a:chOff x="0" y="0"/>
            <a:chExt cx="683260" cy="2358390"/>
          </a:xfrm>
        </p:grpSpPr>
        <p:sp>
          <p:nvSpPr>
            <p:cNvPr id="10" name="Freeform 10"/>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1" name="Group 11"/>
          <p:cNvGrpSpPr/>
          <p:nvPr/>
        </p:nvGrpSpPr>
        <p:grpSpPr>
          <a:xfrm>
            <a:off x="2303071" y="3975439"/>
            <a:ext cx="576195" cy="171546"/>
            <a:chOff x="0" y="0"/>
            <a:chExt cx="2341880" cy="697230"/>
          </a:xfrm>
        </p:grpSpPr>
        <p:sp>
          <p:nvSpPr>
            <p:cNvPr id="12" name="Freeform 12"/>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3" name="Group 13"/>
          <p:cNvGrpSpPr/>
          <p:nvPr/>
        </p:nvGrpSpPr>
        <p:grpSpPr>
          <a:xfrm>
            <a:off x="239359" y="4345548"/>
            <a:ext cx="202795" cy="699983"/>
            <a:chOff x="0" y="0"/>
            <a:chExt cx="683260" cy="2358390"/>
          </a:xfrm>
        </p:grpSpPr>
        <p:sp>
          <p:nvSpPr>
            <p:cNvPr id="14" name="Freeform 14"/>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5" name="Group 15"/>
          <p:cNvGrpSpPr/>
          <p:nvPr/>
        </p:nvGrpSpPr>
        <p:grpSpPr>
          <a:xfrm>
            <a:off x="0" y="4559275"/>
            <a:ext cx="695083" cy="206942"/>
            <a:chOff x="0" y="0"/>
            <a:chExt cx="2341880" cy="697230"/>
          </a:xfrm>
        </p:grpSpPr>
        <p:sp>
          <p:nvSpPr>
            <p:cNvPr id="16" name="Freeform 16"/>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17" name="Freeform 17"/>
          <p:cNvSpPr/>
          <p:nvPr/>
        </p:nvSpPr>
        <p:spPr>
          <a:xfrm>
            <a:off x="13789324" y="4039305"/>
            <a:ext cx="4498676" cy="6750504"/>
          </a:xfrm>
          <a:custGeom>
            <a:avLst/>
            <a:gdLst/>
            <a:ahLst/>
            <a:cxnLst/>
            <a:rect l="l" t="t" r="r" b="b"/>
            <a:pathLst>
              <a:path w="4498676" h="6750504">
                <a:moveTo>
                  <a:pt x="0" y="0"/>
                </a:moveTo>
                <a:lnTo>
                  <a:pt x="4498676" y="0"/>
                </a:lnTo>
                <a:lnTo>
                  <a:pt x="4498676" y="6750505"/>
                </a:lnTo>
                <a:lnTo>
                  <a:pt x="0" y="6750505"/>
                </a:lnTo>
                <a:lnTo>
                  <a:pt x="0" y="0"/>
                </a:lnTo>
                <a:close/>
              </a:path>
            </a:pathLst>
          </a:custGeom>
          <a:blipFill>
            <a:blip r:embed="rId2"/>
            <a:stretch>
              <a:fillRect b="-4536"/>
            </a:stretch>
          </a:blipFill>
        </p:spPr>
      </p:sp>
      <p:sp>
        <p:nvSpPr>
          <p:cNvPr id="18" name="Freeform 18"/>
          <p:cNvSpPr/>
          <p:nvPr/>
        </p:nvSpPr>
        <p:spPr>
          <a:xfrm>
            <a:off x="239359" y="6207053"/>
            <a:ext cx="2704075" cy="1504142"/>
          </a:xfrm>
          <a:custGeom>
            <a:avLst/>
            <a:gdLst/>
            <a:ahLst/>
            <a:cxnLst/>
            <a:rect l="l" t="t" r="r" b="b"/>
            <a:pathLst>
              <a:path w="2704075" h="1504142">
                <a:moveTo>
                  <a:pt x="0" y="0"/>
                </a:moveTo>
                <a:lnTo>
                  <a:pt x="2704075" y="0"/>
                </a:lnTo>
                <a:lnTo>
                  <a:pt x="2704075" y="1504142"/>
                </a:lnTo>
                <a:lnTo>
                  <a:pt x="0" y="15041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9" name="Group 19"/>
          <p:cNvGrpSpPr/>
          <p:nvPr/>
        </p:nvGrpSpPr>
        <p:grpSpPr>
          <a:xfrm>
            <a:off x="16948990" y="1963928"/>
            <a:ext cx="400552" cy="1382576"/>
            <a:chOff x="0" y="0"/>
            <a:chExt cx="683260" cy="2358390"/>
          </a:xfrm>
        </p:grpSpPr>
        <p:sp>
          <p:nvSpPr>
            <p:cNvPr id="20" name="Freeform 20"/>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1" name="Group 21"/>
          <p:cNvGrpSpPr/>
          <p:nvPr/>
        </p:nvGrpSpPr>
        <p:grpSpPr>
          <a:xfrm>
            <a:off x="16462818" y="2450845"/>
            <a:ext cx="1372897" cy="408742"/>
            <a:chOff x="0" y="0"/>
            <a:chExt cx="2341880" cy="697230"/>
          </a:xfrm>
        </p:grpSpPr>
        <p:sp>
          <p:nvSpPr>
            <p:cNvPr id="22" name="Freeform 22"/>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3" name="Group 23"/>
          <p:cNvGrpSpPr/>
          <p:nvPr/>
        </p:nvGrpSpPr>
        <p:grpSpPr>
          <a:xfrm>
            <a:off x="15359485" y="1716267"/>
            <a:ext cx="203733" cy="703221"/>
            <a:chOff x="0" y="0"/>
            <a:chExt cx="683260" cy="2358390"/>
          </a:xfrm>
        </p:grpSpPr>
        <p:sp>
          <p:nvSpPr>
            <p:cNvPr id="24" name="Freeform 24"/>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5" name="Group 25"/>
          <p:cNvGrpSpPr/>
          <p:nvPr/>
        </p:nvGrpSpPr>
        <p:grpSpPr>
          <a:xfrm>
            <a:off x="15112203" y="1963928"/>
            <a:ext cx="698298" cy="207899"/>
            <a:chOff x="0" y="0"/>
            <a:chExt cx="2341880" cy="697230"/>
          </a:xfrm>
        </p:grpSpPr>
        <p:sp>
          <p:nvSpPr>
            <p:cNvPr id="26" name="Freeform 26"/>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7" name="Group 27"/>
          <p:cNvGrpSpPr/>
          <p:nvPr/>
        </p:nvGrpSpPr>
        <p:grpSpPr>
          <a:xfrm>
            <a:off x="16339067" y="645398"/>
            <a:ext cx="247501" cy="854292"/>
            <a:chOff x="0" y="0"/>
            <a:chExt cx="683260" cy="2358390"/>
          </a:xfrm>
        </p:grpSpPr>
        <p:sp>
          <p:nvSpPr>
            <p:cNvPr id="28" name="Freeform 28"/>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9" name="Group 29"/>
          <p:cNvGrpSpPr/>
          <p:nvPr/>
        </p:nvGrpSpPr>
        <p:grpSpPr>
          <a:xfrm>
            <a:off x="16038662" y="902419"/>
            <a:ext cx="848311" cy="252561"/>
            <a:chOff x="0" y="0"/>
            <a:chExt cx="2341880" cy="697230"/>
          </a:xfrm>
        </p:grpSpPr>
        <p:sp>
          <p:nvSpPr>
            <p:cNvPr id="30" name="Freeform 30"/>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31" name="TextBox 31"/>
          <p:cNvSpPr txBox="1"/>
          <p:nvPr/>
        </p:nvSpPr>
        <p:spPr>
          <a:xfrm>
            <a:off x="3540290" y="3048200"/>
            <a:ext cx="10101692" cy="4695825"/>
          </a:xfrm>
          <a:prstGeom prst="rect">
            <a:avLst/>
          </a:prstGeom>
        </p:spPr>
        <p:txBody>
          <a:bodyPr lIns="0" tIns="0" rIns="0" bIns="0" rtlCol="0" anchor="t">
            <a:spAutoFit/>
          </a:bodyPr>
          <a:lstStyle/>
          <a:p>
            <a:pPr algn="just">
              <a:lnSpc>
                <a:spcPts val="4199"/>
              </a:lnSpc>
            </a:pPr>
            <a:r>
              <a:rPr lang="en-US" sz="2999">
                <a:solidFill>
                  <a:srgbClr val="292528"/>
                </a:solidFill>
                <a:latin typeface="Glacial Indifference"/>
                <a:ea typeface="Glacial Indifference"/>
                <a:cs typeface="Glacial Indifference"/>
                <a:sym typeface="Glacial Indifference"/>
              </a:rPr>
              <a:t>PJK adalah penyakit akibat penyempitan pembuluh darah jantung yang menyebabkan nyeri dada dan sesak napas. Diagnosis dilakukan lewat pemeriksaan fisik, EKG, dan angiografi. Masalah keperawatan utamanya adalah nyeri akut, risiko turunnya curah jantung, dan intoleransi aktivitas. Penanganannya meliputi terapi non-farmakologi (seperti TENS dan akupresur), pemantauan cairan dan oksigen, serta latihan fisik bertahap. Edukasi gaya hidup sehat juga penting untuk mencegah komplikasi serius.</a:t>
            </a:r>
          </a:p>
        </p:txBody>
      </p:sp>
      <p:sp>
        <p:nvSpPr>
          <p:cNvPr id="32" name="TextBox 32"/>
          <p:cNvSpPr txBox="1"/>
          <p:nvPr/>
        </p:nvSpPr>
        <p:spPr>
          <a:xfrm>
            <a:off x="2074937" y="412965"/>
            <a:ext cx="12411417" cy="1185808"/>
          </a:xfrm>
          <a:prstGeom prst="rect">
            <a:avLst/>
          </a:prstGeom>
        </p:spPr>
        <p:txBody>
          <a:bodyPr lIns="0" tIns="0" rIns="0" bIns="0" rtlCol="0" anchor="t">
            <a:spAutoFit/>
          </a:bodyPr>
          <a:lstStyle/>
          <a:p>
            <a:pPr algn="ctr">
              <a:lnSpc>
                <a:spcPts val="9715"/>
              </a:lnSpc>
            </a:pPr>
            <a:r>
              <a:rPr lang="en-US" sz="6939">
                <a:solidFill>
                  <a:srgbClr val="292528"/>
                </a:solidFill>
                <a:latin typeface="Bree Serif"/>
                <a:ea typeface="Bree Serif"/>
                <a:cs typeface="Bree Serif"/>
                <a:sym typeface="Bree Serif"/>
              </a:rPr>
              <a:t>KESIMPULAN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274" y="1028700"/>
            <a:ext cx="17467452" cy="9133658"/>
            <a:chOff x="0" y="0"/>
            <a:chExt cx="10788650" cy="5641340"/>
          </a:xfrm>
        </p:grpSpPr>
        <p:sp>
          <p:nvSpPr>
            <p:cNvPr id="3" name="Freeform 3"/>
            <p:cNvSpPr/>
            <p:nvPr/>
          </p:nvSpPr>
          <p:spPr>
            <a:xfrm>
              <a:off x="-59690" y="44450"/>
              <a:ext cx="10797540" cy="5549900"/>
            </a:xfrm>
            <a:custGeom>
              <a:avLst/>
              <a:gdLst/>
              <a:ahLst/>
              <a:cxnLst/>
              <a:rect l="l" t="t" r="r" b="b"/>
              <a:pathLst>
                <a:path w="10797540" h="5549900">
                  <a:moveTo>
                    <a:pt x="110490" y="2599690"/>
                  </a:moveTo>
                  <a:cubicBezTo>
                    <a:pt x="415290" y="2404110"/>
                    <a:pt x="95250" y="2038350"/>
                    <a:pt x="134620" y="1824990"/>
                  </a:cubicBezTo>
                  <a:cubicBezTo>
                    <a:pt x="175260" y="1609090"/>
                    <a:pt x="406400" y="1346200"/>
                    <a:pt x="609600" y="1233170"/>
                  </a:cubicBezTo>
                  <a:cubicBezTo>
                    <a:pt x="808990" y="1122680"/>
                    <a:pt x="1074420" y="1165860"/>
                    <a:pt x="1336040" y="1145540"/>
                  </a:cubicBezTo>
                  <a:cubicBezTo>
                    <a:pt x="1640840" y="1121410"/>
                    <a:pt x="2209800" y="1113790"/>
                    <a:pt x="2329180" y="1107440"/>
                  </a:cubicBezTo>
                  <a:cubicBezTo>
                    <a:pt x="2355850" y="1106170"/>
                    <a:pt x="2374900" y="1112520"/>
                    <a:pt x="2377440" y="1104900"/>
                  </a:cubicBezTo>
                  <a:cubicBezTo>
                    <a:pt x="2379980" y="1097280"/>
                    <a:pt x="2348230" y="1078230"/>
                    <a:pt x="2332990" y="1055370"/>
                  </a:cubicBezTo>
                  <a:cubicBezTo>
                    <a:pt x="2310130" y="1022350"/>
                    <a:pt x="2278380" y="965200"/>
                    <a:pt x="2260600" y="916940"/>
                  </a:cubicBezTo>
                  <a:cubicBezTo>
                    <a:pt x="2241550" y="867410"/>
                    <a:pt x="2228850" y="815340"/>
                    <a:pt x="2222500" y="764540"/>
                  </a:cubicBezTo>
                  <a:cubicBezTo>
                    <a:pt x="2216150" y="712470"/>
                    <a:pt x="2216150" y="657860"/>
                    <a:pt x="2222500" y="607060"/>
                  </a:cubicBezTo>
                  <a:cubicBezTo>
                    <a:pt x="2228850" y="554990"/>
                    <a:pt x="2241550" y="502920"/>
                    <a:pt x="2260600" y="454660"/>
                  </a:cubicBezTo>
                  <a:cubicBezTo>
                    <a:pt x="2278380" y="405130"/>
                    <a:pt x="2303780" y="358140"/>
                    <a:pt x="2332990" y="314960"/>
                  </a:cubicBezTo>
                  <a:cubicBezTo>
                    <a:pt x="2363470" y="271780"/>
                    <a:pt x="2399030" y="231140"/>
                    <a:pt x="2438400" y="196850"/>
                  </a:cubicBezTo>
                  <a:cubicBezTo>
                    <a:pt x="2476500" y="162560"/>
                    <a:pt x="2520950" y="132080"/>
                    <a:pt x="2566670" y="107950"/>
                  </a:cubicBezTo>
                  <a:cubicBezTo>
                    <a:pt x="2613660" y="83820"/>
                    <a:pt x="2663190" y="64770"/>
                    <a:pt x="2713990" y="52070"/>
                  </a:cubicBezTo>
                  <a:cubicBezTo>
                    <a:pt x="2764790" y="39370"/>
                    <a:pt x="2799080" y="36830"/>
                    <a:pt x="2870200" y="33020"/>
                  </a:cubicBezTo>
                  <a:cubicBezTo>
                    <a:pt x="3018790" y="24130"/>
                    <a:pt x="3321050" y="38100"/>
                    <a:pt x="3562350" y="38100"/>
                  </a:cubicBezTo>
                  <a:cubicBezTo>
                    <a:pt x="3826510" y="38100"/>
                    <a:pt x="4119880" y="34290"/>
                    <a:pt x="4392930" y="30480"/>
                  </a:cubicBezTo>
                  <a:cubicBezTo>
                    <a:pt x="4658360" y="27940"/>
                    <a:pt x="4917440" y="22860"/>
                    <a:pt x="5181600" y="19050"/>
                  </a:cubicBezTo>
                  <a:cubicBezTo>
                    <a:pt x="5447030" y="15240"/>
                    <a:pt x="5720080" y="5080"/>
                    <a:pt x="5980430" y="6350"/>
                  </a:cubicBezTo>
                  <a:cubicBezTo>
                    <a:pt x="6229350" y="7620"/>
                    <a:pt x="6475730" y="0"/>
                    <a:pt x="6711950" y="24130"/>
                  </a:cubicBezTo>
                  <a:cubicBezTo>
                    <a:pt x="6935470" y="46990"/>
                    <a:pt x="7171690" y="35560"/>
                    <a:pt x="7362190" y="142240"/>
                  </a:cubicBezTo>
                  <a:cubicBezTo>
                    <a:pt x="7571740" y="259080"/>
                    <a:pt x="7848600" y="513080"/>
                    <a:pt x="7894320" y="737870"/>
                  </a:cubicBezTo>
                  <a:cubicBezTo>
                    <a:pt x="7940040" y="962660"/>
                    <a:pt x="7752080" y="1351280"/>
                    <a:pt x="7635240" y="1493520"/>
                  </a:cubicBezTo>
                  <a:cubicBezTo>
                    <a:pt x="7566660" y="1576070"/>
                    <a:pt x="7393940" y="1610360"/>
                    <a:pt x="7399020" y="1628140"/>
                  </a:cubicBezTo>
                  <a:cubicBezTo>
                    <a:pt x="7401560" y="1638300"/>
                    <a:pt x="7439660" y="1629410"/>
                    <a:pt x="7480300" y="1631950"/>
                  </a:cubicBezTo>
                  <a:cubicBezTo>
                    <a:pt x="7600950" y="1640840"/>
                    <a:pt x="7952740" y="1686560"/>
                    <a:pt x="8192770" y="1706880"/>
                  </a:cubicBezTo>
                  <a:cubicBezTo>
                    <a:pt x="8435340" y="1728470"/>
                    <a:pt x="8736330" y="1750060"/>
                    <a:pt x="8930640" y="1756410"/>
                  </a:cubicBezTo>
                  <a:cubicBezTo>
                    <a:pt x="9055100" y="1760220"/>
                    <a:pt x="9237980" y="1755140"/>
                    <a:pt x="9239250" y="1755140"/>
                  </a:cubicBezTo>
                  <a:cubicBezTo>
                    <a:pt x="9240520" y="1755140"/>
                    <a:pt x="9296400" y="1762760"/>
                    <a:pt x="9324340" y="1766570"/>
                  </a:cubicBezTo>
                  <a:cubicBezTo>
                    <a:pt x="9353550" y="1770380"/>
                    <a:pt x="9409430" y="1778000"/>
                    <a:pt x="9410700" y="1778000"/>
                  </a:cubicBezTo>
                  <a:cubicBezTo>
                    <a:pt x="9411970" y="1778000"/>
                    <a:pt x="9464040" y="1799590"/>
                    <a:pt x="9490710" y="1809750"/>
                  </a:cubicBezTo>
                  <a:cubicBezTo>
                    <a:pt x="9517380" y="1819910"/>
                    <a:pt x="9569450" y="1840230"/>
                    <a:pt x="9570720" y="1841500"/>
                  </a:cubicBezTo>
                  <a:cubicBezTo>
                    <a:pt x="9571990" y="1841500"/>
                    <a:pt x="9617710" y="1874520"/>
                    <a:pt x="9641840" y="1891030"/>
                  </a:cubicBezTo>
                  <a:cubicBezTo>
                    <a:pt x="9664700" y="1907540"/>
                    <a:pt x="9711690" y="1939290"/>
                    <a:pt x="9711690" y="1940560"/>
                  </a:cubicBezTo>
                  <a:cubicBezTo>
                    <a:pt x="9712960" y="1941830"/>
                    <a:pt x="9749790" y="1983740"/>
                    <a:pt x="9768840" y="2005330"/>
                  </a:cubicBezTo>
                  <a:cubicBezTo>
                    <a:pt x="9787890" y="2026920"/>
                    <a:pt x="9824720" y="2070100"/>
                    <a:pt x="9824720" y="2071370"/>
                  </a:cubicBezTo>
                  <a:cubicBezTo>
                    <a:pt x="9825990" y="2071370"/>
                    <a:pt x="9851390" y="2122170"/>
                    <a:pt x="9864090" y="2147570"/>
                  </a:cubicBezTo>
                  <a:cubicBezTo>
                    <a:pt x="9878060" y="2172970"/>
                    <a:pt x="9903460" y="2223770"/>
                    <a:pt x="9903460" y="2223770"/>
                  </a:cubicBezTo>
                  <a:cubicBezTo>
                    <a:pt x="9904730" y="2225040"/>
                    <a:pt x="9917430" y="2280920"/>
                    <a:pt x="9923780" y="2308860"/>
                  </a:cubicBezTo>
                  <a:cubicBezTo>
                    <a:pt x="9930130" y="2336800"/>
                    <a:pt x="9942830" y="2391410"/>
                    <a:pt x="9942830" y="2392680"/>
                  </a:cubicBezTo>
                  <a:cubicBezTo>
                    <a:pt x="9944100" y="2393950"/>
                    <a:pt x="9942830" y="2462530"/>
                    <a:pt x="9942830" y="2479040"/>
                  </a:cubicBezTo>
                  <a:cubicBezTo>
                    <a:pt x="9942830" y="2484120"/>
                    <a:pt x="9941560" y="2489200"/>
                    <a:pt x="9942830" y="2490470"/>
                  </a:cubicBezTo>
                  <a:cubicBezTo>
                    <a:pt x="9942830" y="2491740"/>
                    <a:pt x="9944100" y="2490470"/>
                    <a:pt x="9946640" y="2490470"/>
                  </a:cubicBezTo>
                  <a:cubicBezTo>
                    <a:pt x="9959340" y="2490470"/>
                    <a:pt x="10076180" y="2489200"/>
                    <a:pt x="10077450" y="2489200"/>
                  </a:cubicBezTo>
                  <a:cubicBezTo>
                    <a:pt x="10078720" y="2489200"/>
                    <a:pt x="10134600" y="2495550"/>
                    <a:pt x="10163810" y="2498090"/>
                  </a:cubicBezTo>
                  <a:cubicBezTo>
                    <a:pt x="10191750" y="2501900"/>
                    <a:pt x="10248900" y="2508250"/>
                    <a:pt x="10250170" y="2508250"/>
                  </a:cubicBezTo>
                  <a:cubicBezTo>
                    <a:pt x="10250170" y="2509520"/>
                    <a:pt x="10303510" y="2528570"/>
                    <a:pt x="10331450" y="2538730"/>
                  </a:cubicBezTo>
                  <a:cubicBezTo>
                    <a:pt x="10358120" y="2548890"/>
                    <a:pt x="10411460" y="2569210"/>
                    <a:pt x="10412730" y="2569210"/>
                  </a:cubicBezTo>
                  <a:cubicBezTo>
                    <a:pt x="10414000" y="2570480"/>
                    <a:pt x="10459720" y="2602230"/>
                    <a:pt x="10483850" y="2618740"/>
                  </a:cubicBezTo>
                  <a:cubicBezTo>
                    <a:pt x="10507980" y="2635250"/>
                    <a:pt x="10554970" y="2667000"/>
                    <a:pt x="10556240" y="2667000"/>
                  </a:cubicBezTo>
                  <a:cubicBezTo>
                    <a:pt x="10557510" y="2668270"/>
                    <a:pt x="10594340" y="2710180"/>
                    <a:pt x="10614660" y="2731770"/>
                  </a:cubicBezTo>
                  <a:cubicBezTo>
                    <a:pt x="10633710" y="2753360"/>
                    <a:pt x="10671810" y="2795270"/>
                    <a:pt x="10671810" y="2796540"/>
                  </a:cubicBezTo>
                  <a:cubicBezTo>
                    <a:pt x="10673080" y="2797810"/>
                    <a:pt x="10699750" y="2848610"/>
                    <a:pt x="10712450" y="2874010"/>
                  </a:cubicBezTo>
                  <a:cubicBezTo>
                    <a:pt x="10726420" y="2899410"/>
                    <a:pt x="10753090" y="2948940"/>
                    <a:pt x="10753090" y="2950210"/>
                  </a:cubicBezTo>
                  <a:cubicBezTo>
                    <a:pt x="10754360" y="2951480"/>
                    <a:pt x="10768330" y="3006090"/>
                    <a:pt x="10774680" y="3034030"/>
                  </a:cubicBezTo>
                  <a:cubicBezTo>
                    <a:pt x="10782300" y="3063240"/>
                    <a:pt x="10796270" y="3117850"/>
                    <a:pt x="10796270" y="3119120"/>
                  </a:cubicBezTo>
                  <a:cubicBezTo>
                    <a:pt x="10796270" y="3120390"/>
                    <a:pt x="10796270" y="3176270"/>
                    <a:pt x="10796270" y="3205480"/>
                  </a:cubicBezTo>
                  <a:cubicBezTo>
                    <a:pt x="10796270" y="3234690"/>
                    <a:pt x="10797540" y="3291840"/>
                    <a:pt x="10797540" y="3293110"/>
                  </a:cubicBezTo>
                  <a:cubicBezTo>
                    <a:pt x="10797540" y="3294380"/>
                    <a:pt x="10783570" y="3348990"/>
                    <a:pt x="10777220" y="3376930"/>
                  </a:cubicBezTo>
                  <a:cubicBezTo>
                    <a:pt x="10769600" y="3404870"/>
                    <a:pt x="10756900" y="3460750"/>
                    <a:pt x="10756900" y="3462020"/>
                  </a:cubicBezTo>
                  <a:cubicBezTo>
                    <a:pt x="10755630" y="3463290"/>
                    <a:pt x="10730230" y="3512820"/>
                    <a:pt x="10716260" y="3539490"/>
                  </a:cubicBezTo>
                  <a:cubicBezTo>
                    <a:pt x="10703560" y="3564890"/>
                    <a:pt x="10676890" y="3615690"/>
                    <a:pt x="10676890" y="3615690"/>
                  </a:cubicBezTo>
                  <a:cubicBezTo>
                    <a:pt x="10675620" y="3616960"/>
                    <a:pt x="10638790" y="3660140"/>
                    <a:pt x="10619740" y="3681730"/>
                  </a:cubicBezTo>
                  <a:cubicBezTo>
                    <a:pt x="10600690" y="3703320"/>
                    <a:pt x="10562590" y="3746500"/>
                    <a:pt x="10561320" y="3746500"/>
                  </a:cubicBezTo>
                  <a:cubicBezTo>
                    <a:pt x="10561320" y="3747770"/>
                    <a:pt x="10514330" y="3779520"/>
                    <a:pt x="10490200" y="3796030"/>
                  </a:cubicBezTo>
                  <a:cubicBezTo>
                    <a:pt x="10467340" y="3812540"/>
                    <a:pt x="10420350" y="3845560"/>
                    <a:pt x="10419080" y="3846830"/>
                  </a:cubicBezTo>
                  <a:cubicBezTo>
                    <a:pt x="10417810" y="3846830"/>
                    <a:pt x="10365740" y="3867150"/>
                    <a:pt x="10337800" y="3877310"/>
                  </a:cubicBezTo>
                  <a:cubicBezTo>
                    <a:pt x="10311130" y="3887470"/>
                    <a:pt x="10257790" y="3909060"/>
                    <a:pt x="10257790" y="3909060"/>
                  </a:cubicBezTo>
                  <a:cubicBezTo>
                    <a:pt x="10256520" y="3909060"/>
                    <a:pt x="10256520" y="3909060"/>
                    <a:pt x="10256520" y="3909060"/>
                  </a:cubicBezTo>
                  <a:cubicBezTo>
                    <a:pt x="10256520" y="3909060"/>
                    <a:pt x="10199370" y="3916680"/>
                    <a:pt x="10171430" y="3919220"/>
                  </a:cubicBezTo>
                  <a:cubicBezTo>
                    <a:pt x="10142220" y="3923030"/>
                    <a:pt x="10086340" y="3930650"/>
                    <a:pt x="10085070" y="3930650"/>
                  </a:cubicBezTo>
                  <a:cubicBezTo>
                    <a:pt x="10082530" y="3930650"/>
                    <a:pt x="9495790" y="4144010"/>
                    <a:pt x="9260840" y="4202430"/>
                  </a:cubicBezTo>
                  <a:cubicBezTo>
                    <a:pt x="9089390" y="4245610"/>
                    <a:pt x="8846820" y="4234180"/>
                    <a:pt x="8809990" y="4282440"/>
                  </a:cubicBezTo>
                  <a:cubicBezTo>
                    <a:pt x="8796020" y="4298950"/>
                    <a:pt x="8812530" y="4340860"/>
                    <a:pt x="8812530" y="4340860"/>
                  </a:cubicBezTo>
                  <a:cubicBezTo>
                    <a:pt x="8812530" y="4340860"/>
                    <a:pt x="8812530" y="4340860"/>
                    <a:pt x="8812530" y="4342130"/>
                  </a:cubicBezTo>
                  <a:cubicBezTo>
                    <a:pt x="8812530" y="4342130"/>
                    <a:pt x="8802370" y="4399280"/>
                    <a:pt x="8796020" y="4428490"/>
                  </a:cubicBezTo>
                  <a:cubicBezTo>
                    <a:pt x="8790940" y="4457700"/>
                    <a:pt x="8780780" y="4514850"/>
                    <a:pt x="8780780" y="4514850"/>
                  </a:cubicBezTo>
                  <a:cubicBezTo>
                    <a:pt x="8779510" y="4516120"/>
                    <a:pt x="8755380" y="4569460"/>
                    <a:pt x="8743950" y="4596130"/>
                  </a:cubicBezTo>
                  <a:cubicBezTo>
                    <a:pt x="8731250" y="4622800"/>
                    <a:pt x="8707120" y="4674870"/>
                    <a:pt x="8707120" y="4676140"/>
                  </a:cubicBezTo>
                  <a:cubicBezTo>
                    <a:pt x="8705850" y="4677410"/>
                    <a:pt x="8670290" y="4723130"/>
                    <a:pt x="8652510" y="4745990"/>
                  </a:cubicBezTo>
                  <a:cubicBezTo>
                    <a:pt x="8633460" y="4768850"/>
                    <a:pt x="8597900" y="4814570"/>
                    <a:pt x="8596630" y="4815840"/>
                  </a:cubicBezTo>
                  <a:cubicBezTo>
                    <a:pt x="8596630" y="4815840"/>
                    <a:pt x="8550910" y="4851400"/>
                    <a:pt x="8526780" y="4869180"/>
                  </a:cubicBezTo>
                  <a:cubicBezTo>
                    <a:pt x="8503920" y="4888230"/>
                    <a:pt x="8458200" y="4923790"/>
                    <a:pt x="8456930" y="4923790"/>
                  </a:cubicBezTo>
                  <a:cubicBezTo>
                    <a:pt x="8456930" y="4923790"/>
                    <a:pt x="8403590" y="4947920"/>
                    <a:pt x="8376920" y="4959350"/>
                  </a:cubicBezTo>
                  <a:cubicBezTo>
                    <a:pt x="8350250" y="4972050"/>
                    <a:pt x="8296910" y="4994910"/>
                    <a:pt x="8295640" y="4996180"/>
                  </a:cubicBezTo>
                  <a:cubicBezTo>
                    <a:pt x="8294370" y="4996180"/>
                    <a:pt x="8237220" y="5006340"/>
                    <a:pt x="8208010" y="5011420"/>
                  </a:cubicBezTo>
                  <a:cubicBezTo>
                    <a:pt x="8180070" y="5016500"/>
                    <a:pt x="8122920" y="5026660"/>
                    <a:pt x="8121650" y="5026660"/>
                  </a:cubicBezTo>
                  <a:cubicBezTo>
                    <a:pt x="8120380" y="5026660"/>
                    <a:pt x="8063230" y="5022850"/>
                    <a:pt x="8032750" y="5021580"/>
                  </a:cubicBezTo>
                  <a:cubicBezTo>
                    <a:pt x="8003540" y="5019040"/>
                    <a:pt x="7946390" y="5015230"/>
                    <a:pt x="7945120" y="5015230"/>
                  </a:cubicBezTo>
                  <a:cubicBezTo>
                    <a:pt x="7938770" y="5015230"/>
                    <a:pt x="7472680" y="5100320"/>
                    <a:pt x="7242810" y="5151120"/>
                  </a:cubicBezTo>
                  <a:cubicBezTo>
                    <a:pt x="7018020" y="5200650"/>
                    <a:pt x="6809740" y="5269230"/>
                    <a:pt x="6578600" y="5317490"/>
                  </a:cubicBezTo>
                  <a:cubicBezTo>
                    <a:pt x="6330950" y="5369560"/>
                    <a:pt x="6056630" y="5416550"/>
                    <a:pt x="5800090" y="5445760"/>
                  </a:cubicBezTo>
                  <a:cubicBezTo>
                    <a:pt x="5554980" y="5473700"/>
                    <a:pt x="5308600" y="5482590"/>
                    <a:pt x="5072380" y="5491480"/>
                  </a:cubicBezTo>
                  <a:cubicBezTo>
                    <a:pt x="4850130" y="5500370"/>
                    <a:pt x="4641850" y="5494020"/>
                    <a:pt x="4419600" y="5502910"/>
                  </a:cubicBezTo>
                  <a:cubicBezTo>
                    <a:pt x="4189730" y="5511800"/>
                    <a:pt x="3836670" y="5549900"/>
                    <a:pt x="3718560" y="5546090"/>
                  </a:cubicBezTo>
                  <a:cubicBezTo>
                    <a:pt x="3679190" y="5544820"/>
                    <a:pt x="3665220" y="5538470"/>
                    <a:pt x="3638550" y="5537200"/>
                  </a:cubicBezTo>
                  <a:cubicBezTo>
                    <a:pt x="3611880" y="5534660"/>
                    <a:pt x="3578860" y="5539740"/>
                    <a:pt x="3557270" y="5535930"/>
                  </a:cubicBezTo>
                  <a:cubicBezTo>
                    <a:pt x="3542030" y="5533390"/>
                    <a:pt x="3531870" y="5525770"/>
                    <a:pt x="3519170" y="5521960"/>
                  </a:cubicBezTo>
                  <a:cubicBezTo>
                    <a:pt x="3506470" y="5519420"/>
                    <a:pt x="3493770" y="5521960"/>
                    <a:pt x="3478530" y="5518150"/>
                  </a:cubicBezTo>
                  <a:cubicBezTo>
                    <a:pt x="3458210" y="5511800"/>
                    <a:pt x="3431540" y="5492750"/>
                    <a:pt x="3406140" y="5482590"/>
                  </a:cubicBezTo>
                  <a:cubicBezTo>
                    <a:pt x="3380740" y="5472430"/>
                    <a:pt x="3348990" y="5467350"/>
                    <a:pt x="3329940" y="5457190"/>
                  </a:cubicBezTo>
                  <a:cubicBezTo>
                    <a:pt x="3315970" y="5449570"/>
                    <a:pt x="3309620" y="5438140"/>
                    <a:pt x="3298190" y="5431790"/>
                  </a:cubicBezTo>
                  <a:cubicBezTo>
                    <a:pt x="3286760" y="5424170"/>
                    <a:pt x="3274060" y="5422900"/>
                    <a:pt x="3261360" y="5414010"/>
                  </a:cubicBezTo>
                  <a:cubicBezTo>
                    <a:pt x="3243580" y="5401310"/>
                    <a:pt x="3223260" y="5375910"/>
                    <a:pt x="3202940" y="5358130"/>
                  </a:cubicBezTo>
                  <a:cubicBezTo>
                    <a:pt x="3182620" y="5340350"/>
                    <a:pt x="3154680" y="5325110"/>
                    <a:pt x="3139440" y="5308600"/>
                  </a:cubicBezTo>
                  <a:cubicBezTo>
                    <a:pt x="3129280" y="5297170"/>
                    <a:pt x="3125470" y="5285740"/>
                    <a:pt x="3116580" y="5274310"/>
                  </a:cubicBezTo>
                  <a:cubicBezTo>
                    <a:pt x="3108960" y="5264150"/>
                    <a:pt x="3097530" y="5259070"/>
                    <a:pt x="3087370" y="5246370"/>
                  </a:cubicBezTo>
                  <a:cubicBezTo>
                    <a:pt x="3074670" y="5228590"/>
                    <a:pt x="3064510" y="5198110"/>
                    <a:pt x="3050540" y="5175250"/>
                  </a:cubicBezTo>
                  <a:cubicBezTo>
                    <a:pt x="3036570" y="5152390"/>
                    <a:pt x="3014980" y="5128260"/>
                    <a:pt x="3006090" y="5107940"/>
                  </a:cubicBezTo>
                  <a:cubicBezTo>
                    <a:pt x="2999740" y="5093970"/>
                    <a:pt x="3001010" y="5081270"/>
                    <a:pt x="2995930" y="5068570"/>
                  </a:cubicBezTo>
                  <a:cubicBezTo>
                    <a:pt x="2990850" y="5055870"/>
                    <a:pt x="2981960" y="5046980"/>
                    <a:pt x="2976880" y="5033010"/>
                  </a:cubicBezTo>
                  <a:cubicBezTo>
                    <a:pt x="2970530" y="5011420"/>
                    <a:pt x="2969260" y="4973320"/>
                    <a:pt x="2965450" y="4953000"/>
                  </a:cubicBezTo>
                  <a:cubicBezTo>
                    <a:pt x="2961640" y="4939030"/>
                    <a:pt x="2967990" y="4928870"/>
                    <a:pt x="2955290" y="4917440"/>
                  </a:cubicBezTo>
                  <a:cubicBezTo>
                    <a:pt x="2910840" y="4878070"/>
                    <a:pt x="2453640" y="4834890"/>
                    <a:pt x="2448560" y="4834890"/>
                  </a:cubicBezTo>
                  <a:cubicBezTo>
                    <a:pt x="2448560" y="4834890"/>
                    <a:pt x="2393950" y="4855210"/>
                    <a:pt x="2367280" y="4866640"/>
                  </a:cubicBezTo>
                  <a:cubicBezTo>
                    <a:pt x="2340610" y="4876800"/>
                    <a:pt x="2287270" y="4897120"/>
                    <a:pt x="2286000" y="4897120"/>
                  </a:cubicBezTo>
                  <a:cubicBezTo>
                    <a:pt x="2286000" y="4897120"/>
                    <a:pt x="2286000" y="4897120"/>
                    <a:pt x="2286000" y="4898390"/>
                  </a:cubicBezTo>
                  <a:cubicBezTo>
                    <a:pt x="2284730" y="4898390"/>
                    <a:pt x="2227580" y="4904740"/>
                    <a:pt x="2199640" y="4908550"/>
                  </a:cubicBezTo>
                  <a:cubicBezTo>
                    <a:pt x="2170430" y="4912360"/>
                    <a:pt x="2113280" y="4919980"/>
                    <a:pt x="2112010" y="4919980"/>
                  </a:cubicBezTo>
                  <a:cubicBezTo>
                    <a:pt x="2110740" y="4919980"/>
                    <a:pt x="2054860" y="4913630"/>
                    <a:pt x="2025650" y="4909820"/>
                  </a:cubicBezTo>
                  <a:cubicBezTo>
                    <a:pt x="1996440" y="4906010"/>
                    <a:pt x="1939290" y="4899660"/>
                    <a:pt x="1939290" y="4899660"/>
                  </a:cubicBezTo>
                  <a:cubicBezTo>
                    <a:pt x="1938020" y="4899660"/>
                    <a:pt x="1884680" y="4879340"/>
                    <a:pt x="1856740" y="4869180"/>
                  </a:cubicBezTo>
                  <a:cubicBezTo>
                    <a:pt x="1830070" y="4859020"/>
                    <a:pt x="1775460" y="4838700"/>
                    <a:pt x="1775460" y="4838700"/>
                  </a:cubicBezTo>
                  <a:cubicBezTo>
                    <a:pt x="1774190" y="4837430"/>
                    <a:pt x="1727200" y="4805680"/>
                    <a:pt x="1703070" y="4789170"/>
                  </a:cubicBezTo>
                  <a:cubicBezTo>
                    <a:pt x="1678940" y="4772660"/>
                    <a:pt x="1631950" y="4740910"/>
                    <a:pt x="1630680" y="4739640"/>
                  </a:cubicBezTo>
                  <a:cubicBezTo>
                    <a:pt x="1629410" y="4739640"/>
                    <a:pt x="1591310" y="4696460"/>
                    <a:pt x="1572260" y="4674870"/>
                  </a:cubicBezTo>
                  <a:cubicBezTo>
                    <a:pt x="1553210" y="4653280"/>
                    <a:pt x="1515110" y="4611370"/>
                    <a:pt x="1513840" y="4610100"/>
                  </a:cubicBezTo>
                  <a:cubicBezTo>
                    <a:pt x="1513840" y="4608830"/>
                    <a:pt x="1487170" y="4558030"/>
                    <a:pt x="1473200" y="4532630"/>
                  </a:cubicBezTo>
                  <a:cubicBezTo>
                    <a:pt x="1459230" y="4507230"/>
                    <a:pt x="1432560" y="4456430"/>
                    <a:pt x="1432560" y="4455160"/>
                  </a:cubicBezTo>
                  <a:cubicBezTo>
                    <a:pt x="1431290" y="4453890"/>
                    <a:pt x="1417320" y="4399280"/>
                    <a:pt x="1410970" y="4371340"/>
                  </a:cubicBezTo>
                  <a:cubicBezTo>
                    <a:pt x="1403350" y="4342130"/>
                    <a:pt x="1389380" y="4287520"/>
                    <a:pt x="1389380" y="4286250"/>
                  </a:cubicBezTo>
                  <a:cubicBezTo>
                    <a:pt x="1389380" y="4284980"/>
                    <a:pt x="1389380" y="4227830"/>
                    <a:pt x="1389380" y="4198620"/>
                  </a:cubicBezTo>
                  <a:cubicBezTo>
                    <a:pt x="1388110" y="4169410"/>
                    <a:pt x="1388110" y="4112260"/>
                    <a:pt x="1388110" y="4110990"/>
                  </a:cubicBezTo>
                  <a:cubicBezTo>
                    <a:pt x="1388110" y="4109720"/>
                    <a:pt x="1423670" y="4046220"/>
                    <a:pt x="1408430" y="4027170"/>
                  </a:cubicBezTo>
                  <a:cubicBezTo>
                    <a:pt x="1381760" y="3991610"/>
                    <a:pt x="1228090" y="4041140"/>
                    <a:pt x="1099820" y="4022090"/>
                  </a:cubicBezTo>
                  <a:cubicBezTo>
                    <a:pt x="873760" y="3987800"/>
                    <a:pt x="358140" y="3963670"/>
                    <a:pt x="187960" y="3751580"/>
                  </a:cubicBezTo>
                  <a:cubicBezTo>
                    <a:pt x="0" y="3516630"/>
                    <a:pt x="110490" y="2599690"/>
                    <a:pt x="110490" y="2599690"/>
                  </a:cubicBezTo>
                </a:path>
              </a:pathLst>
            </a:custGeom>
            <a:solidFill>
              <a:srgbClr val="F8F6EE"/>
            </a:solidFill>
            <a:ln cap="sq">
              <a:noFill/>
              <a:prstDash val="solid"/>
              <a:miter/>
            </a:ln>
          </p:spPr>
        </p:sp>
      </p:grpSp>
      <p:sp>
        <p:nvSpPr>
          <p:cNvPr id="4" name="Freeform 4"/>
          <p:cNvSpPr/>
          <p:nvPr/>
        </p:nvSpPr>
        <p:spPr>
          <a:xfrm>
            <a:off x="298642" y="6962643"/>
            <a:ext cx="1857633" cy="3440062"/>
          </a:xfrm>
          <a:custGeom>
            <a:avLst/>
            <a:gdLst/>
            <a:ahLst/>
            <a:cxnLst/>
            <a:rect l="l" t="t" r="r" b="b"/>
            <a:pathLst>
              <a:path w="1857633" h="3440062">
                <a:moveTo>
                  <a:pt x="0" y="0"/>
                </a:moveTo>
                <a:lnTo>
                  <a:pt x="1857633" y="0"/>
                </a:lnTo>
                <a:lnTo>
                  <a:pt x="1857633" y="3440062"/>
                </a:lnTo>
                <a:lnTo>
                  <a:pt x="0" y="34400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5058580" y="2460947"/>
            <a:ext cx="3722400" cy="3289671"/>
          </a:xfrm>
          <a:custGeom>
            <a:avLst/>
            <a:gdLst/>
            <a:ahLst/>
            <a:cxnLst/>
            <a:rect l="l" t="t" r="r" b="b"/>
            <a:pathLst>
              <a:path w="3722400" h="3289671">
                <a:moveTo>
                  <a:pt x="0" y="0"/>
                </a:moveTo>
                <a:lnTo>
                  <a:pt x="3722399" y="0"/>
                </a:lnTo>
                <a:lnTo>
                  <a:pt x="3722399" y="3289671"/>
                </a:lnTo>
                <a:lnTo>
                  <a:pt x="0" y="32896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4870400" y="7593532"/>
            <a:ext cx="2455113" cy="2126741"/>
          </a:xfrm>
          <a:custGeom>
            <a:avLst/>
            <a:gdLst/>
            <a:ahLst/>
            <a:cxnLst/>
            <a:rect l="l" t="t" r="r" b="b"/>
            <a:pathLst>
              <a:path w="2455113" h="2126741">
                <a:moveTo>
                  <a:pt x="0" y="0"/>
                </a:moveTo>
                <a:lnTo>
                  <a:pt x="2455113" y="0"/>
                </a:lnTo>
                <a:lnTo>
                  <a:pt x="2455113" y="2126741"/>
                </a:lnTo>
                <a:lnTo>
                  <a:pt x="0" y="21267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3420717" y="8792691"/>
            <a:ext cx="193265" cy="667088"/>
            <a:chOff x="0" y="0"/>
            <a:chExt cx="683260" cy="2358390"/>
          </a:xfrm>
        </p:grpSpPr>
        <p:sp>
          <p:nvSpPr>
            <p:cNvPr id="8" name="Freeform 8"/>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9" name="Group 9"/>
          <p:cNvGrpSpPr/>
          <p:nvPr/>
        </p:nvGrpSpPr>
        <p:grpSpPr>
          <a:xfrm>
            <a:off x="3192607" y="8996373"/>
            <a:ext cx="662418" cy="197217"/>
            <a:chOff x="0" y="0"/>
            <a:chExt cx="2341880" cy="697230"/>
          </a:xfrm>
        </p:grpSpPr>
        <p:sp>
          <p:nvSpPr>
            <p:cNvPr id="10" name="Freeform 10"/>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1" name="Group 11"/>
          <p:cNvGrpSpPr/>
          <p:nvPr/>
        </p:nvGrpSpPr>
        <p:grpSpPr>
          <a:xfrm>
            <a:off x="3920166" y="9203265"/>
            <a:ext cx="136091" cy="469741"/>
            <a:chOff x="0" y="0"/>
            <a:chExt cx="683260" cy="2358390"/>
          </a:xfrm>
        </p:grpSpPr>
        <p:sp>
          <p:nvSpPr>
            <p:cNvPr id="12" name="Freeform 12"/>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3" name="Group 13"/>
          <p:cNvGrpSpPr/>
          <p:nvPr/>
        </p:nvGrpSpPr>
        <p:grpSpPr>
          <a:xfrm>
            <a:off x="3759538" y="9346691"/>
            <a:ext cx="466452" cy="138873"/>
            <a:chOff x="0" y="0"/>
            <a:chExt cx="2341880" cy="697230"/>
          </a:xfrm>
        </p:grpSpPr>
        <p:sp>
          <p:nvSpPr>
            <p:cNvPr id="14" name="Freeform 14"/>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5" name="Group 15"/>
          <p:cNvGrpSpPr/>
          <p:nvPr/>
        </p:nvGrpSpPr>
        <p:grpSpPr>
          <a:xfrm>
            <a:off x="947971" y="2166394"/>
            <a:ext cx="279488" cy="964700"/>
            <a:chOff x="0" y="0"/>
            <a:chExt cx="683260" cy="2358390"/>
          </a:xfrm>
        </p:grpSpPr>
        <p:sp>
          <p:nvSpPr>
            <p:cNvPr id="16" name="Freeform 16"/>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7" name="Group 17"/>
          <p:cNvGrpSpPr/>
          <p:nvPr/>
        </p:nvGrpSpPr>
        <p:grpSpPr>
          <a:xfrm>
            <a:off x="618092" y="2460947"/>
            <a:ext cx="957947" cy="285202"/>
            <a:chOff x="0" y="0"/>
            <a:chExt cx="2341880" cy="697230"/>
          </a:xfrm>
        </p:grpSpPr>
        <p:sp>
          <p:nvSpPr>
            <p:cNvPr id="18" name="Freeform 18"/>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9" name="Group 19"/>
          <p:cNvGrpSpPr/>
          <p:nvPr/>
        </p:nvGrpSpPr>
        <p:grpSpPr>
          <a:xfrm>
            <a:off x="1670241" y="2760141"/>
            <a:ext cx="196806" cy="679309"/>
            <a:chOff x="0" y="0"/>
            <a:chExt cx="683260" cy="2358390"/>
          </a:xfrm>
        </p:grpSpPr>
        <p:sp>
          <p:nvSpPr>
            <p:cNvPr id="20" name="Freeform 20"/>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1" name="Group 21"/>
          <p:cNvGrpSpPr/>
          <p:nvPr/>
        </p:nvGrpSpPr>
        <p:grpSpPr>
          <a:xfrm>
            <a:off x="1437952" y="2967555"/>
            <a:ext cx="674554" cy="200830"/>
            <a:chOff x="0" y="0"/>
            <a:chExt cx="2341880" cy="697230"/>
          </a:xfrm>
        </p:grpSpPr>
        <p:sp>
          <p:nvSpPr>
            <p:cNvPr id="22" name="Freeform 22"/>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3" name="Group 23"/>
          <p:cNvGrpSpPr/>
          <p:nvPr/>
        </p:nvGrpSpPr>
        <p:grpSpPr>
          <a:xfrm>
            <a:off x="17249658" y="6962643"/>
            <a:ext cx="279488" cy="964700"/>
            <a:chOff x="0" y="0"/>
            <a:chExt cx="683260" cy="2358390"/>
          </a:xfrm>
        </p:grpSpPr>
        <p:sp>
          <p:nvSpPr>
            <p:cNvPr id="24" name="Freeform 24"/>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5" name="Group 25"/>
          <p:cNvGrpSpPr/>
          <p:nvPr/>
        </p:nvGrpSpPr>
        <p:grpSpPr>
          <a:xfrm>
            <a:off x="16919779" y="7257196"/>
            <a:ext cx="957947" cy="285202"/>
            <a:chOff x="0" y="0"/>
            <a:chExt cx="2341880" cy="697230"/>
          </a:xfrm>
        </p:grpSpPr>
        <p:sp>
          <p:nvSpPr>
            <p:cNvPr id="26" name="Freeform 26"/>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7" name="Group 27"/>
          <p:cNvGrpSpPr/>
          <p:nvPr/>
        </p:nvGrpSpPr>
        <p:grpSpPr>
          <a:xfrm>
            <a:off x="16621590" y="546350"/>
            <a:ext cx="279488" cy="964700"/>
            <a:chOff x="0" y="0"/>
            <a:chExt cx="683260" cy="2358390"/>
          </a:xfrm>
        </p:grpSpPr>
        <p:sp>
          <p:nvSpPr>
            <p:cNvPr id="28" name="Freeform 28"/>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9" name="Group 29"/>
          <p:cNvGrpSpPr/>
          <p:nvPr/>
        </p:nvGrpSpPr>
        <p:grpSpPr>
          <a:xfrm>
            <a:off x="16291711" y="840903"/>
            <a:ext cx="957947" cy="285202"/>
            <a:chOff x="0" y="0"/>
            <a:chExt cx="2341880" cy="697230"/>
          </a:xfrm>
        </p:grpSpPr>
        <p:sp>
          <p:nvSpPr>
            <p:cNvPr id="30" name="Freeform 30"/>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31" name="TextBox 31"/>
          <p:cNvSpPr txBox="1"/>
          <p:nvPr/>
        </p:nvSpPr>
        <p:spPr>
          <a:xfrm>
            <a:off x="2461075" y="2919930"/>
            <a:ext cx="12409325" cy="6994525"/>
          </a:xfrm>
          <a:prstGeom prst="rect">
            <a:avLst/>
          </a:prstGeom>
        </p:spPr>
        <p:txBody>
          <a:bodyPr lIns="0" tIns="0" rIns="0" bIns="0" rtlCol="0" anchor="t">
            <a:spAutoFit/>
          </a:bodyPr>
          <a:lstStyle/>
          <a:p>
            <a:pPr algn="just">
              <a:lnSpc>
                <a:spcPts val="3499"/>
              </a:lnSpc>
            </a:pPr>
            <a:r>
              <a:rPr lang="en-US" sz="2499">
                <a:solidFill>
                  <a:srgbClr val="292528"/>
                </a:solidFill>
                <a:latin typeface="Glacial Indifference"/>
                <a:ea typeface="Glacial Indifference"/>
                <a:cs typeface="Glacial Indifference"/>
                <a:sym typeface="Glacial Indifference"/>
              </a:rPr>
              <a:t>Melyani, Melyani, Lensi Natalia Tambunan, and Eva Prilelli Baringbing. "Hubungan Usia dengan Kejadian Penyakit Jantung Koroner pada Pasien Rawat Jalan di RSUD dr. Doris Sylvanus Provinsi Kalimantan Tengah: The Correlation of Age with Coronary Heart Disease Incidence in Outpatients at RSUD dr. Doris Sylvanus Central Kalimantan Province." Jurnal Surya Medika (JSM) 9.1 (2023): 119-125.</a:t>
            </a:r>
          </a:p>
          <a:p>
            <a:pPr algn="just">
              <a:lnSpc>
                <a:spcPts val="3499"/>
              </a:lnSpc>
            </a:pPr>
            <a:endParaRPr lang="en-US" sz="2499">
              <a:solidFill>
                <a:srgbClr val="292528"/>
              </a:solidFill>
              <a:latin typeface="Glacial Indifference"/>
              <a:ea typeface="Glacial Indifference"/>
              <a:cs typeface="Glacial Indifference"/>
              <a:sym typeface="Glacial Indifference"/>
            </a:endParaRPr>
          </a:p>
          <a:p>
            <a:pPr algn="just">
              <a:lnSpc>
                <a:spcPts val="3499"/>
              </a:lnSpc>
            </a:pPr>
            <a:r>
              <a:rPr lang="en-US" sz="2499">
                <a:solidFill>
                  <a:srgbClr val="292528"/>
                </a:solidFill>
                <a:latin typeface="Glacial Indifference"/>
                <a:ea typeface="Glacial Indifference"/>
                <a:cs typeface="Glacial Indifference"/>
                <a:sym typeface="Glacial Indifference"/>
              </a:rPr>
              <a:t>Prabowo, E., &amp; Pranata, A. E. (2017). Keperawatan Medikal Bedah Dengan Gangguan Sistem Kardiovaskuler (VI). Nuha Medika.</a:t>
            </a:r>
          </a:p>
          <a:p>
            <a:pPr algn="just">
              <a:lnSpc>
                <a:spcPts val="3499"/>
              </a:lnSpc>
            </a:pPr>
            <a:endParaRPr lang="en-US" sz="2499">
              <a:solidFill>
                <a:srgbClr val="292528"/>
              </a:solidFill>
              <a:latin typeface="Glacial Indifference"/>
              <a:ea typeface="Glacial Indifference"/>
              <a:cs typeface="Glacial Indifference"/>
              <a:sym typeface="Glacial Indifference"/>
            </a:endParaRPr>
          </a:p>
          <a:p>
            <a:pPr algn="just">
              <a:lnSpc>
                <a:spcPts val="3499"/>
              </a:lnSpc>
            </a:pPr>
            <a:r>
              <a:rPr lang="en-US" sz="2499">
                <a:solidFill>
                  <a:srgbClr val="292528"/>
                </a:solidFill>
                <a:latin typeface="Glacial Indifference"/>
                <a:ea typeface="Glacial Indifference"/>
                <a:cs typeface="Glacial Indifference"/>
                <a:sym typeface="Glacial Indifference"/>
              </a:rPr>
              <a:t>Pratiwi, Sri Hartati, Eka Afrima Sari, and Ristina Mirwanti. "Faktor risiko penyakit jantung koroner pada masyarakat pangandaran." Jurnal Keperawatan BSI 6.2 (2018): 176-183.</a:t>
            </a:r>
          </a:p>
          <a:p>
            <a:pPr algn="just">
              <a:lnSpc>
                <a:spcPts val="3499"/>
              </a:lnSpc>
            </a:pPr>
            <a:r>
              <a:rPr lang="en-US" sz="2499">
                <a:solidFill>
                  <a:srgbClr val="292528"/>
                </a:solidFill>
                <a:latin typeface="Glacial Indifference"/>
                <a:ea typeface="Glacial Indifference"/>
                <a:cs typeface="Glacial Indifference"/>
                <a:sym typeface="Glacial Indifference"/>
              </a:rPr>
              <a:t>Nuraeni, A. N., &amp; Mirwanti, R. (2017). Hubungan cemas dan depresi pada pasien dengan penyakit jantung koroner (PJK). Medisains, 15(1), 10-16.</a:t>
            </a:r>
          </a:p>
          <a:p>
            <a:pPr algn="just">
              <a:lnSpc>
                <a:spcPts val="3499"/>
              </a:lnSpc>
            </a:pPr>
            <a:endParaRPr lang="en-US" sz="2499">
              <a:solidFill>
                <a:srgbClr val="292528"/>
              </a:solidFill>
              <a:latin typeface="Glacial Indifference"/>
              <a:ea typeface="Glacial Indifference"/>
              <a:cs typeface="Glacial Indifference"/>
              <a:sym typeface="Glacial Indifference"/>
            </a:endParaRPr>
          </a:p>
          <a:p>
            <a:pPr algn="just">
              <a:lnSpc>
                <a:spcPts val="3499"/>
              </a:lnSpc>
            </a:pPr>
            <a:endParaRPr lang="en-US" sz="2499">
              <a:solidFill>
                <a:srgbClr val="292528"/>
              </a:solidFill>
              <a:latin typeface="Glacial Indifference"/>
              <a:ea typeface="Glacial Indifference"/>
              <a:cs typeface="Glacial Indifference"/>
              <a:sym typeface="Glacial Indifference"/>
            </a:endParaRPr>
          </a:p>
          <a:p>
            <a:pPr algn="just">
              <a:lnSpc>
                <a:spcPts val="3499"/>
              </a:lnSpc>
            </a:pPr>
            <a:endParaRPr lang="en-US" sz="2499">
              <a:solidFill>
                <a:srgbClr val="292528"/>
              </a:solidFill>
              <a:latin typeface="Glacial Indifference"/>
              <a:ea typeface="Glacial Indifference"/>
              <a:cs typeface="Glacial Indifference"/>
              <a:sym typeface="Glacial Indifference"/>
            </a:endParaRPr>
          </a:p>
        </p:txBody>
      </p:sp>
      <p:sp>
        <p:nvSpPr>
          <p:cNvPr id="32" name="TextBox 32"/>
          <p:cNvSpPr txBox="1"/>
          <p:nvPr/>
        </p:nvSpPr>
        <p:spPr>
          <a:xfrm>
            <a:off x="3759538" y="914400"/>
            <a:ext cx="10583912" cy="1063450"/>
          </a:xfrm>
          <a:prstGeom prst="rect">
            <a:avLst/>
          </a:prstGeom>
        </p:spPr>
        <p:txBody>
          <a:bodyPr lIns="0" tIns="0" rIns="0" bIns="0" rtlCol="0" anchor="t">
            <a:spAutoFit/>
          </a:bodyPr>
          <a:lstStyle/>
          <a:p>
            <a:pPr algn="ctr">
              <a:lnSpc>
                <a:spcPts val="8774"/>
              </a:lnSpc>
            </a:pPr>
            <a:r>
              <a:rPr lang="en-US" sz="6267">
                <a:solidFill>
                  <a:srgbClr val="292528"/>
                </a:solidFill>
                <a:latin typeface="Bree Serif"/>
                <a:ea typeface="Bree Serif"/>
                <a:cs typeface="Bree Serif"/>
                <a:sym typeface="Bree Serif"/>
              </a:rPr>
              <a:t>Daftar pustaka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9016" y="2931254"/>
            <a:ext cx="15309968" cy="5565046"/>
            <a:chOff x="0" y="0"/>
            <a:chExt cx="3579086" cy="1300968"/>
          </a:xfrm>
        </p:grpSpPr>
        <p:sp>
          <p:nvSpPr>
            <p:cNvPr id="3" name="Freeform 3"/>
            <p:cNvSpPr/>
            <p:nvPr/>
          </p:nvSpPr>
          <p:spPr>
            <a:xfrm>
              <a:off x="0" y="0"/>
              <a:ext cx="3579086" cy="1300968"/>
            </a:xfrm>
            <a:custGeom>
              <a:avLst/>
              <a:gdLst/>
              <a:ahLst/>
              <a:cxnLst/>
              <a:rect l="l" t="t" r="r" b="b"/>
              <a:pathLst>
                <a:path w="3579086" h="1300968">
                  <a:moveTo>
                    <a:pt x="50568" y="0"/>
                  </a:moveTo>
                  <a:lnTo>
                    <a:pt x="3528518" y="0"/>
                  </a:lnTo>
                  <a:cubicBezTo>
                    <a:pt x="3541930" y="0"/>
                    <a:pt x="3554792" y="5328"/>
                    <a:pt x="3564275" y="14811"/>
                  </a:cubicBezTo>
                  <a:cubicBezTo>
                    <a:pt x="3573759" y="24294"/>
                    <a:pt x="3579086" y="37156"/>
                    <a:pt x="3579086" y="50568"/>
                  </a:cubicBezTo>
                  <a:lnTo>
                    <a:pt x="3579086" y="1250400"/>
                  </a:lnTo>
                  <a:cubicBezTo>
                    <a:pt x="3579086" y="1263812"/>
                    <a:pt x="3573759" y="1276674"/>
                    <a:pt x="3564275" y="1286157"/>
                  </a:cubicBezTo>
                  <a:cubicBezTo>
                    <a:pt x="3554792" y="1295640"/>
                    <a:pt x="3541930" y="1300968"/>
                    <a:pt x="3528518" y="1300968"/>
                  </a:cubicBezTo>
                  <a:lnTo>
                    <a:pt x="50568" y="1300968"/>
                  </a:lnTo>
                  <a:cubicBezTo>
                    <a:pt x="37156" y="1300968"/>
                    <a:pt x="24294" y="1295640"/>
                    <a:pt x="14811" y="1286157"/>
                  </a:cubicBezTo>
                  <a:cubicBezTo>
                    <a:pt x="5328" y="1276674"/>
                    <a:pt x="0" y="1263812"/>
                    <a:pt x="0" y="1250400"/>
                  </a:cubicBezTo>
                  <a:lnTo>
                    <a:pt x="0" y="50568"/>
                  </a:lnTo>
                  <a:cubicBezTo>
                    <a:pt x="0" y="37156"/>
                    <a:pt x="5328" y="24294"/>
                    <a:pt x="14811" y="14811"/>
                  </a:cubicBezTo>
                  <a:cubicBezTo>
                    <a:pt x="24294" y="5328"/>
                    <a:pt x="37156" y="0"/>
                    <a:pt x="50568" y="0"/>
                  </a:cubicBezTo>
                  <a:close/>
                </a:path>
              </a:pathLst>
            </a:custGeom>
            <a:solidFill>
              <a:srgbClr val="F8F6EE"/>
            </a:solidFill>
          </p:spPr>
        </p:sp>
        <p:sp>
          <p:nvSpPr>
            <p:cNvPr id="4" name="TextBox 4"/>
            <p:cNvSpPr txBox="1"/>
            <p:nvPr/>
          </p:nvSpPr>
          <p:spPr>
            <a:xfrm>
              <a:off x="0" y="-38100"/>
              <a:ext cx="3579086" cy="133906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051501" y="578480"/>
            <a:ext cx="4087779" cy="7917820"/>
          </a:xfrm>
          <a:custGeom>
            <a:avLst/>
            <a:gdLst/>
            <a:ahLst/>
            <a:cxnLst/>
            <a:rect l="l" t="t" r="r" b="b"/>
            <a:pathLst>
              <a:path w="4087779" h="7917820">
                <a:moveTo>
                  <a:pt x="0" y="0"/>
                </a:moveTo>
                <a:lnTo>
                  <a:pt x="4087779" y="0"/>
                </a:lnTo>
                <a:lnTo>
                  <a:pt x="4087779" y="7917820"/>
                </a:lnTo>
                <a:lnTo>
                  <a:pt x="0" y="7917820"/>
                </a:lnTo>
                <a:lnTo>
                  <a:pt x="0" y="0"/>
                </a:lnTo>
                <a:close/>
              </a:path>
            </a:pathLst>
          </a:custGeom>
          <a:blipFill>
            <a:blip r:embed="rId2"/>
            <a:stretch>
              <a:fillRect b="-13779"/>
            </a:stretch>
          </a:blipFill>
        </p:spPr>
      </p:sp>
      <p:sp>
        <p:nvSpPr>
          <p:cNvPr id="6" name="Freeform 6"/>
          <p:cNvSpPr/>
          <p:nvPr/>
        </p:nvSpPr>
        <p:spPr>
          <a:xfrm>
            <a:off x="12072761" y="-155116"/>
            <a:ext cx="6215239" cy="4692506"/>
          </a:xfrm>
          <a:custGeom>
            <a:avLst/>
            <a:gdLst/>
            <a:ahLst/>
            <a:cxnLst/>
            <a:rect l="l" t="t" r="r" b="b"/>
            <a:pathLst>
              <a:path w="6215239" h="4692506">
                <a:moveTo>
                  <a:pt x="0" y="0"/>
                </a:moveTo>
                <a:lnTo>
                  <a:pt x="6215239" y="0"/>
                </a:lnTo>
                <a:lnTo>
                  <a:pt x="6215239" y="4692506"/>
                </a:lnTo>
                <a:lnTo>
                  <a:pt x="0" y="46925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2537758" y="7723477"/>
            <a:ext cx="2276522" cy="2314127"/>
          </a:xfrm>
          <a:custGeom>
            <a:avLst/>
            <a:gdLst/>
            <a:ahLst/>
            <a:cxnLst/>
            <a:rect l="l" t="t" r="r" b="b"/>
            <a:pathLst>
              <a:path w="2276522" h="2314127">
                <a:moveTo>
                  <a:pt x="0" y="0"/>
                </a:moveTo>
                <a:lnTo>
                  <a:pt x="2276522" y="0"/>
                </a:lnTo>
                <a:lnTo>
                  <a:pt x="2276522" y="2314127"/>
                </a:lnTo>
                <a:lnTo>
                  <a:pt x="0" y="23141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4618877" y="7723477"/>
            <a:ext cx="3144945" cy="1749376"/>
          </a:xfrm>
          <a:custGeom>
            <a:avLst/>
            <a:gdLst/>
            <a:ahLst/>
            <a:cxnLst/>
            <a:rect l="l" t="t" r="r" b="b"/>
            <a:pathLst>
              <a:path w="3144945" h="1749376">
                <a:moveTo>
                  <a:pt x="0" y="0"/>
                </a:moveTo>
                <a:lnTo>
                  <a:pt x="3144945" y="0"/>
                </a:lnTo>
                <a:lnTo>
                  <a:pt x="3144945" y="1749376"/>
                </a:lnTo>
                <a:lnTo>
                  <a:pt x="0" y="17493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9" name="Group 9"/>
          <p:cNvGrpSpPr/>
          <p:nvPr/>
        </p:nvGrpSpPr>
        <p:grpSpPr>
          <a:xfrm>
            <a:off x="6869839" y="564832"/>
            <a:ext cx="357040" cy="1232387"/>
            <a:chOff x="0" y="0"/>
            <a:chExt cx="683260" cy="2358390"/>
          </a:xfrm>
        </p:grpSpPr>
        <p:sp>
          <p:nvSpPr>
            <p:cNvPr id="10" name="Freeform 10"/>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1" name="Group 11"/>
          <p:cNvGrpSpPr/>
          <p:nvPr/>
        </p:nvGrpSpPr>
        <p:grpSpPr>
          <a:xfrm>
            <a:off x="6448425" y="941119"/>
            <a:ext cx="1223759" cy="364340"/>
            <a:chOff x="0" y="0"/>
            <a:chExt cx="2341880" cy="697230"/>
          </a:xfrm>
        </p:grpSpPr>
        <p:sp>
          <p:nvSpPr>
            <p:cNvPr id="12" name="Freeform 12"/>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3" name="Group 13"/>
          <p:cNvGrpSpPr/>
          <p:nvPr/>
        </p:nvGrpSpPr>
        <p:grpSpPr>
          <a:xfrm>
            <a:off x="7792526" y="1323332"/>
            <a:ext cx="251416" cy="867805"/>
            <a:chOff x="0" y="0"/>
            <a:chExt cx="683260" cy="2358390"/>
          </a:xfrm>
        </p:grpSpPr>
        <p:sp>
          <p:nvSpPr>
            <p:cNvPr id="14" name="Freeform 14"/>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5" name="Group 15"/>
          <p:cNvGrpSpPr/>
          <p:nvPr/>
        </p:nvGrpSpPr>
        <p:grpSpPr>
          <a:xfrm>
            <a:off x="7495781" y="1588300"/>
            <a:ext cx="861730" cy="256556"/>
            <a:chOff x="0" y="0"/>
            <a:chExt cx="2341880" cy="697230"/>
          </a:xfrm>
        </p:grpSpPr>
        <p:sp>
          <p:nvSpPr>
            <p:cNvPr id="16" name="Freeform 16"/>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7" name="Group 17"/>
          <p:cNvGrpSpPr/>
          <p:nvPr/>
        </p:nvGrpSpPr>
        <p:grpSpPr>
          <a:xfrm>
            <a:off x="1079411" y="8240467"/>
            <a:ext cx="357040" cy="1232387"/>
            <a:chOff x="0" y="0"/>
            <a:chExt cx="683260" cy="2358390"/>
          </a:xfrm>
        </p:grpSpPr>
        <p:sp>
          <p:nvSpPr>
            <p:cNvPr id="18" name="Freeform 18"/>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9" name="Group 19"/>
          <p:cNvGrpSpPr/>
          <p:nvPr/>
        </p:nvGrpSpPr>
        <p:grpSpPr>
          <a:xfrm>
            <a:off x="657997" y="8616753"/>
            <a:ext cx="1223759" cy="364340"/>
            <a:chOff x="0" y="0"/>
            <a:chExt cx="2341880" cy="697230"/>
          </a:xfrm>
        </p:grpSpPr>
        <p:sp>
          <p:nvSpPr>
            <p:cNvPr id="20" name="Freeform 20"/>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21" name="Freeform 21"/>
          <p:cNvSpPr/>
          <p:nvPr/>
        </p:nvSpPr>
        <p:spPr>
          <a:xfrm rot="-5129401">
            <a:off x="3901048" y="5757772"/>
            <a:ext cx="3976624" cy="7726439"/>
          </a:xfrm>
          <a:custGeom>
            <a:avLst/>
            <a:gdLst/>
            <a:ahLst/>
            <a:cxnLst/>
            <a:rect l="l" t="t" r="r" b="b"/>
            <a:pathLst>
              <a:path w="3976624" h="7726439">
                <a:moveTo>
                  <a:pt x="0" y="0"/>
                </a:moveTo>
                <a:lnTo>
                  <a:pt x="3976625" y="0"/>
                </a:lnTo>
                <a:lnTo>
                  <a:pt x="3976625" y="7726439"/>
                </a:lnTo>
                <a:lnTo>
                  <a:pt x="0" y="7726439"/>
                </a:lnTo>
                <a:lnTo>
                  <a:pt x="0" y="0"/>
                </a:lnTo>
                <a:close/>
              </a:path>
            </a:pathLst>
          </a:custGeom>
          <a:blipFill>
            <a:blip r:embed="rId9">
              <a:extLst>
                <a:ext uri="{96DAC541-7B7A-43D3-8B79-37D633B846F1}">
                  <asvg:svgBlip xmlns:asvg="http://schemas.microsoft.com/office/drawing/2016/SVG/main" r:embed="rId10"/>
                </a:ext>
              </a:extLst>
            </a:blip>
            <a:stretch>
              <a:fillRect r="-98080"/>
            </a:stretch>
          </a:blipFill>
        </p:spPr>
      </p:sp>
      <p:grpSp>
        <p:nvGrpSpPr>
          <p:cNvPr id="22" name="Group 22"/>
          <p:cNvGrpSpPr/>
          <p:nvPr/>
        </p:nvGrpSpPr>
        <p:grpSpPr>
          <a:xfrm>
            <a:off x="528313" y="7401358"/>
            <a:ext cx="243102" cy="839108"/>
            <a:chOff x="0" y="0"/>
            <a:chExt cx="683260" cy="2358390"/>
          </a:xfrm>
        </p:grpSpPr>
        <p:sp>
          <p:nvSpPr>
            <p:cNvPr id="23" name="Freeform 2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4" name="Group 24"/>
          <p:cNvGrpSpPr/>
          <p:nvPr/>
        </p:nvGrpSpPr>
        <p:grpSpPr>
          <a:xfrm>
            <a:off x="241380" y="7657564"/>
            <a:ext cx="833234" cy="248072"/>
            <a:chOff x="0" y="0"/>
            <a:chExt cx="2341880" cy="697230"/>
          </a:xfrm>
        </p:grpSpPr>
        <p:sp>
          <p:nvSpPr>
            <p:cNvPr id="25" name="Freeform 2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6" name="Group 26"/>
          <p:cNvGrpSpPr/>
          <p:nvPr/>
        </p:nvGrpSpPr>
        <p:grpSpPr>
          <a:xfrm>
            <a:off x="10698480" y="3070860"/>
            <a:ext cx="3676650" cy="243840"/>
            <a:chOff x="0" y="0"/>
            <a:chExt cx="4902200" cy="325120"/>
          </a:xfrm>
        </p:grpSpPr>
        <p:sp>
          <p:nvSpPr>
            <p:cNvPr id="27" name="Freeform 27"/>
            <p:cNvSpPr/>
            <p:nvPr/>
          </p:nvSpPr>
          <p:spPr>
            <a:xfrm>
              <a:off x="48260" y="50800"/>
              <a:ext cx="4804410" cy="276860"/>
            </a:xfrm>
            <a:custGeom>
              <a:avLst/>
              <a:gdLst/>
              <a:ahLst/>
              <a:cxnLst/>
              <a:rect l="l" t="t" r="r" b="b"/>
              <a:pathLst>
                <a:path w="4804410" h="276860">
                  <a:moveTo>
                    <a:pt x="100330" y="13970"/>
                  </a:moveTo>
                  <a:cubicBezTo>
                    <a:pt x="4712970" y="2540"/>
                    <a:pt x="4714240" y="1270"/>
                    <a:pt x="4726940" y="6350"/>
                  </a:cubicBezTo>
                  <a:cubicBezTo>
                    <a:pt x="4744720" y="13970"/>
                    <a:pt x="4771390" y="34290"/>
                    <a:pt x="4784090" y="49530"/>
                  </a:cubicBezTo>
                  <a:cubicBezTo>
                    <a:pt x="4791710" y="59690"/>
                    <a:pt x="4796790" y="68580"/>
                    <a:pt x="4799330" y="82550"/>
                  </a:cubicBezTo>
                  <a:cubicBezTo>
                    <a:pt x="4803140" y="101600"/>
                    <a:pt x="4800600" y="134620"/>
                    <a:pt x="4795520" y="153670"/>
                  </a:cubicBezTo>
                  <a:cubicBezTo>
                    <a:pt x="4790440" y="166370"/>
                    <a:pt x="4786630" y="175260"/>
                    <a:pt x="4776470" y="184150"/>
                  </a:cubicBezTo>
                  <a:cubicBezTo>
                    <a:pt x="4762500" y="198120"/>
                    <a:pt x="4733290" y="215900"/>
                    <a:pt x="4715510" y="220980"/>
                  </a:cubicBezTo>
                  <a:cubicBezTo>
                    <a:pt x="4702810" y="224790"/>
                    <a:pt x="4692650" y="226060"/>
                    <a:pt x="4678680" y="223520"/>
                  </a:cubicBezTo>
                  <a:cubicBezTo>
                    <a:pt x="4660900" y="219710"/>
                    <a:pt x="4630420" y="208280"/>
                    <a:pt x="4613910" y="193040"/>
                  </a:cubicBezTo>
                  <a:cubicBezTo>
                    <a:pt x="4598670" y="177800"/>
                    <a:pt x="4585970" y="148590"/>
                    <a:pt x="4580890" y="129540"/>
                  </a:cubicBezTo>
                  <a:cubicBezTo>
                    <a:pt x="4578350" y="116840"/>
                    <a:pt x="4578350" y="106680"/>
                    <a:pt x="4580890" y="93980"/>
                  </a:cubicBezTo>
                  <a:cubicBezTo>
                    <a:pt x="4585970" y="74930"/>
                    <a:pt x="4601210" y="45720"/>
                    <a:pt x="4613910" y="30480"/>
                  </a:cubicBezTo>
                  <a:cubicBezTo>
                    <a:pt x="4624070" y="20320"/>
                    <a:pt x="4634230" y="15240"/>
                    <a:pt x="4644390" y="10160"/>
                  </a:cubicBezTo>
                  <a:cubicBezTo>
                    <a:pt x="4655820" y="6350"/>
                    <a:pt x="4665980" y="1270"/>
                    <a:pt x="4678680" y="1270"/>
                  </a:cubicBezTo>
                  <a:cubicBezTo>
                    <a:pt x="4699000" y="0"/>
                    <a:pt x="4732020" y="7620"/>
                    <a:pt x="4748530" y="16510"/>
                  </a:cubicBezTo>
                  <a:cubicBezTo>
                    <a:pt x="4761230" y="22860"/>
                    <a:pt x="4768850" y="29210"/>
                    <a:pt x="4776470" y="39370"/>
                  </a:cubicBezTo>
                  <a:cubicBezTo>
                    <a:pt x="4787900" y="55880"/>
                    <a:pt x="4801870" y="83820"/>
                    <a:pt x="4803140" y="106680"/>
                  </a:cubicBezTo>
                  <a:cubicBezTo>
                    <a:pt x="4804410" y="128270"/>
                    <a:pt x="4792980" y="157480"/>
                    <a:pt x="4784090" y="175260"/>
                  </a:cubicBezTo>
                  <a:cubicBezTo>
                    <a:pt x="4776470" y="186690"/>
                    <a:pt x="4770120" y="193040"/>
                    <a:pt x="4758690" y="200660"/>
                  </a:cubicBezTo>
                  <a:cubicBezTo>
                    <a:pt x="4742180" y="210820"/>
                    <a:pt x="4732020" y="217170"/>
                    <a:pt x="4691380" y="223520"/>
                  </a:cubicBezTo>
                  <a:cubicBezTo>
                    <a:pt x="4361180" y="276860"/>
                    <a:pt x="425450" y="270510"/>
                    <a:pt x="100330" y="210820"/>
                  </a:cubicBezTo>
                  <a:cubicBezTo>
                    <a:pt x="60960" y="203200"/>
                    <a:pt x="52070" y="200660"/>
                    <a:pt x="35560" y="185420"/>
                  </a:cubicBezTo>
                  <a:cubicBezTo>
                    <a:pt x="19050" y="171450"/>
                    <a:pt x="6350" y="143510"/>
                    <a:pt x="2540" y="124460"/>
                  </a:cubicBezTo>
                  <a:cubicBezTo>
                    <a:pt x="0" y="107950"/>
                    <a:pt x="3810" y="91440"/>
                    <a:pt x="8890" y="77470"/>
                  </a:cubicBezTo>
                  <a:cubicBezTo>
                    <a:pt x="13970" y="63500"/>
                    <a:pt x="22860" y="48260"/>
                    <a:pt x="35560" y="38100"/>
                  </a:cubicBezTo>
                  <a:cubicBezTo>
                    <a:pt x="50800" y="26670"/>
                    <a:pt x="100330" y="13970"/>
                    <a:pt x="100330" y="13970"/>
                  </a:cubicBezTo>
                </a:path>
              </a:pathLst>
            </a:custGeom>
            <a:solidFill>
              <a:srgbClr val="84A9C9"/>
            </a:solidFill>
            <a:ln cap="sq">
              <a:noFill/>
              <a:prstDash val="solid"/>
              <a:miter/>
            </a:ln>
          </p:spPr>
        </p:sp>
      </p:grpSp>
      <p:grpSp>
        <p:nvGrpSpPr>
          <p:cNvPr id="28" name="Group 28"/>
          <p:cNvGrpSpPr/>
          <p:nvPr/>
        </p:nvGrpSpPr>
        <p:grpSpPr>
          <a:xfrm>
            <a:off x="14408468" y="3022283"/>
            <a:ext cx="227647" cy="227647"/>
            <a:chOff x="0" y="0"/>
            <a:chExt cx="303530" cy="303530"/>
          </a:xfrm>
        </p:grpSpPr>
        <p:sp>
          <p:nvSpPr>
            <p:cNvPr id="29" name="Freeform 29"/>
            <p:cNvSpPr/>
            <p:nvPr/>
          </p:nvSpPr>
          <p:spPr>
            <a:xfrm>
              <a:off x="49530" y="48260"/>
              <a:ext cx="199390" cy="204470"/>
            </a:xfrm>
            <a:custGeom>
              <a:avLst/>
              <a:gdLst/>
              <a:ahLst/>
              <a:cxnLst/>
              <a:rect l="l" t="t" r="r" b="b"/>
              <a:pathLst>
                <a:path w="199390" h="204470">
                  <a:moveTo>
                    <a:pt x="199390" y="72390"/>
                  </a:moveTo>
                  <a:cubicBezTo>
                    <a:pt x="199390" y="135890"/>
                    <a:pt x="191770" y="152400"/>
                    <a:pt x="182880" y="165100"/>
                  </a:cubicBezTo>
                  <a:cubicBezTo>
                    <a:pt x="172720" y="177800"/>
                    <a:pt x="158750" y="189230"/>
                    <a:pt x="143510" y="195580"/>
                  </a:cubicBezTo>
                  <a:cubicBezTo>
                    <a:pt x="129540" y="201930"/>
                    <a:pt x="111760" y="204470"/>
                    <a:pt x="96520" y="204470"/>
                  </a:cubicBezTo>
                  <a:cubicBezTo>
                    <a:pt x="80010" y="203200"/>
                    <a:pt x="63500" y="198120"/>
                    <a:pt x="49530" y="189230"/>
                  </a:cubicBezTo>
                  <a:cubicBezTo>
                    <a:pt x="36830" y="181610"/>
                    <a:pt x="24130" y="168910"/>
                    <a:pt x="15240" y="154940"/>
                  </a:cubicBezTo>
                  <a:cubicBezTo>
                    <a:pt x="7620" y="140970"/>
                    <a:pt x="2540" y="124460"/>
                    <a:pt x="1270" y="107950"/>
                  </a:cubicBezTo>
                  <a:cubicBezTo>
                    <a:pt x="0" y="92710"/>
                    <a:pt x="3810" y="74930"/>
                    <a:pt x="10160" y="60960"/>
                  </a:cubicBezTo>
                  <a:cubicBezTo>
                    <a:pt x="16510" y="46990"/>
                    <a:pt x="27940" y="31750"/>
                    <a:pt x="39370" y="22860"/>
                  </a:cubicBezTo>
                  <a:cubicBezTo>
                    <a:pt x="52070" y="12700"/>
                    <a:pt x="68580" y="5080"/>
                    <a:pt x="83820" y="2540"/>
                  </a:cubicBezTo>
                  <a:cubicBezTo>
                    <a:pt x="99060" y="0"/>
                    <a:pt x="118110" y="1270"/>
                    <a:pt x="132080" y="5080"/>
                  </a:cubicBezTo>
                  <a:cubicBezTo>
                    <a:pt x="147320" y="10160"/>
                    <a:pt x="173990" y="30480"/>
                    <a:pt x="173990" y="30480"/>
                  </a:cubicBezTo>
                </a:path>
              </a:pathLst>
            </a:custGeom>
            <a:solidFill>
              <a:srgbClr val="84A9C9"/>
            </a:solidFill>
            <a:ln cap="sq">
              <a:noFill/>
              <a:prstDash val="solid"/>
              <a:miter/>
            </a:ln>
          </p:spPr>
        </p:sp>
      </p:grpSp>
      <p:grpSp>
        <p:nvGrpSpPr>
          <p:cNvPr id="30" name="Group 30"/>
          <p:cNvGrpSpPr/>
          <p:nvPr/>
        </p:nvGrpSpPr>
        <p:grpSpPr>
          <a:xfrm>
            <a:off x="6195060" y="8249603"/>
            <a:ext cx="2339340" cy="244792"/>
            <a:chOff x="0" y="0"/>
            <a:chExt cx="3119120" cy="326390"/>
          </a:xfrm>
        </p:grpSpPr>
        <p:sp>
          <p:nvSpPr>
            <p:cNvPr id="31" name="Freeform 31"/>
            <p:cNvSpPr/>
            <p:nvPr/>
          </p:nvSpPr>
          <p:spPr>
            <a:xfrm>
              <a:off x="46990" y="50800"/>
              <a:ext cx="3022600" cy="265430"/>
            </a:xfrm>
            <a:custGeom>
              <a:avLst/>
              <a:gdLst/>
              <a:ahLst/>
              <a:cxnLst/>
              <a:rect l="l" t="t" r="r" b="b"/>
              <a:pathLst>
                <a:path w="3022600" h="265430">
                  <a:moveTo>
                    <a:pt x="102870" y="11430"/>
                  </a:moveTo>
                  <a:cubicBezTo>
                    <a:pt x="2948940" y="6350"/>
                    <a:pt x="2960370" y="12700"/>
                    <a:pt x="2976880" y="22860"/>
                  </a:cubicBezTo>
                  <a:cubicBezTo>
                    <a:pt x="2988310" y="30480"/>
                    <a:pt x="2994660" y="39370"/>
                    <a:pt x="3002280" y="49530"/>
                  </a:cubicBezTo>
                  <a:cubicBezTo>
                    <a:pt x="3008630" y="59690"/>
                    <a:pt x="3013710" y="68580"/>
                    <a:pt x="3017520" y="82550"/>
                  </a:cubicBezTo>
                  <a:cubicBezTo>
                    <a:pt x="3020060" y="101600"/>
                    <a:pt x="3021330" y="133350"/>
                    <a:pt x="3012440" y="153670"/>
                  </a:cubicBezTo>
                  <a:cubicBezTo>
                    <a:pt x="3004820" y="175260"/>
                    <a:pt x="2981960" y="196850"/>
                    <a:pt x="2966720" y="208280"/>
                  </a:cubicBezTo>
                  <a:cubicBezTo>
                    <a:pt x="2955290" y="215900"/>
                    <a:pt x="2945130" y="219710"/>
                    <a:pt x="2932430" y="222250"/>
                  </a:cubicBezTo>
                  <a:cubicBezTo>
                    <a:pt x="2921000" y="224790"/>
                    <a:pt x="2910840" y="226060"/>
                    <a:pt x="2896870" y="223520"/>
                  </a:cubicBezTo>
                  <a:cubicBezTo>
                    <a:pt x="2877820" y="219710"/>
                    <a:pt x="2848610" y="209550"/>
                    <a:pt x="2832100" y="194310"/>
                  </a:cubicBezTo>
                  <a:cubicBezTo>
                    <a:pt x="2815590" y="177800"/>
                    <a:pt x="2802890" y="148590"/>
                    <a:pt x="2797810" y="130810"/>
                  </a:cubicBezTo>
                  <a:cubicBezTo>
                    <a:pt x="2795270" y="116840"/>
                    <a:pt x="2795270" y="107950"/>
                    <a:pt x="2797810" y="93980"/>
                  </a:cubicBezTo>
                  <a:cubicBezTo>
                    <a:pt x="2802890" y="76200"/>
                    <a:pt x="2819400" y="45720"/>
                    <a:pt x="2832100" y="30480"/>
                  </a:cubicBezTo>
                  <a:cubicBezTo>
                    <a:pt x="2840990" y="20320"/>
                    <a:pt x="2848610" y="15240"/>
                    <a:pt x="2862580" y="10160"/>
                  </a:cubicBezTo>
                  <a:cubicBezTo>
                    <a:pt x="2880360" y="3810"/>
                    <a:pt x="2913380" y="0"/>
                    <a:pt x="2932430" y="2540"/>
                  </a:cubicBezTo>
                  <a:cubicBezTo>
                    <a:pt x="2946400" y="5080"/>
                    <a:pt x="2956560" y="10160"/>
                    <a:pt x="2966720" y="16510"/>
                  </a:cubicBezTo>
                  <a:cubicBezTo>
                    <a:pt x="2976880" y="22860"/>
                    <a:pt x="2985770" y="29210"/>
                    <a:pt x="2994660" y="39370"/>
                  </a:cubicBezTo>
                  <a:cubicBezTo>
                    <a:pt x="3006090" y="55880"/>
                    <a:pt x="3020060" y="83820"/>
                    <a:pt x="3021330" y="106680"/>
                  </a:cubicBezTo>
                  <a:cubicBezTo>
                    <a:pt x="3022600" y="129540"/>
                    <a:pt x="3011170" y="158750"/>
                    <a:pt x="3002280" y="175260"/>
                  </a:cubicBezTo>
                  <a:cubicBezTo>
                    <a:pt x="2994660" y="186690"/>
                    <a:pt x="2988310" y="194310"/>
                    <a:pt x="2976880" y="201930"/>
                  </a:cubicBezTo>
                  <a:cubicBezTo>
                    <a:pt x="2960370" y="212090"/>
                    <a:pt x="2948940" y="218440"/>
                    <a:pt x="2909570" y="224790"/>
                  </a:cubicBezTo>
                  <a:cubicBezTo>
                    <a:pt x="2658110" y="265430"/>
                    <a:pt x="351790" y="259080"/>
                    <a:pt x="102870" y="213360"/>
                  </a:cubicBezTo>
                  <a:cubicBezTo>
                    <a:pt x="63500" y="205740"/>
                    <a:pt x="52070" y="200660"/>
                    <a:pt x="36830" y="187960"/>
                  </a:cubicBezTo>
                  <a:cubicBezTo>
                    <a:pt x="22860" y="177800"/>
                    <a:pt x="15240" y="162560"/>
                    <a:pt x="8890" y="148590"/>
                  </a:cubicBezTo>
                  <a:cubicBezTo>
                    <a:pt x="3810" y="133350"/>
                    <a:pt x="0" y="116840"/>
                    <a:pt x="3810" y="100330"/>
                  </a:cubicBezTo>
                  <a:cubicBezTo>
                    <a:pt x="7620" y="80010"/>
                    <a:pt x="20320" y="52070"/>
                    <a:pt x="36830" y="36830"/>
                  </a:cubicBezTo>
                  <a:cubicBezTo>
                    <a:pt x="53340" y="22860"/>
                    <a:pt x="102870" y="11430"/>
                    <a:pt x="102870" y="11430"/>
                  </a:cubicBezTo>
                </a:path>
              </a:pathLst>
            </a:custGeom>
            <a:solidFill>
              <a:srgbClr val="84A9C9"/>
            </a:solidFill>
            <a:ln cap="sq">
              <a:noFill/>
              <a:prstDash val="solid"/>
              <a:miter/>
            </a:ln>
          </p:spPr>
        </p:sp>
      </p:grpSp>
      <p:grpSp>
        <p:nvGrpSpPr>
          <p:cNvPr id="32" name="Group 32"/>
          <p:cNvGrpSpPr/>
          <p:nvPr/>
        </p:nvGrpSpPr>
        <p:grpSpPr>
          <a:xfrm>
            <a:off x="8618220" y="8259128"/>
            <a:ext cx="227647" cy="227647"/>
            <a:chOff x="0" y="0"/>
            <a:chExt cx="303530" cy="303530"/>
          </a:xfrm>
        </p:grpSpPr>
        <p:sp>
          <p:nvSpPr>
            <p:cNvPr id="33" name="Freeform 33"/>
            <p:cNvSpPr/>
            <p:nvPr/>
          </p:nvSpPr>
          <p:spPr>
            <a:xfrm>
              <a:off x="49530" y="48260"/>
              <a:ext cx="199390" cy="204470"/>
            </a:xfrm>
            <a:custGeom>
              <a:avLst/>
              <a:gdLst/>
              <a:ahLst/>
              <a:cxnLst/>
              <a:rect l="l" t="t" r="r" b="b"/>
              <a:pathLst>
                <a:path w="199390" h="204470">
                  <a:moveTo>
                    <a:pt x="199390" y="72390"/>
                  </a:moveTo>
                  <a:cubicBezTo>
                    <a:pt x="199390" y="135890"/>
                    <a:pt x="191770" y="152400"/>
                    <a:pt x="182880" y="165100"/>
                  </a:cubicBezTo>
                  <a:cubicBezTo>
                    <a:pt x="172720" y="177800"/>
                    <a:pt x="158750" y="187960"/>
                    <a:pt x="144780" y="194310"/>
                  </a:cubicBezTo>
                  <a:cubicBezTo>
                    <a:pt x="129540" y="201930"/>
                    <a:pt x="111760" y="204470"/>
                    <a:pt x="96520" y="203200"/>
                  </a:cubicBezTo>
                  <a:cubicBezTo>
                    <a:pt x="81280" y="203200"/>
                    <a:pt x="63500" y="196850"/>
                    <a:pt x="49530" y="189230"/>
                  </a:cubicBezTo>
                  <a:cubicBezTo>
                    <a:pt x="36830" y="181610"/>
                    <a:pt x="24130" y="167640"/>
                    <a:pt x="15240" y="154940"/>
                  </a:cubicBezTo>
                  <a:cubicBezTo>
                    <a:pt x="7620" y="140970"/>
                    <a:pt x="2540" y="124460"/>
                    <a:pt x="1270" y="107950"/>
                  </a:cubicBezTo>
                  <a:cubicBezTo>
                    <a:pt x="0" y="92710"/>
                    <a:pt x="3810" y="74930"/>
                    <a:pt x="10160" y="60960"/>
                  </a:cubicBezTo>
                  <a:cubicBezTo>
                    <a:pt x="16510" y="45720"/>
                    <a:pt x="27940" y="31750"/>
                    <a:pt x="39370" y="22860"/>
                  </a:cubicBezTo>
                  <a:cubicBezTo>
                    <a:pt x="52070" y="12700"/>
                    <a:pt x="68580" y="5080"/>
                    <a:pt x="83820" y="2540"/>
                  </a:cubicBezTo>
                  <a:cubicBezTo>
                    <a:pt x="100330" y="0"/>
                    <a:pt x="118110" y="0"/>
                    <a:pt x="133350" y="5080"/>
                  </a:cubicBezTo>
                  <a:cubicBezTo>
                    <a:pt x="147320" y="10160"/>
                    <a:pt x="173990" y="30480"/>
                    <a:pt x="173990" y="30480"/>
                  </a:cubicBezTo>
                </a:path>
              </a:pathLst>
            </a:custGeom>
            <a:solidFill>
              <a:srgbClr val="84A9C9"/>
            </a:solidFill>
            <a:ln cap="sq">
              <a:noFill/>
              <a:prstDash val="solid"/>
              <a:miter/>
            </a:ln>
          </p:spPr>
        </p:sp>
      </p:grpSp>
      <p:grpSp>
        <p:nvGrpSpPr>
          <p:cNvPr id="34" name="Group 34"/>
          <p:cNvGrpSpPr/>
          <p:nvPr/>
        </p:nvGrpSpPr>
        <p:grpSpPr>
          <a:xfrm>
            <a:off x="1491615" y="2915602"/>
            <a:ext cx="1190625" cy="1169670"/>
            <a:chOff x="0" y="0"/>
            <a:chExt cx="1587500" cy="1559560"/>
          </a:xfrm>
        </p:grpSpPr>
        <p:sp>
          <p:nvSpPr>
            <p:cNvPr id="35" name="Freeform 35"/>
            <p:cNvSpPr/>
            <p:nvPr/>
          </p:nvSpPr>
          <p:spPr>
            <a:xfrm>
              <a:off x="44450" y="40640"/>
              <a:ext cx="1498600" cy="1470660"/>
            </a:xfrm>
            <a:custGeom>
              <a:avLst/>
              <a:gdLst/>
              <a:ahLst/>
              <a:cxnLst/>
              <a:rect l="l" t="t" r="r" b="b"/>
              <a:pathLst>
                <a:path w="1498600" h="1470660">
                  <a:moveTo>
                    <a:pt x="1394460" y="220980"/>
                  </a:moveTo>
                  <a:cubicBezTo>
                    <a:pt x="1169670" y="227330"/>
                    <a:pt x="1141730" y="240030"/>
                    <a:pt x="1089660" y="256540"/>
                  </a:cubicBezTo>
                  <a:cubicBezTo>
                    <a:pt x="1004570" y="283210"/>
                    <a:pt x="831850" y="337820"/>
                    <a:pt x="753110" y="374650"/>
                  </a:cubicBezTo>
                  <a:cubicBezTo>
                    <a:pt x="707390" y="394970"/>
                    <a:pt x="687070" y="405130"/>
                    <a:pt x="651510" y="435610"/>
                  </a:cubicBezTo>
                  <a:cubicBezTo>
                    <a:pt x="596900" y="480060"/>
                    <a:pt x="525780" y="563880"/>
                    <a:pt x="477520" y="633730"/>
                  </a:cubicBezTo>
                  <a:cubicBezTo>
                    <a:pt x="429260" y="703580"/>
                    <a:pt x="394970" y="774700"/>
                    <a:pt x="359410" y="854710"/>
                  </a:cubicBezTo>
                  <a:cubicBezTo>
                    <a:pt x="320040" y="944880"/>
                    <a:pt x="270510" y="1061720"/>
                    <a:pt x="252730" y="1151890"/>
                  </a:cubicBezTo>
                  <a:cubicBezTo>
                    <a:pt x="238760" y="1223010"/>
                    <a:pt x="254000" y="1300480"/>
                    <a:pt x="243840" y="1350010"/>
                  </a:cubicBezTo>
                  <a:cubicBezTo>
                    <a:pt x="238760" y="1380490"/>
                    <a:pt x="233680" y="1403350"/>
                    <a:pt x="219710" y="1422400"/>
                  </a:cubicBezTo>
                  <a:cubicBezTo>
                    <a:pt x="204470" y="1441450"/>
                    <a:pt x="179070" y="1457960"/>
                    <a:pt x="156210" y="1464310"/>
                  </a:cubicBezTo>
                  <a:cubicBezTo>
                    <a:pt x="132080" y="1470660"/>
                    <a:pt x="101600" y="1469390"/>
                    <a:pt x="80010" y="1459230"/>
                  </a:cubicBezTo>
                  <a:cubicBezTo>
                    <a:pt x="57150" y="1450340"/>
                    <a:pt x="34290" y="1430020"/>
                    <a:pt x="21590" y="1409700"/>
                  </a:cubicBezTo>
                  <a:cubicBezTo>
                    <a:pt x="10160" y="1389380"/>
                    <a:pt x="5080" y="1356360"/>
                    <a:pt x="6350" y="1334770"/>
                  </a:cubicBezTo>
                  <a:cubicBezTo>
                    <a:pt x="6350" y="1320800"/>
                    <a:pt x="8890" y="1310640"/>
                    <a:pt x="16510" y="1297940"/>
                  </a:cubicBezTo>
                  <a:cubicBezTo>
                    <a:pt x="26670" y="1280160"/>
                    <a:pt x="52070" y="1253490"/>
                    <a:pt x="69850" y="1243330"/>
                  </a:cubicBezTo>
                  <a:cubicBezTo>
                    <a:pt x="82550" y="1235710"/>
                    <a:pt x="93980" y="1233170"/>
                    <a:pt x="106680" y="1230630"/>
                  </a:cubicBezTo>
                  <a:cubicBezTo>
                    <a:pt x="119380" y="1229360"/>
                    <a:pt x="130810" y="1228090"/>
                    <a:pt x="144780" y="1231900"/>
                  </a:cubicBezTo>
                  <a:cubicBezTo>
                    <a:pt x="165100" y="1236980"/>
                    <a:pt x="195580" y="1249680"/>
                    <a:pt x="212090" y="1267460"/>
                  </a:cubicBezTo>
                  <a:cubicBezTo>
                    <a:pt x="228600" y="1285240"/>
                    <a:pt x="241300" y="1313180"/>
                    <a:pt x="243840" y="1337310"/>
                  </a:cubicBezTo>
                  <a:cubicBezTo>
                    <a:pt x="246380" y="1361440"/>
                    <a:pt x="236220" y="1393190"/>
                    <a:pt x="226060" y="1410970"/>
                  </a:cubicBezTo>
                  <a:cubicBezTo>
                    <a:pt x="219710" y="1424940"/>
                    <a:pt x="213360" y="1432560"/>
                    <a:pt x="201930" y="1440180"/>
                  </a:cubicBezTo>
                  <a:cubicBezTo>
                    <a:pt x="184150" y="1452880"/>
                    <a:pt x="154940" y="1466850"/>
                    <a:pt x="130810" y="1468120"/>
                  </a:cubicBezTo>
                  <a:cubicBezTo>
                    <a:pt x="106680" y="1469390"/>
                    <a:pt x="76200" y="1460500"/>
                    <a:pt x="57150" y="1447800"/>
                  </a:cubicBezTo>
                  <a:cubicBezTo>
                    <a:pt x="36830" y="1433830"/>
                    <a:pt x="20320" y="1412240"/>
                    <a:pt x="11430" y="1386840"/>
                  </a:cubicBezTo>
                  <a:cubicBezTo>
                    <a:pt x="0" y="1355090"/>
                    <a:pt x="5080" y="1308100"/>
                    <a:pt x="7620" y="1267460"/>
                  </a:cubicBezTo>
                  <a:cubicBezTo>
                    <a:pt x="10160" y="1225550"/>
                    <a:pt x="13970" y="1178560"/>
                    <a:pt x="25400" y="1137920"/>
                  </a:cubicBezTo>
                  <a:cubicBezTo>
                    <a:pt x="36830" y="1098550"/>
                    <a:pt x="63500" y="1064260"/>
                    <a:pt x="73660" y="1027430"/>
                  </a:cubicBezTo>
                  <a:cubicBezTo>
                    <a:pt x="83820" y="993140"/>
                    <a:pt x="76200" y="965200"/>
                    <a:pt x="87630" y="920750"/>
                  </a:cubicBezTo>
                  <a:cubicBezTo>
                    <a:pt x="109220" y="844550"/>
                    <a:pt x="160020" y="712470"/>
                    <a:pt x="218440" y="614680"/>
                  </a:cubicBezTo>
                  <a:cubicBezTo>
                    <a:pt x="280670" y="508000"/>
                    <a:pt x="373380" y="388620"/>
                    <a:pt x="455930" y="311150"/>
                  </a:cubicBezTo>
                  <a:cubicBezTo>
                    <a:pt x="524510" y="246380"/>
                    <a:pt x="575310" y="208280"/>
                    <a:pt x="665480" y="165100"/>
                  </a:cubicBezTo>
                  <a:cubicBezTo>
                    <a:pt x="800100" y="101600"/>
                    <a:pt x="1068070" y="29210"/>
                    <a:pt x="1202690" y="10160"/>
                  </a:cubicBezTo>
                  <a:cubicBezTo>
                    <a:pt x="1281430" y="0"/>
                    <a:pt x="1347470" y="2540"/>
                    <a:pt x="1394460" y="11430"/>
                  </a:cubicBezTo>
                  <a:cubicBezTo>
                    <a:pt x="1423670" y="16510"/>
                    <a:pt x="1446530" y="24130"/>
                    <a:pt x="1463040" y="38100"/>
                  </a:cubicBezTo>
                  <a:cubicBezTo>
                    <a:pt x="1477010" y="48260"/>
                    <a:pt x="1487170" y="62230"/>
                    <a:pt x="1492250" y="78740"/>
                  </a:cubicBezTo>
                  <a:cubicBezTo>
                    <a:pt x="1498600" y="99060"/>
                    <a:pt x="1498600" y="132080"/>
                    <a:pt x="1492250" y="152400"/>
                  </a:cubicBezTo>
                  <a:cubicBezTo>
                    <a:pt x="1487170" y="170180"/>
                    <a:pt x="1477010" y="182880"/>
                    <a:pt x="1463040" y="194310"/>
                  </a:cubicBezTo>
                  <a:cubicBezTo>
                    <a:pt x="1446530" y="207010"/>
                    <a:pt x="1394460" y="220980"/>
                    <a:pt x="1394460" y="220980"/>
                  </a:cubicBezTo>
                </a:path>
              </a:pathLst>
            </a:custGeom>
            <a:solidFill>
              <a:srgbClr val="84A9C9"/>
            </a:solidFill>
            <a:ln cap="sq">
              <a:noFill/>
              <a:prstDash val="solid"/>
              <a:miter/>
            </a:ln>
          </p:spPr>
        </p:sp>
      </p:grpSp>
      <p:grpSp>
        <p:nvGrpSpPr>
          <p:cNvPr id="36" name="Group 36"/>
          <p:cNvGrpSpPr/>
          <p:nvPr/>
        </p:nvGrpSpPr>
        <p:grpSpPr>
          <a:xfrm>
            <a:off x="1503998" y="4130040"/>
            <a:ext cx="227647" cy="227647"/>
            <a:chOff x="0" y="0"/>
            <a:chExt cx="303530" cy="303530"/>
          </a:xfrm>
        </p:grpSpPr>
        <p:sp>
          <p:nvSpPr>
            <p:cNvPr id="37" name="Freeform 37"/>
            <p:cNvSpPr/>
            <p:nvPr/>
          </p:nvSpPr>
          <p:spPr>
            <a:xfrm>
              <a:off x="50800" y="48260"/>
              <a:ext cx="199390" cy="205740"/>
            </a:xfrm>
            <a:custGeom>
              <a:avLst/>
              <a:gdLst/>
              <a:ahLst/>
              <a:cxnLst/>
              <a:rect l="l" t="t" r="r" b="b"/>
              <a:pathLst>
                <a:path w="199390" h="205740">
                  <a:moveTo>
                    <a:pt x="199390" y="72390"/>
                  </a:moveTo>
                  <a:cubicBezTo>
                    <a:pt x="199390" y="137160"/>
                    <a:pt x="191770" y="153670"/>
                    <a:pt x="181610" y="166370"/>
                  </a:cubicBezTo>
                  <a:cubicBezTo>
                    <a:pt x="172720" y="177800"/>
                    <a:pt x="157480" y="189230"/>
                    <a:pt x="143510" y="195580"/>
                  </a:cubicBezTo>
                  <a:cubicBezTo>
                    <a:pt x="129540" y="201930"/>
                    <a:pt x="111760" y="205740"/>
                    <a:pt x="95250" y="204470"/>
                  </a:cubicBezTo>
                  <a:cubicBezTo>
                    <a:pt x="80010" y="203200"/>
                    <a:pt x="62230" y="198120"/>
                    <a:pt x="49530" y="190500"/>
                  </a:cubicBezTo>
                  <a:cubicBezTo>
                    <a:pt x="35560" y="181610"/>
                    <a:pt x="22860" y="168910"/>
                    <a:pt x="15240" y="156210"/>
                  </a:cubicBezTo>
                  <a:cubicBezTo>
                    <a:pt x="6350" y="142240"/>
                    <a:pt x="1270" y="124460"/>
                    <a:pt x="0" y="109220"/>
                  </a:cubicBezTo>
                  <a:cubicBezTo>
                    <a:pt x="0" y="93980"/>
                    <a:pt x="2540" y="76200"/>
                    <a:pt x="8890" y="60960"/>
                  </a:cubicBezTo>
                  <a:cubicBezTo>
                    <a:pt x="15240" y="46990"/>
                    <a:pt x="26670" y="33020"/>
                    <a:pt x="39370" y="22860"/>
                  </a:cubicBezTo>
                  <a:cubicBezTo>
                    <a:pt x="52070" y="13970"/>
                    <a:pt x="68580" y="6350"/>
                    <a:pt x="83820" y="2540"/>
                  </a:cubicBezTo>
                  <a:cubicBezTo>
                    <a:pt x="99060" y="0"/>
                    <a:pt x="116840" y="1270"/>
                    <a:pt x="132080" y="6350"/>
                  </a:cubicBezTo>
                  <a:cubicBezTo>
                    <a:pt x="147320" y="10160"/>
                    <a:pt x="173990" y="31750"/>
                    <a:pt x="173990" y="31750"/>
                  </a:cubicBezTo>
                </a:path>
              </a:pathLst>
            </a:custGeom>
            <a:solidFill>
              <a:srgbClr val="84A9C9"/>
            </a:solidFill>
            <a:ln cap="sq">
              <a:noFill/>
              <a:prstDash val="solid"/>
              <a:miter/>
            </a:ln>
          </p:spPr>
        </p:sp>
      </p:grpSp>
      <p:grpSp>
        <p:nvGrpSpPr>
          <p:cNvPr id="38" name="Group 38"/>
          <p:cNvGrpSpPr/>
          <p:nvPr/>
        </p:nvGrpSpPr>
        <p:grpSpPr>
          <a:xfrm>
            <a:off x="17482483" y="6629756"/>
            <a:ext cx="189090" cy="652678"/>
            <a:chOff x="0" y="0"/>
            <a:chExt cx="683260" cy="2358390"/>
          </a:xfrm>
        </p:grpSpPr>
        <p:sp>
          <p:nvSpPr>
            <p:cNvPr id="39" name="Freeform 39"/>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40" name="Group 40"/>
          <p:cNvGrpSpPr/>
          <p:nvPr/>
        </p:nvGrpSpPr>
        <p:grpSpPr>
          <a:xfrm>
            <a:off x="17259300" y="6829039"/>
            <a:ext cx="648109" cy="192957"/>
            <a:chOff x="0" y="0"/>
            <a:chExt cx="2341880" cy="697230"/>
          </a:xfrm>
        </p:grpSpPr>
        <p:sp>
          <p:nvSpPr>
            <p:cNvPr id="41" name="Freeform 41"/>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42" name="Group 42"/>
          <p:cNvGrpSpPr/>
          <p:nvPr/>
        </p:nvGrpSpPr>
        <p:grpSpPr>
          <a:xfrm>
            <a:off x="11289041" y="278879"/>
            <a:ext cx="173597" cy="599201"/>
            <a:chOff x="0" y="0"/>
            <a:chExt cx="683260" cy="2358390"/>
          </a:xfrm>
        </p:grpSpPr>
        <p:sp>
          <p:nvSpPr>
            <p:cNvPr id="43" name="Freeform 4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44" name="Group 44"/>
          <p:cNvGrpSpPr/>
          <p:nvPr/>
        </p:nvGrpSpPr>
        <p:grpSpPr>
          <a:xfrm>
            <a:off x="11084144" y="461834"/>
            <a:ext cx="595006" cy="177147"/>
            <a:chOff x="0" y="0"/>
            <a:chExt cx="2341880" cy="697230"/>
          </a:xfrm>
        </p:grpSpPr>
        <p:sp>
          <p:nvSpPr>
            <p:cNvPr id="45" name="Freeform 4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46" name="Group 46"/>
          <p:cNvGrpSpPr/>
          <p:nvPr/>
        </p:nvGrpSpPr>
        <p:grpSpPr>
          <a:xfrm>
            <a:off x="17054214" y="2296998"/>
            <a:ext cx="179219" cy="618605"/>
            <a:chOff x="0" y="0"/>
            <a:chExt cx="683260" cy="2358390"/>
          </a:xfrm>
        </p:grpSpPr>
        <p:sp>
          <p:nvSpPr>
            <p:cNvPr id="47" name="Freeform 47"/>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48" name="Group 48"/>
          <p:cNvGrpSpPr/>
          <p:nvPr/>
        </p:nvGrpSpPr>
        <p:grpSpPr>
          <a:xfrm>
            <a:off x="16842683" y="2485877"/>
            <a:ext cx="614274" cy="182883"/>
            <a:chOff x="0" y="0"/>
            <a:chExt cx="2341880" cy="697230"/>
          </a:xfrm>
        </p:grpSpPr>
        <p:sp>
          <p:nvSpPr>
            <p:cNvPr id="49" name="Freeform 49"/>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50" name="Group 50"/>
          <p:cNvGrpSpPr/>
          <p:nvPr/>
        </p:nvGrpSpPr>
        <p:grpSpPr>
          <a:xfrm>
            <a:off x="1309239" y="1425302"/>
            <a:ext cx="187969" cy="648807"/>
            <a:chOff x="0" y="0"/>
            <a:chExt cx="683260" cy="2358390"/>
          </a:xfrm>
        </p:grpSpPr>
        <p:sp>
          <p:nvSpPr>
            <p:cNvPr id="51" name="Freeform 51"/>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52" name="Group 52"/>
          <p:cNvGrpSpPr/>
          <p:nvPr/>
        </p:nvGrpSpPr>
        <p:grpSpPr>
          <a:xfrm>
            <a:off x="1087380" y="1623403"/>
            <a:ext cx="644265" cy="191812"/>
            <a:chOff x="0" y="0"/>
            <a:chExt cx="2341880" cy="697230"/>
          </a:xfrm>
        </p:grpSpPr>
        <p:sp>
          <p:nvSpPr>
            <p:cNvPr id="53" name="Freeform 53"/>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54" name="TextBox 54"/>
          <p:cNvSpPr txBox="1"/>
          <p:nvPr/>
        </p:nvSpPr>
        <p:spPr>
          <a:xfrm>
            <a:off x="6901430" y="4413565"/>
            <a:ext cx="9941253" cy="2380976"/>
          </a:xfrm>
          <a:prstGeom prst="rect">
            <a:avLst/>
          </a:prstGeom>
        </p:spPr>
        <p:txBody>
          <a:bodyPr lIns="0" tIns="0" rIns="0" bIns="0" rtlCol="0" anchor="t">
            <a:spAutoFit/>
          </a:bodyPr>
          <a:lstStyle/>
          <a:p>
            <a:pPr algn="l">
              <a:lnSpc>
                <a:spcPts val="9577"/>
              </a:lnSpc>
            </a:pPr>
            <a:r>
              <a:rPr lang="en-US" sz="6840">
                <a:solidFill>
                  <a:srgbClr val="292528"/>
                </a:solidFill>
                <a:latin typeface="Bree Serif"/>
                <a:ea typeface="Bree Serif"/>
                <a:cs typeface="Bree Serif"/>
                <a:sym typeface="Bree Serif"/>
              </a:rPr>
              <a:t>Thank you for your attention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81280"/>
            <a:ext cx="18288000" cy="8221206"/>
            <a:chOff x="0" y="0"/>
            <a:chExt cx="10892347" cy="4896557"/>
          </a:xfrm>
        </p:grpSpPr>
        <p:sp>
          <p:nvSpPr>
            <p:cNvPr id="3" name="Freeform 3"/>
            <p:cNvSpPr/>
            <p:nvPr/>
          </p:nvSpPr>
          <p:spPr>
            <a:xfrm>
              <a:off x="53663" y="66484"/>
              <a:ext cx="10785020" cy="4775223"/>
            </a:xfrm>
            <a:custGeom>
              <a:avLst/>
              <a:gdLst/>
              <a:ahLst/>
              <a:cxnLst/>
              <a:rect l="l" t="t" r="r" b="b"/>
              <a:pathLst>
                <a:path w="10785020" h="4775223">
                  <a:moveTo>
                    <a:pt x="0" y="3623386"/>
                  </a:moveTo>
                  <a:cubicBezTo>
                    <a:pt x="507120" y="2544681"/>
                    <a:pt x="519195" y="2554653"/>
                    <a:pt x="521878" y="2548005"/>
                  </a:cubicBezTo>
                  <a:cubicBezTo>
                    <a:pt x="525903" y="2539694"/>
                    <a:pt x="513828" y="2508114"/>
                    <a:pt x="513828" y="2508114"/>
                  </a:cubicBezTo>
                  <a:cubicBezTo>
                    <a:pt x="513828" y="2506452"/>
                    <a:pt x="513828" y="2431658"/>
                    <a:pt x="513828" y="2395091"/>
                  </a:cubicBezTo>
                  <a:cubicBezTo>
                    <a:pt x="512487" y="2356863"/>
                    <a:pt x="512487" y="2282068"/>
                    <a:pt x="512487" y="2280406"/>
                  </a:cubicBezTo>
                  <a:cubicBezTo>
                    <a:pt x="512487" y="2278744"/>
                    <a:pt x="525903" y="2207274"/>
                    <a:pt x="533952" y="2170707"/>
                  </a:cubicBezTo>
                  <a:cubicBezTo>
                    <a:pt x="540660" y="2134141"/>
                    <a:pt x="554076" y="2061008"/>
                    <a:pt x="554076" y="2061008"/>
                  </a:cubicBezTo>
                  <a:cubicBezTo>
                    <a:pt x="555418" y="2059346"/>
                    <a:pt x="582249" y="1992862"/>
                    <a:pt x="597007" y="1959620"/>
                  </a:cubicBezTo>
                  <a:cubicBezTo>
                    <a:pt x="610423" y="1926378"/>
                    <a:pt x="637254" y="1859894"/>
                    <a:pt x="638596" y="1858232"/>
                  </a:cubicBezTo>
                  <a:cubicBezTo>
                    <a:pt x="638596" y="1856570"/>
                    <a:pt x="678844" y="1801720"/>
                    <a:pt x="698967" y="1773465"/>
                  </a:cubicBezTo>
                  <a:cubicBezTo>
                    <a:pt x="717750" y="1745209"/>
                    <a:pt x="757997" y="1688697"/>
                    <a:pt x="757997" y="1687035"/>
                  </a:cubicBezTo>
                  <a:cubicBezTo>
                    <a:pt x="759339" y="1687035"/>
                    <a:pt x="808978" y="1643821"/>
                    <a:pt x="833126" y="1622213"/>
                  </a:cubicBezTo>
                  <a:cubicBezTo>
                    <a:pt x="858616" y="1600606"/>
                    <a:pt x="906913" y="1557391"/>
                    <a:pt x="908255" y="1557391"/>
                  </a:cubicBezTo>
                  <a:cubicBezTo>
                    <a:pt x="909597" y="1555729"/>
                    <a:pt x="964602" y="1529135"/>
                    <a:pt x="994117" y="1515839"/>
                  </a:cubicBezTo>
                  <a:cubicBezTo>
                    <a:pt x="1022290" y="1502542"/>
                    <a:pt x="1077295" y="1474286"/>
                    <a:pt x="1078637" y="1474286"/>
                  </a:cubicBezTo>
                  <a:cubicBezTo>
                    <a:pt x="1079978" y="1474286"/>
                    <a:pt x="1139008" y="1464313"/>
                    <a:pt x="1169865" y="1459327"/>
                  </a:cubicBezTo>
                  <a:cubicBezTo>
                    <a:pt x="1199380" y="1454341"/>
                    <a:pt x="1222186" y="1451016"/>
                    <a:pt x="1259751" y="1444368"/>
                  </a:cubicBezTo>
                  <a:cubicBezTo>
                    <a:pt x="1326830" y="1434396"/>
                    <a:pt x="1520019" y="1451016"/>
                    <a:pt x="1533435" y="1409464"/>
                  </a:cubicBezTo>
                  <a:cubicBezTo>
                    <a:pt x="1544167" y="1379546"/>
                    <a:pt x="1474405" y="1326359"/>
                    <a:pt x="1450256" y="1276496"/>
                  </a:cubicBezTo>
                  <a:cubicBezTo>
                    <a:pt x="1423425" y="1221646"/>
                    <a:pt x="1399276" y="1155162"/>
                    <a:pt x="1383177" y="1090340"/>
                  </a:cubicBezTo>
                  <a:cubicBezTo>
                    <a:pt x="1367078" y="1027180"/>
                    <a:pt x="1356345" y="957372"/>
                    <a:pt x="1353662" y="890888"/>
                  </a:cubicBezTo>
                  <a:cubicBezTo>
                    <a:pt x="1349637" y="824403"/>
                    <a:pt x="1353662" y="754595"/>
                    <a:pt x="1363053" y="688111"/>
                  </a:cubicBezTo>
                  <a:cubicBezTo>
                    <a:pt x="1372444" y="623289"/>
                    <a:pt x="1389885" y="556805"/>
                    <a:pt x="1411350" y="495307"/>
                  </a:cubicBezTo>
                  <a:cubicBezTo>
                    <a:pt x="1434157" y="433809"/>
                    <a:pt x="1463672" y="373973"/>
                    <a:pt x="1497212" y="320786"/>
                  </a:cubicBezTo>
                  <a:cubicBezTo>
                    <a:pt x="1529410" y="267599"/>
                    <a:pt x="1569658" y="219398"/>
                    <a:pt x="1612588" y="177845"/>
                  </a:cubicBezTo>
                  <a:cubicBezTo>
                    <a:pt x="1655519" y="136293"/>
                    <a:pt x="1703816" y="99726"/>
                    <a:pt x="1752113" y="73133"/>
                  </a:cubicBezTo>
                  <a:cubicBezTo>
                    <a:pt x="1801752" y="44877"/>
                    <a:pt x="1855416" y="24932"/>
                    <a:pt x="1909079" y="11635"/>
                  </a:cubicBezTo>
                  <a:cubicBezTo>
                    <a:pt x="1962743" y="0"/>
                    <a:pt x="1996282" y="0"/>
                    <a:pt x="2072753" y="0"/>
                  </a:cubicBezTo>
                  <a:cubicBezTo>
                    <a:pt x="2255209" y="1662"/>
                    <a:pt x="2705982" y="59836"/>
                    <a:pt x="2997106" y="86430"/>
                  </a:cubicBezTo>
                  <a:cubicBezTo>
                    <a:pt x="3257374" y="111361"/>
                    <a:pt x="3459954" y="132968"/>
                    <a:pt x="3733638" y="152914"/>
                  </a:cubicBezTo>
                  <a:cubicBezTo>
                    <a:pt x="4082451" y="179507"/>
                    <a:pt x="4546640" y="206101"/>
                    <a:pt x="4920943" y="219398"/>
                  </a:cubicBezTo>
                  <a:cubicBezTo>
                    <a:pt x="5259022" y="231033"/>
                    <a:pt x="5578320" y="224384"/>
                    <a:pt x="5885544" y="236019"/>
                  </a:cubicBezTo>
                  <a:cubicBezTo>
                    <a:pt x="6165936" y="245992"/>
                    <a:pt x="6424862" y="272585"/>
                    <a:pt x="6690496" y="279234"/>
                  </a:cubicBezTo>
                  <a:cubicBezTo>
                    <a:pt x="6952105" y="285882"/>
                    <a:pt x="7205666" y="279234"/>
                    <a:pt x="7469958" y="279234"/>
                  </a:cubicBezTo>
                  <a:cubicBezTo>
                    <a:pt x="7740959" y="277571"/>
                    <a:pt x="8032084" y="275909"/>
                    <a:pt x="8299059" y="272585"/>
                  </a:cubicBezTo>
                  <a:cubicBezTo>
                    <a:pt x="8547252" y="269261"/>
                    <a:pt x="8795446" y="167873"/>
                    <a:pt x="9019491" y="257626"/>
                  </a:cubicBezTo>
                  <a:cubicBezTo>
                    <a:pt x="9259636" y="354028"/>
                    <a:pt x="9616498" y="601682"/>
                    <a:pt x="9683577" y="870942"/>
                  </a:cubicBezTo>
                  <a:cubicBezTo>
                    <a:pt x="9753340" y="1148514"/>
                    <a:pt x="9336106" y="1800058"/>
                    <a:pt x="9397819" y="1909757"/>
                  </a:cubicBezTo>
                  <a:cubicBezTo>
                    <a:pt x="9425992" y="1957958"/>
                    <a:pt x="9503805" y="1913081"/>
                    <a:pt x="9577592" y="1913081"/>
                  </a:cubicBezTo>
                  <a:cubicBezTo>
                    <a:pt x="9695651" y="1913081"/>
                    <a:pt x="10039098" y="1906433"/>
                    <a:pt x="10040439" y="1906433"/>
                  </a:cubicBezTo>
                  <a:cubicBezTo>
                    <a:pt x="10041781" y="1906433"/>
                    <a:pt x="10099469" y="1914743"/>
                    <a:pt x="10130325" y="1919730"/>
                  </a:cubicBezTo>
                  <a:cubicBezTo>
                    <a:pt x="10159841" y="1923054"/>
                    <a:pt x="10218870" y="1933027"/>
                    <a:pt x="10220212" y="1933027"/>
                  </a:cubicBezTo>
                  <a:cubicBezTo>
                    <a:pt x="10221554" y="1933027"/>
                    <a:pt x="10276558" y="1959620"/>
                    <a:pt x="10304732" y="1972917"/>
                  </a:cubicBezTo>
                  <a:cubicBezTo>
                    <a:pt x="10332905" y="1986214"/>
                    <a:pt x="10387911" y="2011145"/>
                    <a:pt x="10389252" y="2012807"/>
                  </a:cubicBezTo>
                  <a:cubicBezTo>
                    <a:pt x="10389252" y="2012807"/>
                    <a:pt x="10438890" y="2054360"/>
                    <a:pt x="10463039" y="2075968"/>
                  </a:cubicBezTo>
                  <a:cubicBezTo>
                    <a:pt x="10488529" y="2097575"/>
                    <a:pt x="10536827" y="2139127"/>
                    <a:pt x="10536827" y="2139127"/>
                  </a:cubicBezTo>
                  <a:cubicBezTo>
                    <a:pt x="10536827" y="2139127"/>
                    <a:pt x="10536827" y="2139127"/>
                    <a:pt x="10538168" y="2139127"/>
                  </a:cubicBezTo>
                  <a:cubicBezTo>
                    <a:pt x="10538168" y="2140789"/>
                    <a:pt x="10577075" y="2195639"/>
                    <a:pt x="10597199" y="2223895"/>
                  </a:cubicBezTo>
                  <a:cubicBezTo>
                    <a:pt x="10617322" y="2252150"/>
                    <a:pt x="10656227" y="2307000"/>
                    <a:pt x="10657570" y="2307000"/>
                  </a:cubicBezTo>
                  <a:cubicBezTo>
                    <a:pt x="10657570" y="2308662"/>
                    <a:pt x="10685743" y="2373484"/>
                    <a:pt x="10699159" y="2406726"/>
                  </a:cubicBezTo>
                  <a:cubicBezTo>
                    <a:pt x="10713915" y="2439968"/>
                    <a:pt x="10740748" y="2504790"/>
                    <a:pt x="10740748" y="2506452"/>
                  </a:cubicBezTo>
                  <a:cubicBezTo>
                    <a:pt x="10742090" y="2508114"/>
                    <a:pt x="10755505" y="2577923"/>
                    <a:pt x="10762213" y="2614489"/>
                  </a:cubicBezTo>
                  <a:cubicBezTo>
                    <a:pt x="10770262" y="2651055"/>
                    <a:pt x="10783679" y="2722526"/>
                    <a:pt x="10785020" y="2724188"/>
                  </a:cubicBezTo>
                  <a:cubicBezTo>
                    <a:pt x="10785020" y="2724188"/>
                    <a:pt x="10785020" y="2797320"/>
                    <a:pt x="10785020" y="2835549"/>
                  </a:cubicBezTo>
                  <a:cubicBezTo>
                    <a:pt x="10785020" y="2872115"/>
                    <a:pt x="10785020" y="2945247"/>
                    <a:pt x="10783679" y="2946910"/>
                  </a:cubicBezTo>
                  <a:cubicBezTo>
                    <a:pt x="10783679" y="2948572"/>
                    <a:pt x="10770262" y="3020042"/>
                    <a:pt x="10762213" y="3056609"/>
                  </a:cubicBezTo>
                  <a:cubicBezTo>
                    <a:pt x="10755505" y="3093175"/>
                    <a:pt x="10740748" y="3162983"/>
                    <a:pt x="10740748" y="3164645"/>
                  </a:cubicBezTo>
                  <a:cubicBezTo>
                    <a:pt x="10740748" y="3166307"/>
                    <a:pt x="10712574" y="3231129"/>
                    <a:pt x="10699159" y="3264372"/>
                  </a:cubicBezTo>
                  <a:cubicBezTo>
                    <a:pt x="10684402" y="3297613"/>
                    <a:pt x="10657570" y="3362435"/>
                    <a:pt x="10656227" y="3362435"/>
                  </a:cubicBezTo>
                  <a:cubicBezTo>
                    <a:pt x="10656227" y="3364098"/>
                    <a:pt x="10617322" y="3418947"/>
                    <a:pt x="10597199" y="3447203"/>
                  </a:cubicBezTo>
                  <a:cubicBezTo>
                    <a:pt x="10577075" y="3475459"/>
                    <a:pt x="10538168" y="3530308"/>
                    <a:pt x="10536827" y="3530308"/>
                  </a:cubicBezTo>
                  <a:cubicBezTo>
                    <a:pt x="10535485" y="3531970"/>
                    <a:pt x="10487188" y="3573523"/>
                    <a:pt x="10463039" y="3595130"/>
                  </a:cubicBezTo>
                  <a:cubicBezTo>
                    <a:pt x="10437549" y="3615075"/>
                    <a:pt x="10389252" y="3656628"/>
                    <a:pt x="10387911" y="3658290"/>
                  </a:cubicBezTo>
                  <a:cubicBezTo>
                    <a:pt x="10386569" y="3658290"/>
                    <a:pt x="10331564" y="3684884"/>
                    <a:pt x="10303390" y="3698180"/>
                  </a:cubicBezTo>
                  <a:cubicBezTo>
                    <a:pt x="10275217" y="3711477"/>
                    <a:pt x="10220212" y="3736409"/>
                    <a:pt x="10218870" y="3736409"/>
                  </a:cubicBezTo>
                  <a:cubicBezTo>
                    <a:pt x="10217529" y="3738071"/>
                    <a:pt x="10158499" y="3746381"/>
                    <a:pt x="10128984" y="3751367"/>
                  </a:cubicBezTo>
                  <a:cubicBezTo>
                    <a:pt x="10099469" y="3754692"/>
                    <a:pt x="10040439" y="3764664"/>
                    <a:pt x="10039098" y="3764664"/>
                  </a:cubicBezTo>
                  <a:cubicBezTo>
                    <a:pt x="10037757" y="3764664"/>
                    <a:pt x="9658088" y="3787934"/>
                    <a:pt x="9633938" y="3824500"/>
                  </a:cubicBezTo>
                  <a:cubicBezTo>
                    <a:pt x="9628572" y="3832811"/>
                    <a:pt x="9636621" y="3841121"/>
                    <a:pt x="9636621" y="3854418"/>
                  </a:cubicBezTo>
                  <a:cubicBezTo>
                    <a:pt x="9635280" y="3877688"/>
                    <a:pt x="9623205" y="3920902"/>
                    <a:pt x="9617840" y="3955807"/>
                  </a:cubicBezTo>
                  <a:cubicBezTo>
                    <a:pt x="9613814" y="3990711"/>
                    <a:pt x="9615156" y="4032263"/>
                    <a:pt x="9609790" y="4058857"/>
                  </a:cubicBezTo>
                  <a:cubicBezTo>
                    <a:pt x="9604423" y="4078802"/>
                    <a:pt x="9596374" y="4090437"/>
                    <a:pt x="9591008" y="4107058"/>
                  </a:cubicBezTo>
                  <a:cubicBezTo>
                    <a:pt x="9586983" y="4123679"/>
                    <a:pt x="9588324" y="4138638"/>
                    <a:pt x="9582958" y="4158583"/>
                  </a:cubicBezTo>
                  <a:cubicBezTo>
                    <a:pt x="9573566" y="4185177"/>
                    <a:pt x="9552102" y="4216757"/>
                    <a:pt x="9538686" y="4246674"/>
                  </a:cubicBezTo>
                  <a:cubicBezTo>
                    <a:pt x="9525270" y="4278254"/>
                    <a:pt x="9515878" y="4318145"/>
                    <a:pt x="9503805" y="4341414"/>
                  </a:cubicBezTo>
                  <a:cubicBezTo>
                    <a:pt x="9494413" y="4358035"/>
                    <a:pt x="9483681" y="4366346"/>
                    <a:pt x="9474290" y="4379643"/>
                  </a:cubicBezTo>
                  <a:cubicBezTo>
                    <a:pt x="9466240" y="4392940"/>
                    <a:pt x="9463557" y="4409560"/>
                    <a:pt x="9452824" y="4424520"/>
                  </a:cubicBezTo>
                  <a:cubicBezTo>
                    <a:pt x="9438067" y="4446127"/>
                    <a:pt x="9408552" y="4467734"/>
                    <a:pt x="9388428" y="4492666"/>
                  </a:cubicBezTo>
                  <a:cubicBezTo>
                    <a:pt x="9368304" y="4515936"/>
                    <a:pt x="9349522" y="4550839"/>
                    <a:pt x="9330739" y="4567460"/>
                  </a:cubicBezTo>
                  <a:cubicBezTo>
                    <a:pt x="9317324" y="4579095"/>
                    <a:pt x="9305249" y="4582419"/>
                    <a:pt x="9293176" y="4592392"/>
                  </a:cubicBezTo>
                  <a:cubicBezTo>
                    <a:pt x="9282443" y="4602364"/>
                    <a:pt x="9275735" y="4615662"/>
                    <a:pt x="9260977" y="4625634"/>
                  </a:cubicBezTo>
                  <a:cubicBezTo>
                    <a:pt x="9242195" y="4640593"/>
                    <a:pt x="9208655" y="4650565"/>
                    <a:pt x="9183165" y="4663863"/>
                  </a:cubicBezTo>
                  <a:cubicBezTo>
                    <a:pt x="9157675" y="4678821"/>
                    <a:pt x="9130843" y="4703753"/>
                    <a:pt x="9109378" y="4713726"/>
                  </a:cubicBezTo>
                  <a:cubicBezTo>
                    <a:pt x="9093279" y="4720374"/>
                    <a:pt x="9081205" y="4717050"/>
                    <a:pt x="9067789" y="4722036"/>
                  </a:cubicBezTo>
                  <a:cubicBezTo>
                    <a:pt x="9054373" y="4727022"/>
                    <a:pt x="9043640" y="4736995"/>
                    <a:pt x="9027542" y="4741981"/>
                  </a:cubicBezTo>
                  <a:cubicBezTo>
                    <a:pt x="9006075" y="4746968"/>
                    <a:pt x="8972536" y="4743643"/>
                    <a:pt x="8944363" y="4746968"/>
                  </a:cubicBezTo>
                  <a:cubicBezTo>
                    <a:pt x="8916189" y="4750292"/>
                    <a:pt x="8902773" y="4760264"/>
                    <a:pt x="8861184" y="4763589"/>
                  </a:cubicBezTo>
                  <a:cubicBezTo>
                    <a:pt x="8745808" y="4775223"/>
                    <a:pt x="8422485" y="4758602"/>
                    <a:pt x="8201123" y="4756941"/>
                  </a:cubicBezTo>
                  <a:cubicBezTo>
                    <a:pt x="7977078" y="4753616"/>
                    <a:pt x="7751692" y="4760264"/>
                    <a:pt x="7522280" y="4746968"/>
                  </a:cubicBezTo>
                  <a:cubicBezTo>
                    <a:pt x="7284819" y="4733671"/>
                    <a:pt x="7039309" y="4692118"/>
                    <a:pt x="6800506" y="4675497"/>
                  </a:cubicBezTo>
                  <a:cubicBezTo>
                    <a:pt x="6565728" y="4660538"/>
                    <a:pt x="6347050" y="4665525"/>
                    <a:pt x="6100198" y="4655552"/>
                  </a:cubicBezTo>
                  <a:cubicBezTo>
                    <a:pt x="5822489" y="4642255"/>
                    <a:pt x="5497825" y="4612337"/>
                    <a:pt x="5216091" y="4604027"/>
                  </a:cubicBezTo>
                  <a:cubicBezTo>
                    <a:pt x="4959849" y="4595716"/>
                    <a:pt x="4731779" y="4602364"/>
                    <a:pt x="4479560" y="4602364"/>
                  </a:cubicBezTo>
                  <a:cubicBezTo>
                    <a:pt x="4211243" y="4602364"/>
                    <a:pt x="3934876" y="4604027"/>
                    <a:pt x="3653143" y="4605689"/>
                  </a:cubicBezTo>
                  <a:cubicBezTo>
                    <a:pt x="3359335" y="4605689"/>
                    <a:pt x="3048087" y="4609013"/>
                    <a:pt x="2752938" y="4610675"/>
                  </a:cubicBezTo>
                  <a:cubicBezTo>
                    <a:pt x="2465838" y="4612337"/>
                    <a:pt x="2180080" y="4615662"/>
                    <a:pt x="1903713" y="4613999"/>
                  </a:cubicBezTo>
                  <a:cubicBezTo>
                    <a:pt x="1640762" y="4612337"/>
                    <a:pt x="1383177" y="4645579"/>
                    <a:pt x="1132300" y="4602364"/>
                  </a:cubicBezTo>
                  <a:cubicBezTo>
                    <a:pt x="885448" y="4560812"/>
                    <a:pt x="599690" y="4527570"/>
                    <a:pt x="410526" y="4363022"/>
                  </a:cubicBezTo>
                  <a:cubicBezTo>
                    <a:pt x="224046" y="4198474"/>
                    <a:pt x="1" y="3623386"/>
                    <a:pt x="1" y="3623386"/>
                  </a:cubicBezTo>
                </a:path>
              </a:pathLst>
            </a:custGeom>
            <a:solidFill>
              <a:srgbClr val="F8F6EE"/>
            </a:solidFill>
            <a:ln cap="sq">
              <a:noFill/>
              <a:prstDash val="solid"/>
              <a:miter/>
            </a:ln>
          </p:spPr>
        </p:sp>
      </p:grpSp>
      <p:grpSp>
        <p:nvGrpSpPr>
          <p:cNvPr id="4" name="Group 4"/>
          <p:cNvGrpSpPr/>
          <p:nvPr/>
        </p:nvGrpSpPr>
        <p:grpSpPr>
          <a:xfrm>
            <a:off x="1152287" y="3506254"/>
            <a:ext cx="248335" cy="857172"/>
            <a:chOff x="0" y="0"/>
            <a:chExt cx="683260" cy="2358390"/>
          </a:xfrm>
        </p:grpSpPr>
        <p:sp>
          <p:nvSpPr>
            <p:cNvPr id="5" name="Freeform 5"/>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6" name="Group 6"/>
          <p:cNvGrpSpPr/>
          <p:nvPr/>
        </p:nvGrpSpPr>
        <p:grpSpPr>
          <a:xfrm>
            <a:off x="859178" y="3767976"/>
            <a:ext cx="851171" cy="253413"/>
            <a:chOff x="0" y="0"/>
            <a:chExt cx="2341880" cy="697230"/>
          </a:xfrm>
        </p:grpSpPr>
        <p:sp>
          <p:nvSpPr>
            <p:cNvPr id="7" name="Freeform 7"/>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8" name="Group 8"/>
          <p:cNvGrpSpPr/>
          <p:nvPr/>
        </p:nvGrpSpPr>
        <p:grpSpPr>
          <a:xfrm>
            <a:off x="1794052" y="4033820"/>
            <a:ext cx="174869" cy="603591"/>
            <a:chOff x="0" y="0"/>
            <a:chExt cx="683260" cy="2358390"/>
          </a:xfrm>
        </p:grpSpPr>
        <p:sp>
          <p:nvSpPr>
            <p:cNvPr id="9" name="Freeform 9"/>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0" name="Group 10"/>
          <p:cNvGrpSpPr/>
          <p:nvPr/>
        </p:nvGrpSpPr>
        <p:grpSpPr>
          <a:xfrm>
            <a:off x="1587654" y="4218115"/>
            <a:ext cx="599366" cy="178445"/>
            <a:chOff x="0" y="0"/>
            <a:chExt cx="2341880" cy="697230"/>
          </a:xfrm>
        </p:grpSpPr>
        <p:sp>
          <p:nvSpPr>
            <p:cNvPr id="11" name="Freeform 11"/>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2" name="Group 12"/>
          <p:cNvGrpSpPr/>
          <p:nvPr/>
        </p:nvGrpSpPr>
        <p:grpSpPr>
          <a:xfrm>
            <a:off x="1019811" y="9010689"/>
            <a:ext cx="248335" cy="857172"/>
            <a:chOff x="0" y="0"/>
            <a:chExt cx="683260" cy="2358390"/>
          </a:xfrm>
        </p:grpSpPr>
        <p:sp>
          <p:nvSpPr>
            <p:cNvPr id="13" name="Freeform 1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4" name="Group 14"/>
          <p:cNvGrpSpPr/>
          <p:nvPr/>
        </p:nvGrpSpPr>
        <p:grpSpPr>
          <a:xfrm>
            <a:off x="726702" y="9272410"/>
            <a:ext cx="851171" cy="253413"/>
            <a:chOff x="0" y="0"/>
            <a:chExt cx="2341880" cy="697230"/>
          </a:xfrm>
        </p:grpSpPr>
        <p:sp>
          <p:nvSpPr>
            <p:cNvPr id="15" name="Freeform 1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6" name="Group 16"/>
          <p:cNvGrpSpPr/>
          <p:nvPr/>
        </p:nvGrpSpPr>
        <p:grpSpPr>
          <a:xfrm>
            <a:off x="493638" y="8370131"/>
            <a:ext cx="191064" cy="659491"/>
            <a:chOff x="0" y="0"/>
            <a:chExt cx="683260" cy="2358390"/>
          </a:xfrm>
        </p:grpSpPr>
        <p:sp>
          <p:nvSpPr>
            <p:cNvPr id="17" name="Freeform 17"/>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8" name="Group 18"/>
          <p:cNvGrpSpPr/>
          <p:nvPr/>
        </p:nvGrpSpPr>
        <p:grpSpPr>
          <a:xfrm>
            <a:off x="268125" y="8571495"/>
            <a:ext cx="654874" cy="194971"/>
            <a:chOff x="0" y="0"/>
            <a:chExt cx="2341880" cy="697230"/>
          </a:xfrm>
        </p:grpSpPr>
        <p:sp>
          <p:nvSpPr>
            <p:cNvPr id="19" name="Freeform 19"/>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0" name="Group 20"/>
          <p:cNvGrpSpPr/>
          <p:nvPr/>
        </p:nvGrpSpPr>
        <p:grpSpPr>
          <a:xfrm>
            <a:off x="17179674" y="8172450"/>
            <a:ext cx="248335" cy="857172"/>
            <a:chOff x="0" y="0"/>
            <a:chExt cx="683260" cy="2358390"/>
          </a:xfrm>
        </p:grpSpPr>
        <p:sp>
          <p:nvSpPr>
            <p:cNvPr id="21" name="Freeform 21"/>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2" name="Group 22"/>
          <p:cNvGrpSpPr/>
          <p:nvPr/>
        </p:nvGrpSpPr>
        <p:grpSpPr>
          <a:xfrm>
            <a:off x="16886565" y="8434171"/>
            <a:ext cx="851171" cy="253413"/>
            <a:chOff x="0" y="0"/>
            <a:chExt cx="2341880" cy="697230"/>
          </a:xfrm>
        </p:grpSpPr>
        <p:sp>
          <p:nvSpPr>
            <p:cNvPr id="23" name="Freeform 23"/>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4" name="Group 24"/>
          <p:cNvGrpSpPr/>
          <p:nvPr/>
        </p:nvGrpSpPr>
        <p:grpSpPr>
          <a:xfrm>
            <a:off x="16799156" y="9151444"/>
            <a:ext cx="143509" cy="495345"/>
            <a:chOff x="0" y="0"/>
            <a:chExt cx="683260" cy="2358390"/>
          </a:xfrm>
        </p:grpSpPr>
        <p:sp>
          <p:nvSpPr>
            <p:cNvPr id="25" name="Freeform 25"/>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6" name="Group 26"/>
          <p:cNvGrpSpPr/>
          <p:nvPr/>
        </p:nvGrpSpPr>
        <p:grpSpPr>
          <a:xfrm>
            <a:off x="16629774" y="9302689"/>
            <a:ext cx="491877" cy="146443"/>
            <a:chOff x="0" y="0"/>
            <a:chExt cx="2341880" cy="697230"/>
          </a:xfrm>
        </p:grpSpPr>
        <p:sp>
          <p:nvSpPr>
            <p:cNvPr id="27" name="Freeform 27"/>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8" name="Group 28"/>
          <p:cNvGrpSpPr/>
          <p:nvPr/>
        </p:nvGrpSpPr>
        <p:grpSpPr>
          <a:xfrm>
            <a:off x="16794355" y="7472102"/>
            <a:ext cx="143509" cy="495345"/>
            <a:chOff x="0" y="0"/>
            <a:chExt cx="683260" cy="2358390"/>
          </a:xfrm>
        </p:grpSpPr>
        <p:sp>
          <p:nvSpPr>
            <p:cNvPr id="29" name="Freeform 29"/>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30" name="Group 30"/>
          <p:cNvGrpSpPr/>
          <p:nvPr/>
        </p:nvGrpSpPr>
        <p:grpSpPr>
          <a:xfrm>
            <a:off x="16624972" y="7623346"/>
            <a:ext cx="491877" cy="146443"/>
            <a:chOff x="0" y="0"/>
            <a:chExt cx="2341880" cy="697230"/>
          </a:xfrm>
        </p:grpSpPr>
        <p:sp>
          <p:nvSpPr>
            <p:cNvPr id="31" name="Freeform 31"/>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32" name="Group 32"/>
          <p:cNvGrpSpPr/>
          <p:nvPr/>
        </p:nvGrpSpPr>
        <p:grpSpPr>
          <a:xfrm>
            <a:off x="16323213" y="4021388"/>
            <a:ext cx="143509" cy="495345"/>
            <a:chOff x="0" y="0"/>
            <a:chExt cx="683260" cy="2358390"/>
          </a:xfrm>
        </p:grpSpPr>
        <p:sp>
          <p:nvSpPr>
            <p:cNvPr id="33" name="Freeform 3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34" name="Group 34"/>
          <p:cNvGrpSpPr/>
          <p:nvPr/>
        </p:nvGrpSpPr>
        <p:grpSpPr>
          <a:xfrm>
            <a:off x="16153831" y="4172632"/>
            <a:ext cx="491877" cy="146443"/>
            <a:chOff x="0" y="0"/>
            <a:chExt cx="2341880" cy="697230"/>
          </a:xfrm>
        </p:grpSpPr>
        <p:sp>
          <p:nvSpPr>
            <p:cNvPr id="35" name="Freeform 3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36" name="Group 36"/>
          <p:cNvGrpSpPr/>
          <p:nvPr/>
        </p:nvGrpSpPr>
        <p:grpSpPr>
          <a:xfrm>
            <a:off x="16948709" y="4335616"/>
            <a:ext cx="213287" cy="736196"/>
            <a:chOff x="0" y="0"/>
            <a:chExt cx="683260" cy="2358390"/>
          </a:xfrm>
        </p:grpSpPr>
        <p:sp>
          <p:nvSpPr>
            <p:cNvPr id="37" name="Freeform 37"/>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38" name="Group 38"/>
          <p:cNvGrpSpPr/>
          <p:nvPr/>
        </p:nvGrpSpPr>
        <p:grpSpPr>
          <a:xfrm>
            <a:off x="16696967" y="4560399"/>
            <a:ext cx="731042" cy="217648"/>
            <a:chOff x="0" y="0"/>
            <a:chExt cx="2341880" cy="697230"/>
          </a:xfrm>
        </p:grpSpPr>
        <p:sp>
          <p:nvSpPr>
            <p:cNvPr id="39" name="Freeform 39"/>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40" name="TextBox 40"/>
          <p:cNvSpPr txBox="1"/>
          <p:nvPr/>
        </p:nvSpPr>
        <p:spPr>
          <a:xfrm>
            <a:off x="2625170" y="3282950"/>
            <a:ext cx="13090511" cy="7306310"/>
          </a:xfrm>
          <a:prstGeom prst="rect">
            <a:avLst/>
          </a:prstGeom>
        </p:spPr>
        <p:txBody>
          <a:bodyPr lIns="0" tIns="0" rIns="0" bIns="0" rtlCol="0" anchor="t">
            <a:spAutoFit/>
          </a:bodyPr>
          <a:lstStyle/>
          <a:p>
            <a:pPr algn="just">
              <a:lnSpc>
                <a:spcPts val="3639"/>
              </a:lnSpc>
            </a:pPr>
            <a:r>
              <a:rPr lang="en-US" sz="2599" dirty="0" err="1">
                <a:solidFill>
                  <a:srgbClr val="292528"/>
                </a:solidFill>
                <a:latin typeface="Glacial Indifference"/>
                <a:ea typeface="Glacial Indifference"/>
                <a:cs typeface="Glacial Indifference"/>
                <a:sym typeface="Glacial Indifference"/>
              </a:rPr>
              <a:t>Penyakit</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Jantung</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Koroner</a:t>
            </a:r>
            <a:r>
              <a:rPr lang="en-US" sz="2599" dirty="0">
                <a:solidFill>
                  <a:srgbClr val="292528"/>
                </a:solidFill>
                <a:latin typeface="Glacial Indifference"/>
                <a:ea typeface="Glacial Indifference"/>
                <a:cs typeface="Glacial Indifference"/>
                <a:sym typeface="Glacial Indifference"/>
              </a:rPr>
              <a:t> (PJK) </a:t>
            </a:r>
            <a:r>
              <a:rPr lang="en-US" sz="2599" dirty="0" err="1">
                <a:solidFill>
                  <a:srgbClr val="292528"/>
                </a:solidFill>
                <a:latin typeface="Glacial Indifference"/>
                <a:ea typeface="Glacial Indifference"/>
                <a:cs typeface="Glacial Indifference"/>
                <a:sym typeface="Glacial Indifference"/>
              </a:rPr>
              <a:t>adalah</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sumbatan</a:t>
            </a:r>
            <a:r>
              <a:rPr lang="en-US" sz="2599" dirty="0">
                <a:solidFill>
                  <a:srgbClr val="292528"/>
                </a:solidFill>
                <a:latin typeface="Glacial Indifference"/>
                <a:ea typeface="Glacial Indifference"/>
                <a:cs typeface="Glacial Indifference"/>
                <a:sym typeface="Glacial Indifference"/>
              </a:rPr>
              <a:t> pada </a:t>
            </a:r>
            <a:r>
              <a:rPr lang="en-US" sz="2599" dirty="0" err="1">
                <a:solidFill>
                  <a:srgbClr val="292528"/>
                </a:solidFill>
                <a:latin typeface="Glacial Indifference"/>
                <a:ea typeface="Glacial Indifference"/>
                <a:cs typeface="Glacial Indifference"/>
                <a:sym typeface="Glacial Indifference"/>
              </a:rPr>
              <a:t>pembuluh</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darah</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koroner</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akibat</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penimbunan</a:t>
            </a:r>
            <a:r>
              <a:rPr lang="en-US" sz="2599" dirty="0">
                <a:solidFill>
                  <a:srgbClr val="292528"/>
                </a:solidFill>
                <a:latin typeface="Glacial Indifference"/>
                <a:ea typeface="Glacial Indifference"/>
                <a:cs typeface="Glacial Indifference"/>
                <a:sym typeface="Glacial Indifference"/>
              </a:rPr>
              <a:t> lemak dan </a:t>
            </a:r>
            <a:r>
              <a:rPr lang="en-US" sz="2599" dirty="0" err="1">
                <a:solidFill>
                  <a:srgbClr val="292528"/>
                </a:solidFill>
                <a:latin typeface="Glacial Indifference"/>
                <a:ea typeface="Glacial Indifference"/>
                <a:cs typeface="Glacial Indifference"/>
                <a:sym typeface="Glacial Indifference"/>
              </a:rPr>
              <a:t>kolesterol</a:t>
            </a:r>
            <a:r>
              <a:rPr lang="en-US" sz="2599" dirty="0">
                <a:solidFill>
                  <a:srgbClr val="292528"/>
                </a:solidFill>
                <a:latin typeface="Glacial Indifference"/>
                <a:ea typeface="Glacial Indifference"/>
                <a:cs typeface="Glacial Indifference"/>
                <a:sym typeface="Glacial Indifference"/>
              </a:rPr>
              <a:t>, yang </a:t>
            </a:r>
            <a:r>
              <a:rPr lang="en-US" sz="2599" dirty="0" err="1">
                <a:solidFill>
                  <a:srgbClr val="292528"/>
                </a:solidFill>
                <a:latin typeface="Glacial Indifference"/>
                <a:ea typeface="Glacial Indifference"/>
                <a:cs typeface="Glacial Indifference"/>
                <a:sym typeface="Glacial Indifference"/>
              </a:rPr>
              <a:t>dapat</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menyebabkan</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serangan</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jantung</a:t>
            </a:r>
            <a:r>
              <a:rPr lang="en-US" sz="2599" dirty="0">
                <a:solidFill>
                  <a:srgbClr val="292528"/>
                </a:solidFill>
                <a:latin typeface="Glacial Indifference"/>
                <a:ea typeface="Glacial Indifference"/>
                <a:cs typeface="Glacial Indifference"/>
                <a:sym typeface="Glacial Indifference"/>
              </a:rPr>
              <a:t>. PJK </a:t>
            </a:r>
            <a:r>
              <a:rPr lang="en-US" sz="2599" dirty="0" err="1">
                <a:solidFill>
                  <a:srgbClr val="292528"/>
                </a:solidFill>
                <a:latin typeface="Glacial Indifference"/>
                <a:ea typeface="Glacial Indifference"/>
                <a:cs typeface="Glacial Indifference"/>
                <a:sym typeface="Glacial Indifference"/>
              </a:rPr>
              <a:t>merupakan</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penyakit</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tidak</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menular</a:t>
            </a:r>
            <a:r>
              <a:rPr lang="en-US" sz="2599" dirty="0">
                <a:solidFill>
                  <a:srgbClr val="292528"/>
                </a:solidFill>
                <a:latin typeface="Glacial Indifference"/>
                <a:ea typeface="Glacial Indifference"/>
                <a:cs typeface="Glacial Indifference"/>
                <a:sym typeface="Glacial Indifference"/>
              </a:rPr>
              <a:t> dan </a:t>
            </a:r>
            <a:r>
              <a:rPr lang="en-US" sz="2599" dirty="0" err="1">
                <a:solidFill>
                  <a:srgbClr val="292528"/>
                </a:solidFill>
                <a:latin typeface="Glacial Indifference"/>
                <a:ea typeface="Glacial Indifference"/>
                <a:cs typeface="Glacial Indifference"/>
                <a:sym typeface="Glacial Indifference"/>
              </a:rPr>
              <a:t>penyebab</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utama</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kematian</a:t>
            </a:r>
            <a:r>
              <a:rPr lang="en-US" sz="2599" dirty="0">
                <a:solidFill>
                  <a:srgbClr val="292528"/>
                </a:solidFill>
                <a:latin typeface="Glacial Indifference"/>
                <a:ea typeface="Glacial Indifference"/>
                <a:cs typeface="Glacial Indifference"/>
                <a:sym typeface="Glacial Indifference"/>
              </a:rPr>
              <a:t> global. </a:t>
            </a:r>
            <a:r>
              <a:rPr lang="en-US" sz="2599" dirty="0" err="1">
                <a:solidFill>
                  <a:srgbClr val="292528"/>
                </a:solidFill>
                <a:latin typeface="Glacial Indifference"/>
                <a:ea typeface="Glacial Indifference"/>
                <a:cs typeface="Glacial Indifference"/>
                <a:sym typeface="Glacial Indifference"/>
              </a:rPr>
              <a:t>dimulai</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dari</a:t>
            </a:r>
            <a:r>
              <a:rPr lang="en-US" sz="2599" dirty="0">
                <a:solidFill>
                  <a:srgbClr val="292528"/>
                </a:solidFill>
                <a:latin typeface="Glacial Indifference"/>
                <a:ea typeface="Glacial Indifference"/>
                <a:cs typeface="Glacial Indifference"/>
                <a:sym typeface="Glacial Indifference"/>
              </a:rPr>
              <a:t> proses </a:t>
            </a:r>
            <a:r>
              <a:rPr lang="en-US" sz="2599" dirty="0" err="1">
                <a:solidFill>
                  <a:srgbClr val="292528"/>
                </a:solidFill>
                <a:latin typeface="Glacial Indifference"/>
                <a:ea typeface="Glacial Indifference"/>
                <a:cs typeface="Glacial Indifference"/>
                <a:sym typeface="Glacial Indifference"/>
              </a:rPr>
              <a:t>jangka</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panjang</a:t>
            </a:r>
            <a:r>
              <a:rPr lang="en-US" sz="2599" dirty="0">
                <a:solidFill>
                  <a:srgbClr val="292528"/>
                </a:solidFill>
                <a:latin typeface="Glacial Indifference"/>
                <a:ea typeface="Glacial Indifference"/>
                <a:cs typeface="Glacial Indifference"/>
                <a:sym typeface="Glacial Indifference"/>
              </a:rPr>
              <a:t> yang </a:t>
            </a:r>
            <a:r>
              <a:rPr lang="en-US" sz="2599" dirty="0" err="1">
                <a:solidFill>
                  <a:srgbClr val="292528"/>
                </a:solidFill>
                <a:latin typeface="Glacial Indifference"/>
                <a:ea typeface="Glacial Indifference"/>
                <a:cs typeface="Glacial Indifference"/>
                <a:sym typeface="Glacial Indifference"/>
              </a:rPr>
              <a:t>mengurangi</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aliran</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darah</a:t>
            </a:r>
            <a:r>
              <a:rPr lang="en-US" sz="2599" dirty="0">
                <a:solidFill>
                  <a:srgbClr val="292528"/>
                </a:solidFill>
                <a:latin typeface="Glacial Indifference"/>
                <a:ea typeface="Glacial Indifference"/>
                <a:cs typeface="Glacial Indifference"/>
                <a:sym typeface="Glacial Indifference"/>
              </a:rPr>
              <a:t> dan </a:t>
            </a:r>
            <a:r>
              <a:rPr lang="en-US" sz="2599" dirty="0" err="1">
                <a:solidFill>
                  <a:srgbClr val="292528"/>
                </a:solidFill>
                <a:latin typeface="Glacial Indifference"/>
                <a:ea typeface="Glacial Indifference"/>
                <a:cs typeface="Glacial Indifference"/>
                <a:sym typeface="Glacial Indifference"/>
              </a:rPr>
              <a:t>oksigen</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ke</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otot</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jantung</a:t>
            </a:r>
            <a:r>
              <a:rPr lang="en-US" sz="2599" dirty="0">
                <a:solidFill>
                  <a:srgbClr val="292528"/>
                </a:solidFill>
                <a:latin typeface="Glacial Indifference"/>
                <a:ea typeface="Glacial Indifference"/>
                <a:cs typeface="Glacial Indifference"/>
                <a:sym typeface="Glacial Indifference"/>
              </a:rPr>
              <a:t>. </a:t>
            </a:r>
          </a:p>
          <a:p>
            <a:pPr algn="just">
              <a:lnSpc>
                <a:spcPts val="3639"/>
              </a:lnSpc>
            </a:pPr>
            <a:r>
              <a:rPr lang="en-US" sz="2599" dirty="0">
                <a:solidFill>
                  <a:srgbClr val="292528"/>
                </a:solidFill>
                <a:latin typeface="Glacial Indifference"/>
                <a:ea typeface="Glacial Indifference"/>
                <a:cs typeface="Glacial Indifference"/>
                <a:sym typeface="Glacial Indifference"/>
              </a:rPr>
              <a:t>(Putri et all., 2022)</a:t>
            </a:r>
          </a:p>
          <a:p>
            <a:pPr algn="just">
              <a:lnSpc>
                <a:spcPts val="3639"/>
              </a:lnSpc>
            </a:pPr>
            <a:endParaRPr lang="en-US" sz="2599" dirty="0">
              <a:solidFill>
                <a:srgbClr val="292528"/>
              </a:solidFill>
              <a:latin typeface="Glacial Indifference"/>
              <a:ea typeface="Glacial Indifference"/>
              <a:cs typeface="Glacial Indifference"/>
              <a:sym typeface="Glacial Indifference"/>
            </a:endParaRPr>
          </a:p>
          <a:p>
            <a:pPr algn="just">
              <a:lnSpc>
                <a:spcPts val="3639"/>
              </a:lnSpc>
            </a:pPr>
            <a:r>
              <a:rPr lang="en-US" sz="2599" dirty="0">
                <a:solidFill>
                  <a:srgbClr val="292528"/>
                </a:solidFill>
                <a:latin typeface="Glacial Indifference"/>
                <a:ea typeface="Glacial Indifference"/>
                <a:cs typeface="Glacial Indifference"/>
                <a:sym typeface="Glacial Indifference"/>
              </a:rPr>
              <a:t>Hasil </a:t>
            </a:r>
            <a:r>
              <a:rPr lang="en-US" sz="2599" dirty="0" err="1">
                <a:solidFill>
                  <a:srgbClr val="292528"/>
                </a:solidFill>
                <a:latin typeface="Glacial Indifference"/>
                <a:ea typeface="Glacial Indifference"/>
                <a:cs typeface="Glacial Indifference"/>
                <a:sym typeface="Glacial Indifference"/>
              </a:rPr>
              <a:t>Riset</a:t>
            </a:r>
            <a:r>
              <a:rPr lang="en-US" sz="2599" dirty="0">
                <a:solidFill>
                  <a:srgbClr val="292528"/>
                </a:solidFill>
                <a:latin typeface="Glacial Indifference"/>
                <a:ea typeface="Glacial Indifference"/>
                <a:cs typeface="Glacial Indifference"/>
                <a:sym typeface="Glacial Indifference"/>
              </a:rPr>
              <a:t> Kesehatan Dasar </a:t>
            </a:r>
            <a:r>
              <a:rPr lang="en-US" sz="2599" dirty="0" err="1">
                <a:solidFill>
                  <a:srgbClr val="292528"/>
                </a:solidFill>
                <a:latin typeface="Glacial Indifference"/>
                <a:ea typeface="Glacial Indifference"/>
                <a:cs typeface="Glacial Indifference"/>
                <a:sym typeface="Glacial Indifference"/>
              </a:rPr>
              <a:t>Tahun</a:t>
            </a:r>
            <a:r>
              <a:rPr lang="en-US" sz="2599" dirty="0">
                <a:solidFill>
                  <a:srgbClr val="292528"/>
                </a:solidFill>
                <a:latin typeface="Glacial Indifference"/>
                <a:ea typeface="Glacial Indifference"/>
                <a:cs typeface="Glacial Indifference"/>
                <a:sym typeface="Glacial Indifference"/>
              </a:rPr>
              <a:t> 2019 </a:t>
            </a:r>
            <a:r>
              <a:rPr lang="en-US" sz="2599" dirty="0" err="1">
                <a:solidFill>
                  <a:srgbClr val="292528"/>
                </a:solidFill>
                <a:latin typeface="Glacial Indifference"/>
                <a:ea typeface="Glacial Indifference"/>
                <a:cs typeface="Glacial Indifference"/>
                <a:sym typeface="Glacial Indifference"/>
              </a:rPr>
              <a:t>menunjukkan</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bahwa</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Prevalensi</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Penyakit</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jantung</a:t>
            </a:r>
            <a:r>
              <a:rPr lang="en-US" sz="2599" dirty="0">
                <a:solidFill>
                  <a:srgbClr val="292528"/>
                </a:solidFill>
                <a:latin typeface="Glacial Indifference"/>
                <a:ea typeface="Glacial Indifference"/>
                <a:cs typeface="Glacial Indifference"/>
                <a:sym typeface="Glacial Indifference"/>
              </a:rPr>
              <a:t> di Indonesia </a:t>
            </a:r>
            <a:r>
              <a:rPr lang="en-US" sz="2599" dirty="0" err="1">
                <a:solidFill>
                  <a:srgbClr val="292528"/>
                </a:solidFill>
                <a:latin typeface="Glacial Indifference"/>
                <a:ea typeface="Glacial Indifference"/>
                <a:cs typeface="Glacial Indifference"/>
                <a:sym typeface="Glacial Indifference"/>
              </a:rPr>
              <a:t>sebesar</a:t>
            </a:r>
            <a:r>
              <a:rPr lang="en-US" sz="2599" dirty="0">
                <a:solidFill>
                  <a:srgbClr val="292528"/>
                </a:solidFill>
                <a:latin typeface="Glacial Indifference"/>
                <a:ea typeface="Glacial Indifference"/>
                <a:cs typeface="Glacial Indifference"/>
                <a:sym typeface="Glacial Indifference"/>
              </a:rPr>
              <a:t> 1,5% </a:t>
            </a:r>
            <a:r>
              <a:rPr lang="en-US" sz="2599" dirty="0" err="1">
                <a:solidFill>
                  <a:srgbClr val="292528"/>
                </a:solidFill>
                <a:latin typeface="Glacial Indifference"/>
                <a:ea typeface="Glacial Indifference"/>
                <a:cs typeface="Glacial Indifference"/>
                <a:sym typeface="Glacial Indifference"/>
              </a:rPr>
              <a:t>atau</a:t>
            </a:r>
            <a:r>
              <a:rPr lang="en-US" sz="2599" dirty="0">
                <a:solidFill>
                  <a:srgbClr val="292528"/>
                </a:solidFill>
                <a:latin typeface="Glacial Indifference"/>
                <a:ea typeface="Glacial Indifference"/>
                <a:cs typeface="Glacial Indifference"/>
                <a:sym typeface="Glacial Indifference"/>
              </a:rPr>
              <a:t> 15 </a:t>
            </a:r>
            <a:r>
              <a:rPr lang="en-US" sz="2599" dirty="0" err="1">
                <a:solidFill>
                  <a:srgbClr val="292528"/>
                </a:solidFill>
                <a:latin typeface="Glacial Indifference"/>
                <a:ea typeface="Glacial Indifference"/>
                <a:cs typeface="Glacial Indifference"/>
                <a:sym typeface="Glacial Indifference"/>
              </a:rPr>
              <a:t>dari</a:t>
            </a:r>
            <a:r>
              <a:rPr lang="en-US" sz="2599" dirty="0">
                <a:solidFill>
                  <a:srgbClr val="292528"/>
                </a:solidFill>
                <a:latin typeface="Glacial Indifference"/>
                <a:ea typeface="Glacial Indifference"/>
                <a:cs typeface="Glacial Indifference"/>
                <a:sym typeface="Glacial Indifference"/>
              </a:rPr>
              <a:t> 1.000 </a:t>
            </a:r>
            <a:r>
              <a:rPr lang="en-US" sz="2599" dirty="0" err="1">
                <a:solidFill>
                  <a:srgbClr val="292528"/>
                </a:solidFill>
                <a:latin typeface="Glacial Indifference"/>
                <a:ea typeface="Glacial Indifference"/>
                <a:cs typeface="Glacial Indifference"/>
                <a:sym typeface="Glacial Indifference"/>
              </a:rPr>
              <a:t>penduduk</a:t>
            </a:r>
            <a:r>
              <a:rPr lang="en-US" sz="2599" dirty="0">
                <a:solidFill>
                  <a:srgbClr val="292528"/>
                </a:solidFill>
                <a:latin typeface="Glacial Indifference"/>
                <a:ea typeface="Glacial Indifference"/>
                <a:cs typeface="Glacial Indifference"/>
                <a:sym typeface="Glacial Indifference"/>
              </a:rPr>
              <a:t> yang </a:t>
            </a:r>
            <a:r>
              <a:rPr lang="en-US" sz="2599" dirty="0" err="1">
                <a:solidFill>
                  <a:srgbClr val="292528"/>
                </a:solidFill>
                <a:latin typeface="Glacial Indifference"/>
                <a:ea typeface="Glacial Indifference"/>
                <a:cs typeface="Glacial Indifference"/>
                <a:sym typeface="Glacial Indifference"/>
              </a:rPr>
              <a:t>menderita</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penyakit</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jantung</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koroner</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dengan</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jumlah</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kasus</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terbanyak</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ada</a:t>
            </a:r>
            <a:r>
              <a:rPr lang="en-US" sz="2599" dirty="0">
                <a:solidFill>
                  <a:srgbClr val="292528"/>
                </a:solidFill>
                <a:latin typeface="Glacial Indifference"/>
                <a:ea typeface="Glacial Indifference"/>
                <a:cs typeface="Glacial Indifference"/>
                <a:sym typeface="Glacial Indifference"/>
              </a:rPr>
              <a:t> di </a:t>
            </a:r>
            <a:r>
              <a:rPr lang="en-US" sz="2599" dirty="0" err="1">
                <a:solidFill>
                  <a:srgbClr val="292528"/>
                </a:solidFill>
                <a:latin typeface="Glacial Indifference"/>
                <a:ea typeface="Glacial Indifference"/>
                <a:cs typeface="Glacial Indifference"/>
                <a:sym typeface="Glacial Indifference"/>
              </a:rPr>
              <a:t>daerah</a:t>
            </a:r>
            <a:r>
              <a:rPr lang="en-US" sz="2599" dirty="0">
                <a:solidFill>
                  <a:srgbClr val="292528"/>
                </a:solidFill>
                <a:latin typeface="Glacial Indifference"/>
                <a:ea typeface="Glacial Indifference"/>
                <a:cs typeface="Glacial Indifference"/>
                <a:sym typeface="Glacial Indifference"/>
              </a:rPr>
              <a:t> Kalimantan Utara </a:t>
            </a:r>
            <a:r>
              <a:rPr lang="en-US" sz="2599" dirty="0" err="1">
                <a:solidFill>
                  <a:srgbClr val="292528"/>
                </a:solidFill>
                <a:latin typeface="Glacial Indifference"/>
                <a:ea typeface="Glacial Indifference"/>
                <a:cs typeface="Glacial Indifference"/>
                <a:sym typeface="Glacial Indifference"/>
              </a:rPr>
              <a:t>sebesar</a:t>
            </a:r>
            <a:r>
              <a:rPr lang="en-US" sz="2599" dirty="0">
                <a:solidFill>
                  <a:srgbClr val="292528"/>
                </a:solidFill>
                <a:latin typeface="Glacial Indifference"/>
                <a:ea typeface="Glacial Indifference"/>
                <a:cs typeface="Glacial Indifference"/>
                <a:sym typeface="Glacial Indifference"/>
              </a:rPr>
              <a:t> 2,2%. Sumatera Barat </a:t>
            </a:r>
            <a:r>
              <a:rPr lang="en-US" sz="2599" dirty="0" err="1">
                <a:solidFill>
                  <a:srgbClr val="292528"/>
                </a:solidFill>
                <a:latin typeface="Glacial Indifference"/>
                <a:ea typeface="Glacial Indifference"/>
                <a:cs typeface="Glacial Indifference"/>
                <a:sym typeface="Glacial Indifference"/>
              </a:rPr>
              <a:t>menempati</a:t>
            </a:r>
            <a:r>
              <a:rPr lang="en-US" sz="2599" dirty="0">
                <a:solidFill>
                  <a:srgbClr val="292528"/>
                </a:solidFill>
                <a:latin typeface="Glacial Indifference"/>
                <a:ea typeface="Glacial Indifference"/>
                <a:cs typeface="Glacial Indifference"/>
                <a:sym typeface="Glacial Indifference"/>
              </a:rPr>
              <a:t> pada </a:t>
            </a:r>
            <a:r>
              <a:rPr lang="en-US" sz="2599" dirty="0" err="1">
                <a:solidFill>
                  <a:srgbClr val="292528"/>
                </a:solidFill>
                <a:latin typeface="Glacial Indifference"/>
                <a:ea typeface="Glacial Indifference"/>
                <a:cs typeface="Glacial Indifference"/>
                <a:sym typeface="Glacial Indifference"/>
              </a:rPr>
              <a:t>urutan</a:t>
            </a:r>
            <a:r>
              <a:rPr lang="en-US" sz="2599" dirty="0">
                <a:solidFill>
                  <a:srgbClr val="292528"/>
                </a:solidFill>
                <a:latin typeface="Glacial Indifference"/>
                <a:ea typeface="Glacial Indifference"/>
                <a:cs typeface="Glacial Indifference"/>
                <a:sym typeface="Glacial Indifference"/>
              </a:rPr>
              <a:t> ke-10 </a:t>
            </a:r>
            <a:r>
              <a:rPr lang="en-US" sz="2599" dirty="0" err="1">
                <a:solidFill>
                  <a:srgbClr val="292528"/>
                </a:solidFill>
                <a:latin typeface="Glacial Indifference"/>
                <a:ea typeface="Glacial Indifference"/>
                <a:cs typeface="Glacial Indifference"/>
                <a:sym typeface="Glacial Indifference"/>
              </a:rPr>
              <a:t>dengan</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jumlah</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kasus</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penyakit</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jantung</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koroner</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sebesar</a:t>
            </a:r>
            <a:r>
              <a:rPr lang="en-US" sz="2599" dirty="0">
                <a:solidFill>
                  <a:srgbClr val="292528"/>
                </a:solidFill>
                <a:latin typeface="Glacial Indifference"/>
                <a:ea typeface="Glacial Indifference"/>
                <a:cs typeface="Glacial Indifference"/>
                <a:sym typeface="Glacial Indifference"/>
              </a:rPr>
              <a:t> 1,6%. Angka </a:t>
            </a:r>
            <a:r>
              <a:rPr lang="en-US" sz="2599" dirty="0" err="1">
                <a:solidFill>
                  <a:srgbClr val="292528"/>
                </a:solidFill>
                <a:latin typeface="Glacial Indifference"/>
                <a:ea typeface="Glacial Indifference"/>
                <a:cs typeface="Glacial Indifference"/>
                <a:sym typeface="Glacial Indifference"/>
              </a:rPr>
              <a:t>kematian</a:t>
            </a:r>
            <a:r>
              <a:rPr lang="en-US" sz="2599" dirty="0">
                <a:solidFill>
                  <a:srgbClr val="292528"/>
                </a:solidFill>
                <a:latin typeface="Glacial Indifference"/>
                <a:ea typeface="Glacial Indifference"/>
                <a:cs typeface="Glacial Indifference"/>
                <a:sym typeface="Glacial Indifference"/>
              </a:rPr>
              <a:t> yang </a:t>
            </a:r>
            <a:r>
              <a:rPr lang="en-US" sz="2599" dirty="0" err="1">
                <a:solidFill>
                  <a:srgbClr val="292528"/>
                </a:solidFill>
                <a:latin typeface="Glacial Indifference"/>
                <a:ea typeface="Glacial Indifference"/>
                <a:cs typeface="Glacial Indifference"/>
                <a:sym typeface="Glacial Indifference"/>
              </a:rPr>
              <a:t>disebabkan</a:t>
            </a:r>
            <a:r>
              <a:rPr lang="en-US" sz="2599" dirty="0">
                <a:solidFill>
                  <a:srgbClr val="292528"/>
                </a:solidFill>
                <a:latin typeface="Glacial Indifference"/>
                <a:ea typeface="Glacial Indifference"/>
                <a:cs typeface="Glacial Indifference"/>
                <a:sym typeface="Glacial Indifference"/>
              </a:rPr>
              <a:t> oleh </a:t>
            </a:r>
            <a:r>
              <a:rPr lang="en-US" sz="2599" dirty="0" err="1">
                <a:solidFill>
                  <a:srgbClr val="292528"/>
                </a:solidFill>
                <a:latin typeface="Glacial Indifference"/>
                <a:ea typeface="Glacial Indifference"/>
                <a:cs typeface="Glacial Indifference"/>
                <a:sym typeface="Glacial Indifference"/>
              </a:rPr>
              <a:t>Penyakit</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Jantung</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Koroner</a:t>
            </a:r>
            <a:r>
              <a:rPr lang="en-US" sz="2599" dirty="0">
                <a:solidFill>
                  <a:srgbClr val="292528"/>
                </a:solidFill>
                <a:latin typeface="Glacial Indifference"/>
                <a:ea typeface="Glacial Indifference"/>
                <a:cs typeface="Glacial Indifference"/>
                <a:sym typeface="Glacial Indifference"/>
              </a:rPr>
              <a:t> di Indonesia </a:t>
            </a:r>
            <a:r>
              <a:rPr lang="en-US" sz="2599" dirty="0" err="1">
                <a:solidFill>
                  <a:srgbClr val="292528"/>
                </a:solidFill>
                <a:latin typeface="Glacial Indifference"/>
                <a:ea typeface="Glacial Indifference"/>
                <a:cs typeface="Glacial Indifference"/>
                <a:sym typeface="Glacial Indifference"/>
              </a:rPr>
              <a:t>cukup</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tinggi</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mencapai</a:t>
            </a:r>
            <a:r>
              <a:rPr lang="en-US" sz="2599" dirty="0">
                <a:solidFill>
                  <a:srgbClr val="292528"/>
                </a:solidFill>
                <a:latin typeface="Glacial Indifference"/>
                <a:ea typeface="Glacial Indifference"/>
                <a:cs typeface="Glacial Indifference"/>
                <a:sym typeface="Glacial Indifference"/>
              </a:rPr>
              <a:t> 1,25 </a:t>
            </a:r>
            <a:r>
              <a:rPr lang="en-US" sz="2599" dirty="0" err="1">
                <a:solidFill>
                  <a:srgbClr val="292528"/>
                </a:solidFill>
                <a:latin typeface="Glacial Indifference"/>
                <a:ea typeface="Glacial Indifference"/>
                <a:cs typeface="Glacial Indifference"/>
                <a:sym typeface="Glacial Indifference"/>
              </a:rPr>
              <a:t>juta</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jiwa</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jika</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populasi</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penduduk</a:t>
            </a:r>
            <a:r>
              <a:rPr lang="en-US" sz="2599" dirty="0">
                <a:solidFill>
                  <a:srgbClr val="292528"/>
                </a:solidFill>
                <a:latin typeface="Glacial Indifference"/>
                <a:ea typeface="Glacial Indifference"/>
                <a:cs typeface="Glacial Indifference"/>
                <a:sym typeface="Glacial Indifference"/>
              </a:rPr>
              <a:t> Indonesia 250 </a:t>
            </a:r>
            <a:r>
              <a:rPr lang="en-US" sz="2599" dirty="0" err="1">
                <a:solidFill>
                  <a:srgbClr val="292528"/>
                </a:solidFill>
                <a:latin typeface="Glacial Indifference"/>
                <a:ea typeface="Glacial Indifference"/>
                <a:cs typeface="Glacial Indifference"/>
                <a:sym typeface="Glacial Indifference"/>
              </a:rPr>
              <a:t>juta</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jiwa</a:t>
            </a:r>
            <a:r>
              <a:rPr lang="en-US" sz="2599" dirty="0">
                <a:solidFill>
                  <a:srgbClr val="292528"/>
                </a:solidFill>
                <a:latin typeface="Glacial Indifference"/>
                <a:ea typeface="Glacial Indifference"/>
                <a:cs typeface="Glacial Indifference"/>
                <a:sym typeface="Glacial Indifference"/>
              </a:rPr>
              <a:t> (</a:t>
            </a:r>
            <a:r>
              <a:rPr lang="en-US" sz="2599" dirty="0" err="1">
                <a:solidFill>
                  <a:srgbClr val="292528"/>
                </a:solidFill>
                <a:latin typeface="Glacial Indifference"/>
                <a:ea typeface="Glacial Indifference"/>
                <a:cs typeface="Glacial Indifference"/>
                <a:sym typeface="Glacial Indifference"/>
              </a:rPr>
              <a:t>Kemenkes</a:t>
            </a:r>
            <a:r>
              <a:rPr lang="en-US" sz="2599" dirty="0">
                <a:solidFill>
                  <a:srgbClr val="292528"/>
                </a:solidFill>
                <a:latin typeface="Glacial Indifference"/>
                <a:ea typeface="Glacial Indifference"/>
                <a:cs typeface="Glacial Indifference"/>
                <a:sym typeface="Glacial Indifference"/>
              </a:rPr>
              <a:t>, 2020).</a:t>
            </a:r>
          </a:p>
          <a:p>
            <a:pPr algn="just">
              <a:lnSpc>
                <a:spcPts val="3639"/>
              </a:lnSpc>
            </a:pPr>
            <a:endParaRPr lang="en-US" sz="2599" dirty="0">
              <a:solidFill>
                <a:srgbClr val="292528"/>
              </a:solidFill>
              <a:latin typeface="Glacial Indifference"/>
              <a:ea typeface="Glacial Indifference"/>
              <a:cs typeface="Glacial Indifference"/>
              <a:sym typeface="Glacial Indifference"/>
            </a:endParaRPr>
          </a:p>
          <a:p>
            <a:pPr algn="just">
              <a:lnSpc>
                <a:spcPts val="3639"/>
              </a:lnSpc>
            </a:pPr>
            <a:endParaRPr lang="en-US" sz="2599" dirty="0">
              <a:solidFill>
                <a:srgbClr val="292528"/>
              </a:solidFill>
              <a:latin typeface="Glacial Indifference"/>
              <a:ea typeface="Glacial Indifference"/>
              <a:cs typeface="Glacial Indifference"/>
              <a:sym typeface="Glacial Indifference"/>
            </a:endParaRPr>
          </a:p>
          <a:p>
            <a:pPr algn="just">
              <a:lnSpc>
                <a:spcPts val="3639"/>
              </a:lnSpc>
            </a:pPr>
            <a:endParaRPr lang="en-US" sz="2599" dirty="0">
              <a:solidFill>
                <a:srgbClr val="292528"/>
              </a:solidFill>
              <a:latin typeface="Glacial Indifference"/>
              <a:ea typeface="Glacial Indifference"/>
              <a:cs typeface="Glacial Indifference"/>
              <a:sym typeface="Glacial Indifference"/>
            </a:endParaRPr>
          </a:p>
        </p:txBody>
      </p:sp>
      <p:sp>
        <p:nvSpPr>
          <p:cNvPr id="41" name="TextBox 41"/>
          <p:cNvSpPr txBox="1"/>
          <p:nvPr/>
        </p:nvSpPr>
        <p:spPr>
          <a:xfrm>
            <a:off x="1166350" y="795972"/>
            <a:ext cx="15955301" cy="1185308"/>
          </a:xfrm>
          <a:prstGeom prst="rect">
            <a:avLst/>
          </a:prstGeom>
        </p:spPr>
        <p:txBody>
          <a:bodyPr lIns="0" tIns="0" rIns="0" bIns="0" rtlCol="0" anchor="t">
            <a:spAutoFit/>
          </a:bodyPr>
          <a:lstStyle/>
          <a:p>
            <a:pPr algn="ctr">
              <a:lnSpc>
                <a:spcPts val="9743"/>
              </a:lnSpc>
            </a:pPr>
            <a:r>
              <a:rPr lang="en-US" sz="6959">
                <a:solidFill>
                  <a:srgbClr val="292528"/>
                </a:solidFill>
                <a:latin typeface="Bree Serif"/>
                <a:ea typeface="Bree Serif"/>
                <a:cs typeface="Bree Serif"/>
                <a:sym typeface="Bree Serif"/>
              </a:rPr>
              <a:t>LATAR BELAKANG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8125" y="2502496"/>
            <a:ext cx="18288000" cy="8221206"/>
            <a:chOff x="0" y="0"/>
            <a:chExt cx="10892347" cy="4896557"/>
          </a:xfrm>
        </p:grpSpPr>
        <p:sp>
          <p:nvSpPr>
            <p:cNvPr id="3" name="Freeform 3"/>
            <p:cNvSpPr/>
            <p:nvPr/>
          </p:nvSpPr>
          <p:spPr>
            <a:xfrm>
              <a:off x="53663" y="66484"/>
              <a:ext cx="10785020" cy="4775223"/>
            </a:xfrm>
            <a:custGeom>
              <a:avLst/>
              <a:gdLst/>
              <a:ahLst/>
              <a:cxnLst/>
              <a:rect l="l" t="t" r="r" b="b"/>
              <a:pathLst>
                <a:path w="10785020" h="4775223">
                  <a:moveTo>
                    <a:pt x="0" y="3623386"/>
                  </a:moveTo>
                  <a:cubicBezTo>
                    <a:pt x="507120" y="2544681"/>
                    <a:pt x="519195" y="2554653"/>
                    <a:pt x="521878" y="2548005"/>
                  </a:cubicBezTo>
                  <a:cubicBezTo>
                    <a:pt x="525903" y="2539694"/>
                    <a:pt x="513828" y="2508114"/>
                    <a:pt x="513828" y="2508114"/>
                  </a:cubicBezTo>
                  <a:cubicBezTo>
                    <a:pt x="513828" y="2506452"/>
                    <a:pt x="513828" y="2431658"/>
                    <a:pt x="513828" y="2395091"/>
                  </a:cubicBezTo>
                  <a:cubicBezTo>
                    <a:pt x="512487" y="2356863"/>
                    <a:pt x="512487" y="2282068"/>
                    <a:pt x="512487" y="2280406"/>
                  </a:cubicBezTo>
                  <a:cubicBezTo>
                    <a:pt x="512487" y="2278744"/>
                    <a:pt x="525903" y="2207274"/>
                    <a:pt x="533952" y="2170707"/>
                  </a:cubicBezTo>
                  <a:cubicBezTo>
                    <a:pt x="540660" y="2134141"/>
                    <a:pt x="554076" y="2061008"/>
                    <a:pt x="554076" y="2061008"/>
                  </a:cubicBezTo>
                  <a:cubicBezTo>
                    <a:pt x="555418" y="2059346"/>
                    <a:pt x="582249" y="1992862"/>
                    <a:pt x="597007" y="1959620"/>
                  </a:cubicBezTo>
                  <a:cubicBezTo>
                    <a:pt x="610423" y="1926378"/>
                    <a:pt x="637254" y="1859894"/>
                    <a:pt x="638596" y="1858232"/>
                  </a:cubicBezTo>
                  <a:cubicBezTo>
                    <a:pt x="638596" y="1856570"/>
                    <a:pt x="678844" y="1801720"/>
                    <a:pt x="698967" y="1773465"/>
                  </a:cubicBezTo>
                  <a:cubicBezTo>
                    <a:pt x="717750" y="1745209"/>
                    <a:pt x="757997" y="1688697"/>
                    <a:pt x="757997" y="1687035"/>
                  </a:cubicBezTo>
                  <a:cubicBezTo>
                    <a:pt x="759339" y="1687035"/>
                    <a:pt x="808978" y="1643821"/>
                    <a:pt x="833126" y="1622213"/>
                  </a:cubicBezTo>
                  <a:cubicBezTo>
                    <a:pt x="858616" y="1600606"/>
                    <a:pt x="906913" y="1557391"/>
                    <a:pt x="908255" y="1557391"/>
                  </a:cubicBezTo>
                  <a:cubicBezTo>
                    <a:pt x="909597" y="1555729"/>
                    <a:pt x="964602" y="1529135"/>
                    <a:pt x="994117" y="1515839"/>
                  </a:cubicBezTo>
                  <a:cubicBezTo>
                    <a:pt x="1022290" y="1502542"/>
                    <a:pt x="1077295" y="1474286"/>
                    <a:pt x="1078637" y="1474286"/>
                  </a:cubicBezTo>
                  <a:cubicBezTo>
                    <a:pt x="1079978" y="1474286"/>
                    <a:pt x="1139008" y="1464313"/>
                    <a:pt x="1169865" y="1459327"/>
                  </a:cubicBezTo>
                  <a:cubicBezTo>
                    <a:pt x="1199380" y="1454341"/>
                    <a:pt x="1222186" y="1451016"/>
                    <a:pt x="1259751" y="1444368"/>
                  </a:cubicBezTo>
                  <a:cubicBezTo>
                    <a:pt x="1326830" y="1434396"/>
                    <a:pt x="1520019" y="1451016"/>
                    <a:pt x="1533435" y="1409464"/>
                  </a:cubicBezTo>
                  <a:cubicBezTo>
                    <a:pt x="1544167" y="1379546"/>
                    <a:pt x="1474405" y="1326359"/>
                    <a:pt x="1450256" y="1276496"/>
                  </a:cubicBezTo>
                  <a:cubicBezTo>
                    <a:pt x="1423425" y="1221646"/>
                    <a:pt x="1399276" y="1155162"/>
                    <a:pt x="1383177" y="1090340"/>
                  </a:cubicBezTo>
                  <a:cubicBezTo>
                    <a:pt x="1367078" y="1027180"/>
                    <a:pt x="1356345" y="957372"/>
                    <a:pt x="1353662" y="890888"/>
                  </a:cubicBezTo>
                  <a:cubicBezTo>
                    <a:pt x="1349637" y="824403"/>
                    <a:pt x="1353662" y="754595"/>
                    <a:pt x="1363053" y="688111"/>
                  </a:cubicBezTo>
                  <a:cubicBezTo>
                    <a:pt x="1372444" y="623289"/>
                    <a:pt x="1389885" y="556805"/>
                    <a:pt x="1411350" y="495307"/>
                  </a:cubicBezTo>
                  <a:cubicBezTo>
                    <a:pt x="1434157" y="433809"/>
                    <a:pt x="1463672" y="373973"/>
                    <a:pt x="1497212" y="320786"/>
                  </a:cubicBezTo>
                  <a:cubicBezTo>
                    <a:pt x="1529410" y="267599"/>
                    <a:pt x="1569658" y="219398"/>
                    <a:pt x="1612588" y="177845"/>
                  </a:cubicBezTo>
                  <a:cubicBezTo>
                    <a:pt x="1655519" y="136293"/>
                    <a:pt x="1703816" y="99726"/>
                    <a:pt x="1752113" y="73133"/>
                  </a:cubicBezTo>
                  <a:cubicBezTo>
                    <a:pt x="1801752" y="44877"/>
                    <a:pt x="1855416" y="24932"/>
                    <a:pt x="1909079" y="11635"/>
                  </a:cubicBezTo>
                  <a:cubicBezTo>
                    <a:pt x="1962743" y="0"/>
                    <a:pt x="1996282" y="0"/>
                    <a:pt x="2072753" y="0"/>
                  </a:cubicBezTo>
                  <a:cubicBezTo>
                    <a:pt x="2255209" y="1662"/>
                    <a:pt x="2705982" y="59836"/>
                    <a:pt x="2997106" y="86430"/>
                  </a:cubicBezTo>
                  <a:cubicBezTo>
                    <a:pt x="3257374" y="111361"/>
                    <a:pt x="3459954" y="132968"/>
                    <a:pt x="3733638" y="152914"/>
                  </a:cubicBezTo>
                  <a:cubicBezTo>
                    <a:pt x="4082451" y="179507"/>
                    <a:pt x="4546640" y="206101"/>
                    <a:pt x="4920943" y="219398"/>
                  </a:cubicBezTo>
                  <a:cubicBezTo>
                    <a:pt x="5259022" y="231033"/>
                    <a:pt x="5578320" y="224384"/>
                    <a:pt x="5885544" y="236019"/>
                  </a:cubicBezTo>
                  <a:cubicBezTo>
                    <a:pt x="6165936" y="245992"/>
                    <a:pt x="6424862" y="272585"/>
                    <a:pt x="6690496" y="279234"/>
                  </a:cubicBezTo>
                  <a:cubicBezTo>
                    <a:pt x="6952105" y="285882"/>
                    <a:pt x="7205666" y="279234"/>
                    <a:pt x="7469958" y="279234"/>
                  </a:cubicBezTo>
                  <a:cubicBezTo>
                    <a:pt x="7740959" y="277571"/>
                    <a:pt x="8032084" y="275909"/>
                    <a:pt x="8299059" y="272585"/>
                  </a:cubicBezTo>
                  <a:cubicBezTo>
                    <a:pt x="8547252" y="269261"/>
                    <a:pt x="8795446" y="167873"/>
                    <a:pt x="9019491" y="257626"/>
                  </a:cubicBezTo>
                  <a:cubicBezTo>
                    <a:pt x="9259636" y="354028"/>
                    <a:pt x="9616498" y="601682"/>
                    <a:pt x="9683577" y="870942"/>
                  </a:cubicBezTo>
                  <a:cubicBezTo>
                    <a:pt x="9753340" y="1148514"/>
                    <a:pt x="9336106" y="1800058"/>
                    <a:pt x="9397819" y="1909757"/>
                  </a:cubicBezTo>
                  <a:cubicBezTo>
                    <a:pt x="9425992" y="1957958"/>
                    <a:pt x="9503805" y="1913081"/>
                    <a:pt x="9577592" y="1913081"/>
                  </a:cubicBezTo>
                  <a:cubicBezTo>
                    <a:pt x="9695651" y="1913081"/>
                    <a:pt x="10039098" y="1906433"/>
                    <a:pt x="10040439" y="1906433"/>
                  </a:cubicBezTo>
                  <a:cubicBezTo>
                    <a:pt x="10041781" y="1906433"/>
                    <a:pt x="10099469" y="1914743"/>
                    <a:pt x="10130325" y="1919730"/>
                  </a:cubicBezTo>
                  <a:cubicBezTo>
                    <a:pt x="10159841" y="1923054"/>
                    <a:pt x="10218870" y="1933027"/>
                    <a:pt x="10220212" y="1933027"/>
                  </a:cubicBezTo>
                  <a:cubicBezTo>
                    <a:pt x="10221554" y="1933027"/>
                    <a:pt x="10276558" y="1959620"/>
                    <a:pt x="10304732" y="1972917"/>
                  </a:cubicBezTo>
                  <a:cubicBezTo>
                    <a:pt x="10332905" y="1986214"/>
                    <a:pt x="10387911" y="2011145"/>
                    <a:pt x="10389252" y="2012807"/>
                  </a:cubicBezTo>
                  <a:cubicBezTo>
                    <a:pt x="10389252" y="2012807"/>
                    <a:pt x="10438890" y="2054360"/>
                    <a:pt x="10463039" y="2075968"/>
                  </a:cubicBezTo>
                  <a:cubicBezTo>
                    <a:pt x="10488529" y="2097575"/>
                    <a:pt x="10536827" y="2139127"/>
                    <a:pt x="10536827" y="2139127"/>
                  </a:cubicBezTo>
                  <a:cubicBezTo>
                    <a:pt x="10536827" y="2139127"/>
                    <a:pt x="10536827" y="2139127"/>
                    <a:pt x="10538168" y="2139127"/>
                  </a:cubicBezTo>
                  <a:cubicBezTo>
                    <a:pt x="10538168" y="2140789"/>
                    <a:pt x="10577075" y="2195639"/>
                    <a:pt x="10597199" y="2223895"/>
                  </a:cubicBezTo>
                  <a:cubicBezTo>
                    <a:pt x="10617322" y="2252150"/>
                    <a:pt x="10656227" y="2307000"/>
                    <a:pt x="10657570" y="2307000"/>
                  </a:cubicBezTo>
                  <a:cubicBezTo>
                    <a:pt x="10657570" y="2308662"/>
                    <a:pt x="10685743" y="2373484"/>
                    <a:pt x="10699159" y="2406726"/>
                  </a:cubicBezTo>
                  <a:cubicBezTo>
                    <a:pt x="10713915" y="2439968"/>
                    <a:pt x="10740748" y="2504790"/>
                    <a:pt x="10740748" y="2506452"/>
                  </a:cubicBezTo>
                  <a:cubicBezTo>
                    <a:pt x="10742090" y="2508114"/>
                    <a:pt x="10755505" y="2577923"/>
                    <a:pt x="10762213" y="2614489"/>
                  </a:cubicBezTo>
                  <a:cubicBezTo>
                    <a:pt x="10770262" y="2651055"/>
                    <a:pt x="10783679" y="2722526"/>
                    <a:pt x="10785020" y="2724188"/>
                  </a:cubicBezTo>
                  <a:cubicBezTo>
                    <a:pt x="10785020" y="2724188"/>
                    <a:pt x="10785020" y="2797320"/>
                    <a:pt x="10785020" y="2835549"/>
                  </a:cubicBezTo>
                  <a:cubicBezTo>
                    <a:pt x="10785020" y="2872115"/>
                    <a:pt x="10785020" y="2945247"/>
                    <a:pt x="10783679" y="2946910"/>
                  </a:cubicBezTo>
                  <a:cubicBezTo>
                    <a:pt x="10783679" y="2948572"/>
                    <a:pt x="10770262" y="3020042"/>
                    <a:pt x="10762213" y="3056609"/>
                  </a:cubicBezTo>
                  <a:cubicBezTo>
                    <a:pt x="10755505" y="3093175"/>
                    <a:pt x="10740748" y="3162983"/>
                    <a:pt x="10740748" y="3164645"/>
                  </a:cubicBezTo>
                  <a:cubicBezTo>
                    <a:pt x="10740748" y="3166307"/>
                    <a:pt x="10712574" y="3231129"/>
                    <a:pt x="10699159" y="3264372"/>
                  </a:cubicBezTo>
                  <a:cubicBezTo>
                    <a:pt x="10684402" y="3297613"/>
                    <a:pt x="10657570" y="3362435"/>
                    <a:pt x="10656227" y="3362435"/>
                  </a:cubicBezTo>
                  <a:cubicBezTo>
                    <a:pt x="10656227" y="3364098"/>
                    <a:pt x="10617322" y="3418947"/>
                    <a:pt x="10597199" y="3447203"/>
                  </a:cubicBezTo>
                  <a:cubicBezTo>
                    <a:pt x="10577075" y="3475459"/>
                    <a:pt x="10538168" y="3530308"/>
                    <a:pt x="10536827" y="3530308"/>
                  </a:cubicBezTo>
                  <a:cubicBezTo>
                    <a:pt x="10535485" y="3531970"/>
                    <a:pt x="10487188" y="3573523"/>
                    <a:pt x="10463039" y="3595130"/>
                  </a:cubicBezTo>
                  <a:cubicBezTo>
                    <a:pt x="10437549" y="3615075"/>
                    <a:pt x="10389252" y="3656628"/>
                    <a:pt x="10387911" y="3658290"/>
                  </a:cubicBezTo>
                  <a:cubicBezTo>
                    <a:pt x="10386569" y="3658290"/>
                    <a:pt x="10331564" y="3684884"/>
                    <a:pt x="10303390" y="3698180"/>
                  </a:cubicBezTo>
                  <a:cubicBezTo>
                    <a:pt x="10275217" y="3711477"/>
                    <a:pt x="10220212" y="3736409"/>
                    <a:pt x="10218870" y="3736409"/>
                  </a:cubicBezTo>
                  <a:cubicBezTo>
                    <a:pt x="10217529" y="3738071"/>
                    <a:pt x="10158499" y="3746381"/>
                    <a:pt x="10128984" y="3751367"/>
                  </a:cubicBezTo>
                  <a:cubicBezTo>
                    <a:pt x="10099469" y="3754692"/>
                    <a:pt x="10040439" y="3764664"/>
                    <a:pt x="10039098" y="3764664"/>
                  </a:cubicBezTo>
                  <a:cubicBezTo>
                    <a:pt x="10037757" y="3764664"/>
                    <a:pt x="9658088" y="3787934"/>
                    <a:pt x="9633938" y="3824500"/>
                  </a:cubicBezTo>
                  <a:cubicBezTo>
                    <a:pt x="9628572" y="3832811"/>
                    <a:pt x="9636621" y="3841121"/>
                    <a:pt x="9636621" y="3854418"/>
                  </a:cubicBezTo>
                  <a:cubicBezTo>
                    <a:pt x="9635280" y="3877688"/>
                    <a:pt x="9623205" y="3920902"/>
                    <a:pt x="9617840" y="3955807"/>
                  </a:cubicBezTo>
                  <a:cubicBezTo>
                    <a:pt x="9613814" y="3990711"/>
                    <a:pt x="9615156" y="4032263"/>
                    <a:pt x="9609790" y="4058857"/>
                  </a:cubicBezTo>
                  <a:cubicBezTo>
                    <a:pt x="9604423" y="4078802"/>
                    <a:pt x="9596374" y="4090437"/>
                    <a:pt x="9591008" y="4107058"/>
                  </a:cubicBezTo>
                  <a:cubicBezTo>
                    <a:pt x="9586983" y="4123679"/>
                    <a:pt x="9588324" y="4138638"/>
                    <a:pt x="9582958" y="4158583"/>
                  </a:cubicBezTo>
                  <a:cubicBezTo>
                    <a:pt x="9573566" y="4185177"/>
                    <a:pt x="9552102" y="4216757"/>
                    <a:pt x="9538686" y="4246674"/>
                  </a:cubicBezTo>
                  <a:cubicBezTo>
                    <a:pt x="9525270" y="4278254"/>
                    <a:pt x="9515878" y="4318145"/>
                    <a:pt x="9503805" y="4341414"/>
                  </a:cubicBezTo>
                  <a:cubicBezTo>
                    <a:pt x="9494413" y="4358035"/>
                    <a:pt x="9483681" y="4366346"/>
                    <a:pt x="9474290" y="4379643"/>
                  </a:cubicBezTo>
                  <a:cubicBezTo>
                    <a:pt x="9466240" y="4392940"/>
                    <a:pt x="9463557" y="4409560"/>
                    <a:pt x="9452824" y="4424520"/>
                  </a:cubicBezTo>
                  <a:cubicBezTo>
                    <a:pt x="9438067" y="4446127"/>
                    <a:pt x="9408552" y="4467734"/>
                    <a:pt x="9388428" y="4492666"/>
                  </a:cubicBezTo>
                  <a:cubicBezTo>
                    <a:pt x="9368304" y="4515936"/>
                    <a:pt x="9349522" y="4550839"/>
                    <a:pt x="9330739" y="4567460"/>
                  </a:cubicBezTo>
                  <a:cubicBezTo>
                    <a:pt x="9317324" y="4579095"/>
                    <a:pt x="9305249" y="4582419"/>
                    <a:pt x="9293176" y="4592392"/>
                  </a:cubicBezTo>
                  <a:cubicBezTo>
                    <a:pt x="9282443" y="4602364"/>
                    <a:pt x="9275735" y="4615662"/>
                    <a:pt x="9260977" y="4625634"/>
                  </a:cubicBezTo>
                  <a:cubicBezTo>
                    <a:pt x="9242195" y="4640593"/>
                    <a:pt x="9208655" y="4650565"/>
                    <a:pt x="9183165" y="4663863"/>
                  </a:cubicBezTo>
                  <a:cubicBezTo>
                    <a:pt x="9157675" y="4678821"/>
                    <a:pt x="9130843" y="4703753"/>
                    <a:pt x="9109378" y="4713726"/>
                  </a:cubicBezTo>
                  <a:cubicBezTo>
                    <a:pt x="9093279" y="4720374"/>
                    <a:pt x="9081205" y="4717050"/>
                    <a:pt x="9067789" y="4722036"/>
                  </a:cubicBezTo>
                  <a:cubicBezTo>
                    <a:pt x="9054373" y="4727022"/>
                    <a:pt x="9043640" y="4736995"/>
                    <a:pt x="9027542" y="4741981"/>
                  </a:cubicBezTo>
                  <a:cubicBezTo>
                    <a:pt x="9006075" y="4746968"/>
                    <a:pt x="8972536" y="4743643"/>
                    <a:pt x="8944363" y="4746968"/>
                  </a:cubicBezTo>
                  <a:cubicBezTo>
                    <a:pt x="8916189" y="4750292"/>
                    <a:pt x="8902773" y="4760264"/>
                    <a:pt x="8861184" y="4763589"/>
                  </a:cubicBezTo>
                  <a:cubicBezTo>
                    <a:pt x="8745808" y="4775223"/>
                    <a:pt x="8422485" y="4758602"/>
                    <a:pt x="8201123" y="4756941"/>
                  </a:cubicBezTo>
                  <a:cubicBezTo>
                    <a:pt x="7977078" y="4753616"/>
                    <a:pt x="7751692" y="4760264"/>
                    <a:pt x="7522280" y="4746968"/>
                  </a:cubicBezTo>
                  <a:cubicBezTo>
                    <a:pt x="7284819" y="4733671"/>
                    <a:pt x="7039309" y="4692118"/>
                    <a:pt x="6800506" y="4675497"/>
                  </a:cubicBezTo>
                  <a:cubicBezTo>
                    <a:pt x="6565728" y="4660538"/>
                    <a:pt x="6347050" y="4665525"/>
                    <a:pt x="6100198" y="4655552"/>
                  </a:cubicBezTo>
                  <a:cubicBezTo>
                    <a:pt x="5822489" y="4642255"/>
                    <a:pt x="5497825" y="4612337"/>
                    <a:pt x="5216091" y="4604027"/>
                  </a:cubicBezTo>
                  <a:cubicBezTo>
                    <a:pt x="4959849" y="4595716"/>
                    <a:pt x="4731779" y="4602364"/>
                    <a:pt x="4479560" y="4602364"/>
                  </a:cubicBezTo>
                  <a:cubicBezTo>
                    <a:pt x="4211243" y="4602364"/>
                    <a:pt x="3934876" y="4604027"/>
                    <a:pt x="3653143" y="4605689"/>
                  </a:cubicBezTo>
                  <a:cubicBezTo>
                    <a:pt x="3359335" y="4605689"/>
                    <a:pt x="3048087" y="4609013"/>
                    <a:pt x="2752938" y="4610675"/>
                  </a:cubicBezTo>
                  <a:cubicBezTo>
                    <a:pt x="2465838" y="4612337"/>
                    <a:pt x="2180080" y="4615662"/>
                    <a:pt x="1903713" y="4613999"/>
                  </a:cubicBezTo>
                  <a:cubicBezTo>
                    <a:pt x="1640762" y="4612337"/>
                    <a:pt x="1383177" y="4645579"/>
                    <a:pt x="1132300" y="4602364"/>
                  </a:cubicBezTo>
                  <a:cubicBezTo>
                    <a:pt x="885448" y="4560812"/>
                    <a:pt x="599690" y="4527570"/>
                    <a:pt x="410526" y="4363022"/>
                  </a:cubicBezTo>
                  <a:cubicBezTo>
                    <a:pt x="224046" y="4198474"/>
                    <a:pt x="1" y="3623386"/>
                    <a:pt x="1" y="3623386"/>
                  </a:cubicBezTo>
                </a:path>
              </a:pathLst>
            </a:custGeom>
            <a:solidFill>
              <a:srgbClr val="F8F6EE"/>
            </a:solidFill>
            <a:ln cap="sq">
              <a:noFill/>
              <a:prstDash val="solid"/>
              <a:miter/>
            </a:ln>
          </p:spPr>
        </p:sp>
      </p:grpSp>
      <p:grpSp>
        <p:nvGrpSpPr>
          <p:cNvPr id="4" name="Group 4"/>
          <p:cNvGrpSpPr/>
          <p:nvPr/>
        </p:nvGrpSpPr>
        <p:grpSpPr>
          <a:xfrm>
            <a:off x="1152287" y="3506254"/>
            <a:ext cx="248335" cy="857172"/>
            <a:chOff x="0" y="0"/>
            <a:chExt cx="683260" cy="2358390"/>
          </a:xfrm>
        </p:grpSpPr>
        <p:sp>
          <p:nvSpPr>
            <p:cNvPr id="5" name="Freeform 5"/>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6" name="Group 6"/>
          <p:cNvGrpSpPr/>
          <p:nvPr/>
        </p:nvGrpSpPr>
        <p:grpSpPr>
          <a:xfrm>
            <a:off x="859178" y="3767976"/>
            <a:ext cx="851171" cy="253413"/>
            <a:chOff x="0" y="0"/>
            <a:chExt cx="2341880" cy="697230"/>
          </a:xfrm>
        </p:grpSpPr>
        <p:sp>
          <p:nvSpPr>
            <p:cNvPr id="7" name="Freeform 7"/>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8" name="Group 8"/>
          <p:cNvGrpSpPr/>
          <p:nvPr/>
        </p:nvGrpSpPr>
        <p:grpSpPr>
          <a:xfrm>
            <a:off x="1794052" y="4033820"/>
            <a:ext cx="174869" cy="603591"/>
            <a:chOff x="0" y="0"/>
            <a:chExt cx="683260" cy="2358390"/>
          </a:xfrm>
        </p:grpSpPr>
        <p:sp>
          <p:nvSpPr>
            <p:cNvPr id="9" name="Freeform 9"/>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0" name="Group 10"/>
          <p:cNvGrpSpPr/>
          <p:nvPr/>
        </p:nvGrpSpPr>
        <p:grpSpPr>
          <a:xfrm>
            <a:off x="1587654" y="4218115"/>
            <a:ext cx="599366" cy="178445"/>
            <a:chOff x="0" y="0"/>
            <a:chExt cx="2341880" cy="697230"/>
          </a:xfrm>
        </p:grpSpPr>
        <p:sp>
          <p:nvSpPr>
            <p:cNvPr id="11" name="Freeform 11"/>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2" name="Group 12"/>
          <p:cNvGrpSpPr/>
          <p:nvPr/>
        </p:nvGrpSpPr>
        <p:grpSpPr>
          <a:xfrm>
            <a:off x="1019811" y="9010689"/>
            <a:ext cx="248335" cy="857172"/>
            <a:chOff x="0" y="0"/>
            <a:chExt cx="683260" cy="2358390"/>
          </a:xfrm>
        </p:grpSpPr>
        <p:sp>
          <p:nvSpPr>
            <p:cNvPr id="13" name="Freeform 1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4" name="Group 14"/>
          <p:cNvGrpSpPr/>
          <p:nvPr/>
        </p:nvGrpSpPr>
        <p:grpSpPr>
          <a:xfrm>
            <a:off x="726702" y="9272410"/>
            <a:ext cx="851171" cy="253413"/>
            <a:chOff x="0" y="0"/>
            <a:chExt cx="2341880" cy="697230"/>
          </a:xfrm>
        </p:grpSpPr>
        <p:sp>
          <p:nvSpPr>
            <p:cNvPr id="15" name="Freeform 1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6" name="Group 16"/>
          <p:cNvGrpSpPr/>
          <p:nvPr/>
        </p:nvGrpSpPr>
        <p:grpSpPr>
          <a:xfrm>
            <a:off x="493638" y="8370131"/>
            <a:ext cx="191064" cy="659491"/>
            <a:chOff x="0" y="0"/>
            <a:chExt cx="683260" cy="2358390"/>
          </a:xfrm>
        </p:grpSpPr>
        <p:sp>
          <p:nvSpPr>
            <p:cNvPr id="17" name="Freeform 17"/>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8" name="Group 18"/>
          <p:cNvGrpSpPr/>
          <p:nvPr/>
        </p:nvGrpSpPr>
        <p:grpSpPr>
          <a:xfrm>
            <a:off x="268125" y="8571495"/>
            <a:ext cx="654874" cy="194971"/>
            <a:chOff x="0" y="0"/>
            <a:chExt cx="2341880" cy="697230"/>
          </a:xfrm>
        </p:grpSpPr>
        <p:sp>
          <p:nvSpPr>
            <p:cNvPr id="19" name="Freeform 19"/>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0" name="Group 20"/>
          <p:cNvGrpSpPr/>
          <p:nvPr/>
        </p:nvGrpSpPr>
        <p:grpSpPr>
          <a:xfrm>
            <a:off x="17179674" y="8172450"/>
            <a:ext cx="248335" cy="857172"/>
            <a:chOff x="0" y="0"/>
            <a:chExt cx="683260" cy="2358390"/>
          </a:xfrm>
        </p:grpSpPr>
        <p:sp>
          <p:nvSpPr>
            <p:cNvPr id="21" name="Freeform 21"/>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2" name="Group 22"/>
          <p:cNvGrpSpPr/>
          <p:nvPr/>
        </p:nvGrpSpPr>
        <p:grpSpPr>
          <a:xfrm>
            <a:off x="16886565" y="8434171"/>
            <a:ext cx="851171" cy="253413"/>
            <a:chOff x="0" y="0"/>
            <a:chExt cx="2341880" cy="697230"/>
          </a:xfrm>
        </p:grpSpPr>
        <p:sp>
          <p:nvSpPr>
            <p:cNvPr id="23" name="Freeform 23"/>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4" name="Group 24"/>
          <p:cNvGrpSpPr/>
          <p:nvPr/>
        </p:nvGrpSpPr>
        <p:grpSpPr>
          <a:xfrm>
            <a:off x="16799156" y="9151444"/>
            <a:ext cx="143509" cy="495345"/>
            <a:chOff x="0" y="0"/>
            <a:chExt cx="683260" cy="2358390"/>
          </a:xfrm>
        </p:grpSpPr>
        <p:sp>
          <p:nvSpPr>
            <p:cNvPr id="25" name="Freeform 25"/>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6" name="Group 26"/>
          <p:cNvGrpSpPr/>
          <p:nvPr/>
        </p:nvGrpSpPr>
        <p:grpSpPr>
          <a:xfrm>
            <a:off x="16629774" y="9302689"/>
            <a:ext cx="491877" cy="146443"/>
            <a:chOff x="0" y="0"/>
            <a:chExt cx="2341880" cy="697230"/>
          </a:xfrm>
        </p:grpSpPr>
        <p:sp>
          <p:nvSpPr>
            <p:cNvPr id="27" name="Freeform 27"/>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8" name="Group 28"/>
          <p:cNvGrpSpPr/>
          <p:nvPr/>
        </p:nvGrpSpPr>
        <p:grpSpPr>
          <a:xfrm>
            <a:off x="16794355" y="7472102"/>
            <a:ext cx="143509" cy="495345"/>
            <a:chOff x="0" y="0"/>
            <a:chExt cx="683260" cy="2358390"/>
          </a:xfrm>
        </p:grpSpPr>
        <p:sp>
          <p:nvSpPr>
            <p:cNvPr id="29" name="Freeform 29"/>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30" name="Group 30"/>
          <p:cNvGrpSpPr/>
          <p:nvPr/>
        </p:nvGrpSpPr>
        <p:grpSpPr>
          <a:xfrm>
            <a:off x="16624972" y="7623346"/>
            <a:ext cx="491877" cy="146443"/>
            <a:chOff x="0" y="0"/>
            <a:chExt cx="2341880" cy="697230"/>
          </a:xfrm>
        </p:grpSpPr>
        <p:sp>
          <p:nvSpPr>
            <p:cNvPr id="31" name="Freeform 31"/>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32" name="Group 32"/>
          <p:cNvGrpSpPr/>
          <p:nvPr/>
        </p:nvGrpSpPr>
        <p:grpSpPr>
          <a:xfrm>
            <a:off x="16323213" y="4021388"/>
            <a:ext cx="143509" cy="495345"/>
            <a:chOff x="0" y="0"/>
            <a:chExt cx="683260" cy="2358390"/>
          </a:xfrm>
        </p:grpSpPr>
        <p:sp>
          <p:nvSpPr>
            <p:cNvPr id="33" name="Freeform 3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34" name="Group 34"/>
          <p:cNvGrpSpPr/>
          <p:nvPr/>
        </p:nvGrpSpPr>
        <p:grpSpPr>
          <a:xfrm>
            <a:off x="16153831" y="4172632"/>
            <a:ext cx="491877" cy="146443"/>
            <a:chOff x="0" y="0"/>
            <a:chExt cx="2341880" cy="697230"/>
          </a:xfrm>
        </p:grpSpPr>
        <p:sp>
          <p:nvSpPr>
            <p:cNvPr id="35" name="Freeform 3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36" name="Group 36"/>
          <p:cNvGrpSpPr/>
          <p:nvPr/>
        </p:nvGrpSpPr>
        <p:grpSpPr>
          <a:xfrm>
            <a:off x="16948709" y="4335616"/>
            <a:ext cx="213287" cy="736196"/>
            <a:chOff x="0" y="0"/>
            <a:chExt cx="683260" cy="2358390"/>
          </a:xfrm>
        </p:grpSpPr>
        <p:sp>
          <p:nvSpPr>
            <p:cNvPr id="37" name="Freeform 37"/>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38" name="Group 38"/>
          <p:cNvGrpSpPr/>
          <p:nvPr/>
        </p:nvGrpSpPr>
        <p:grpSpPr>
          <a:xfrm>
            <a:off x="16696967" y="4560399"/>
            <a:ext cx="731042" cy="217648"/>
            <a:chOff x="0" y="0"/>
            <a:chExt cx="2341880" cy="697230"/>
          </a:xfrm>
        </p:grpSpPr>
        <p:sp>
          <p:nvSpPr>
            <p:cNvPr id="39" name="Freeform 39"/>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40" name="TextBox 40"/>
          <p:cNvSpPr txBox="1"/>
          <p:nvPr/>
        </p:nvSpPr>
        <p:spPr>
          <a:xfrm>
            <a:off x="2802599" y="4329885"/>
            <a:ext cx="12686937" cy="4180841"/>
          </a:xfrm>
          <a:prstGeom prst="rect">
            <a:avLst/>
          </a:prstGeom>
        </p:spPr>
        <p:txBody>
          <a:bodyPr lIns="0" tIns="0" rIns="0" bIns="0" rtlCol="0" anchor="t">
            <a:spAutoFit/>
          </a:bodyPr>
          <a:lstStyle/>
          <a:p>
            <a:pPr algn="just">
              <a:lnSpc>
                <a:spcPts val="4759"/>
              </a:lnSpc>
            </a:pPr>
            <a:r>
              <a:rPr lang="en-US" sz="3399">
                <a:solidFill>
                  <a:srgbClr val="292528"/>
                </a:solidFill>
                <a:latin typeface="Glacial Indifference"/>
                <a:ea typeface="Glacial Indifference"/>
                <a:cs typeface="Glacial Indifference"/>
                <a:sym typeface="Glacial Indifference"/>
              </a:rPr>
              <a:t>Penyakit Jantung Koroner (PJK) adalah penyakit tidak menular yang disebabkan oleh penyempitan pembuluh darah jantung akibat tumpukan plak, polutan, atau zat kimia. Kondisi ini mengakibatkan kurangnya aliran darah ke otot jantung, yang seringkali menyebabkan gejala seperti angina (nyeri dada), sesak napas, dan rasa tertekan. Jika pembuluh darah terblokir oleh gumpalan darah, aliran darah akan terhenti, meningkatkan risiko serangan jantung.</a:t>
            </a:r>
          </a:p>
        </p:txBody>
      </p:sp>
      <p:sp>
        <p:nvSpPr>
          <p:cNvPr id="41" name="TextBox 41"/>
          <p:cNvSpPr txBox="1"/>
          <p:nvPr/>
        </p:nvSpPr>
        <p:spPr>
          <a:xfrm>
            <a:off x="1166350" y="1269563"/>
            <a:ext cx="15955301" cy="1218328"/>
          </a:xfrm>
          <a:prstGeom prst="rect">
            <a:avLst/>
          </a:prstGeom>
        </p:spPr>
        <p:txBody>
          <a:bodyPr lIns="0" tIns="0" rIns="0" bIns="0" rtlCol="0" anchor="t">
            <a:spAutoFit/>
          </a:bodyPr>
          <a:lstStyle/>
          <a:p>
            <a:pPr algn="ctr">
              <a:lnSpc>
                <a:spcPts val="10023"/>
              </a:lnSpc>
            </a:pPr>
            <a:r>
              <a:rPr lang="en-US" sz="7159">
                <a:solidFill>
                  <a:srgbClr val="292528"/>
                </a:solidFill>
                <a:latin typeface="Bree Serif"/>
                <a:ea typeface="Bree Serif"/>
                <a:cs typeface="Bree Serif"/>
                <a:sym typeface="Bree Serif"/>
              </a:rPr>
              <a:t>PENGERTIAN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1486" y="0"/>
            <a:ext cx="14902430" cy="11000204"/>
            <a:chOff x="0" y="0"/>
            <a:chExt cx="14752384" cy="10889448"/>
          </a:xfrm>
        </p:grpSpPr>
        <p:sp>
          <p:nvSpPr>
            <p:cNvPr id="3" name="Freeform 3"/>
            <p:cNvSpPr/>
            <p:nvPr/>
          </p:nvSpPr>
          <p:spPr>
            <a:xfrm>
              <a:off x="71259" y="121069"/>
              <a:ext cx="14609865" cy="10637221"/>
            </a:xfrm>
            <a:custGeom>
              <a:avLst/>
              <a:gdLst/>
              <a:ahLst/>
              <a:cxnLst/>
              <a:rect l="l" t="t" r="r" b="b"/>
              <a:pathLst>
                <a:path w="14609865" h="10637221">
                  <a:moveTo>
                    <a:pt x="0" y="3749763"/>
                  </a:moveTo>
                  <a:cubicBezTo>
                    <a:pt x="8907" y="3437003"/>
                    <a:pt x="12470" y="3282304"/>
                    <a:pt x="12470" y="3282304"/>
                  </a:cubicBezTo>
                  <a:cubicBezTo>
                    <a:pt x="12470" y="3278941"/>
                    <a:pt x="35629" y="3130968"/>
                    <a:pt x="48100" y="3056982"/>
                  </a:cubicBezTo>
                  <a:cubicBezTo>
                    <a:pt x="60570" y="2979632"/>
                    <a:pt x="83729" y="2835023"/>
                    <a:pt x="83729" y="2831660"/>
                  </a:cubicBezTo>
                  <a:cubicBezTo>
                    <a:pt x="83729" y="2828297"/>
                    <a:pt x="126485" y="2697139"/>
                    <a:pt x="147862" y="2629879"/>
                  </a:cubicBezTo>
                  <a:cubicBezTo>
                    <a:pt x="167458" y="2559255"/>
                    <a:pt x="210214" y="2428098"/>
                    <a:pt x="210214" y="2424735"/>
                  </a:cubicBezTo>
                  <a:cubicBezTo>
                    <a:pt x="211995" y="2424735"/>
                    <a:pt x="269002" y="2313755"/>
                    <a:pt x="297506" y="2256584"/>
                  </a:cubicBezTo>
                  <a:cubicBezTo>
                    <a:pt x="326010" y="2202775"/>
                    <a:pt x="383017" y="2091796"/>
                    <a:pt x="384798" y="2091796"/>
                  </a:cubicBezTo>
                  <a:cubicBezTo>
                    <a:pt x="384798" y="2091796"/>
                    <a:pt x="384798" y="2091796"/>
                    <a:pt x="384798" y="2088433"/>
                  </a:cubicBezTo>
                  <a:cubicBezTo>
                    <a:pt x="386580" y="2088433"/>
                    <a:pt x="456057" y="2007721"/>
                    <a:pt x="489905" y="1967364"/>
                  </a:cubicBezTo>
                  <a:cubicBezTo>
                    <a:pt x="525535" y="1923645"/>
                    <a:pt x="595012" y="1842933"/>
                    <a:pt x="596794" y="1842933"/>
                  </a:cubicBezTo>
                  <a:cubicBezTo>
                    <a:pt x="598575" y="1842933"/>
                    <a:pt x="799882" y="1705049"/>
                    <a:pt x="945963" y="1641152"/>
                  </a:cubicBezTo>
                  <a:cubicBezTo>
                    <a:pt x="1184680" y="1540261"/>
                    <a:pt x="1571260" y="1442734"/>
                    <a:pt x="1893707" y="1372110"/>
                  </a:cubicBezTo>
                  <a:cubicBezTo>
                    <a:pt x="2228624" y="1301487"/>
                    <a:pt x="2599170" y="1277946"/>
                    <a:pt x="2921617" y="1227501"/>
                  </a:cubicBezTo>
                  <a:cubicBezTo>
                    <a:pt x="3208434" y="1183781"/>
                    <a:pt x="3635988" y="1227501"/>
                    <a:pt x="3732188" y="1092980"/>
                  </a:cubicBezTo>
                  <a:cubicBezTo>
                    <a:pt x="3766035" y="1042535"/>
                    <a:pt x="3751784" y="982000"/>
                    <a:pt x="3769598" y="914740"/>
                  </a:cubicBezTo>
                  <a:cubicBezTo>
                    <a:pt x="3798102" y="817213"/>
                    <a:pt x="3847983" y="675966"/>
                    <a:pt x="3897865" y="571712"/>
                  </a:cubicBezTo>
                  <a:cubicBezTo>
                    <a:pt x="3947746" y="470822"/>
                    <a:pt x="4004753" y="376657"/>
                    <a:pt x="4065323" y="299308"/>
                  </a:cubicBezTo>
                  <a:cubicBezTo>
                    <a:pt x="4125893" y="221959"/>
                    <a:pt x="4193589" y="158061"/>
                    <a:pt x="4263067" y="110979"/>
                  </a:cubicBezTo>
                  <a:cubicBezTo>
                    <a:pt x="4330763" y="63897"/>
                    <a:pt x="4405584" y="30267"/>
                    <a:pt x="4478625" y="13452"/>
                  </a:cubicBezTo>
                  <a:cubicBezTo>
                    <a:pt x="4549884" y="0"/>
                    <a:pt x="4699527" y="20178"/>
                    <a:pt x="4699527" y="20178"/>
                  </a:cubicBezTo>
                  <a:cubicBezTo>
                    <a:pt x="4699527" y="20178"/>
                    <a:pt x="5112830" y="127794"/>
                    <a:pt x="5364017" y="181602"/>
                  </a:cubicBezTo>
                  <a:cubicBezTo>
                    <a:pt x="5688245" y="248863"/>
                    <a:pt x="6115799" y="339664"/>
                    <a:pt x="6482783" y="380020"/>
                  </a:cubicBezTo>
                  <a:cubicBezTo>
                    <a:pt x="6833733" y="420377"/>
                    <a:pt x="7173995" y="406925"/>
                    <a:pt x="7519601" y="433829"/>
                  </a:cubicBezTo>
                  <a:cubicBezTo>
                    <a:pt x="7866988" y="460733"/>
                    <a:pt x="8212594" y="517904"/>
                    <a:pt x="8563544" y="538082"/>
                  </a:cubicBezTo>
                  <a:cubicBezTo>
                    <a:pt x="8916276" y="554897"/>
                    <a:pt x="9320671" y="544808"/>
                    <a:pt x="9627085" y="541445"/>
                  </a:cubicBezTo>
                  <a:cubicBezTo>
                    <a:pt x="9860457" y="538082"/>
                    <a:pt x="10238130" y="524630"/>
                    <a:pt x="10243474" y="524630"/>
                  </a:cubicBezTo>
                  <a:cubicBezTo>
                    <a:pt x="10245255" y="524630"/>
                    <a:pt x="10321859" y="541445"/>
                    <a:pt x="10362833" y="551534"/>
                  </a:cubicBezTo>
                  <a:cubicBezTo>
                    <a:pt x="10402026" y="561623"/>
                    <a:pt x="10478629" y="578438"/>
                    <a:pt x="10480409" y="578438"/>
                  </a:cubicBezTo>
                  <a:cubicBezTo>
                    <a:pt x="10482191" y="578438"/>
                    <a:pt x="10555232" y="632247"/>
                    <a:pt x="10592642" y="659151"/>
                  </a:cubicBezTo>
                  <a:cubicBezTo>
                    <a:pt x="10628272" y="686055"/>
                    <a:pt x="10701313" y="736500"/>
                    <a:pt x="10703094" y="736500"/>
                  </a:cubicBezTo>
                  <a:cubicBezTo>
                    <a:pt x="10703094" y="739863"/>
                    <a:pt x="10703094" y="739863"/>
                    <a:pt x="10703094" y="739863"/>
                  </a:cubicBezTo>
                  <a:cubicBezTo>
                    <a:pt x="10704876" y="739863"/>
                    <a:pt x="10769009" y="823939"/>
                    <a:pt x="10801075" y="867658"/>
                  </a:cubicBezTo>
                  <a:cubicBezTo>
                    <a:pt x="10834923" y="908014"/>
                    <a:pt x="10899056" y="992090"/>
                    <a:pt x="10899056" y="995453"/>
                  </a:cubicBezTo>
                  <a:cubicBezTo>
                    <a:pt x="10900838" y="995453"/>
                    <a:pt x="10952500" y="1106432"/>
                    <a:pt x="10979222" y="1163603"/>
                  </a:cubicBezTo>
                  <a:cubicBezTo>
                    <a:pt x="11004163" y="1217412"/>
                    <a:pt x="11057607" y="1328391"/>
                    <a:pt x="11057607" y="1331754"/>
                  </a:cubicBezTo>
                  <a:cubicBezTo>
                    <a:pt x="11059389" y="1335117"/>
                    <a:pt x="11095018" y="1462912"/>
                    <a:pt x="11112833" y="1530172"/>
                  </a:cubicBezTo>
                  <a:cubicBezTo>
                    <a:pt x="11132430" y="1597432"/>
                    <a:pt x="11168059" y="1725227"/>
                    <a:pt x="11168059" y="1728590"/>
                  </a:cubicBezTo>
                  <a:cubicBezTo>
                    <a:pt x="11169840" y="1731953"/>
                    <a:pt x="11187655" y="1876563"/>
                    <a:pt x="11196563" y="1947186"/>
                  </a:cubicBezTo>
                  <a:cubicBezTo>
                    <a:pt x="11205470" y="2017810"/>
                    <a:pt x="11191218" y="2108611"/>
                    <a:pt x="11223284" y="2155693"/>
                  </a:cubicBezTo>
                  <a:cubicBezTo>
                    <a:pt x="11303451" y="2273399"/>
                    <a:pt x="11636587" y="2135515"/>
                    <a:pt x="11873522" y="2152330"/>
                  </a:cubicBezTo>
                  <a:cubicBezTo>
                    <a:pt x="12158558" y="2169145"/>
                    <a:pt x="12527323" y="2219591"/>
                    <a:pt x="12821266" y="2273399"/>
                  </a:cubicBezTo>
                  <a:cubicBezTo>
                    <a:pt x="13077799" y="2320481"/>
                    <a:pt x="13409152" y="2444913"/>
                    <a:pt x="13539200" y="2441550"/>
                  </a:cubicBezTo>
                  <a:cubicBezTo>
                    <a:pt x="13589081" y="2441550"/>
                    <a:pt x="13638963" y="2414646"/>
                    <a:pt x="13640744" y="2414646"/>
                  </a:cubicBezTo>
                  <a:cubicBezTo>
                    <a:pt x="13640744" y="2414646"/>
                    <a:pt x="13722691" y="2444913"/>
                    <a:pt x="13763666" y="2458365"/>
                  </a:cubicBezTo>
                  <a:cubicBezTo>
                    <a:pt x="13802858" y="2471817"/>
                    <a:pt x="13883024" y="2498721"/>
                    <a:pt x="13884807" y="2498721"/>
                  </a:cubicBezTo>
                  <a:cubicBezTo>
                    <a:pt x="13886588" y="2498721"/>
                    <a:pt x="13959627" y="2562618"/>
                    <a:pt x="13998820" y="2592885"/>
                  </a:cubicBezTo>
                  <a:cubicBezTo>
                    <a:pt x="14036232" y="2623153"/>
                    <a:pt x="14109272" y="2687050"/>
                    <a:pt x="14111054" y="2687050"/>
                  </a:cubicBezTo>
                  <a:cubicBezTo>
                    <a:pt x="14112835" y="2690413"/>
                    <a:pt x="14176967" y="2784577"/>
                    <a:pt x="14209034" y="2831659"/>
                  </a:cubicBezTo>
                  <a:cubicBezTo>
                    <a:pt x="14241101" y="2878742"/>
                    <a:pt x="14305234" y="2972906"/>
                    <a:pt x="14307015" y="2976269"/>
                  </a:cubicBezTo>
                  <a:cubicBezTo>
                    <a:pt x="14308797" y="2976269"/>
                    <a:pt x="14358679" y="3097338"/>
                    <a:pt x="14383620" y="3157872"/>
                  </a:cubicBezTo>
                  <a:cubicBezTo>
                    <a:pt x="14408559" y="3218406"/>
                    <a:pt x="14460223" y="3339475"/>
                    <a:pt x="14460223" y="3342838"/>
                  </a:cubicBezTo>
                  <a:cubicBezTo>
                    <a:pt x="14462004" y="3342838"/>
                    <a:pt x="14494069" y="3484085"/>
                    <a:pt x="14511885" y="3554708"/>
                  </a:cubicBezTo>
                  <a:cubicBezTo>
                    <a:pt x="14529699" y="3625332"/>
                    <a:pt x="14563548" y="3763215"/>
                    <a:pt x="14563548" y="3766578"/>
                  </a:cubicBezTo>
                  <a:cubicBezTo>
                    <a:pt x="14563548" y="3769941"/>
                    <a:pt x="14577799" y="3921277"/>
                    <a:pt x="14586707" y="3995263"/>
                  </a:cubicBezTo>
                  <a:cubicBezTo>
                    <a:pt x="14593833" y="4072613"/>
                    <a:pt x="14609865" y="4223948"/>
                    <a:pt x="14609865" y="4227312"/>
                  </a:cubicBezTo>
                  <a:cubicBezTo>
                    <a:pt x="14609865" y="4230674"/>
                    <a:pt x="14604521" y="4382010"/>
                    <a:pt x="14602740" y="4459360"/>
                  </a:cubicBezTo>
                  <a:cubicBezTo>
                    <a:pt x="14599177" y="4536709"/>
                    <a:pt x="14595615" y="4691408"/>
                    <a:pt x="14595615" y="4694771"/>
                  </a:cubicBezTo>
                  <a:cubicBezTo>
                    <a:pt x="14595615" y="4698134"/>
                    <a:pt x="14570674" y="4842744"/>
                    <a:pt x="14558203" y="4916730"/>
                  </a:cubicBezTo>
                  <a:cubicBezTo>
                    <a:pt x="14547514" y="4990716"/>
                    <a:pt x="14522574" y="5138689"/>
                    <a:pt x="14522574" y="5142052"/>
                  </a:cubicBezTo>
                  <a:cubicBezTo>
                    <a:pt x="14522574" y="5142052"/>
                    <a:pt x="14479819" y="5273209"/>
                    <a:pt x="14458440" y="5340470"/>
                  </a:cubicBezTo>
                  <a:cubicBezTo>
                    <a:pt x="14437063" y="5407730"/>
                    <a:pt x="14396089" y="5538888"/>
                    <a:pt x="14396089" y="5542251"/>
                  </a:cubicBezTo>
                  <a:cubicBezTo>
                    <a:pt x="14394308" y="5545614"/>
                    <a:pt x="14328392" y="5670046"/>
                    <a:pt x="14308797" y="5707039"/>
                  </a:cubicBezTo>
                  <a:cubicBezTo>
                    <a:pt x="14298107" y="5727217"/>
                    <a:pt x="14285638" y="5740669"/>
                    <a:pt x="14285638" y="5750758"/>
                  </a:cubicBezTo>
                  <a:cubicBezTo>
                    <a:pt x="14285638" y="5757484"/>
                    <a:pt x="14290982" y="5764210"/>
                    <a:pt x="14290982" y="5764210"/>
                  </a:cubicBezTo>
                  <a:cubicBezTo>
                    <a:pt x="14290982" y="5767574"/>
                    <a:pt x="14323048" y="5908820"/>
                    <a:pt x="14340863" y="5979443"/>
                  </a:cubicBezTo>
                  <a:cubicBezTo>
                    <a:pt x="14356898" y="6050067"/>
                    <a:pt x="14388964" y="6191313"/>
                    <a:pt x="14390745" y="6194677"/>
                  </a:cubicBezTo>
                  <a:cubicBezTo>
                    <a:pt x="14390745" y="6198039"/>
                    <a:pt x="14403216" y="6349375"/>
                    <a:pt x="14410341" y="6426724"/>
                  </a:cubicBezTo>
                  <a:cubicBezTo>
                    <a:pt x="14417466" y="6500711"/>
                    <a:pt x="14431718" y="6652046"/>
                    <a:pt x="14431718" y="6655410"/>
                  </a:cubicBezTo>
                  <a:cubicBezTo>
                    <a:pt x="14431718" y="6658773"/>
                    <a:pt x="14426374" y="6813471"/>
                    <a:pt x="14422811" y="6890821"/>
                  </a:cubicBezTo>
                  <a:cubicBezTo>
                    <a:pt x="14421030" y="6968170"/>
                    <a:pt x="14413903" y="7119506"/>
                    <a:pt x="14413903" y="7122869"/>
                  </a:cubicBezTo>
                  <a:cubicBezTo>
                    <a:pt x="14413903" y="7126232"/>
                    <a:pt x="14388964" y="7274204"/>
                    <a:pt x="14376493" y="7348191"/>
                  </a:cubicBezTo>
                  <a:cubicBezTo>
                    <a:pt x="14364023" y="7422178"/>
                    <a:pt x="14339083" y="7566787"/>
                    <a:pt x="14337300" y="7570150"/>
                  </a:cubicBezTo>
                  <a:cubicBezTo>
                    <a:pt x="14337300" y="7573513"/>
                    <a:pt x="14294546" y="7701308"/>
                    <a:pt x="14273168" y="7768568"/>
                  </a:cubicBezTo>
                  <a:cubicBezTo>
                    <a:pt x="14250009" y="7835829"/>
                    <a:pt x="14207252" y="7966986"/>
                    <a:pt x="14207252" y="7966986"/>
                  </a:cubicBezTo>
                  <a:cubicBezTo>
                    <a:pt x="14207252" y="7966986"/>
                    <a:pt x="14207252" y="7966986"/>
                    <a:pt x="14207252" y="7970350"/>
                  </a:cubicBezTo>
                  <a:cubicBezTo>
                    <a:pt x="14205473" y="7970350"/>
                    <a:pt x="14148465" y="8077965"/>
                    <a:pt x="14118179" y="8131774"/>
                  </a:cubicBezTo>
                  <a:cubicBezTo>
                    <a:pt x="14087894" y="8185582"/>
                    <a:pt x="14030886" y="8293199"/>
                    <a:pt x="14029105" y="8296562"/>
                  </a:cubicBezTo>
                  <a:cubicBezTo>
                    <a:pt x="14027324" y="8299925"/>
                    <a:pt x="13957846" y="8377274"/>
                    <a:pt x="13922217" y="8414267"/>
                  </a:cubicBezTo>
                  <a:cubicBezTo>
                    <a:pt x="13886588" y="8454624"/>
                    <a:pt x="13817110" y="8531973"/>
                    <a:pt x="13815329" y="8535336"/>
                  </a:cubicBezTo>
                  <a:cubicBezTo>
                    <a:pt x="13813548" y="8535336"/>
                    <a:pt x="13736943" y="8579056"/>
                    <a:pt x="13695970" y="8602596"/>
                  </a:cubicBezTo>
                  <a:cubicBezTo>
                    <a:pt x="13656777" y="8622774"/>
                    <a:pt x="13578393" y="8669856"/>
                    <a:pt x="13576610" y="8669856"/>
                  </a:cubicBezTo>
                  <a:cubicBezTo>
                    <a:pt x="13576610" y="8669856"/>
                    <a:pt x="13494663" y="8676583"/>
                    <a:pt x="13453689" y="8679946"/>
                  </a:cubicBezTo>
                  <a:cubicBezTo>
                    <a:pt x="13412716" y="8683308"/>
                    <a:pt x="13332549" y="8693398"/>
                    <a:pt x="13328987" y="8693398"/>
                  </a:cubicBezTo>
                  <a:cubicBezTo>
                    <a:pt x="13321860" y="8693398"/>
                    <a:pt x="12407965" y="8992706"/>
                    <a:pt x="12067703" y="9043151"/>
                  </a:cubicBezTo>
                  <a:cubicBezTo>
                    <a:pt x="11839674" y="9076782"/>
                    <a:pt x="11551076" y="8955713"/>
                    <a:pt x="11492286" y="9053240"/>
                  </a:cubicBezTo>
                  <a:cubicBezTo>
                    <a:pt x="11470909" y="9090234"/>
                    <a:pt x="11490506" y="9157494"/>
                    <a:pt x="11483379" y="9201214"/>
                  </a:cubicBezTo>
                  <a:cubicBezTo>
                    <a:pt x="11478035" y="9238206"/>
                    <a:pt x="11463783" y="9265111"/>
                    <a:pt x="11458439" y="9298741"/>
                  </a:cubicBezTo>
                  <a:cubicBezTo>
                    <a:pt x="11451313" y="9332371"/>
                    <a:pt x="11453095" y="9366002"/>
                    <a:pt x="11445969" y="9402995"/>
                  </a:cubicBezTo>
                  <a:cubicBezTo>
                    <a:pt x="11433498" y="9460166"/>
                    <a:pt x="11403213" y="9524062"/>
                    <a:pt x="11385398" y="9587961"/>
                  </a:cubicBezTo>
                  <a:cubicBezTo>
                    <a:pt x="11367583" y="9651858"/>
                    <a:pt x="11353332" y="9732570"/>
                    <a:pt x="11335517" y="9783015"/>
                  </a:cubicBezTo>
                  <a:cubicBezTo>
                    <a:pt x="11323046" y="9816645"/>
                    <a:pt x="11307014" y="9830097"/>
                    <a:pt x="11296325" y="9860364"/>
                  </a:cubicBezTo>
                  <a:cubicBezTo>
                    <a:pt x="11283855" y="9887269"/>
                    <a:pt x="11280292" y="9920899"/>
                    <a:pt x="11266040" y="9951166"/>
                  </a:cubicBezTo>
                  <a:cubicBezTo>
                    <a:pt x="11244663" y="9994885"/>
                    <a:pt x="11205470" y="10041968"/>
                    <a:pt x="11178747" y="10089050"/>
                  </a:cubicBezTo>
                  <a:cubicBezTo>
                    <a:pt x="11150244" y="10139495"/>
                    <a:pt x="11123522" y="10210119"/>
                    <a:pt x="11098581" y="10243749"/>
                  </a:cubicBezTo>
                  <a:cubicBezTo>
                    <a:pt x="11080766" y="10270653"/>
                    <a:pt x="11062952" y="10274016"/>
                    <a:pt x="11046918" y="10294194"/>
                  </a:cubicBezTo>
                  <a:cubicBezTo>
                    <a:pt x="11030886" y="10314372"/>
                    <a:pt x="11021978" y="10341276"/>
                    <a:pt x="11002381" y="10361455"/>
                  </a:cubicBezTo>
                  <a:cubicBezTo>
                    <a:pt x="10975659" y="10391721"/>
                    <a:pt x="10931122" y="10411900"/>
                    <a:pt x="10897275" y="10438803"/>
                  </a:cubicBezTo>
                  <a:cubicBezTo>
                    <a:pt x="10861646" y="10469071"/>
                    <a:pt x="10824234" y="10519516"/>
                    <a:pt x="10795730" y="10539694"/>
                  </a:cubicBezTo>
                  <a:cubicBezTo>
                    <a:pt x="10774353" y="10553146"/>
                    <a:pt x="10756538" y="10546420"/>
                    <a:pt x="10738723" y="10556509"/>
                  </a:cubicBezTo>
                  <a:cubicBezTo>
                    <a:pt x="10719127" y="10563235"/>
                    <a:pt x="10706657" y="10586776"/>
                    <a:pt x="10685279" y="10593503"/>
                  </a:cubicBezTo>
                  <a:cubicBezTo>
                    <a:pt x="10654994" y="10606954"/>
                    <a:pt x="10608676" y="10596866"/>
                    <a:pt x="10571266" y="10603591"/>
                  </a:cubicBezTo>
                  <a:cubicBezTo>
                    <a:pt x="10532073" y="10610317"/>
                    <a:pt x="10494661" y="10633858"/>
                    <a:pt x="10457251" y="10633858"/>
                  </a:cubicBezTo>
                  <a:cubicBezTo>
                    <a:pt x="10423402" y="10637221"/>
                    <a:pt x="10373521" y="10620406"/>
                    <a:pt x="10355707" y="10620406"/>
                  </a:cubicBezTo>
                  <a:cubicBezTo>
                    <a:pt x="10350362" y="10620406"/>
                    <a:pt x="10346799" y="10620406"/>
                    <a:pt x="10343236" y="10620406"/>
                  </a:cubicBezTo>
                  <a:cubicBezTo>
                    <a:pt x="10341455" y="10620406"/>
                    <a:pt x="10341455" y="10617043"/>
                    <a:pt x="10337892" y="10617043"/>
                  </a:cubicBezTo>
                  <a:cubicBezTo>
                    <a:pt x="10305825" y="10606954"/>
                    <a:pt x="10099175" y="10569961"/>
                    <a:pt x="9935279" y="10556509"/>
                  </a:cubicBezTo>
                  <a:cubicBezTo>
                    <a:pt x="9678747" y="10532968"/>
                    <a:pt x="9270789" y="10546420"/>
                    <a:pt x="8951906" y="10529605"/>
                  </a:cubicBezTo>
                  <a:cubicBezTo>
                    <a:pt x="8647273" y="10509427"/>
                    <a:pt x="8371145" y="10475797"/>
                    <a:pt x="8057605" y="10452255"/>
                  </a:cubicBezTo>
                  <a:cubicBezTo>
                    <a:pt x="7710218" y="10425352"/>
                    <a:pt x="7320075" y="10398447"/>
                    <a:pt x="6954873" y="10384995"/>
                  </a:cubicBezTo>
                  <a:cubicBezTo>
                    <a:pt x="6591453" y="10374907"/>
                    <a:pt x="6238721" y="10381632"/>
                    <a:pt x="5871738" y="10381632"/>
                  </a:cubicBezTo>
                  <a:cubicBezTo>
                    <a:pt x="5495847" y="10384995"/>
                    <a:pt x="5093233" y="10388359"/>
                    <a:pt x="4724468" y="10391721"/>
                  </a:cubicBezTo>
                  <a:cubicBezTo>
                    <a:pt x="4380644" y="10391721"/>
                    <a:pt x="4072449" y="10401810"/>
                    <a:pt x="3730406" y="10391721"/>
                  </a:cubicBezTo>
                  <a:cubicBezTo>
                    <a:pt x="3361641" y="10378269"/>
                    <a:pt x="2590263" y="10314372"/>
                    <a:pt x="2586700" y="10314372"/>
                  </a:cubicBezTo>
                  <a:cubicBezTo>
                    <a:pt x="2586700" y="10314372"/>
                    <a:pt x="2586700" y="10314372"/>
                    <a:pt x="2584918" y="10314372"/>
                  </a:cubicBezTo>
                  <a:cubicBezTo>
                    <a:pt x="2583137" y="10314372"/>
                    <a:pt x="2502970" y="10300920"/>
                    <a:pt x="2460215" y="10297556"/>
                  </a:cubicBezTo>
                  <a:cubicBezTo>
                    <a:pt x="2419241" y="10290831"/>
                    <a:pt x="2337293" y="10280741"/>
                    <a:pt x="2335512" y="10277379"/>
                  </a:cubicBezTo>
                  <a:cubicBezTo>
                    <a:pt x="2333730" y="10277379"/>
                    <a:pt x="2257127" y="10230296"/>
                    <a:pt x="2216153" y="10206756"/>
                  </a:cubicBezTo>
                  <a:cubicBezTo>
                    <a:pt x="2176961" y="10179850"/>
                    <a:pt x="2098576" y="10132769"/>
                    <a:pt x="2096795" y="10132769"/>
                  </a:cubicBezTo>
                  <a:cubicBezTo>
                    <a:pt x="2096795" y="10132769"/>
                    <a:pt x="2027317" y="10048693"/>
                    <a:pt x="1991688" y="10008338"/>
                  </a:cubicBezTo>
                  <a:cubicBezTo>
                    <a:pt x="1956058" y="9964618"/>
                    <a:pt x="1886581" y="9883906"/>
                    <a:pt x="1884799" y="9883906"/>
                  </a:cubicBezTo>
                  <a:cubicBezTo>
                    <a:pt x="1883018" y="9880542"/>
                    <a:pt x="1826010" y="9769563"/>
                    <a:pt x="1797507" y="9712391"/>
                  </a:cubicBezTo>
                  <a:cubicBezTo>
                    <a:pt x="1767222" y="9655221"/>
                    <a:pt x="1710215" y="9547604"/>
                    <a:pt x="1710215" y="9544241"/>
                  </a:cubicBezTo>
                  <a:cubicBezTo>
                    <a:pt x="1708433" y="9540878"/>
                    <a:pt x="1667459" y="9406357"/>
                    <a:pt x="1646082" y="9339096"/>
                  </a:cubicBezTo>
                  <a:cubicBezTo>
                    <a:pt x="1624704" y="9271836"/>
                    <a:pt x="1583730" y="9137315"/>
                    <a:pt x="1581949" y="9137315"/>
                  </a:cubicBezTo>
                  <a:cubicBezTo>
                    <a:pt x="1581949" y="9137315"/>
                    <a:pt x="1581949" y="9137315"/>
                    <a:pt x="1581949" y="9133954"/>
                  </a:cubicBezTo>
                  <a:cubicBezTo>
                    <a:pt x="1581949" y="9133954"/>
                    <a:pt x="1558789" y="8985980"/>
                    <a:pt x="1546319" y="8908631"/>
                  </a:cubicBezTo>
                  <a:cubicBezTo>
                    <a:pt x="1535630" y="8834644"/>
                    <a:pt x="1510690" y="8686672"/>
                    <a:pt x="1510690" y="8683308"/>
                  </a:cubicBezTo>
                  <a:cubicBezTo>
                    <a:pt x="1510690" y="8679946"/>
                    <a:pt x="1507127" y="8525247"/>
                    <a:pt x="1505345" y="8444535"/>
                  </a:cubicBezTo>
                  <a:cubicBezTo>
                    <a:pt x="1503564" y="8367185"/>
                    <a:pt x="1498219" y="8212487"/>
                    <a:pt x="1500001" y="8209123"/>
                  </a:cubicBezTo>
                  <a:cubicBezTo>
                    <a:pt x="1500001" y="8209123"/>
                    <a:pt x="1519597" y="8145226"/>
                    <a:pt x="1508908" y="8114959"/>
                  </a:cubicBezTo>
                  <a:cubicBezTo>
                    <a:pt x="1466153" y="7997253"/>
                    <a:pt x="942399" y="8131774"/>
                    <a:pt x="712589" y="7876185"/>
                  </a:cubicBezTo>
                  <a:cubicBezTo>
                    <a:pt x="447150" y="7580239"/>
                    <a:pt x="83729" y="6793293"/>
                    <a:pt x="55226" y="6285478"/>
                  </a:cubicBezTo>
                  <a:cubicBezTo>
                    <a:pt x="33848" y="5871826"/>
                    <a:pt x="388361" y="5256395"/>
                    <a:pt x="366983" y="5091607"/>
                  </a:cubicBezTo>
                  <a:cubicBezTo>
                    <a:pt x="359858" y="5037799"/>
                    <a:pt x="308195" y="5007532"/>
                    <a:pt x="308195" y="5004169"/>
                  </a:cubicBezTo>
                  <a:cubicBezTo>
                    <a:pt x="306413" y="5004169"/>
                    <a:pt x="254751" y="4883100"/>
                    <a:pt x="229810" y="4822566"/>
                  </a:cubicBezTo>
                  <a:cubicBezTo>
                    <a:pt x="203088" y="4758668"/>
                    <a:pt x="153207" y="4640963"/>
                    <a:pt x="151425" y="4637599"/>
                  </a:cubicBezTo>
                  <a:cubicBezTo>
                    <a:pt x="151425" y="4634237"/>
                    <a:pt x="117577" y="4496353"/>
                    <a:pt x="99762" y="4425729"/>
                  </a:cubicBezTo>
                  <a:cubicBezTo>
                    <a:pt x="81948" y="4355106"/>
                    <a:pt x="48100" y="4213860"/>
                    <a:pt x="48100" y="4210496"/>
                  </a:cubicBezTo>
                  <a:cubicBezTo>
                    <a:pt x="46318" y="4207133"/>
                    <a:pt x="32066" y="4059161"/>
                    <a:pt x="23159" y="3981811"/>
                  </a:cubicBezTo>
                  <a:cubicBezTo>
                    <a:pt x="16033" y="3904462"/>
                    <a:pt x="0" y="3753126"/>
                    <a:pt x="0" y="3749763"/>
                  </a:cubicBezTo>
                </a:path>
              </a:pathLst>
            </a:custGeom>
            <a:solidFill>
              <a:srgbClr val="F8F6EE"/>
            </a:solidFill>
            <a:ln cap="sq">
              <a:noFill/>
              <a:prstDash val="solid"/>
              <a:miter/>
            </a:ln>
          </p:spPr>
        </p:sp>
      </p:grpSp>
      <p:sp>
        <p:nvSpPr>
          <p:cNvPr id="4" name="Freeform 4"/>
          <p:cNvSpPr/>
          <p:nvPr/>
        </p:nvSpPr>
        <p:spPr>
          <a:xfrm>
            <a:off x="12448477" y="4513032"/>
            <a:ext cx="7316599" cy="6347150"/>
          </a:xfrm>
          <a:custGeom>
            <a:avLst/>
            <a:gdLst/>
            <a:ahLst/>
            <a:cxnLst/>
            <a:rect l="l" t="t" r="r" b="b"/>
            <a:pathLst>
              <a:path w="7316599" h="6347150">
                <a:moveTo>
                  <a:pt x="0" y="0"/>
                </a:moveTo>
                <a:lnTo>
                  <a:pt x="7316599" y="0"/>
                </a:lnTo>
                <a:lnTo>
                  <a:pt x="7316599" y="6347150"/>
                </a:lnTo>
                <a:lnTo>
                  <a:pt x="0" y="6347150"/>
                </a:lnTo>
                <a:lnTo>
                  <a:pt x="0" y="0"/>
                </a:lnTo>
                <a:close/>
              </a:path>
            </a:pathLst>
          </a:custGeom>
          <a:blipFill>
            <a:blip r:embed="rId2"/>
            <a:stretch>
              <a:fillRect/>
            </a:stretch>
          </a:blipFill>
        </p:spPr>
      </p:sp>
      <p:grpSp>
        <p:nvGrpSpPr>
          <p:cNvPr id="5" name="Group 5"/>
          <p:cNvGrpSpPr/>
          <p:nvPr/>
        </p:nvGrpSpPr>
        <p:grpSpPr>
          <a:xfrm>
            <a:off x="3962307" y="726904"/>
            <a:ext cx="174869" cy="603591"/>
            <a:chOff x="0" y="0"/>
            <a:chExt cx="683260" cy="2358390"/>
          </a:xfrm>
        </p:grpSpPr>
        <p:sp>
          <p:nvSpPr>
            <p:cNvPr id="6" name="Freeform 6"/>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7" name="Group 7"/>
          <p:cNvGrpSpPr/>
          <p:nvPr/>
        </p:nvGrpSpPr>
        <p:grpSpPr>
          <a:xfrm>
            <a:off x="3750059" y="939478"/>
            <a:ext cx="599366" cy="178445"/>
            <a:chOff x="0" y="0"/>
            <a:chExt cx="2341880" cy="697230"/>
          </a:xfrm>
        </p:grpSpPr>
        <p:sp>
          <p:nvSpPr>
            <p:cNvPr id="8" name="Freeform 8"/>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9" name="Group 9"/>
          <p:cNvGrpSpPr/>
          <p:nvPr/>
        </p:nvGrpSpPr>
        <p:grpSpPr>
          <a:xfrm>
            <a:off x="15996325" y="3027210"/>
            <a:ext cx="220903" cy="857172"/>
            <a:chOff x="0" y="0"/>
            <a:chExt cx="607783" cy="2358390"/>
          </a:xfrm>
        </p:grpSpPr>
        <p:sp>
          <p:nvSpPr>
            <p:cNvPr id="10" name="Freeform 10"/>
            <p:cNvSpPr/>
            <p:nvPr/>
          </p:nvSpPr>
          <p:spPr>
            <a:xfrm>
              <a:off x="30502" y="45720"/>
              <a:ext cx="543390" cy="2263140"/>
            </a:xfrm>
            <a:custGeom>
              <a:avLst/>
              <a:gdLst/>
              <a:ahLst/>
              <a:cxnLst/>
              <a:rect l="l" t="t" r="r" b="b"/>
              <a:pathLst>
                <a:path w="543390" h="2263140">
                  <a:moveTo>
                    <a:pt x="517407" y="278130"/>
                  </a:moveTo>
                  <a:cubicBezTo>
                    <a:pt x="508369" y="1031240"/>
                    <a:pt x="543390" y="1793240"/>
                    <a:pt x="532093" y="1971040"/>
                  </a:cubicBezTo>
                  <a:cubicBezTo>
                    <a:pt x="528704" y="2019300"/>
                    <a:pt x="526445" y="2034540"/>
                    <a:pt x="518537" y="2063750"/>
                  </a:cubicBezTo>
                  <a:cubicBezTo>
                    <a:pt x="509499" y="2092960"/>
                    <a:pt x="495942" y="2122170"/>
                    <a:pt x="478997" y="2146300"/>
                  </a:cubicBezTo>
                  <a:cubicBezTo>
                    <a:pt x="462051" y="2171700"/>
                    <a:pt x="440587" y="2194560"/>
                    <a:pt x="417993" y="2211070"/>
                  </a:cubicBezTo>
                  <a:cubicBezTo>
                    <a:pt x="395398" y="2228850"/>
                    <a:pt x="368285" y="2242820"/>
                    <a:pt x="342302" y="2250440"/>
                  </a:cubicBezTo>
                  <a:cubicBezTo>
                    <a:pt x="316319" y="2259330"/>
                    <a:pt x="286946" y="2263140"/>
                    <a:pt x="258704" y="2260600"/>
                  </a:cubicBezTo>
                  <a:cubicBezTo>
                    <a:pt x="231591" y="2259330"/>
                    <a:pt x="203348" y="2252980"/>
                    <a:pt x="177364" y="2241550"/>
                  </a:cubicBezTo>
                  <a:cubicBezTo>
                    <a:pt x="151381" y="2230120"/>
                    <a:pt x="126528" y="2212340"/>
                    <a:pt x="106193" y="2192020"/>
                  </a:cubicBezTo>
                  <a:cubicBezTo>
                    <a:pt x="84728" y="2172970"/>
                    <a:pt x="65523" y="2147570"/>
                    <a:pt x="51967" y="2120900"/>
                  </a:cubicBezTo>
                  <a:cubicBezTo>
                    <a:pt x="37281" y="2094230"/>
                    <a:pt x="27113" y="2063750"/>
                    <a:pt x="20335" y="2033270"/>
                  </a:cubicBezTo>
                  <a:cubicBezTo>
                    <a:pt x="14686" y="2002790"/>
                    <a:pt x="13557" y="1969770"/>
                    <a:pt x="15816" y="1939290"/>
                  </a:cubicBezTo>
                  <a:cubicBezTo>
                    <a:pt x="19205" y="1908810"/>
                    <a:pt x="27113" y="1877060"/>
                    <a:pt x="38410" y="1849120"/>
                  </a:cubicBezTo>
                  <a:cubicBezTo>
                    <a:pt x="49707" y="1821180"/>
                    <a:pt x="66653" y="1793240"/>
                    <a:pt x="85858" y="1771650"/>
                  </a:cubicBezTo>
                  <a:cubicBezTo>
                    <a:pt x="103933" y="1748790"/>
                    <a:pt x="127657" y="1728470"/>
                    <a:pt x="152511" y="1714500"/>
                  </a:cubicBezTo>
                  <a:cubicBezTo>
                    <a:pt x="176235" y="1699260"/>
                    <a:pt x="204477" y="1689100"/>
                    <a:pt x="231591" y="1684020"/>
                  </a:cubicBezTo>
                  <a:cubicBezTo>
                    <a:pt x="258704" y="1678940"/>
                    <a:pt x="288076" y="1678940"/>
                    <a:pt x="315189" y="1684020"/>
                  </a:cubicBezTo>
                  <a:cubicBezTo>
                    <a:pt x="342302" y="1689100"/>
                    <a:pt x="370545" y="1699260"/>
                    <a:pt x="394269" y="1714500"/>
                  </a:cubicBezTo>
                  <a:cubicBezTo>
                    <a:pt x="419122" y="1728470"/>
                    <a:pt x="441716" y="1748790"/>
                    <a:pt x="460921" y="1771650"/>
                  </a:cubicBezTo>
                  <a:cubicBezTo>
                    <a:pt x="480127" y="1793240"/>
                    <a:pt x="495942" y="1821180"/>
                    <a:pt x="507239" y="1849120"/>
                  </a:cubicBezTo>
                  <a:cubicBezTo>
                    <a:pt x="519666" y="1877060"/>
                    <a:pt x="527574" y="1908810"/>
                    <a:pt x="529834" y="1939290"/>
                  </a:cubicBezTo>
                  <a:cubicBezTo>
                    <a:pt x="533223" y="1969770"/>
                    <a:pt x="532093" y="2002790"/>
                    <a:pt x="525315" y="2033270"/>
                  </a:cubicBezTo>
                  <a:cubicBezTo>
                    <a:pt x="519666" y="2063750"/>
                    <a:pt x="508369" y="2094230"/>
                    <a:pt x="494813" y="2120900"/>
                  </a:cubicBezTo>
                  <a:cubicBezTo>
                    <a:pt x="480127" y="2147570"/>
                    <a:pt x="460921" y="2172970"/>
                    <a:pt x="440587" y="2192020"/>
                  </a:cubicBezTo>
                  <a:cubicBezTo>
                    <a:pt x="419122" y="2212340"/>
                    <a:pt x="394269" y="2230120"/>
                    <a:pt x="368285" y="2241550"/>
                  </a:cubicBezTo>
                  <a:cubicBezTo>
                    <a:pt x="343432" y="2252980"/>
                    <a:pt x="314059" y="2259330"/>
                    <a:pt x="286946" y="2260600"/>
                  </a:cubicBezTo>
                  <a:cubicBezTo>
                    <a:pt x="259833" y="2263140"/>
                    <a:pt x="230461" y="2259330"/>
                    <a:pt x="204477" y="2250440"/>
                  </a:cubicBezTo>
                  <a:cubicBezTo>
                    <a:pt x="177364" y="2242820"/>
                    <a:pt x="151381" y="2228850"/>
                    <a:pt x="127657" y="2211070"/>
                  </a:cubicBezTo>
                  <a:cubicBezTo>
                    <a:pt x="105063" y="2194560"/>
                    <a:pt x="83599" y="2171700"/>
                    <a:pt x="67783" y="2146300"/>
                  </a:cubicBezTo>
                  <a:cubicBezTo>
                    <a:pt x="50837" y="2122170"/>
                    <a:pt x="37281" y="2092960"/>
                    <a:pt x="28243" y="2063750"/>
                  </a:cubicBezTo>
                  <a:cubicBezTo>
                    <a:pt x="19205" y="2034540"/>
                    <a:pt x="18075" y="2021840"/>
                    <a:pt x="14686" y="1971040"/>
                  </a:cubicBezTo>
                  <a:cubicBezTo>
                    <a:pt x="0" y="1752600"/>
                    <a:pt x="4519" y="397510"/>
                    <a:pt x="36151" y="212090"/>
                  </a:cubicBezTo>
                  <a:cubicBezTo>
                    <a:pt x="41799" y="176530"/>
                    <a:pt x="45188" y="172720"/>
                    <a:pt x="56486" y="151130"/>
                  </a:cubicBezTo>
                  <a:cubicBezTo>
                    <a:pt x="73431" y="119380"/>
                    <a:pt x="109582" y="73660"/>
                    <a:pt x="134436" y="52070"/>
                  </a:cubicBezTo>
                  <a:cubicBezTo>
                    <a:pt x="152511" y="36830"/>
                    <a:pt x="164938" y="29210"/>
                    <a:pt x="186402" y="21590"/>
                  </a:cubicBezTo>
                  <a:cubicBezTo>
                    <a:pt x="216904" y="10160"/>
                    <a:pt x="265482" y="0"/>
                    <a:pt x="302762" y="5080"/>
                  </a:cubicBezTo>
                  <a:cubicBezTo>
                    <a:pt x="340043" y="10160"/>
                    <a:pt x="385231" y="33020"/>
                    <a:pt x="412344" y="52070"/>
                  </a:cubicBezTo>
                  <a:cubicBezTo>
                    <a:pt x="431549" y="64770"/>
                    <a:pt x="442846" y="80010"/>
                    <a:pt x="456403" y="96520"/>
                  </a:cubicBezTo>
                  <a:cubicBezTo>
                    <a:pt x="468829" y="113030"/>
                    <a:pt x="480127" y="127000"/>
                    <a:pt x="489164" y="151130"/>
                  </a:cubicBezTo>
                  <a:cubicBezTo>
                    <a:pt x="502721" y="182880"/>
                    <a:pt x="517407" y="278130"/>
                    <a:pt x="517407" y="278130"/>
                  </a:cubicBezTo>
                </a:path>
              </a:pathLst>
            </a:custGeom>
            <a:solidFill>
              <a:srgbClr val="84A9C9"/>
            </a:solidFill>
            <a:ln cap="sq">
              <a:noFill/>
              <a:prstDash val="solid"/>
              <a:miter/>
            </a:ln>
          </p:spPr>
        </p:sp>
      </p:grpSp>
      <p:grpSp>
        <p:nvGrpSpPr>
          <p:cNvPr id="11" name="Group 11"/>
          <p:cNvGrpSpPr/>
          <p:nvPr/>
        </p:nvGrpSpPr>
        <p:grpSpPr>
          <a:xfrm>
            <a:off x="15681191" y="3329090"/>
            <a:ext cx="851171" cy="253413"/>
            <a:chOff x="0" y="0"/>
            <a:chExt cx="2341880" cy="697230"/>
          </a:xfrm>
        </p:grpSpPr>
        <p:sp>
          <p:nvSpPr>
            <p:cNvPr id="12" name="Freeform 12"/>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3" name="Group 13"/>
          <p:cNvGrpSpPr/>
          <p:nvPr/>
        </p:nvGrpSpPr>
        <p:grpSpPr>
          <a:xfrm>
            <a:off x="10619740" y="8426291"/>
            <a:ext cx="174869" cy="603591"/>
            <a:chOff x="0" y="0"/>
            <a:chExt cx="683260" cy="2358390"/>
          </a:xfrm>
        </p:grpSpPr>
        <p:sp>
          <p:nvSpPr>
            <p:cNvPr id="14" name="Freeform 14"/>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5" name="Group 15"/>
          <p:cNvGrpSpPr/>
          <p:nvPr/>
        </p:nvGrpSpPr>
        <p:grpSpPr>
          <a:xfrm>
            <a:off x="10407492" y="8728087"/>
            <a:ext cx="599366" cy="178445"/>
            <a:chOff x="0" y="0"/>
            <a:chExt cx="2341880" cy="697230"/>
          </a:xfrm>
        </p:grpSpPr>
        <p:sp>
          <p:nvSpPr>
            <p:cNvPr id="16" name="Freeform 16"/>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17" name="TextBox 17"/>
          <p:cNvSpPr txBox="1"/>
          <p:nvPr/>
        </p:nvSpPr>
        <p:spPr>
          <a:xfrm>
            <a:off x="1452833" y="2961108"/>
            <a:ext cx="11173791" cy="6297192"/>
          </a:xfrm>
          <a:prstGeom prst="rect">
            <a:avLst/>
          </a:prstGeom>
        </p:spPr>
        <p:txBody>
          <a:bodyPr lIns="0" tIns="0" rIns="0" bIns="0" rtlCol="0" anchor="t">
            <a:spAutoFit/>
          </a:bodyPr>
          <a:lstStyle/>
          <a:p>
            <a:pPr algn="just">
              <a:lnSpc>
                <a:spcPts val="4205"/>
              </a:lnSpc>
            </a:pPr>
            <a:r>
              <a:rPr lang="en-US" sz="3004">
                <a:solidFill>
                  <a:srgbClr val="292528"/>
                </a:solidFill>
                <a:latin typeface="Glacial Indifference"/>
                <a:ea typeface="Glacial Indifference"/>
                <a:cs typeface="Glacial Indifference"/>
                <a:sym typeface="Glacial Indifference"/>
              </a:rPr>
              <a:t>Penyakit Jantung Koroner (PJK) disebabkan oleh penyempitan atau penyumbatan arteri koroner, yang menghalangi aliran darah ke otot jantung. Hal ini biasanya terjadi akibat penumpukan kolesterol dan trigliserida yang membentuk plak di dinding arteri, mengurangi pasokan oksigen dan nutrisi. Jika aliran darah terhenti, jantung tidak dapat memompa darah dengan baik, yang dapat berujung pada kematian.</a:t>
            </a:r>
          </a:p>
          <a:p>
            <a:pPr algn="just">
              <a:lnSpc>
                <a:spcPts val="4065"/>
              </a:lnSpc>
            </a:pPr>
            <a:r>
              <a:rPr lang="en-US" sz="2904">
                <a:solidFill>
                  <a:srgbClr val="292528"/>
                </a:solidFill>
                <a:latin typeface="Glacial Indifference"/>
                <a:ea typeface="Glacial Indifference"/>
                <a:cs typeface="Glacial Indifference"/>
                <a:sym typeface="Glacial Indifference"/>
              </a:rPr>
              <a:t>PJK kini tidak hanya menyerang orang tua, tetapi juga orang di bawah 40 tahun, terkait dengan perubahan gaya hidup, seperti pola makan tidak sehat, kebiasaan merokok, kurang olahraga, dan stres. Proses penyempitan ini dikenal sebagai arteriosklerosis, yang meningkatkan risiko serangan jantung.</a:t>
            </a:r>
          </a:p>
        </p:txBody>
      </p:sp>
      <p:sp>
        <p:nvSpPr>
          <p:cNvPr id="18" name="TextBox 18"/>
          <p:cNvSpPr txBox="1"/>
          <p:nvPr/>
        </p:nvSpPr>
        <p:spPr>
          <a:xfrm>
            <a:off x="4967110" y="136696"/>
            <a:ext cx="8353780" cy="2263775"/>
          </a:xfrm>
          <a:prstGeom prst="rect">
            <a:avLst/>
          </a:prstGeom>
        </p:spPr>
        <p:txBody>
          <a:bodyPr lIns="0" tIns="0" rIns="0" bIns="0" rtlCol="0" anchor="t">
            <a:spAutoFit/>
          </a:bodyPr>
          <a:lstStyle/>
          <a:p>
            <a:pPr algn="ctr">
              <a:lnSpc>
                <a:spcPts val="9099"/>
              </a:lnSpc>
            </a:pPr>
            <a:r>
              <a:rPr lang="en-US" sz="6499">
                <a:solidFill>
                  <a:srgbClr val="292528"/>
                </a:solidFill>
                <a:latin typeface="Bree Serif"/>
                <a:ea typeface="Bree Serif"/>
                <a:cs typeface="Bree Serif"/>
                <a:sym typeface="Bree Serif"/>
              </a:rPr>
              <a:t>ETIOLOGI</a:t>
            </a:r>
          </a:p>
          <a:p>
            <a:pPr algn="ctr">
              <a:lnSpc>
                <a:spcPts val="9099"/>
              </a:lnSpc>
            </a:pPr>
            <a:r>
              <a:rPr lang="en-US" sz="6499">
                <a:solidFill>
                  <a:srgbClr val="292528"/>
                </a:solidFill>
                <a:latin typeface="Bree Serif"/>
                <a:ea typeface="Bree Serif"/>
                <a:cs typeface="Bree Serif"/>
                <a:sym typeface="Bree Serif"/>
              </a:rPr>
              <a:t>ATAU PREDISPOSISI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7201" y="-4730497"/>
            <a:ext cx="18831803" cy="10743448"/>
            <a:chOff x="0" y="0"/>
            <a:chExt cx="10516870" cy="5999821"/>
          </a:xfrm>
        </p:grpSpPr>
        <p:sp>
          <p:nvSpPr>
            <p:cNvPr id="3" name="Freeform 3"/>
            <p:cNvSpPr/>
            <p:nvPr/>
          </p:nvSpPr>
          <p:spPr>
            <a:xfrm>
              <a:off x="50800" y="66706"/>
              <a:ext cx="10415270" cy="5860851"/>
            </a:xfrm>
            <a:custGeom>
              <a:avLst/>
              <a:gdLst/>
              <a:ahLst/>
              <a:cxnLst/>
              <a:rect l="l" t="t" r="r" b="b"/>
              <a:pathLst>
                <a:path w="10415270" h="5860851">
                  <a:moveTo>
                    <a:pt x="0" y="2066028"/>
                  </a:moveTo>
                  <a:cubicBezTo>
                    <a:pt x="6350" y="1893705"/>
                    <a:pt x="8890" y="1808470"/>
                    <a:pt x="8890" y="1808470"/>
                  </a:cubicBezTo>
                  <a:cubicBezTo>
                    <a:pt x="8890" y="1806617"/>
                    <a:pt x="25400" y="1725087"/>
                    <a:pt x="34290" y="1684323"/>
                  </a:cubicBezTo>
                  <a:cubicBezTo>
                    <a:pt x="43180" y="1641705"/>
                    <a:pt x="59690" y="1562029"/>
                    <a:pt x="59690" y="1560176"/>
                  </a:cubicBezTo>
                  <a:cubicBezTo>
                    <a:pt x="59690" y="1558323"/>
                    <a:pt x="90170" y="1486058"/>
                    <a:pt x="105410" y="1448999"/>
                  </a:cubicBezTo>
                  <a:cubicBezTo>
                    <a:pt x="119380" y="1410087"/>
                    <a:pt x="149860" y="1337823"/>
                    <a:pt x="149860" y="1335970"/>
                  </a:cubicBezTo>
                  <a:cubicBezTo>
                    <a:pt x="151130" y="1335970"/>
                    <a:pt x="191770" y="1274823"/>
                    <a:pt x="212090" y="1243323"/>
                  </a:cubicBezTo>
                  <a:cubicBezTo>
                    <a:pt x="232410" y="1213676"/>
                    <a:pt x="273050" y="1152529"/>
                    <a:pt x="274320" y="1152529"/>
                  </a:cubicBezTo>
                  <a:cubicBezTo>
                    <a:pt x="274320" y="1152529"/>
                    <a:pt x="274320" y="1152529"/>
                    <a:pt x="274320" y="1150676"/>
                  </a:cubicBezTo>
                  <a:cubicBezTo>
                    <a:pt x="275590" y="1150676"/>
                    <a:pt x="325120" y="1106205"/>
                    <a:pt x="349250" y="1083970"/>
                  </a:cubicBezTo>
                  <a:cubicBezTo>
                    <a:pt x="374650" y="1059882"/>
                    <a:pt x="424180" y="1015411"/>
                    <a:pt x="425450" y="1015411"/>
                  </a:cubicBezTo>
                  <a:cubicBezTo>
                    <a:pt x="426720" y="1015411"/>
                    <a:pt x="570230" y="939441"/>
                    <a:pt x="674370" y="904235"/>
                  </a:cubicBezTo>
                  <a:cubicBezTo>
                    <a:pt x="844550" y="848647"/>
                    <a:pt x="1120140" y="794911"/>
                    <a:pt x="1350010" y="756000"/>
                  </a:cubicBezTo>
                  <a:cubicBezTo>
                    <a:pt x="1588770" y="717088"/>
                    <a:pt x="1852930" y="704117"/>
                    <a:pt x="2082800" y="676323"/>
                  </a:cubicBezTo>
                  <a:cubicBezTo>
                    <a:pt x="2287270" y="652235"/>
                    <a:pt x="2592070" y="676323"/>
                    <a:pt x="2660650" y="602205"/>
                  </a:cubicBezTo>
                  <a:cubicBezTo>
                    <a:pt x="2684780" y="574411"/>
                    <a:pt x="2674620" y="541058"/>
                    <a:pt x="2687320" y="504000"/>
                  </a:cubicBezTo>
                  <a:cubicBezTo>
                    <a:pt x="2707640" y="450264"/>
                    <a:pt x="2743200" y="372441"/>
                    <a:pt x="2778760" y="315000"/>
                  </a:cubicBezTo>
                  <a:cubicBezTo>
                    <a:pt x="2814320" y="259411"/>
                    <a:pt x="2854960" y="207529"/>
                    <a:pt x="2898140" y="164912"/>
                  </a:cubicBezTo>
                  <a:cubicBezTo>
                    <a:pt x="2941320" y="122294"/>
                    <a:pt x="2989580" y="87088"/>
                    <a:pt x="3039110" y="61147"/>
                  </a:cubicBezTo>
                  <a:cubicBezTo>
                    <a:pt x="3087370" y="35206"/>
                    <a:pt x="3140710" y="16676"/>
                    <a:pt x="3192780" y="7412"/>
                  </a:cubicBezTo>
                  <a:cubicBezTo>
                    <a:pt x="3243580" y="0"/>
                    <a:pt x="3350260" y="11117"/>
                    <a:pt x="3350260" y="11117"/>
                  </a:cubicBezTo>
                  <a:cubicBezTo>
                    <a:pt x="3350260" y="11117"/>
                    <a:pt x="3644900" y="70412"/>
                    <a:pt x="3823970" y="100059"/>
                  </a:cubicBezTo>
                  <a:cubicBezTo>
                    <a:pt x="4055110" y="137117"/>
                    <a:pt x="4359910" y="187147"/>
                    <a:pt x="4621530" y="209382"/>
                  </a:cubicBezTo>
                  <a:cubicBezTo>
                    <a:pt x="4871720" y="231617"/>
                    <a:pt x="5114290" y="224206"/>
                    <a:pt x="5360670" y="239029"/>
                  </a:cubicBezTo>
                  <a:cubicBezTo>
                    <a:pt x="5608320" y="253853"/>
                    <a:pt x="5854700" y="285353"/>
                    <a:pt x="6104890" y="296470"/>
                  </a:cubicBezTo>
                  <a:cubicBezTo>
                    <a:pt x="6356350" y="305735"/>
                    <a:pt x="6644640" y="300176"/>
                    <a:pt x="6863080" y="298323"/>
                  </a:cubicBezTo>
                  <a:cubicBezTo>
                    <a:pt x="7029450" y="296470"/>
                    <a:pt x="7298690" y="289059"/>
                    <a:pt x="7302500" y="289059"/>
                  </a:cubicBezTo>
                  <a:cubicBezTo>
                    <a:pt x="7303770" y="289059"/>
                    <a:pt x="7358380" y="298323"/>
                    <a:pt x="7387590" y="303882"/>
                  </a:cubicBezTo>
                  <a:cubicBezTo>
                    <a:pt x="7415530" y="309441"/>
                    <a:pt x="7470140" y="318706"/>
                    <a:pt x="7471410" y="318706"/>
                  </a:cubicBezTo>
                  <a:cubicBezTo>
                    <a:pt x="7472680" y="318706"/>
                    <a:pt x="7524750" y="348353"/>
                    <a:pt x="7551420" y="363176"/>
                  </a:cubicBezTo>
                  <a:cubicBezTo>
                    <a:pt x="7576820" y="378000"/>
                    <a:pt x="7628890" y="405794"/>
                    <a:pt x="7630160" y="405794"/>
                  </a:cubicBezTo>
                  <a:cubicBezTo>
                    <a:pt x="7630160" y="407647"/>
                    <a:pt x="7630160" y="407647"/>
                    <a:pt x="7630160" y="407647"/>
                  </a:cubicBezTo>
                  <a:cubicBezTo>
                    <a:pt x="7631430" y="407647"/>
                    <a:pt x="7677150" y="453970"/>
                    <a:pt x="7700010" y="478058"/>
                  </a:cubicBezTo>
                  <a:cubicBezTo>
                    <a:pt x="7724140" y="500294"/>
                    <a:pt x="7769860" y="546617"/>
                    <a:pt x="7769860" y="548470"/>
                  </a:cubicBezTo>
                  <a:cubicBezTo>
                    <a:pt x="7771130" y="548470"/>
                    <a:pt x="7807960" y="609617"/>
                    <a:pt x="7827010" y="641117"/>
                  </a:cubicBezTo>
                  <a:cubicBezTo>
                    <a:pt x="7844790" y="670764"/>
                    <a:pt x="7882890" y="731911"/>
                    <a:pt x="7882890" y="733764"/>
                  </a:cubicBezTo>
                  <a:cubicBezTo>
                    <a:pt x="7884160" y="735617"/>
                    <a:pt x="7909560" y="806029"/>
                    <a:pt x="7922260" y="843088"/>
                  </a:cubicBezTo>
                  <a:cubicBezTo>
                    <a:pt x="7936230" y="880147"/>
                    <a:pt x="7961630" y="950558"/>
                    <a:pt x="7961630" y="952411"/>
                  </a:cubicBezTo>
                  <a:cubicBezTo>
                    <a:pt x="7962900" y="954264"/>
                    <a:pt x="7975600" y="1033941"/>
                    <a:pt x="7981950" y="1072852"/>
                  </a:cubicBezTo>
                  <a:cubicBezTo>
                    <a:pt x="7988300" y="1111764"/>
                    <a:pt x="7978140" y="1161794"/>
                    <a:pt x="8001000" y="1187735"/>
                  </a:cubicBezTo>
                  <a:cubicBezTo>
                    <a:pt x="8058150" y="1252588"/>
                    <a:pt x="8295640" y="1176617"/>
                    <a:pt x="8464550" y="1185882"/>
                  </a:cubicBezTo>
                  <a:cubicBezTo>
                    <a:pt x="8667750" y="1195146"/>
                    <a:pt x="8930640" y="1222941"/>
                    <a:pt x="9140190" y="1252588"/>
                  </a:cubicBezTo>
                  <a:cubicBezTo>
                    <a:pt x="9323070" y="1278529"/>
                    <a:pt x="9559290" y="1347087"/>
                    <a:pt x="9652000" y="1345235"/>
                  </a:cubicBezTo>
                  <a:cubicBezTo>
                    <a:pt x="9687560" y="1345235"/>
                    <a:pt x="9723120" y="1330411"/>
                    <a:pt x="9724390" y="1330411"/>
                  </a:cubicBezTo>
                  <a:cubicBezTo>
                    <a:pt x="9724390" y="1330411"/>
                    <a:pt x="9782810" y="1347087"/>
                    <a:pt x="9812020" y="1354499"/>
                  </a:cubicBezTo>
                  <a:cubicBezTo>
                    <a:pt x="9839960" y="1361911"/>
                    <a:pt x="9897110" y="1376735"/>
                    <a:pt x="9898380" y="1376735"/>
                  </a:cubicBezTo>
                  <a:cubicBezTo>
                    <a:pt x="9899650" y="1376735"/>
                    <a:pt x="9951720" y="1411940"/>
                    <a:pt x="9979660" y="1428617"/>
                  </a:cubicBezTo>
                  <a:cubicBezTo>
                    <a:pt x="10006330" y="1445293"/>
                    <a:pt x="10058400" y="1480499"/>
                    <a:pt x="10059670" y="1480499"/>
                  </a:cubicBezTo>
                  <a:cubicBezTo>
                    <a:pt x="10060940" y="1482352"/>
                    <a:pt x="10106660" y="1534235"/>
                    <a:pt x="10129520" y="1560176"/>
                  </a:cubicBezTo>
                  <a:cubicBezTo>
                    <a:pt x="10152380" y="1586117"/>
                    <a:pt x="10198100" y="1637999"/>
                    <a:pt x="10199370" y="1639852"/>
                  </a:cubicBezTo>
                  <a:cubicBezTo>
                    <a:pt x="10200640" y="1639852"/>
                    <a:pt x="10236200" y="1706558"/>
                    <a:pt x="10253980" y="1739911"/>
                  </a:cubicBezTo>
                  <a:cubicBezTo>
                    <a:pt x="10271760" y="1773264"/>
                    <a:pt x="10308590" y="1839970"/>
                    <a:pt x="10308590" y="1841823"/>
                  </a:cubicBezTo>
                  <a:cubicBezTo>
                    <a:pt x="10309860" y="1841823"/>
                    <a:pt x="10332720" y="1919646"/>
                    <a:pt x="10345420" y="1958558"/>
                  </a:cubicBezTo>
                  <a:cubicBezTo>
                    <a:pt x="10358120" y="1997470"/>
                    <a:pt x="10382250" y="2073440"/>
                    <a:pt x="10382250" y="2075293"/>
                  </a:cubicBezTo>
                  <a:cubicBezTo>
                    <a:pt x="10382250" y="2077146"/>
                    <a:pt x="10392410" y="2160528"/>
                    <a:pt x="10398760" y="2201293"/>
                  </a:cubicBezTo>
                  <a:cubicBezTo>
                    <a:pt x="10403840" y="2243911"/>
                    <a:pt x="10415270" y="2327293"/>
                    <a:pt x="10415270" y="2329146"/>
                  </a:cubicBezTo>
                  <a:cubicBezTo>
                    <a:pt x="10415270" y="2330999"/>
                    <a:pt x="10411460" y="2414381"/>
                    <a:pt x="10410190" y="2456999"/>
                  </a:cubicBezTo>
                  <a:cubicBezTo>
                    <a:pt x="10407650" y="2499617"/>
                    <a:pt x="10405110" y="2584852"/>
                    <a:pt x="10405110" y="2586705"/>
                  </a:cubicBezTo>
                  <a:cubicBezTo>
                    <a:pt x="10405110" y="2588558"/>
                    <a:pt x="10387330" y="2668234"/>
                    <a:pt x="10378440" y="2708999"/>
                  </a:cubicBezTo>
                  <a:cubicBezTo>
                    <a:pt x="10370820" y="2749764"/>
                    <a:pt x="10353040" y="2831293"/>
                    <a:pt x="10353040" y="2833146"/>
                  </a:cubicBezTo>
                  <a:cubicBezTo>
                    <a:pt x="10353040" y="2833146"/>
                    <a:pt x="10322560" y="2905410"/>
                    <a:pt x="10307320" y="2942469"/>
                  </a:cubicBezTo>
                  <a:cubicBezTo>
                    <a:pt x="10292080" y="2979528"/>
                    <a:pt x="10262870" y="3051793"/>
                    <a:pt x="10262870" y="3053646"/>
                  </a:cubicBezTo>
                  <a:cubicBezTo>
                    <a:pt x="10261600" y="3055499"/>
                    <a:pt x="10214610" y="3124057"/>
                    <a:pt x="10200640" y="3144440"/>
                  </a:cubicBezTo>
                  <a:cubicBezTo>
                    <a:pt x="10193020" y="3155557"/>
                    <a:pt x="10184130" y="3162969"/>
                    <a:pt x="10184130" y="3168528"/>
                  </a:cubicBezTo>
                  <a:cubicBezTo>
                    <a:pt x="10184130" y="3172234"/>
                    <a:pt x="10187940" y="3175940"/>
                    <a:pt x="10187940" y="3175940"/>
                  </a:cubicBezTo>
                  <a:cubicBezTo>
                    <a:pt x="10187940" y="3177793"/>
                    <a:pt x="10210800" y="3255616"/>
                    <a:pt x="10223500" y="3294528"/>
                  </a:cubicBezTo>
                  <a:cubicBezTo>
                    <a:pt x="10234930" y="3333440"/>
                    <a:pt x="10257790" y="3411263"/>
                    <a:pt x="10259060" y="3413116"/>
                  </a:cubicBezTo>
                  <a:cubicBezTo>
                    <a:pt x="10259060" y="3414969"/>
                    <a:pt x="10267950" y="3498351"/>
                    <a:pt x="10273030" y="3540969"/>
                  </a:cubicBezTo>
                  <a:cubicBezTo>
                    <a:pt x="10278110" y="3581734"/>
                    <a:pt x="10288270" y="3665116"/>
                    <a:pt x="10288270" y="3666969"/>
                  </a:cubicBezTo>
                  <a:cubicBezTo>
                    <a:pt x="10288270" y="3668822"/>
                    <a:pt x="10284460" y="3754057"/>
                    <a:pt x="10281920" y="3796675"/>
                  </a:cubicBezTo>
                  <a:cubicBezTo>
                    <a:pt x="10280650" y="3839292"/>
                    <a:pt x="10275570" y="3922675"/>
                    <a:pt x="10275570" y="3924528"/>
                  </a:cubicBezTo>
                  <a:cubicBezTo>
                    <a:pt x="10275570" y="3926380"/>
                    <a:pt x="10257790" y="4007910"/>
                    <a:pt x="10248900" y="4048675"/>
                  </a:cubicBezTo>
                  <a:cubicBezTo>
                    <a:pt x="10240010" y="4089440"/>
                    <a:pt x="10222230" y="4169116"/>
                    <a:pt x="10220960" y="4170969"/>
                  </a:cubicBezTo>
                  <a:cubicBezTo>
                    <a:pt x="10220960" y="4172822"/>
                    <a:pt x="10190480" y="4243234"/>
                    <a:pt x="10175240" y="4280292"/>
                  </a:cubicBezTo>
                  <a:cubicBezTo>
                    <a:pt x="10158730" y="4317351"/>
                    <a:pt x="10128250" y="4389616"/>
                    <a:pt x="10128250" y="4389616"/>
                  </a:cubicBezTo>
                  <a:cubicBezTo>
                    <a:pt x="10128250" y="4389616"/>
                    <a:pt x="10128250" y="4389616"/>
                    <a:pt x="10128250" y="4391469"/>
                  </a:cubicBezTo>
                  <a:cubicBezTo>
                    <a:pt x="10126980" y="4391469"/>
                    <a:pt x="10086340" y="4450763"/>
                    <a:pt x="10064750" y="4480410"/>
                  </a:cubicBezTo>
                  <a:cubicBezTo>
                    <a:pt x="10043160" y="4510057"/>
                    <a:pt x="10002520" y="4569351"/>
                    <a:pt x="10001250" y="4571204"/>
                  </a:cubicBezTo>
                  <a:cubicBezTo>
                    <a:pt x="9999980" y="4573057"/>
                    <a:pt x="9950450" y="4615674"/>
                    <a:pt x="9925050" y="4636057"/>
                  </a:cubicBezTo>
                  <a:cubicBezTo>
                    <a:pt x="9899650" y="4658292"/>
                    <a:pt x="9850120" y="4700910"/>
                    <a:pt x="9848850" y="4702763"/>
                  </a:cubicBezTo>
                  <a:cubicBezTo>
                    <a:pt x="9847580" y="4702763"/>
                    <a:pt x="9792970" y="4726851"/>
                    <a:pt x="9763760" y="4739822"/>
                  </a:cubicBezTo>
                  <a:cubicBezTo>
                    <a:pt x="9735820" y="4750939"/>
                    <a:pt x="9679940" y="4776880"/>
                    <a:pt x="9678670" y="4776880"/>
                  </a:cubicBezTo>
                  <a:cubicBezTo>
                    <a:pt x="9678670" y="4776880"/>
                    <a:pt x="9620250" y="4780586"/>
                    <a:pt x="9591040" y="4782439"/>
                  </a:cubicBezTo>
                  <a:cubicBezTo>
                    <a:pt x="9561830" y="4784292"/>
                    <a:pt x="9504680" y="4789851"/>
                    <a:pt x="9502140" y="4789851"/>
                  </a:cubicBezTo>
                  <a:cubicBezTo>
                    <a:pt x="9497060" y="4789851"/>
                    <a:pt x="8845550" y="4954763"/>
                    <a:pt x="8602980" y="4982557"/>
                  </a:cubicBezTo>
                  <a:cubicBezTo>
                    <a:pt x="8440420" y="5001086"/>
                    <a:pt x="8234680" y="4934380"/>
                    <a:pt x="8192770" y="4988115"/>
                  </a:cubicBezTo>
                  <a:cubicBezTo>
                    <a:pt x="8177530" y="5008498"/>
                    <a:pt x="8191500" y="5045557"/>
                    <a:pt x="8186420" y="5069645"/>
                  </a:cubicBezTo>
                  <a:cubicBezTo>
                    <a:pt x="8182610" y="5090027"/>
                    <a:pt x="8172450" y="5104851"/>
                    <a:pt x="8168640" y="5123380"/>
                  </a:cubicBezTo>
                  <a:cubicBezTo>
                    <a:pt x="8163560" y="5141910"/>
                    <a:pt x="8164830" y="5160439"/>
                    <a:pt x="8159750" y="5180822"/>
                  </a:cubicBezTo>
                  <a:cubicBezTo>
                    <a:pt x="8150860" y="5212321"/>
                    <a:pt x="8129270" y="5247527"/>
                    <a:pt x="8116570" y="5282733"/>
                  </a:cubicBezTo>
                  <a:cubicBezTo>
                    <a:pt x="8103870" y="5317939"/>
                    <a:pt x="8093710" y="5362410"/>
                    <a:pt x="8081010" y="5390204"/>
                  </a:cubicBezTo>
                  <a:cubicBezTo>
                    <a:pt x="8072120" y="5408733"/>
                    <a:pt x="8060690" y="5416145"/>
                    <a:pt x="8053070" y="5432821"/>
                  </a:cubicBezTo>
                  <a:cubicBezTo>
                    <a:pt x="8044180" y="5447645"/>
                    <a:pt x="8041640" y="5466174"/>
                    <a:pt x="8031480" y="5482851"/>
                  </a:cubicBezTo>
                  <a:cubicBezTo>
                    <a:pt x="8016240" y="5506939"/>
                    <a:pt x="7988300" y="5532880"/>
                    <a:pt x="7969250" y="5558821"/>
                  </a:cubicBezTo>
                  <a:cubicBezTo>
                    <a:pt x="7948930" y="5586616"/>
                    <a:pt x="7929880" y="5625527"/>
                    <a:pt x="7912100" y="5644057"/>
                  </a:cubicBezTo>
                  <a:cubicBezTo>
                    <a:pt x="7899400" y="5658880"/>
                    <a:pt x="7886700" y="5660733"/>
                    <a:pt x="7875270" y="5671851"/>
                  </a:cubicBezTo>
                  <a:cubicBezTo>
                    <a:pt x="7863840" y="5682968"/>
                    <a:pt x="7857490" y="5697792"/>
                    <a:pt x="7843520" y="5708910"/>
                  </a:cubicBezTo>
                  <a:cubicBezTo>
                    <a:pt x="7824470" y="5725586"/>
                    <a:pt x="7792720" y="5736704"/>
                    <a:pt x="7768590" y="5751527"/>
                  </a:cubicBezTo>
                  <a:cubicBezTo>
                    <a:pt x="7743190" y="5768203"/>
                    <a:pt x="7716520" y="5795997"/>
                    <a:pt x="7696200" y="5807115"/>
                  </a:cubicBezTo>
                  <a:cubicBezTo>
                    <a:pt x="7680960" y="5814527"/>
                    <a:pt x="7668260" y="5810821"/>
                    <a:pt x="7655560" y="5816380"/>
                  </a:cubicBezTo>
                  <a:cubicBezTo>
                    <a:pt x="7641590" y="5820086"/>
                    <a:pt x="7632700" y="5833056"/>
                    <a:pt x="7617460" y="5836762"/>
                  </a:cubicBezTo>
                  <a:cubicBezTo>
                    <a:pt x="7595870" y="5844174"/>
                    <a:pt x="7562850" y="5838615"/>
                    <a:pt x="7536180" y="5842321"/>
                  </a:cubicBezTo>
                  <a:cubicBezTo>
                    <a:pt x="7508240" y="5846027"/>
                    <a:pt x="7481570" y="5858997"/>
                    <a:pt x="7454900" y="5858997"/>
                  </a:cubicBezTo>
                  <a:cubicBezTo>
                    <a:pt x="7430770" y="5860850"/>
                    <a:pt x="7395210" y="5851586"/>
                    <a:pt x="7382510" y="5851586"/>
                  </a:cubicBezTo>
                  <a:cubicBezTo>
                    <a:pt x="7378700" y="5851586"/>
                    <a:pt x="7376160" y="5851586"/>
                    <a:pt x="7373620" y="5851586"/>
                  </a:cubicBezTo>
                  <a:cubicBezTo>
                    <a:pt x="7372350" y="5851586"/>
                    <a:pt x="7372350" y="5849732"/>
                    <a:pt x="7369810" y="5849732"/>
                  </a:cubicBezTo>
                  <a:cubicBezTo>
                    <a:pt x="7346950" y="5844174"/>
                    <a:pt x="7199630" y="5823791"/>
                    <a:pt x="7082790" y="5816380"/>
                  </a:cubicBezTo>
                  <a:cubicBezTo>
                    <a:pt x="6899910" y="5803409"/>
                    <a:pt x="6609080" y="5810821"/>
                    <a:pt x="6381750" y="5801557"/>
                  </a:cubicBezTo>
                  <a:cubicBezTo>
                    <a:pt x="6164580" y="5790439"/>
                    <a:pt x="5967730" y="5771909"/>
                    <a:pt x="5744210" y="5758939"/>
                  </a:cubicBezTo>
                  <a:cubicBezTo>
                    <a:pt x="5496560" y="5744115"/>
                    <a:pt x="5218430" y="5729291"/>
                    <a:pt x="4958080" y="5721880"/>
                  </a:cubicBezTo>
                  <a:cubicBezTo>
                    <a:pt x="4699000" y="5716321"/>
                    <a:pt x="4447540" y="5720027"/>
                    <a:pt x="4185920" y="5720027"/>
                  </a:cubicBezTo>
                  <a:cubicBezTo>
                    <a:pt x="3917950" y="5721880"/>
                    <a:pt x="3630930" y="5723733"/>
                    <a:pt x="3368040" y="5725586"/>
                  </a:cubicBezTo>
                  <a:cubicBezTo>
                    <a:pt x="3122930" y="5725586"/>
                    <a:pt x="2903220" y="5731144"/>
                    <a:pt x="2659380" y="5725586"/>
                  </a:cubicBezTo>
                  <a:cubicBezTo>
                    <a:pt x="2396490" y="5718174"/>
                    <a:pt x="1846580" y="5682968"/>
                    <a:pt x="1844040" y="5682968"/>
                  </a:cubicBezTo>
                  <a:cubicBezTo>
                    <a:pt x="1844040" y="5682968"/>
                    <a:pt x="1844040" y="5682968"/>
                    <a:pt x="1842770" y="5682968"/>
                  </a:cubicBezTo>
                  <a:cubicBezTo>
                    <a:pt x="1841500" y="5682968"/>
                    <a:pt x="1784350" y="5675556"/>
                    <a:pt x="1753870" y="5673703"/>
                  </a:cubicBezTo>
                  <a:cubicBezTo>
                    <a:pt x="1724660" y="5669998"/>
                    <a:pt x="1666240" y="5664439"/>
                    <a:pt x="1664970" y="5662586"/>
                  </a:cubicBezTo>
                  <a:cubicBezTo>
                    <a:pt x="1663700" y="5662586"/>
                    <a:pt x="1609090" y="5636644"/>
                    <a:pt x="1579880" y="5623674"/>
                  </a:cubicBezTo>
                  <a:cubicBezTo>
                    <a:pt x="1551940" y="5608850"/>
                    <a:pt x="1496060" y="5582909"/>
                    <a:pt x="1494790" y="5582909"/>
                  </a:cubicBezTo>
                  <a:cubicBezTo>
                    <a:pt x="1494790" y="5582909"/>
                    <a:pt x="1445260" y="5536586"/>
                    <a:pt x="1419860" y="5514351"/>
                  </a:cubicBezTo>
                  <a:cubicBezTo>
                    <a:pt x="1394460" y="5490262"/>
                    <a:pt x="1344930" y="5445792"/>
                    <a:pt x="1343660" y="5445792"/>
                  </a:cubicBezTo>
                  <a:cubicBezTo>
                    <a:pt x="1342390" y="5443939"/>
                    <a:pt x="1301750" y="5382792"/>
                    <a:pt x="1281430" y="5351292"/>
                  </a:cubicBezTo>
                  <a:cubicBezTo>
                    <a:pt x="1259840" y="5319792"/>
                    <a:pt x="1219200" y="5260498"/>
                    <a:pt x="1219200" y="5258645"/>
                  </a:cubicBezTo>
                  <a:cubicBezTo>
                    <a:pt x="1217930" y="5256792"/>
                    <a:pt x="1188720" y="5182674"/>
                    <a:pt x="1173480" y="5145615"/>
                  </a:cubicBezTo>
                  <a:cubicBezTo>
                    <a:pt x="1158240" y="5108556"/>
                    <a:pt x="1129030" y="5034439"/>
                    <a:pt x="1127760" y="5034439"/>
                  </a:cubicBezTo>
                  <a:cubicBezTo>
                    <a:pt x="1127760" y="5034439"/>
                    <a:pt x="1127760" y="5034439"/>
                    <a:pt x="1127760" y="5032586"/>
                  </a:cubicBezTo>
                  <a:cubicBezTo>
                    <a:pt x="1127760" y="5032586"/>
                    <a:pt x="1111250" y="4951056"/>
                    <a:pt x="1102360" y="4908439"/>
                  </a:cubicBezTo>
                  <a:cubicBezTo>
                    <a:pt x="1094740" y="4867674"/>
                    <a:pt x="1076960" y="4786145"/>
                    <a:pt x="1076960" y="4784292"/>
                  </a:cubicBezTo>
                  <a:cubicBezTo>
                    <a:pt x="1076960" y="4782439"/>
                    <a:pt x="1074420" y="4697204"/>
                    <a:pt x="1073150" y="4652733"/>
                  </a:cubicBezTo>
                  <a:cubicBezTo>
                    <a:pt x="1071880" y="4610116"/>
                    <a:pt x="1068070" y="4524880"/>
                    <a:pt x="1069340" y="4523027"/>
                  </a:cubicBezTo>
                  <a:cubicBezTo>
                    <a:pt x="1069340" y="4523027"/>
                    <a:pt x="1083310" y="4487822"/>
                    <a:pt x="1075690" y="4471145"/>
                  </a:cubicBezTo>
                  <a:cubicBezTo>
                    <a:pt x="1045210" y="4406292"/>
                    <a:pt x="671830" y="4480410"/>
                    <a:pt x="508000" y="4339586"/>
                  </a:cubicBezTo>
                  <a:cubicBezTo>
                    <a:pt x="318770" y="4176528"/>
                    <a:pt x="59690" y="3742940"/>
                    <a:pt x="39370" y="3463146"/>
                  </a:cubicBezTo>
                  <a:cubicBezTo>
                    <a:pt x="24130" y="3235234"/>
                    <a:pt x="276860" y="2896146"/>
                    <a:pt x="261620" y="2805352"/>
                  </a:cubicBezTo>
                  <a:cubicBezTo>
                    <a:pt x="256540" y="2775705"/>
                    <a:pt x="219710" y="2759028"/>
                    <a:pt x="219710" y="2757175"/>
                  </a:cubicBezTo>
                  <a:cubicBezTo>
                    <a:pt x="218440" y="2757175"/>
                    <a:pt x="181610" y="2690470"/>
                    <a:pt x="163830" y="2657117"/>
                  </a:cubicBezTo>
                  <a:cubicBezTo>
                    <a:pt x="144780" y="2621911"/>
                    <a:pt x="109220" y="2557058"/>
                    <a:pt x="107950" y="2555205"/>
                  </a:cubicBezTo>
                  <a:cubicBezTo>
                    <a:pt x="107950" y="2553352"/>
                    <a:pt x="83820" y="2477381"/>
                    <a:pt x="71120" y="2438469"/>
                  </a:cubicBezTo>
                  <a:cubicBezTo>
                    <a:pt x="58420" y="2399558"/>
                    <a:pt x="34290" y="2321734"/>
                    <a:pt x="34290" y="2319881"/>
                  </a:cubicBezTo>
                  <a:cubicBezTo>
                    <a:pt x="33020" y="2318028"/>
                    <a:pt x="22860" y="2236499"/>
                    <a:pt x="16510" y="2193881"/>
                  </a:cubicBezTo>
                  <a:cubicBezTo>
                    <a:pt x="11430" y="2151264"/>
                    <a:pt x="0" y="2067882"/>
                    <a:pt x="0" y="2066028"/>
                  </a:cubicBezTo>
                </a:path>
              </a:pathLst>
            </a:custGeom>
            <a:solidFill>
              <a:srgbClr val="F8F6EE"/>
            </a:solidFill>
            <a:ln cap="sq">
              <a:noFill/>
              <a:prstDash val="solid"/>
              <a:miter/>
            </a:ln>
          </p:spPr>
        </p:sp>
      </p:grpSp>
      <p:grpSp>
        <p:nvGrpSpPr>
          <p:cNvPr id="4" name="Group 4"/>
          <p:cNvGrpSpPr/>
          <p:nvPr/>
        </p:nvGrpSpPr>
        <p:grpSpPr>
          <a:xfrm>
            <a:off x="8186289" y="4321175"/>
            <a:ext cx="18831803" cy="10743448"/>
            <a:chOff x="0" y="0"/>
            <a:chExt cx="10516870" cy="5999821"/>
          </a:xfrm>
        </p:grpSpPr>
        <p:sp>
          <p:nvSpPr>
            <p:cNvPr id="5" name="Freeform 5"/>
            <p:cNvSpPr/>
            <p:nvPr/>
          </p:nvSpPr>
          <p:spPr>
            <a:xfrm>
              <a:off x="50800" y="66706"/>
              <a:ext cx="10415270" cy="5860851"/>
            </a:xfrm>
            <a:custGeom>
              <a:avLst/>
              <a:gdLst/>
              <a:ahLst/>
              <a:cxnLst/>
              <a:rect l="l" t="t" r="r" b="b"/>
              <a:pathLst>
                <a:path w="10415270" h="5860851">
                  <a:moveTo>
                    <a:pt x="0" y="2066028"/>
                  </a:moveTo>
                  <a:cubicBezTo>
                    <a:pt x="6350" y="1893705"/>
                    <a:pt x="8890" y="1808470"/>
                    <a:pt x="8890" y="1808470"/>
                  </a:cubicBezTo>
                  <a:cubicBezTo>
                    <a:pt x="8890" y="1806617"/>
                    <a:pt x="25400" y="1725087"/>
                    <a:pt x="34290" y="1684323"/>
                  </a:cubicBezTo>
                  <a:cubicBezTo>
                    <a:pt x="43180" y="1641705"/>
                    <a:pt x="59690" y="1562029"/>
                    <a:pt x="59690" y="1560176"/>
                  </a:cubicBezTo>
                  <a:cubicBezTo>
                    <a:pt x="59690" y="1558323"/>
                    <a:pt x="90170" y="1486058"/>
                    <a:pt x="105410" y="1448999"/>
                  </a:cubicBezTo>
                  <a:cubicBezTo>
                    <a:pt x="119380" y="1410087"/>
                    <a:pt x="149860" y="1337823"/>
                    <a:pt x="149860" y="1335970"/>
                  </a:cubicBezTo>
                  <a:cubicBezTo>
                    <a:pt x="151130" y="1335970"/>
                    <a:pt x="191770" y="1274823"/>
                    <a:pt x="212090" y="1243323"/>
                  </a:cubicBezTo>
                  <a:cubicBezTo>
                    <a:pt x="232410" y="1213676"/>
                    <a:pt x="273050" y="1152529"/>
                    <a:pt x="274320" y="1152529"/>
                  </a:cubicBezTo>
                  <a:cubicBezTo>
                    <a:pt x="274320" y="1152529"/>
                    <a:pt x="274320" y="1152529"/>
                    <a:pt x="274320" y="1150676"/>
                  </a:cubicBezTo>
                  <a:cubicBezTo>
                    <a:pt x="275590" y="1150676"/>
                    <a:pt x="325120" y="1106205"/>
                    <a:pt x="349250" y="1083970"/>
                  </a:cubicBezTo>
                  <a:cubicBezTo>
                    <a:pt x="374650" y="1059882"/>
                    <a:pt x="424180" y="1015411"/>
                    <a:pt x="425450" y="1015411"/>
                  </a:cubicBezTo>
                  <a:cubicBezTo>
                    <a:pt x="426720" y="1015411"/>
                    <a:pt x="570230" y="939441"/>
                    <a:pt x="674370" y="904235"/>
                  </a:cubicBezTo>
                  <a:cubicBezTo>
                    <a:pt x="844550" y="848647"/>
                    <a:pt x="1120140" y="794911"/>
                    <a:pt x="1350010" y="756000"/>
                  </a:cubicBezTo>
                  <a:cubicBezTo>
                    <a:pt x="1588770" y="717088"/>
                    <a:pt x="1852930" y="704117"/>
                    <a:pt x="2082800" y="676323"/>
                  </a:cubicBezTo>
                  <a:cubicBezTo>
                    <a:pt x="2287270" y="652235"/>
                    <a:pt x="2592070" y="676323"/>
                    <a:pt x="2660650" y="602205"/>
                  </a:cubicBezTo>
                  <a:cubicBezTo>
                    <a:pt x="2684780" y="574411"/>
                    <a:pt x="2674620" y="541058"/>
                    <a:pt x="2687320" y="504000"/>
                  </a:cubicBezTo>
                  <a:cubicBezTo>
                    <a:pt x="2707640" y="450264"/>
                    <a:pt x="2743200" y="372441"/>
                    <a:pt x="2778760" y="315000"/>
                  </a:cubicBezTo>
                  <a:cubicBezTo>
                    <a:pt x="2814320" y="259411"/>
                    <a:pt x="2854960" y="207529"/>
                    <a:pt x="2898140" y="164912"/>
                  </a:cubicBezTo>
                  <a:cubicBezTo>
                    <a:pt x="2941320" y="122294"/>
                    <a:pt x="2989580" y="87088"/>
                    <a:pt x="3039110" y="61147"/>
                  </a:cubicBezTo>
                  <a:cubicBezTo>
                    <a:pt x="3087370" y="35206"/>
                    <a:pt x="3140710" y="16676"/>
                    <a:pt x="3192780" y="7412"/>
                  </a:cubicBezTo>
                  <a:cubicBezTo>
                    <a:pt x="3243580" y="0"/>
                    <a:pt x="3350260" y="11117"/>
                    <a:pt x="3350260" y="11117"/>
                  </a:cubicBezTo>
                  <a:cubicBezTo>
                    <a:pt x="3350260" y="11117"/>
                    <a:pt x="3644900" y="70412"/>
                    <a:pt x="3823970" y="100059"/>
                  </a:cubicBezTo>
                  <a:cubicBezTo>
                    <a:pt x="4055110" y="137117"/>
                    <a:pt x="4359910" y="187147"/>
                    <a:pt x="4621530" y="209382"/>
                  </a:cubicBezTo>
                  <a:cubicBezTo>
                    <a:pt x="4871720" y="231617"/>
                    <a:pt x="5114290" y="224206"/>
                    <a:pt x="5360670" y="239029"/>
                  </a:cubicBezTo>
                  <a:cubicBezTo>
                    <a:pt x="5608320" y="253853"/>
                    <a:pt x="5854700" y="285353"/>
                    <a:pt x="6104890" y="296470"/>
                  </a:cubicBezTo>
                  <a:cubicBezTo>
                    <a:pt x="6356350" y="305735"/>
                    <a:pt x="6644640" y="300176"/>
                    <a:pt x="6863080" y="298323"/>
                  </a:cubicBezTo>
                  <a:cubicBezTo>
                    <a:pt x="7029450" y="296470"/>
                    <a:pt x="7298690" y="289059"/>
                    <a:pt x="7302500" y="289059"/>
                  </a:cubicBezTo>
                  <a:cubicBezTo>
                    <a:pt x="7303770" y="289059"/>
                    <a:pt x="7358380" y="298323"/>
                    <a:pt x="7387590" y="303882"/>
                  </a:cubicBezTo>
                  <a:cubicBezTo>
                    <a:pt x="7415530" y="309441"/>
                    <a:pt x="7470140" y="318706"/>
                    <a:pt x="7471410" y="318706"/>
                  </a:cubicBezTo>
                  <a:cubicBezTo>
                    <a:pt x="7472680" y="318706"/>
                    <a:pt x="7524750" y="348353"/>
                    <a:pt x="7551420" y="363176"/>
                  </a:cubicBezTo>
                  <a:cubicBezTo>
                    <a:pt x="7576820" y="378000"/>
                    <a:pt x="7628890" y="405794"/>
                    <a:pt x="7630160" y="405794"/>
                  </a:cubicBezTo>
                  <a:cubicBezTo>
                    <a:pt x="7630160" y="407647"/>
                    <a:pt x="7630160" y="407647"/>
                    <a:pt x="7630160" y="407647"/>
                  </a:cubicBezTo>
                  <a:cubicBezTo>
                    <a:pt x="7631430" y="407647"/>
                    <a:pt x="7677150" y="453970"/>
                    <a:pt x="7700010" y="478058"/>
                  </a:cubicBezTo>
                  <a:cubicBezTo>
                    <a:pt x="7724140" y="500294"/>
                    <a:pt x="7769860" y="546617"/>
                    <a:pt x="7769860" y="548470"/>
                  </a:cubicBezTo>
                  <a:cubicBezTo>
                    <a:pt x="7771130" y="548470"/>
                    <a:pt x="7807960" y="609617"/>
                    <a:pt x="7827010" y="641117"/>
                  </a:cubicBezTo>
                  <a:cubicBezTo>
                    <a:pt x="7844790" y="670764"/>
                    <a:pt x="7882890" y="731911"/>
                    <a:pt x="7882890" y="733764"/>
                  </a:cubicBezTo>
                  <a:cubicBezTo>
                    <a:pt x="7884160" y="735617"/>
                    <a:pt x="7909560" y="806029"/>
                    <a:pt x="7922260" y="843088"/>
                  </a:cubicBezTo>
                  <a:cubicBezTo>
                    <a:pt x="7936230" y="880147"/>
                    <a:pt x="7961630" y="950558"/>
                    <a:pt x="7961630" y="952411"/>
                  </a:cubicBezTo>
                  <a:cubicBezTo>
                    <a:pt x="7962900" y="954264"/>
                    <a:pt x="7975600" y="1033941"/>
                    <a:pt x="7981950" y="1072852"/>
                  </a:cubicBezTo>
                  <a:cubicBezTo>
                    <a:pt x="7988300" y="1111764"/>
                    <a:pt x="7978140" y="1161794"/>
                    <a:pt x="8001000" y="1187735"/>
                  </a:cubicBezTo>
                  <a:cubicBezTo>
                    <a:pt x="8058150" y="1252588"/>
                    <a:pt x="8295640" y="1176617"/>
                    <a:pt x="8464550" y="1185882"/>
                  </a:cubicBezTo>
                  <a:cubicBezTo>
                    <a:pt x="8667750" y="1195146"/>
                    <a:pt x="8930640" y="1222941"/>
                    <a:pt x="9140190" y="1252588"/>
                  </a:cubicBezTo>
                  <a:cubicBezTo>
                    <a:pt x="9323070" y="1278529"/>
                    <a:pt x="9559290" y="1347087"/>
                    <a:pt x="9652000" y="1345235"/>
                  </a:cubicBezTo>
                  <a:cubicBezTo>
                    <a:pt x="9687560" y="1345235"/>
                    <a:pt x="9723120" y="1330411"/>
                    <a:pt x="9724390" y="1330411"/>
                  </a:cubicBezTo>
                  <a:cubicBezTo>
                    <a:pt x="9724390" y="1330411"/>
                    <a:pt x="9782810" y="1347087"/>
                    <a:pt x="9812020" y="1354499"/>
                  </a:cubicBezTo>
                  <a:cubicBezTo>
                    <a:pt x="9839960" y="1361911"/>
                    <a:pt x="9897110" y="1376735"/>
                    <a:pt x="9898380" y="1376735"/>
                  </a:cubicBezTo>
                  <a:cubicBezTo>
                    <a:pt x="9899650" y="1376735"/>
                    <a:pt x="9951720" y="1411940"/>
                    <a:pt x="9979660" y="1428617"/>
                  </a:cubicBezTo>
                  <a:cubicBezTo>
                    <a:pt x="10006330" y="1445293"/>
                    <a:pt x="10058400" y="1480499"/>
                    <a:pt x="10059670" y="1480499"/>
                  </a:cubicBezTo>
                  <a:cubicBezTo>
                    <a:pt x="10060940" y="1482352"/>
                    <a:pt x="10106660" y="1534235"/>
                    <a:pt x="10129520" y="1560176"/>
                  </a:cubicBezTo>
                  <a:cubicBezTo>
                    <a:pt x="10152380" y="1586117"/>
                    <a:pt x="10198100" y="1637999"/>
                    <a:pt x="10199370" y="1639852"/>
                  </a:cubicBezTo>
                  <a:cubicBezTo>
                    <a:pt x="10200640" y="1639852"/>
                    <a:pt x="10236200" y="1706558"/>
                    <a:pt x="10253980" y="1739911"/>
                  </a:cubicBezTo>
                  <a:cubicBezTo>
                    <a:pt x="10271760" y="1773264"/>
                    <a:pt x="10308590" y="1839970"/>
                    <a:pt x="10308590" y="1841823"/>
                  </a:cubicBezTo>
                  <a:cubicBezTo>
                    <a:pt x="10309860" y="1841823"/>
                    <a:pt x="10332720" y="1919646"/>
                    <a:pt x="10345420" y="1958558"/>
                  </a:cubicBezTo>
                  <a:cubicBezTo>
                    <a:pt x="10358120" y="1997470"/>
                    <a:pt x="10382250" y="2073440"/>
                    <a:pt x="10382250" y="2075293"/>
                  </a:cubicBezTo>
                  <a:cubicBezTo>
                    <a:pt x="10382250" y="2077146"/>
                    <a:pt x="10392410" y="2160528"/>
                    <a:pt x="10398760" y="2201293"/>
                  </a:cubicBezTo>
                  <a:cubicBezTo>
                    <a:pt x="10403840" y="2243911"/>
                    <a:pt x="10415270" y="2327293"/>
                    <a:pt x="10415270" y="2329146"/>
                  </a:cubicBezTo>
                  <a:cubicBezTo>
                    <a:pt x="10415270" y="2330999"/>
                    <a:pt x="10411460" y="2414381"/>
                    <a:pt x="10410190" y="2456999"/>
                  </a:cubicBezTo>
                  <a:cubicBezTo>
                    <a:pt x="10407650" y="2499617"/>
                    <a:pt x="10405110" y="2584852"/>
                    <a:pt x="10405110" y="2586705"/>
                  </a:cubicBezTo>
                  <a:cubicBezTo>
                    <a:pt x="10405110" y="2588558"/>
                    <a:pt x="10387330" y="2668234"/>
                    <a:pt x="10378440" y="2708999"/>
                  </a:cubicBezTo>
                  <a:cubicBezTo>
                    <a:pt x="10370820" y="2749764"/>
                    <a:pt x="10353040" y="2831293"/>
                    <a:pt x="10353040" y="2833146"/>
                  </a:cubicBezTo>
                  <a:cubicBezTo>
                    <a:pt x="10353040" y="2833146"/>
                    <a:pt x="10322560" y="2905410"/>
                    <a:pt x="10307320" y="2942469"/>
                  </a:cubicBezTo>
                  <a:cubicBezTo>
                    <a:pt x="10292080" y="2979528"/>
                    <a:pt x="10262870" y="3051793"/>
                    <a:pt x="10262870" y="3053646"/>
                  </a:cubicBezTo>
                  <a:cubicBezTo>
                    <a:pt x="10261600" y="3055499"/>
                    <a:pt x="10214610" y="3124057"/>
                    <a:pt x="10200640" y="3144440"/>
                  </a:cubicBezTo>
                  <a:cubicBezTo>
                    <a:pt x="10193020" y="3155557"/>
                    <a:pt x="10184130" y="3162969"/>
                    <a:pt x="10184130" y="3168528"/>
                  </a:cubicBezTo>
                  <a:cubicBezTo>
                    <a:pt x="10184130" y="3172234"/>
                    <a:pt x="10187940" y="3175940"/>
                    <a:pt x="10187940" y="3175940"/>
                  </a:cubicBezTo>
                  <a:cubicBezTo>
                    <a:pt x="10187940" y="3177793"/>
                    <a:pt x="10210800" y="3255616"/>
                    <a:pt x="10223500" y="3294528"/>
                  </a:cubicBezTo>
                  <a:cubicBezTo>
                    <a:pt x="10234930" y="3333440"/>
                    <a:pt x="10257790" y="3411263"/>
                    <a:pt x="10259060" y="3413116"/>
                  </a:cubicBezTo>
                  <a:cubicBezTo>
                    <a:pt x="10259060" y="3414969"/>
                    <a:pt x="10267950" y="3498351"/>
                    <a:pt x="10273030" y="3540969"/>
                  </a:cubicBezTo>
                  <a:cubicBezTo>
                    <a:pt x="10278110" y="3581734"/>
                    <a:pt x="10288270" y="3665116"/>
                    <a:pt x="10288270" y="3666969"/>
                  </a:cubicBezTo>
                  <a:cubicBezTo>
                    <a:pt x="10288270" y="3668822"/>
                    <a:pt x="10284460" y="3754057"/>
                    <a:pt x="10281920" y="3796675"/>
                  </a:cubicBezTo>
                  <a:cubicBezTo>
                    <a:pt x="10280650" y="3839292"/>
                    <a:pt x="10275570" y="3922675"/>
                    <a:pt x="10275570" y="3924528"/>
                  </a:cubicBezTo>
                  <a:cubicBezTo>
                    <a:pt x="10275570" y="3926380"/>
                    <a:pt x="10257790" y="4007910"/>
                    <a:pt x="10248900" y="4048675"/>
                  </a:cubicBezTo>
                  <a:cubicBezTo>
                    <a:pt x="10240010" y="4089440"/>
                    <a:pt x="10222230" y="4169116"/>
                    <a:pt x="10220960" y="4170969"/>
                  </a:cubicBezTo>
                  <a:cubicBezTo>
                    <a:pt x="10220960" y="4172822"/>
                    <a:pt x="10190480" y="4243234"/>
                    <a:pt x="10175240" y="4280292"/>
                  </a:cubicBezTo>
                  <a:cubicBezTo>
                    <a:pt x="10158730" y="4317351"/>
                    <a:pt x="10128250" y="4389616"/>
                    <a:pt x="10128250" y="4389616"/>
                  </a:cubicBezTo>
                  <a:cubicBezTo>
                    <a:pt x="10128250" y="4389616"/>
                    <a:pt x="10128250" y="4389616"/>
                    <a:pt x="10128250" y="4391469"/>
                  </a:cubicBezTo>
                  <a:cubicBezTo>
                    <a:pt x="10126980" y="4391469"/>
                    <a:pt x="10086340" y="4450763"/>
                    <a:pt x="10064750" y="4480410"/>
                  </a:cubicBezTo>
                  <a:cubicBezTo>
                    <a:pt x="10043160" y="4510057"/>
                    <a:pt x="10002520" y="4569351"/>
                    <a:pt x="10001250" y="4571204"/>
                  </a:cubicBezTo>
                  <a:cubicBezTo>
                    <a:pt x="9999980" y="4573057"/>
                    <a:pt x="9950450" y="4615674"/>
                    <a:pt x="9925050" y="4636057"/>
                  </a:cubicBezTo>
                  <a:cubicBezTo>
                    <a:pt x="9899650" y="4658292"/>
                    <a:pt x="9850120" y="4700910"/>
                    <a:pt x="9848850" y="4702763"/>
                  </a:cubicBezTo>
                  <a:cubicBezTo>
                    <a:pt x="9847580" y="4702763"/>
                    <a:pt x="9792970" y="4726851"/>
                    <a:pt x="9763760" y="4739822"/>
                  </a:cubicBezTo>
                  <a:cubicBezTo>
                    <a:pt x="9735820" y="4750939"/>
                    <a:pt x="9679940" y="4776880"/>
                    <a:pt x="9678670" y="4776880"/>
                  </a:cubicBezTo>
                  <a:cubicBezTo>
                    <a:pt x="9678670" y="4776880"/>
                    <a:pt x="9620250" y="4780586"/>
                    <a:pt x="9591040" y="4782439"/>
                  </a:cubicBezTo>
                  <a:cubicBezTo>
                    <a:pt x="9561830" y="4784292"/>
                    <a:pt x="9504680" y="4789851"/>
                    <a:pt x="9502140" y="4789851"/>
                  </a:cubicBezTo>
                  <a:cubicBezTo>
                    <a:pt x="9497060" y="4789851"/>
                    <a:pt x="8845550" y="4954763"/>
                    <a:pt x="8602980" y="4982557"/>
                  </a:cubicBezTo>
                  <a:cubicBezTo>
                    <a:pt x="8440420" y="5001086"/>
                    <a:pt x="8234680" y="4934380"/>
                    <a:pt x="8192770" y="4988115"/>
                  </a:cubicBezTo>
                  <a:cubicBezTo>
                    <a:pt x="8177530" y="5008498"/>
                    <a:pt x="8191500" y="5045557"/>
                    <a:pt x="8186420" y="5069645"/>
                  </a:cubicBezTo>
                  <a:cubicBezTo>
                    <a:pt x="8182610" y="5090027"/>
                    <a:pt x="8172450" y="5104851"/>
                    <a:pt x="8168640" y="5123380"/>
                  </a:cubicBezTo>
                  <a:cubicBezTo>
                    <a:pt x="8163560" y="5141910"/>
                    <a:pt x="8164830" y="5160439"/>
                    <a:pt x="8159750" y="5180822"/>
                  </a:cubicBezTo>
                  <a:cubicBezTo>
                    <a:pt x="8150860" y="5212321"/>
                    <a:pt x="8129270" y="5247527"/>
                    <a:pt x="8116570" y="5282733"/>
                  </a:cubicBezTo>
                  <a:cubicBezTo>
                    <a:pt x="8103870" y="5317939"/>
                    <a:pt x="8093710" y="5362410"/>
                    <a:pt x="8081010" y="5390204"/>
                  </a:cubicBezTo>
                  <a:cubicBezTo>
                    <a:pt x="8072120" y="5408733"/>
                    <a:pt x="8060690" y="5416145"/>
                    <a:pt x="8053070" y="5432821"/>
                  </a:cubicBezTo>
                  <a:cubicBezTo>
                    <a:pt x="8044180" y="5447645"/>
                    <a:pt x="8041640" y="5466174"/>
                    <a:pt x="8031480" y="5482851"/>
                  </a:cubicBezTo>
                  <a:cubicBezTo>
                    <a:pt x="8016240" y="5506939"/>
                    <a:pt x="7988300" y="5532880"/>
                    <a:pt x="7969250" y="5558821"/>
                  </a:cubicBezTo>
                  <a:cubicBezTo>
                    <a:pt x="7948930" y="5586616"/>
                    <a:pt x="7929880" y="5625527"/>
                    <a:pt x="7912100" y="5644057"/>
                  </a:cubicBezTo>
                  <a:cubicBezTo>
                    <a:pt x="7899400" y="5658880"/>
                    <a:pt x="7886700" y="5660733"/>
                    <a:pt x="7875270" y="5671851"/>
                  </a:cubicBezTo>
                  <a:cubicBezTo>
                    <a:pt x="7863840" y="5682968"/>
                    <a:pt x="7857490" y="5697792"/>
                    <a:pt x="7843520" y="5708910"/>
                  </a:cubicBezTo>
                  <a:cubicBezTo>
                    <a:pt x="7824470" y="5725586"/>
                    <a:pt x="7792720" y="5736704"/>
                    <a:pt x="7768590" y="5751527"/>
                  </a:cubicBezTo>
                  <a:cubicBezTo>
                    <a:pt x="7743190" y="5768203"/>
                    <a:pt x="7716520" y="5795997"/>
                    <a:pt x="7696200" y="5807115"/>
                  </a:cubicBezTo>
                  <a:cubicBezTo>
                    <a:pt x="7680960" y="5814527"/>
                    <a:pt x="7668260" y="5810821"/>
                    <a:pt x="7655560" y="5816380"/>
                  </a:cubicBezTo>
                  <a:cubicBezTo>
                    <a:pt x="7641590" y="5820086"/>
                    <a:pt x="7632700" y="5833056"/>
                    <a:pt x="7617460" y="5836762"/>
                  </a:cubicBezTo>
                  <a:cubicBezTo>
                    <a:pt x="7595870" y="5844174"/>
                    <a:pt x="7562850" y="5838615"/>
                    <a:pt x="7536180" y="5842321"/>
                  </a:cubicBezTo>
                  <a:cubicBezTo>
                    <a:pt x="7508240" y="5846027"/>
                    <a:pt x="7481570" y="5858997"/>
                    <a:pt x="7454900" y="5858997"/>
                  </a:cubicBezTo>
                  <a:cubicBezTo>
                    <a:pt x="7430770" y="5860850"/>
                    <a:pt x="7395210" y="5851586"/>
                    <a:pt x="7382510" y="5851586"/>
                  </a:cubicBezTo>
                  <a:cubicBezTo>
                    <a:pt x="7378700" y="5851586"/>
                    <a:pt x="7376160" y="5851586"/>
                    <a:pt x="7373620" y="5851586"/>
                  </a:cubicBezTo>
                  <a:cubicBezTo>
                    <a:pt x="7372350" y="5851586"/>
                    <a:pt x="7372350" y="5849732"/>
                    <a:pt x="7369810" y="5849732"/>
                  </a:cubicBezTo>
                  <a:cubicBezTo>
                    <a:pt x="7346950" y="5844174"/>
                    <a:pt x="7199630" y="5823791"/>
                    <a:pt x="7082790" y="5816380"/>
                  </a:cubicBezTo>
                  <a:cubicBezTo>
                    <a:pt x="6899910" y="5803409"/>
                    <a:pt x="6609080" y="5810821"/>
                    <a:pt x="6381750" y="5801557"/>
                  </a:cubicBezTo>
                  <a:cubicBezTo>
                    <a:pt x="6164580" y="5790439"/>
                    <a:pt x="5967730" y="5771909"/>
                    <a:pt x="5744210" y="5758939"/>
                  </a:cubicBezTo>
                  <a:cubicBezTo>
                    <a:pt x="5496560" y="5744115"/>
                    <a:pt x="5218430" y="5729291"/>
                    <a:pt x="4958080" y="5721880"/>
                  </a:cubicBezTo>
                  <a:cubicBezTo>
                    <a:pt x="4699000" y="5716321"/>
                    <a:pt x="4447540" y="5720027"/>
                    <a:pt x="4185920" y="5720027"/>
                  </a:cubicBezTo>
                  <a:cubicBezTo>
                    <a:pt x="3917950" y="5721880"/>
                    <a:pt x="3630930" y="5723733"/>
                    <a:pt x="3368040" y="5725586"/>
                  </a:cubicBezTo>
                  <a:cubicBezTo>
                    <a:pt x="3122930" y="5725586"/>
                    <a:pt x="2903220" y="5731144"/>
                    <a:pt x="2659380" y="5725586"/>
                  </a:cubicBezTo>
                  <a:cubicBezTo>
                    <a:pt x="2396490" y="5718174"/>
                    <a:pt x="1846580" y="5682968"/>
                    <a:pt x="1844040" y="5682968"/>
                  </a:cubicBezTo>
                  <a:cubicBezTo>
                    <a:pt x="1844040" y="5682968"/>
                    <a:pt x="1844040" y="5682968"/>
                    <a:pt x="1842770" y="5682968"/>
                  </a:cubicBezTo>
                  <a:cubicBezTo>
                    <a:pt x="1841500" y="5682968"/>
                    <a:pt x="1784350" y="5675556"/>
                    <a:pt x="1753870" y="5673703"/>
                  </a:cubicBezTo>
                  <a:cubicBezTo>
                    <a:pt x="1724660" y="5669998"/>
                    <a:pt x="1666240" y="5664439"/>
                    <a:pt x="1664970" y="5662586"/>
                  </a:cubicBezTo>
                  <a:cubicBezTo>
                    <a:pt x="1663700" y="5662586"/>
                    <a:pt x="1609090" y="5636644"/>
                    <a:pt x="1579880" y="5623674"/>
                  </a:cubicBezTo>
                  <a:cubicBezTo>
                    <a:pt x="1551940" y="5608850"/>
                    <a:pt x="1496060" y="5582909"/>
                    <a:pt x="1494790" y="5582909"/>
                  </a:cubicBezTo>
                  <a:cubicBezTo>
                    <a:pt x="1494790" y="5582909"/>
                    <a:pt x="1445260" y="5536586"/>
                    <a:pt x="1419860" y="5514351"/>
                  </a:cubicBezTo>
                  <a:cubicBezTo>
                    <a:pt x="1394460" y="5490262"/>
                    <a:pt x="1344930" y="5445792"/>
                    <a:pt x="1343660" y="5445792"/>
                  </a:cubicBezTo>
                  <a:cubicBezTo>
                    <a:pt x="1342390" y="5443939"/>
                    <a:pt x="1301750" y="5382792"/>
                    <a:pt x="1281430" y="5351292"/>
                  </a:cubicBezTo>
                  <a:cubicBezTo>
                    <a:pt x="1259840" y="5319792"/>
                    <a:pt x="1219200" y="5260498"/>
                    <a:pt x="1219200" y="5258645"/>
                  </a:cubicBezTo>
                  <a:cubicBezTo>
                    <a:pt x="1217930" y="5256792"/>
                    <a:pt x="1188720" y="5182674"/>
                    <a:pt x="1173480" y="5145615"/>
                  </a:cubicBezTo>
                  <a:cubicBezTo>
                    <a:pt x="1158240" y="5108556"/>
                    <a:pt x="1129030" y="5034439"/>
                    <a:pt x="1127760" y="5034439"/>
                  </a:cubicBezTo>
                  <a:cubicBezTo>
                    <a:pt x="1127760" y="5034439"/>
                    <a:pt x="1127760" y="5034439"/>
                    <a:pt x="1127760" y="5032586"/>
                  </a:cubicBezTo>
                  <a:cubicBezTo>
                    <a:pt x="1127760" y="5032586"/>
                    <a:pt x="1111250" y="4951056"/>
                    <a:pt x="1102360" y="4908439"/>
                  </a:cubicBezTo>
                  <a:cubicBezTo>
                    <a:pt x="1094740" y="4867674"/>
                    <a:pt x="1076960" y="4786145"/>
                    <a:pt x="1076960" y="4784292"/>
                  </a:cubicBezTo>
                  <a:cubicBezTo>
                    <a:pt x="1076960" y="4782439"/>
                    <a:pt x="1074420" y="4697204"/>
                    <a:pt x="1073150" y="4652733"/>
                  </a:cubicBezTo>
                  <a:cubicBezTo>
                    <a:pt x="1071880" y="4610116"/>
                    <a:pt x="1068070" y="4524880"/>
                    <a:pt x="1069340" y="4523027"/>
                  </a:cubicBezTo>
                  <a:cubicBezTo>
                    <a:pt x="1069340" y="4523027"/>
                    <a:pt x="1083310" y="4487822"/>
                    <a:pt x="1075690" y="4471145"/>
                  </a:cubicBezTo>
                  <a:cubicBezTo>
                    <a:pt x="1045210" y="4406292"/>
                    <a:pt x="671830" y="4480410"/>
                    <a:pt x="508000" y="4339586"/>
                  </a:cubicBezTo>
                  <a:cubicBezTo>
                    <a:pt x="318770" y="4176528"/>
                    <a:pt x="59690" y="3742940"/>
                    <a:pt x="39370" y="3463146"/>
                  </a:cubicBezTo>
                  <a:cubicBezTo>
                    <a:pt x="24130" y="3235234"/>
                    <a:pt x="276860" y="2896146"/>
                    <a:pt x="261620" y="2805352"/>
                  </a:cubicBezTo>
                  <a:cubicBezTo>
                    <a:pt x="256540" y="2775705"/>
                    <a:pt x="219710" y="2759028"/>
                    <a:pt x="219710" y="2757175"/>
                  </a:cubicBezTo>
                  <a:cubicBezTo>
                    <a:pt x="218440" y="2757175"/>
                    <a:pt x="181610" y="2690470"/>
                    <a:pt x="163830" y="2657117"/>
                  </a:cubicBezTo>
                  <a:cubicBezTo>
                    <a:pt x="144780" y="2621911"/>
                    <a:pt x="109220" y="2557058"/>
                    <a:pt x="107950" y="2555205"/>
                  </a:cubicBezTo>
                  <a:cubicBezTo>
                    <a:pt x="107950" y="2553352"/>
                    <a:pt x="83820" y="2477381"/>
                    <a:pt x="71120" y="2438469"/>
                  </a:cubicBezTo>
                  <a:cubicBezTo>
                    <a:pt x="58420" y="2399558"/>
                    <a:pt x="34290" y="2321734"/>
                    <a:pt x="34290" y="2319881"/>
                  </a:cubicBezTo>
                  <a:cubicBezTo>
                    <a:pt x="33020" y="2318028"/>
                    <a:pt x="22860" y="2236499"/>
                    <a:pt x="16510" y="2193881"/>
                  </a:cubicBezTo>
                  <a:cubicBezTo>
                    <a:pt x="11430" y="2151264"/>
                    <a:pt x="0" y="2067882"/>
                    <a:pt x="0" y="2066028"/>
                  </a:cubicBezTo>
                </a:path>
              </a:pathLst>
            </a:custGeom>
            <a:solidFill>
              <a:srgbClr val="F8F6EE"/>
            </a:solidFill>
            <a:ln cap="sq">
              <a:noFill/>
              <a:prstDash val="solid"/>
              <a:miter/>
            </a:ln>
          </p:spPr>
        </p:sp>
      </p:grpSp>
      <p:grpSp>
        <p:nvGrpSpPr>
          <p:cNvPr id="6" name="Group 6"/>
          <p:cNvGrpSpPr/>
          <p:nvPr/>
        </p:nvGrpSpPr>
        <p:grpSpPr>
          <a:xfrm>
            <a:off x="10542771" y="5737839"/>
            <a:ext cx="159408" cy="550223"/>
            <a:chOff x="0" y="0"/>
            <a:chExt cx="683260" cy="2358390"/>
          </a:xfrm>
        </p:grpSpPr>
        <p:sp>
          <p:nvSpPr>
            <p:cNvPr id="7" name="Freeform 7"/>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8" name="Group 8"/>
          <p:cNvGrpSpPr/>
          <p:nvPr/>
        </p:nvGrpSpPr>
        <p:grpSpPr>
          <a:xfrm>
            <a:off x="10354623" y="5905839"/>
            <a:ext cx="546371" cy="162667"/>
            <a:chOff x="0" y="0"/>
            <a:chExt cx="2341880" cy="697230"/>
          </a:xfrm>
        </p:grpSpPr>
        <p:sp>
          <p:nvSpPr>
            <p:cNvPr id="9" name="Freeform 9"/>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0" name="Group 10"/>
          <p:cNvGrpSpPr/>
          <p:nvPr/>
        </p:nvGrpSpPr>
        <p:grpSpPr>
          <a:xfrm>
            <a:off x="17004033" y="727710"/>
            <a:ext cx="214365" cy="739917"/>
            <a:chOff x="0" y="0"/>
            <a:chExt cx="683260" cy="2358390"/>
          </a:xfrm>
        </p:grpSpPr>
        <p:sp>
          <p:nvSpPr>
            <p:cNvPr id="11" name="Freeform 11"/>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2" name="Group 12"/>
          <p:cNvGrpSpPr/>
          <p:nvPr/>
        </p:nvGrpSpPr>
        <p:grpSpPr>
          <a:xfrm>
            <a:off x="16751019" y="953630"/>
            <a:ext cx="734737" cy="218748"/>
            <a:chOff x="0" y="0"/>
            <a:chExt cx="2341880" cy="697230"/>
          </a:xfrm>
        </p:grpSpPr>
        <p:sp>
          <p:nvSpPr>
            <p:cNvPr id="13" name="Freeform 13"/>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4" name="Group 14"/>
          <p:cNvGrpSpPr/>
          <p:nvPr/>
        </p:nvGrpSpPr>
        <p:grpSpPr>
          <a:xfrm>
            <a:off x="16562708" y="421248"/>
            <a:ext cx="127462" cy="439957"/>
            <a:chOff x="0" y="0"/>
            <a:chExt cx="683260" cy="2358390"/>
          </a:xfrm>
        </p:grpSpPr>
        <p:sp>
          <p:nvSpPr>
            <p:cNvPr id="15" name="Freeform 15"/>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6" name="Group 16"/>
          <p:cNvGrpSpPr/>
          <p:nvPr/>
        </p:nvGrpSpPr>
        <p:grpSpPr>
          <a:xfrm>
            <a:off x="16412265" y="555581"/>
            <a:ext cx="436877" cy="130068"/>
            <a:chOff x="0" y="0"/>
            <a:chExt cx="2341880" cy="697230"/>
          </a:xfrm>
        </p:grpSpPr>
        <p:sp>
          <p:nvSpPr>
            <p:cNvPr id="17" name="Freeform 17"/>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8" name="Group 18"/>
          <p:cNvGrpSpPr/>
          <p:nvPr/>
        </p:nvGrpSpPr>
        <p:grpSpPr>
          <a:xfrm>
            <a:off x="6056918" y="9511354"/>
            <a:ext cx="148508" cy="512600"/>
            <a:chOff x="0" y="0"/>
            <a:chExt cx="683260" cy="2358390"/>
          </a:xfrm>
        </p:grpSpPr>
        <p:sp>
          <p:nvSpPr>
            <p:cNvPr id="19" name="Freeform 19"/>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0" name="Group 20"/>
          <p:cNvGrpSpPr/>
          <p:nvPr/>
        </p:nvGrpSpPr>
        <p:grpSpPr>
          <a:xfrm>
            <a:off x="5881635" y="9667867"/>
            <a:ext cx="509012" cy="151544"/>
            <a:chOff x="0" y="0"/>
            <a:chExt cx="2341880" cy="697230"/>
          </a:xfrm>
        </p:grpSpPr>
        <p:sp>
          <p:nvSpPr>
            <p:cNvPr id="21" name="Freeform 21"/>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2" name="Group 22"/>
          <p:cNvGrpSpPr/>
          <p:nvPr/>
        </p:nvGrpSpPr>
        <p:grpSpPr>
          <a:xfrm>
            <a:off x="5631119" y="8993834"/>
            <a:ext cx="148508" cy="512600"/>
            <a:chOff x="0" y="0"/>
            <a:chExt cx="683260" cy="2358390"/>
          </a:xfrm>
        </p:grpSpPr>
        <p:sp>
          <p:nvSpPr>
            <p:cNvPr id="23" name="Freeform 23"/>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4" name="Group 24"/>
          <p:cNvGrpSpPr/>
          <p:nvPr/>
        </p:nvGrpSpPr>
        <p:grpSpPr>
          <a:xfrm>
            <a:off x="5455836" y="9150347"/>
            <a:ext cx="509012" cy="151544"/>
            <a:chOff x="0" y="0"/>
            <a:chExt cx="2341880" cy="697230"/>
          </a:xfrm>
        </p:grpSpPr>
        <p:sp>
          <p:nvSpPr>
            <p:cNvPr id="25" name="Freeform 25"/>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6" name="Group 26"/>
          <p:cNvGrpSpPr/>
          <p:nvPr/>
        </p:nvGrpSpPr>
        <p:grpSpPr>
          <a:xfrm>
            <a:off x="572938" y="9226119"/>
            <a:ext cx="229719" cy="792915"/>
            <a:chOff x="0" y="0"/>
            <a:chExt cx="683260" cy="2358390"/>
          </a:xfrm>
        </p:grpSpPr>
        <p:sp>
          <p:nvSpPr>
            <p:cNvPr id="27" name="Freeform 27"/>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8" name="Group 28"/>
          <p:cNvGrpSpPr/>
          <p:nvPr/>
        </p:nvGrpSpPr>
        <p:grpSpPr>
          <a:xfrm>
            <a:off x="301802" y="9468221"/>
            <a:ext cx="787365" cy="234416"/>
            <a:chOff x="0" y="0"/>
            <a:chExt cx="2341880" cy="697230"/>
          </a:xfrm>
        </p:grpSpPr>
        <p:sp>
          <p:nvSpPr>
            <p:cNvPr id="29" name="Freeform 29"/>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30" name="TextBox 30"/>
          <p:cNvSpPr txBox="1"/>
          <p:nvPr/>
        </p:nvSpPr>
        <p:spPr>
          <a:xfrm>
            <a:off x="1985875" y="2022024"/>
            <a:ext cx="14316250" cy="6176276"/>
          </a:xfrm>
          <a:prstGeom prst="rect">
            <a:avLst/>
          </a:prstGeom>
        </p:spPr>
        <p:txBody>
          <a:bodyPr lIns="0" tIns="0" rIns="0" bIns="0" rtlCol="0" anchor="t">
            <a:spAutoFit/>
          </a:bodyPr>
          <a:lstStyle/>
          <a:p>
            <a:pPr algn="just">
              <a:lnSpc>
                <a:spcPts val="4892"/>
              </a:lnSpc>
            </a:pPr>
            <a:r>
              <a:rPr lang="en-US" sz="3494">
                <a:solidFill>
                  <a:srgbClr val="292528"/>
                </a:solidFill>
                <a:latin typeface="Glacial Indifference"/>
                <a:ea typeface="Glacial Indifference"/>
                <a:cs typeface="Glacial Indifference"/>
                <a:sym typeface="Glacial Indifference"/>
              </a:rPr>
              <a:t>Aterosklerosis adalah pengerasan arteri akibat penumpukan lemak, trombosit, dan sel-sel imun pada dinding arteri, terutama arteri koroner. Proses ini dimulai dengan kerusakan pada lapisan endotel, yang meningkatkan permeabilitasnya dan menarik sel darah putih serta trombosit. Reaksi inflamasi yang terjadi menyebabkan penumpukan kolesterol dan lemak, pembentukan jaringan parut, serta kekakuan arteri. Jika arteri koroner menyempit, aliran darah ke jantung terhambat sehingga menyebabkan iskemia dan dapat mengakibatkan nyeri dada (angina pectoris) dan jika parah dapat menyebabkan miokard infark akibat kematian sel otot jantung.</a:t>
            </a:r>
          </a:p>
        </p:txBody>
      </p:sp>
      <p:sp>
        <p:nvSpPr>
          <p:cNvPr id="31" name="Freeform 31"/>
          <p:cNvSpPr/>
          <p:nvPr/>
        </p:nvSpPr>
        <p:spPr>
          <a:xfrm>
            <a:off x="12961285" y="7506807"/>
            <a:ext cx="5160451" cy="2780193"/>
          </a:xfrm>
          <a:custGeom>
            <a:avLst/>
            <a:gdLst/>
            <a:ahLst/>
            <a:cxnLst/>
            <a:rect l="l" t="t" r="r" b="b"/>
            <a:pathLst>
              <a:path w="5160451" h="2780193">
                <a:moveTo>
                  <a:pt x="0" y="0"/>
                </a:moveTo>
                <a:lnTo>
                  <a:pt x="5160451" y="0"/>
                </a:lnTo>
                <a:lnTo>
                  <a:pt x="5160451" y="2780193"/>
                </a:lnTo>
                <a:lnTo>
                  <a:pt x="0" y="27801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2" name="TextBox 32"/>
          <p:cNvSpPr txBox="1"/>
          <p:nvPr/>
        </p:nvSpPr>
        <p:spPr>
          <a:xfrm>
            <a:off x="4207853" y="411162"/>
            <a:ext cx="9872294" cy="1111250"/>
          </a:xfrm>
          <a:prstGeom prst="rect">
            <a:avLst/>
          </a:prstGeom>
        </p:spPr>
        <p:txBody>
          <a:bodyPr lIns="0" tIns="0" rIns="0" bIns="0" rtlCol="0" anchor="t">
            <a:spAutoFit/>
          </a:bodyPr>
          <a:lstStyle/>
          <a:p>
            <a:pPr algn="ctr">
              <a:lnSpc>
                <a:spcPts val="9099"/>
              </a:lnSpc>
            </a:pPr>
            <a:r>
              <a:rPr lang="en-US" sz="6499">
                <a:solidFill>
                  <a:srgbClr val="292528"/>
                </a:solidFill>
                <a:latin typeface="Bree Serif"/>
                <a:ea typeface="Bree Serif"/>
                <a:cs typeface="Bree Serif"/>
                <a:sym typeface="Bree Serif"/>
              </a:rPr>
              <a:t>PATOFISIOLOGI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10658-CA53-6374-BCB0-76D722D5F56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247D983-F7AC-FE87-C647-6263F3D04129}"/>
              </a:ext>
            </a:extLst>
          </p:cNvPr>
          <p:cNvGrpSpPr/>
          <p:nvPr/>
        </p:nvGrpSpPr>
        <p:grpSpPr>
          <a:xfrm>
            <a:off x="-8387201" y="-4730497"/>
            <a:ext cx="18831803" cy="10743448"/>
            <a:chOff x="0" y="0"/>
            <a:chExt cx="10516870" cy="5999821"/>
          </a:xfrm>
        </p:grpSpPr>
        <p:sp>
          <p:nvSpPr>
            <p:cNvPr id="3" name="Freeform 3">
              <a:extLst>
                <a:ext uri="{FF2B5EF4-FFF2-40B4-BE49-F238E27FC236}">
                  <a16:creationId xmlns:a16="http://schemas.microsoft.com/office/drawing/2014/main" id="{6DC2EB55-ACFD-AEC6-1BAF-1FC71252DCFB}"/>
                </a:ext>
              </a:extLst>
            </p:cNvPr>
            <p:cNvSpPr/>
            <p:nvPr/>
          </p:nvSpPr>
          <p:spPr>
            <a:xfrm>
              <a:off x="50800" y="66706"/>
              <a:ext cx="10415270" cy="5860851"/>
            </a:xfrm>
            <a:custGeom>
              <a:avLst/>
              <a:gdLst/>
              <a:ahLst/>
              <a:cxnLst/>
              <a:rect l="l" t="t" r="r" b="b"/>
              <a:pathLst>
                <a:path w="10415270" h="5860851">
                  <a:moveTo>
                    <a:pt x="0" y="2066028"/>
                  </a:moveTo>
                  <a:cubicBezTo>
                    <a:pt x="6350" y="1893705"/>
                    <a:pt x="8890" y="1808470"/>
                    <a:pt x="8890" y="1808470"/>
                  </a:cubicBezTo>
                  <a:cubicBezTo>
                    <a:pt x="8890" y="1806617"/>
                    <a:pt x="25400" y="1725087"/>
                    <a:pt x="34290" y="1684323"/>
                  </a:cubicBezTo>
                  <a:cubicBezTo>
                    <a:pt x="43180" y="1641705"/>
                    <a:pt x="59690" y="1562029"/>
                    <a:pt x="59690" y="1560176"/>
                  </a:cubicBezTo>
                  <a:cubicBezTo>
                    <a:pt x="59690" y="1558323"/>
                    <a:pt x="90170" y="1486058"/>
                    <a:pt x="105410" y="1448999"/>
                  </a:cubicBezTo>
                  <a:cubicBezTo>
                    <a:pt x="119380" y="1410087"/>
                    <a:pt x="149860" y="1337823"/>
                    <a:pt x="149860" y="1335970"/>
                  </a:cubicBezTo>
                  <a:cubicBezTo>
                    <a:pt x="151130" y="1335970"/>
                    <a:pt x="191770" y="1274823"/>
                    <a:pt x="212090" y="1243323"/>
                  </a:cubicBezTo>
                  <a:cubicBezTo>
                    <a:pt x="232410" y="1213676"/>
                    <a:pt x="273050" y="1152529"/>
                    <a:pt x="274320" y="1152529"/>
                  </a:cubicBezTo>
                  <a:cubicBezTo>
                    <a:pt x="274320" y="1152529"/>
                    <a:pt x="274320" y="1152529"/>
                    <a:pt x="274320" y="1150676"/>
                  </a:cubicBezTo>
                  <a:cubicBezTo>
                    <a:pt x="275590" y="1150676"/>
                    <a:pt x="325120" y="1106205"/>
                    <a:pt x="349250" y="1083970"/>
                  </a:cubicBezTo>
                  <a:cubicBezTo>
                    <a:pt x="374650" y="1059882"/>
                    <a:pt x="424180" y="1015411"/>
                    <a:pt x="425450" y="1015411"/>
                  </a:cubicBezTo>
                  <a:cubicBezTo>
                    <a:pt x="426720" y="1015411"/>
                    <a:pt x="570230" y="939441"/>
                    <a:pt x="674370" y="904235"/>
                  </a:cubicBezTo>
                  <a:cubicBezTo>
                    <a:pt x="844550" y="848647"/>
                    <a:pt x="1120140" y="794911"/>
                    <a:pt x="1350010" y="756000"/>
                  </a:cubicBezTo>
                  <a:cubicBezTo>
                    <a:pt x="1588770" y="717088"/>
                    <a:pt x="1852930" y="704117"/>
                    <a:pt x="2082800" y="676323"/>
                  </a:cubicBezTo>
                  <a:cubicBezTo>
                    <a:pt x="2287270" y="652235"/>
                    <a:pt x="2592070" y="676323"/>
                    <a:pt x="2660650" y="602205"/>
                  </a:cubicBezTo>
                  <a:cubicBezTo>
                    <a:pt x="2684780" y="574411"/>
                    <a:pt x="2674620" y="541058"/>
                    <a:pt x="2687320" y="504000"/>
                  </a:cubicBezTo>
                  <a:cubicBezTo>
                    <a:pt x="2707640" y="450264"/>
                    <a:pt x="2743200" y="372441"/>
                    <a:pt x="2778760" y="315000"/>
                  </a:cubicBezTo>
                  <a:cubicBezTo>
                    <a:pt x="2814320" y="259411"/>
                    <a:pt x="2854960" y="207529"/>
                    <a:pt x="2898140" y="164912"/>
                  </a:cubicBezTo>
                  <a:cubicBezTo>
                    <a:pt x="2941320" y="122294"/>
                    <a:pt x="2989580" y="87088"/>
                    <a:pt x="3039110" y="61147"/>
                  </a:cubicBezTo>
                  <a:cubicBezTo>
                    <a:pt x="3087370" y="35206"/>
                    <a:pt x="3140710" y="16676"/>
                    <a:pt x="3192780" y="7412"/>
                  </a:cubicBezTo>
                  <a:cubicBezTo>
                    <a:pt x="3243580" y="0"/>
                    <a:pt x="3350260" y="11117"/>
                    <a:pt x="3350260" y="11117"/>
                  </a:cubicBezTo>
                  <a:cubicBezTo>
                    <a:pt x="3350260" y="11117"/>
                    <a:pt x="3644900" y="70412"/>
                    <a:pt x="3823970" y="100059"/>
                  </a:cubicBezTo>
                  <a:cubicBezTo>
                    <a:pt x="4055110" y="137117"/>
                    <a:pt x="4359910" y="187147"/>
                    <a:pt x="4621530" y="209382"/>
                  </a:cubicBezTo>
                  <a:cubicBezTo>
                    <a:pt x="4871720" y="231617"/>
                    <a:pt x="5114290" y="224206"/>
                    <a:pt x="5360670" y="239029"/>
                  </a:cubicBezTo>
                  <a:cubicBezTo>
                    <a:pt x="5608320" y="253853"/>
                    <a:pt x="5854700" y="285353"/>
                    <a:pt x="6104890" y="296470"/>
                  </a:cubicBezTo>
                  <a:cubicBezTo>
                    <a:pt x="6356350" y="305735"/>
                    <a:pt x="6644640" y="300176"/>
                    <a:pt x="6863080" y="298323"/>
                  </a:cubicBezTo>
                  <a:cubicBezTo>
                    <a:pt x="7029450" y="296470"/>
                    <a:pt x="7298690" y="289059"/>
                    <a:pt x="7302500" y="289059"/>
                  </a:cubicBezTo>
                  <a:cubicBezTo>
                    <a:pt x="7303770" y="289059"/>
                    <a:pt x="7358380" y="298323"/>
                    <a:pt x="7387590" y="303882"/>
                  </a:cubicBezTo>
                  <a:cubicBezTo>
                    <a:pt x="7415530" y="309441"/>
                    <a:pt x="7470140" y="318706"/>
                    <a:pt x="7471410" y="318706"/>
                  </a:cubicBezTo>
                  <a:cubicBezTo>
                    <a:pt x="7472680" y="318706"/>
                    <a:pt x="7524750" y="348353"/>
                    <a:pt x="7551420" y="363176"/>
                  </a:cubicBezTo>
                  <a:cubicBezTo>
                    <a:pt x="7576820" y="378000"/>
                    <a:pt x="7628890" y="405794"/>
                    <a:pt x="7630160" y="405794"/>
                  </a:cubicBezTo>
                  <a:cubicBezTo>
                    <a:pt x="7630160" y="407647"/>
                    <a:pt x="7630160" y="407647"/>
                    <a:pt x="7630160" y="407647"/>
                  </a:cubicBezTo>
                  <a:cubicBezTo>
                    <a:pt x="7631430" y="407647"/>
                    <a:pt x="7677150" y="453970"/>
                    <a:pt x="7700010" y="478058"/>
                  </a:cubicBezTo>
                  <a:cubicBezTo>
                    <a:pt x="7724140" y="500294"/>
                    <a:pt x="7769860" y="546617"/>
                    <a:pt x="7769860" y="548470"/>
                  </a:cubicBezTo>
                  <a:cubicBezTo>
                    <a:pt x="7771130" y="548470"/>
                    <a:pt x="7807960" y="609617"/>
                    <a:pt x="7827010" y="641117"/>
                  </a:cubicBezTo>
                  <a:cubicBezTo>
                    <a:pt x="7844790" y="670764"/>
                    <a:pt x="7882890" y="731911"/>
                    <a:pt x="7882890" y="733764"/>
                  </a:cubicBezTo>
                  <a:cubicBezTo>
                    <a:pt x="7884160" y="735617"/>
                    <a:pt x="7909560" y="806029"/>
                    <a:pt x="7922260" y="843088"/>
                  </a:cubicBezTo>
                  <a:cubicBezTo>
                    <a:pt x="7936230" y="880147"/>
                    <a:pt x="7961630" y="950558"/>
                    <a:pt x="7961630" y="952411"/>
                  </a:cubicBezTo>
                  <a:cubicBezTo>
                    <a:pt x="7962900" y="954264"/>
                    <a:pt x="7975600" y="1033941"/>
                    <a:pt x="7981950" y="1072852"/>
                  </a:cubicBezTo>
                  <a:cubicBezTo>
                    <a:pt x="7988300" y="1111764"/>
                    <a:pt x="7978140" y="1161794"/>
                    <a:pt x="8001000" y="1187735"/>
                  </a:cubicBezTo>
                  <a:cubicBezTo>
                    <a:pt x="8058150" y="1252588"/>
                    <a:pt x="8295640" y="1176617"/>
                    <a:pt x="8464550" y="1185882"/>
                  </a:cubicBezTo>
                  <a:cubicBezTo>
                    <a:pt x="8667750" y="1195146"/>
                    <a:pt x="8930640" y="1222941"/>
                    <a:pt x="9140190" y="1252588"/>
                  </a:cubicBezTo>
                  <a:cubicBezTo>
                    <a:pt x="9323070" y="1278529"/>
                    <a:pt x="9559290" y="1347087"/>
                    <a:pt x="9652000" y="1345235"/>
                  </a:cubicBezTo>
                  <a:cubicBezTo>
                    <a:pt x="9687560" y="1345235"/>
                    <a:pt x="9723120" y="1330411"/>
                    <a:pt x="9724390" y="1330411"/>
                  </a:cubicBezTo>
                  <a:cubicBezTo>
                    <a:pt x="9724390" y="1330411"/>
                    <a:pt x="9782810" y="1347087"/>
                    <a:pt x="9812020" y="1354499"/>
                  </a:cubicBezTo>
                  <a:cubicBezTo>
                    <a:pt x="9839960" y="1361911"/>
                    <a:pt x="9897110" y="1376735"/>
                    <a:pt x="9898380" y="1376735"/>
                  </a:cubicBezTo>
                  <a:cubicBezTo>
                    <a:pt x="9899650" y="1376735"/>
                    <a:pt x="9951720" y="1411940"/>
                    <a:pt x="9979660" y="1428617"/>
                  </a:cubicBezTo>
                  <a:cubicBezTo>
                    <a:pt x="10006330" y="1445293"/>
                    <a:pt x="10058400" y="1480499"/>
                    <a:pt x="10059670" y="1480499"/>
                  </a:cubicBezTo>
                  <a:cubicBezTo>
                    <a:pt x="10060940" y="1482352"/>
                    <a:pt x="10106660" y="1534235"/>
                    <a:pt x="10129520" y="1560176"/>
                  </a:cubicBezTo>
                  <a:cubicBezTo>
                    <a:pt x="10152380" y="1586117"/>
                    <a:pt x="10198100" y="1637999"/>
                    <a:pt x="10199370" y="1639852"/>
                  </a:cubicBezTo>
                  <a:cubicBezTo>
                    <a:pt x="10200640" y="1639852"/>
                    <a:pt x="10236200" y="1706558"/>
                    <a:pt x="10253980" y="1739911"/>
                  </a:cubicBezTo>
                  <a:cubicBezTo>
                    <a:pt x="10271760" y="1773264"/>
                    <a:pt x="10308590" y="1839970"/>
                    <a:pt x="10308590" y="1841823"/>
                  </a:cubicBezTo>
                  <a:cubicBezTo>
                    <a:pt x="10309860" y="1841823"/>
                    <a:pt x="10332720" y="1919646"/>
                    <a:pt x="10345420" y="1958558"/>
                  </a:cubicBezTo>
                  <a:cubicBezTo>
                    <a:pt x="10358120" y="1997470"/>
                    <a:pt x="10382250" y="2073440"/>
                    <a:pt x="10382250" y="2075293"/>
                  </a:cubicBezTo>
                  <a:cubicBezTo>
                    <a:pt x="10382250" y="2077146"/>
                    <a:pt x="10392410" y="2160528"/>
                    <a:pt x="10398760" y="2201293"/>
                  </a:cubicBezTo>
                  <a:cubicBezTo>
                    <a:pt x="10403840" y="2243911"/>
                    <a:pt x="10415270" y="2327293"/>
                    <a:pt x="10415270" y="2329146"/>
                  </a:cubicBezTo>
                  <a:cubicBezTo>
                    <a:pt x="10415270" y="2330999"/>
                    <a:pt x="10411460" y="2414381"/>
                    <a:pt x="10410190" y="2456999"/>
                  </a:cubicBezTo>
                  <a:cubicBezTo>
                    <a:pt x="10407650" y="2499617"/>
                    <a:pt x="10405110" y="2584852"/>
                    <a:pt x="10405110" y="2586705"/>
                  </a:cubicBezTo>
                  <a:cubicBezTo>
                    <a:pt x="10405110" y="2588558"/>
                    <a:pt x="10387330" y="2668234"/>
                    <a:pt x="10378440" y="2708999"/>
                  </a:cubicBezTo>
                  <a:cubicBezTo>
                    <a:pt x="10370820" y="2749764"/>
                    <a:pt x="10353040" y="2831293"/>
                    <a:pt x="10353040" y="2833146"/>
                  </a:cubicBezTo>
                  <a:cubicBezTo>
                    <a:pt x="10353040" y="2833146"/>
                    <a:pt x="10322560" y="2905410"/>
                    <a:pt x="10307320" y="2942469"/>
                  </a:cubicBezTo>
                  <a:cubicBezTo>
                    <a:pt x="10292080" y="2979528"/>
                    <a:pt x="10262870" y="3051793"/>
                    <a:pt x="10262870" y="3053646"/>
                  </a:cubicBezTo>
                  <a:cubicBezTo>
                    <a:pt x="10261600" y="3055499"/>
                    <a:pt x="10214610" y="3124057"/>
                    <a:pt x="10200640" y="3144440"/>
                  </a:cubicBezTo>
                  <a:cubicBezTo>
                    <a:pt x="10193020" y="3155557"/>
                    <a:pt x="10184130" y="3162969"/>
                    <a:pt x="10184130" y="3168528"/>
                  </a:cubicBezTo>
                  <a:cubicBezTo>
                    <a:pt x="10184130" y="3172234"/>
                    <a:pt x="10187940" y="3175940"/>
                    <a:pt x="10187940" y="3175940"/>
                  </a:cubicBezTo>
                  <a:cubicBezTo>
                    <a:pt x="10187940" y="3177793"/>
                    <a:pt x="10210800" y="3255616"/>
                    <a:pt x="10223500" y="3294528"/>
                  </a:cubicBezTo>
                  <a:cubicBezTo>
                    <a:pt x="10234930" y="3333440"/>
                    <a:pt x="10257790" y="3411263"/>
                    <a:pt x="10259060" y="3413116"/>
                  </a:cubicBezTo>
                  <a:cubicBezTo>
                    <a:pt x="10259060" y="3414969"/>
                    <a:pt x="10267950" y="3498351"/>
                    <a:pt x="10273030" y="3540969"/>
                  </a:cubicBezTo>
                  <a:cubicBezTo>
                    <a:pt x="10278110" y="3581734"/>
                    <a:pt x="10288270" y="3665116"/>
                    <a:pt x="10288270" y="3666969"/>
                  </a:cubicBezTo>
                  <a:cubicBezTo>
                    <a:pt x="10288270" y="3668822"/>
                    <a:pt x="10284460" y="3754057"/>
                    <a:pt x="10281920" y="3796675"/>
                  </a:cubicBezTo>
                  <a:cubicBezTo>
                    <a:pt x="10280650" y="3839292"/>
                    <a:pt x="10275570" y="3922675"/>
                    <a:pt x="10275570" y="3924528"/>
                  </a:cubicBezTo>
                  <a:cubicBezTo>
                    <a:pt x="10275570" y="3926380"/>
                    <a:pt x="10257790" y="4007910"/>
                    <a:pt x="10248900" y="4048675"/>
                  </a:cubicBezTo>
                  <a:cubicBezTo>
                    <a:pt x="10240010" y="4089440"/>
                    <a:pt x="10222230" y="4169116"/>
                    <a:pt x="10220960" y="4170969"/>
                  </a:cubicBezTo>
                  <a:cubicBezTo>
                    <a:pt x="10220960" y="4172822"/>
                    <a:pt x="10190480" y="4243234"/>
                    <a:pt x="10175240" y="4280292"/>
                  </a:cubicBezTo>
                  <a:cubicBezTo>
                    <a:pt x="10158730" y="4317351"/>
                    <a:pt x="10128250" y="4389616"/>
                    <a:pt x="10128250" y="4389616"/>
                  </a:cubicBezTo>
                  <a:cubicBezTo>
                    <a:pt x="10128250" y="4389616"/>
                    <a:pt x="10128250" y="4389616"/>
                    <a:pt x="10128250" y="4391469"/>
                  </a:cubicBezTo>
                  <a:cubicBezTo>
                    <a:pt x="10126980" y="4391469"/>
                    <a:pt x="10086340" y="4450763"/>
                    <a:pt x="10064750" y="4480410"/>
                  </a:cubicBezTo>
                  <a:cubicBezTo>
                    <a:pt x="10043160" y="4510057"/>
                    <a:pt x="10002520" y="4569351"/>
                    <a:pt x="10001250" y="4571204"/>
                  </a:cubicBezTo>
                  <a:cubicBezTo>
                    <a:pt x="9999980" y="4573057"/>
                    <a:pt x="9950450" y="4615674"/>
                    <a:pt x="9925050" y="4636057"/>
                  </a:cubicBezTo>
                  <a:cubicBezTo>
                    <a:pt x="9899650" y="4658292"/>
                    <a:pt x="9850120" y="4700910"/>
                    <a:pt x="9848850" y="4702763"/>
                  </a:cubicBezTo>
                  <a:cubicBezTo>
                    <a:pt x="9847580" y="4702763"/>
                    <a:pt x="9792970" y="4726851"/>
                    <a:pt x="9763760" y="4739822"/>
                  </a:cubicBezTo>
                  <a:cubicBezTo>
                    <a:pt x="9735820" y="4750939"/>
                    <a:pt x="9679940" y="4776880"/>
                    <a:pt x="9678670" y="4776880"/>
                  </a:cubicBezTo>
                  <a:cubicBezTo>
                    <a:pt x="9678670" y="4776880"/>
                    <a:pt x="9620250" y="4780586"/>
                    <a:pt x="9591040" y="4782439"/>
                  </a:cubicBezTo>
                  <a:cubicBezTo>
                    <a:pt x="9561830" y="4784292"/>
                    <a:pt x="9504680" y="4789851"/>
                    <a:pt x="9502140" y="4789851"/>
                  </a:cubicBezTo>
                  <a:cubicBezTo>
                    <a:pt x="9497060" y="4789851"/>
                    <a:pt x="8845550" y="4954763"/>
                    <a:pt x="8602980" y="4982557"/>
                  </a:cubicBezTo>
                  <a:cubicBezTo>
                    <a:pt x="8440420" y="5001086"/>
                    <a:pt x="8234680" y="4934380"/>
                    <a:pt x="8192770" y="4988115"/>
                  </a:cubicBezTo>
                  <a:cubicBezTo>
                    <a:pt x="8177530" y="5008498"/>
                    <a:pt x="8191500" y="5045557"/>
                    <a:pt x="8186420" y="5069645"/>
                  </a:cubicBezTo>
                  <a:cubicBezTo>
                    <a:pt x="8182610" y="5090027"/>
                    <a:pt x="8172450" y="5104851"/>
                    <a:pt x="8168640" y="5123380"/>
                  </a:cubicBezTo>
                  <a:cubicBezTo>
                    <a:pt x="8163560" y="5141910"/>
                    <a:pt x="8164830" y="5160439"/>
                    <a:pt x="8159750" y="5180822"/>
                  </a:cubicBezTo>
                  <a:cubicBezTo>
                    <a:pt x="8150860" y="5212321"/>
                    <a:pt x="8129270" y="5247527"/>
                    <a:pt x="8116570" y="5282733"/>
                  </a:cubicBezTo>
                  <a:cubicBezTo>
                    <a:pt x="8103870" y="5317939"/>
                    <a:pt x="8093710" y="5362410"/>
                    <a:pt x="8081010" y="5390204"/>
                  </a:cubicBezTo>
                  <a:cubicBezTo>
                    <a:pt x="8072120" y="5408733"/>
                    <a:pt x="8060690" y="5416145"/>
                    <a:pt x="8053070" y="5432821"/>
                  </a:cubicBezTo>
                  <a:cubicBezTo>
                    <a:pt x="8044180" y="5447645"/>
                    <a:pt x="8041640" y="5466174"/>
                    <a:pt x="8031480" y="5482851"/>
                  </a:cubicBezTo>
                  <a:cubicBezTo>
                    <a:pt x="8016240" y="5506939"/>
                    <a:pt x="7988300" y="5532880"/>
                    <a:pt x="7969250" y="5558821"/>
                  </a:cubicBezTo>
                  <a:cubicBezTo>
                    <a:pt x="7948930" y="5586616"/>
                    <a:pt x="7929880" y="5625527"/>
                    <a:pt x="7912100" y="5644057"/>
                  </a:cubicBezTo>
                  <a:cubicBezTo>
                    <a:pt x="7899400" y="5658880"/>
                    <a:pt x="7886700" y="5660733"/>
                    <a:pt x="7875270" y="5671851"/>
                  </a:cubicBezTo>
                  <a:cubicBezTo>
                    <a:pt x="7863840" y="5682968"/>
                    <a:pt x="7857490" y="5697792"/>
                    <a:pt x="7843520" y="5708910"/>
                  </a:cubicBezTo>
                  <a:cubicBezTo>
                    <a:pt x="7824470" y="5725586"/>
                    <a:pt x="7792720" y="5736704"/>
                    <a:pt x="7768590" y="5751527"/>
                  </a:cubicBezTo>
                  <a:cubicBezTo>
                    <a:pt x="7743190" y="5768203"/>
                    <a:pt x="7716520" y="5795997"/>
                    <a:pt x="7696200" y="5807115"/>
                  </a:cubicBezTo>
                  <a:cubicBezTo>
                    <a:pt x="7680960" y="5814527"/>
                    <a:pt x="7668260" y="5810821"/>
                    <a:pt x="7655560" y="5816380"/>
                  </a:cubicBezTo>
                  <a:cubicBezTo>
                    <a:pt x="7641590" y="5820086"/>
                    <a:pt x="7632700" y="5833056"/>
                    <a:pt x="7617460" y="5836762"/>
                  </a:cubicBezTo>
                  <a:cubicBezTo>
                    <a:pt x="7595870" y="5844174"/>
                    <a:pt x="7562850" y="5838615"/>
                    <a:pt x="7536180" y="5842321"/>
                  </a:cubicBezTo>
                  <a:cubicBezTo>
                    <a:pt x="7508240" y="5846027"/>
                    <a:pt x="7481570" y="5858997"/>
                    <a:pt x="7454900" y="5858997"/>
                  </a:cubicBezTo>
                  <a:cubicBezTo>
                    <a:pt x="7430770" y="5860850"/>
                    <a:pt x="7395210" y="5851586"/>
                    <a:pt x="7382510" y="5851586"/>
                  </a:cubicBezTo>
                  <a:cubicBezTo>
                    <a:pt x="7378700" y="5851586"/>
                    <a:pt x="7376160" y="5851586"/>
                    <a:pt x="7373620" y="5851586"/>
                  </a:cubicBezTo>
                  <a:cubicBezTo>
                    <a:pt x="7372350" y="5851586"/>
                    <a:pt x="7372350" y="5849732"/>
                    <a:pt x="7369810" y="5849732"/>
                  </a:cubicBezTo>
                  <a:cubicBezTo>
                    <a:pt x="7346950" y="5844174"/>
                    <a:pt x="7199630" y="5823791"/>
                    <a:pt x="7082790" y="5816380"/>
                  </a:cubicBezTo>
                  <a:cubicBezTo>
                    <a:pt x="6899910" y="5803409"/>
                    <a:pt x="6609080" y="5810821"/>
                    <a:pt x="6381750" y="5801557"/>
                  </a:cubicBezTo>
                  <a:cubicBezTo>
                    <a:pt x="6164580" y="5790439"/>
                    <a:pt x="5967730" y="5771909"/>
                    <a:pt x="5744210" y="5758939"/>
                  </a:cubicBezTo>
                  <a:cubicBezTo>
                    <a:pt x="5496560" y="5744115"/>
                    <a:pt x="5218430" y="5729291"/>
                    <a:pt x="4958080" y="5721880"/>
                  </a:cubicBezTo>
                  <a:cubicBezTo>
                    <a:pt x="4699000" y="5716321"/>
                    <a:pt x="4447540" y="5720027"/>
                    <a:pt x="4185920" y="5720027"/>
                  </a:cubicBezTo>
                  <a:cubicBezTo>
                    <a:pt x="3917950" y="5721880"/>
                    <a:pt x="3630930" y="5723733"/>
                    <a:pt x="3368040" y="5725586"/>
                  </a:cubicBezTo>
                  <a:cubicBezTo>
                    <a:pt x="3122930" y="5725586"/>
                    <a:pt x="2903220" y="5731144"/>
                    <a:pt x="2659380" y="5725586"/>
                  </a:cubicBezTo>
                  <a:cubicBezTo>
                    <a:pt x="2396490" y="5718174"/>
                    <a:pt x="1846580" y="5682968"/>
                    <a:pt x="1844040" y="5682968"/>
                  </a:cubicBezTo>
                  <a:cubicBezTo>
                    <a:pt x="1844040" y="5682968"/>
                    <a:pt x="1844040" y="5682968"/>
                    <a:pt x="1842770" y="5682968"/>
                  </a:cubicBezTo>
                  <a:cubicBezTo>
                    <a:pt x="1841500" y="5682968"/>
                    <a:pt x="1784350" y="5675556"/>
                    <a:pt x="1753870" y="5673703"/>
                  </a:cubicBezTo>
                  <a:cubicBezTo>
                    <a:pt x="1724660" y="5669998"/>
                    <a:pt x="1666240" y="5664439"/>
                    <a:pt x="1664970" y="5662586"/>
                  </a:cubicBezTo>
                  <a:cubicBezTo>
                    <a:pt x="1663700" y="5662586"/>
                    <a:pt x="1609090" y="5636644"/>
                    <a:pt x="1579880" y="5623674"/>
                  </a:cubicBezTo>
                  <a:cubicBezTo>
                    <a:pt x="1551940" y="5608850"/>
                    <a:pt x="1496060" y="5582909"/>
                    <a:pt x="1494790" y="5582909"/>
                  </a:cubicBezTo>
                  <a:cubicBezTo>
                    <a:pt x="1494790" y="5582909"/>
                    <a:pt x="1445260" y="5536586"/>
                    <a:pt x="1419860" y="5514351"/>
                  </a:cubicBezTo>
                  <a:cubicBezTo>
                    <a:pt x="1394460" y="5490262"/>
                    <a:pt x="1344930" y="5445792"/>
                    <a:pt x="1343660" y="5445792"/>
                  </a:cubicBezTo>
                  <a:cubicBezTo>
                    <a:pt x="1342390" y="5443939"/>
                    <a:pt x="1301750" y="5382792"/>
                    <a:pt x="1281430" y="5351292"/>
                  </a:cubicBezTo>
                  <a:cubicBezTo>
                    <a:pt x="1259840" y="5319792"/>
                    <a:pt x="1219200" y="5260498"/>
                    <a:pt x="1219200" y="5258645"/>
                  </a:cubicBezTo>
                  <a:cubicBezTo>
                    <a:pt x="1217930" y="5256792"/>
                    <a:pt x="1188720" y="5182674"/>
                    <a:pt x="1173480" y="5145615"/>
                  </a:cubicBezTo>
                  <a:cubicBezTo>
                    <a:pt x="1158240" y="5108556"/>
                    <a:pt x="1129030" y="5034439"/>
                    <a:pt x="1127760" y="5034439"/>
                  </a:cubicBezTo>
                  <a:cubicBezTo>
                    <a:pt x="1127760" y="5034439"/>
                    <a:pt x="1127760" y="5034439"/>
                    <a:pt x="1127760" y="5032586"/>
                  </a:cubicBezTo>
                  <a:cubicBezTo>
                    <a:pt x="1127760" y="5032586"/>
                    <a:pt x="1111250" y="4951056"/>
                    <a:pt x="1102360" y="4908439"/>
                  </a:cubicBezTo>
                  <a:cubicBezTo>
                    <a:pt x="1094740" y="4867674"/>
                    <a:pt x="1076960" y="4786145"/>
                    <a:pt x="1076960" y="4784292"/>
                  </a:cubicBezTo>
                  <a:cubicBezTo>
                    <a:pt x="1076960" y="4782439"/>
                    <a:pt x="1074420" y="4697204"/>
                    <a:pt x="1073150" y="4652733"/>
                  </a:cubicBezTo>
                  <a:cubicBezTo>
                    <a:pt x="1071880" y="4610116"/>
                    <a:pt x="1068070" y="4524880"/>
                    <a:pt x="1069340" y="4523027"/>
                  </a:cubicBezTo>
                  <a:cubicBezTo>
                    <a:pt x="1069340" y="4523027"/>
                    <a:pt x="1083310" y="4487822"/>
                    <a:pt x="1075690" y="4471145"/>
                  </a:cubicBezTo>
                  <a:cubicBezTo>
                    <a:pt x="1045210" y="4406292"/>
                    <a:pt x="671830" y="4480410"/>
                    <a:pt x="508000" y="4339586"/>
                  </a:cubicBezTo>
                  <a:cubicBezTo>
                    <a:pt x="318770" y="4176528"/>
                    <a:pt x="59690" y="3742940"/>
                    <a:pt x="39370" y="3463146"/>
                  </a:cubicBezTo>
                  <a:cubicBezTo>
                    <a:pt x="24130" y="3235234"/>
                    <a:pt x="276860" y="2896146"/>
                    <a:pt x="261620" y="2805352"/>
                  </a:cubicBezTo>
                  <a:cubicBezTo>
                    <a:pt x="256540" y="2775705"/>
                    <a:pt x="219710" y="2759028"/>
                    <a:pt x="219710" y="2757175"/>
                  </a:cubicBezTo>
                  <a:cubicBezTo>
                    <a:pt x="218440" y="2757175"/>
                    <a:pt x="181610" y="2690470"/>
                    <a:pt x="163830" y="2657117"/>
                  </a:cubicBezTo>
                  <a:cubicBezTo>
                    <a:pt x="144780" y="2621911"/>
                    <a:pt x="109220" y="2557058"/>
                    <a:pt x="107950" y="2555205"/>
                  </a:cubicBezTo>
                  <a:cubicBezTo>
                    <a:pt x="107950" y="2553352"/>
                    <a:pt x="83820" y="2477381"/>
                    <a:pt x="71120" y="2438469"/>
                  </a:cubicBezTo>
                  <a:cubicBezTo>
                    <a:pt x="58420" y="2399558"/>
                    <a:pt x="34290" y="2321734"/>
                    <a:pt x="34290" y="2319881"/>
                  </a:cubicBezTo>
                  <a:cubicBezTo>
                    <a:pt x="33020" y="2318028"/>
                    <a:pt x="22860" y="2236499"/>
                    <a:pt x="16510" y="2193881"/>
                  </a:cubicBezTo>
                  <a:cubicBezTo>
                    <a:pt x="11430" y="2151264"/>
                    <a:pt x="0" y="2067882"/>
                    <a:pt x="0" y="2066028"/>
                  </a:cubicBezTo>
                </a:path>
              </a:pathLst>
            </a:custGeom>
            <a:solidFill>
              <a:srgbClr val="F8F6EE"/>
            </a:solidFill>
            <a:ln cap="sq">
              <a:noFill/>
              <a:prstDash val="solid"/>
              <a:miter/>
            </a:ln>
          </p:spPr>
        </p:sp>
      </p:grpSp>
      <p:grpSp>
        <p:nvGrpSpPr>
          <p:cNvPr id="4" name="Group 4">
            <a:extLst>
              <a:ext uri="{FF2B5EF4-FFF2-40B4-BE49-F238E27FC236}">
                <a16:creationId xmlns:a16="http://schemas.microsoft.com/office/drawing/2014/main" id="{840280CA-AD73-807C-681F-A0991DF1AD94}"/>
              </a:ext>
            </a:extLst>
          </p:cNvPr>
          <p:cNvGrpSpPr/>
          <p:nvPr/>
        </p:nvGrpSpPr>
        <p:grpSpPr>
          <a:xfrm>
            <a:off x="8186289" y="4321175"/>
            <a:ext cx="18831803" cy="10743448"/>
            <a:chOff x="0" y="0"/>
            <a:chExt cx="10516870" cy="5999821"/>
          </a:xfrm>
        </p:grpSpPr>
        <p:sp>
          <p:nvSpPr>
            <p:cNvPr id="5" name="Freeform 5">
              <a:extLst>
                <a:ext uri="{FF2B5EF4-FFF2-40B4-BE49-F238E27FC236}">
                  <a16:creationId xmlns:a16="http://schemas.microsoft.com/office/drawing/2014/main" id="{A477D0B5-592D-8A2F-C088-3D523E02939E}"/>
                </a:ext>
              </a:extLst>
            </p:cNvPr>
            <p:cNvSpPr/>
            <p:nvPr/>
          </p:nvSpPr>
          <p:spPr>
            <a:xfrm>
              <a:off x="50800" y="66706"/>
              <a:ext cx="10415270" cy="5860851"/>
            </a:xfrm>
            <a:custGeom>
              <a:avLst/>
              <a:gdLst/>
              <a:ahLst/>
              <a:cxnLst/>
              <a:rect l="l" t="t" r="r" b="b"/>
              <a:pathLst>
                <a:path w="10415270" h="5860851">
                  <a:moveTo>
                    <a:pt x="0" y="2066028"/>
                  </a:moveTo>
                  <a:cubicBezTo>
                    <a:pt x="6350" y="1893705"/>
                    <a:pt x="8890" y="1808470"/>
                    <a:pt x="8890" y="1808470"/>
                  </a:cubicBezTo>
                  <a:cubicBezTo>
                    <a:pt x="8890" y="1806617"/>
                    <a:pt x="25400" y="1725087"/>
                    <a:pt x="34290" y="1684323"/>
                  </a:cubicBezTo>
                  <a:cubicBezTo>
                    <a:pt x="43180" y="1641705"/>
                    <a:pt x="59690" y="1562029"/>
                    <a:pt x="59690" y="1560176"/>
                  </a:cubicBezTo>
                  <a:cubicBezTo>
                    <a:pt x="59690" y="1558323"/>
                    <a:pt x="90170" y="1486058"/>
                    <a:pt x="105410" y="1448999"/>
                  </a:cubicBezTo>
                  <a:cubicBezTo>
                    <a:pt x="119380" y="1410087"/>
                    <a:pt x="149860" y="1337823"/>
                    <a:pt x="149860" y="1335970"/>
                  </a:cubicBezTo>
                  <a:cubicBezTo>
                    <a:pt x="151130" y="1335970"/>
                    <a:pt x="191770" y="1274823"/>
                    <a:pt x="212090" y="1243323"/>
                  </a:cubicBezTo>
                  <a:cubicBezTo>
                    <a:pt x="232410" y="1213676"/>
                    <a:pt x="273050" y="1152529"/>
                    <a:pt x="274320" y="1152529"/>
                  </a:cubicBezTo>
                  <a:cubicBezTo>
                    <a:pt x="274320" y="1152529"/>
                    <a:pt x="274320" y="1152529"/>
                    <a:pt x="274320" y="1150676"/>
                  </a:cubicBezTo>
                  <a:cubicBezTo>
                    <a:pt x="275590" y="1150676"/>
                    <a:pt x="325120" y="1106205"/>
                    <a:pt x="349250" y="1083970"/>
                  </a:cubicBezTo>
                  <a:cubicBezTo>
                    <a:pt x="374650" y="1059882"/>
                    <a:pt x="424180" y="1015411"/>
                    <a:pt x="425450" y="1015411"/>
                  </a:cubicBezTo>
                  <a:cubicBezTo>
                    <a:pt x="426720" y="1015411"/>
                    <a:pt x="570230" y="939441"/>
                    <a:pt x="674370" y="904235"/>
                  </a:cubicBezTo>
                  <a:cubicBezTo>
                    <a:pt x="844550" y="848647"/>
                    <a:pt x="1120140" y="794911"/>
                    <a:pt x="1350010" y="756000"/>
                  </a:cubicBezTo>
                  <a:cubicBezTo>
                    <a:pt x="1588770" y="717088"/>
                    <a:pt x="1852930" y="704117"/>
                    <a:pt x="2082800" y="676323"/>
                  </a:cubicBezTo>
                  <a:cubicBezTo>
                    <a:pt x="2287270" y="652235"/>
                    <a:pt x="2592070" y="676323"/>
                    <a:pt x="2660650" y="602205"/>
                  </a:cubicBezTo>
                  <a:cubicBezTo>
                    <a:pt x="2684780" y="574411"/>
                    <a:pt x="2674620" y="541058"/>
                    <a:pt x="2687320" y="504000"/>
                  </a:cubicBezTo>
                  <a:cubicBezTo>
                    <a:pt x="2707640" y="450264"/>
                    <a:pt x="2743200" y="372441"/>
                    <a:pt x="2778760" y="315000"/>
                  </a:cubicBezTo>
                  <a:cubicBezTo>
                    <a:pt x="2814320" y="259411"/>
                    <a:pt x="2854960" y="207529"/>
                    <a:pt x="2898140" y="164912"/>
                  </a:cubicBezTo>
                  <a:cubicBezTo>
                    <a:pt x="2941320" y="122294"/>
                    <a:pt x="2989580" y="87088"/>
                    <a:pt x="3039110" y="61147"/>
                  </a:cubicBezTo>
                  <a:cubicBezTo>
                    <a:pt x="3087370" y="35206"/>
                    <a:pt x="3140710" y="16676"/>
                    <a:pt x="3192780" y="7412"/>
                  </a:cubicBezTo>
                  <a:cubicBezTo>
                    <a:pt x="3243580" y="0"/>
                    <a:pt x="3350260" y="11117"/>
                    <a:pt x="3350260" y="11117"/>
                  </a:cubicBezTo>
                  <a:cubicBezTo>
                    <a:pt x="3350260" y="11117"/>
                    <a:pt x="3644900" y="70412"/>
                    <a:pt x="3823970" y="100059"/>
                  </a:cubicBezTo>
                  <a:cubicBezTo>
                    <a:pt x="4055110" y="137117"/>
                    <a:pt x="4359910" y="187147"/>
                    <a:pt x="4621530" y="209382"/>
                  </a:cubicBezTo>
                  <a:cubicBezTo>
                    <a:pt x="4871720" y="231617"/>
                    <a:pt x="5114290" y="224206"/>
                    <a:pt x="5360670" y="239029"/>
                  </a:cubicBezTo>
                  <a:cubicBezTo>
                    <a:pt x="5608320" y="253853"/>
                    <a:pt x="5854700" y="285353"/>
                    <a:pt x="6104890" y="296470"/>
                  </a:cubicBezTo>
                  <a:cubicBezTo>
                    <a:pt x="6356350" y="305735"/>
                    <a:pt x="6644640" y="300176"/>
                    <a:pt x="6863080" y="298323"/>
                  </a:cubicBezTo>
                  <a:cubicBezTo>
                    <a:pt x="7029450" y="296470"/>
                    <a:pt x="7298690" y="289059"/>
                    <a:pt x="7302500" y="289059"/>
                  </a:cubicBezTo>
                  <a:cubicBezTo>
                    <a:pt x="7303770" y="289059"/>
                    <a:pt x="7358380" y="298323"/>
                    <a:pt x="7387590" y="303882"/>
                  </a:cubicBezTo>
                  <a:cubicBezTo>
                    <a:pt x="7415530" y="309441"/>
                    <a:pt x="7470140" y="318706"/>
                    <a:pt x="7471410" y="318706"/>
                  </a:cubicBezTo>
                  <a:cubicBezTo>
                    <a:pt x="7472680" y="318706"/>
                    <a:pt x="7524750" y="348353"/>
                    <a:pt x="7551420" y="363176"/>
                  </a:cubicBezTo>
                  <a:cubicBezTo>
                    <a:pt x="7576820" y="378000"/>
                    <a:pt x="7628890" y="405794"/>
                    <a:pt x="7630160" y="405794"/>
                  </a:cubicBezTo>
                  <a:cubicBezTo>
                    <a:pt x="7630160" y="407647"/>
                    <a:pt x="7630160" y="407647"/>
                    <a:pt x="7630160" y="407647"/>
                  </a:cubicBezTo>
                  <a:cubicBezTo>
                    <a:pt x="7631430" y="407647"/>
                    <a:pt x="7677150" y="453970"/>
                    <a:pt x="7700010" y="478058"/>
                  </a:cubicBezTo>
                  <a:cubicBezTo>
                    <a:pt x="7724140" y="500294"/>
                    <a:pt x="7769860" y="546617"/>
                    <a:pt x="7769860" y="548470"/>
                  </a:cubicBezTo>
                  <a:cubicBezTo>
                    <a:pt x="7771130" y="548470"/>
                    <a:pt x="7807960" y="609617"/>
                    <a:pt x="7827010" y="641117"/>
                  </a:cubicBezTo>
                  <a:cubicBezTo>
                    <a:pt x="7844790" y="670764"/>
                    <a:pt x="7882890" y="731911"/>
                    <a:pt x="7882890" y="733764"/>
                  </a:cubicBezTo>
                  <a:cubicBezTo>
                    <a:pt x="7884160" y="735617"/>
                    <a:pt x="7909560" y="806029"/>
                    <a:pt x="7922260" y="843088"/>
                  </a:cubicBezTo>
                  <a:cubicBezTo>
                    <a:pt x="7936230" y="880147"/>
                    <a:pt x="7961630" y="950558"/>
                    <a:pt x="7961630" y="952411"/>
                  </a:cubicBezTo>
                  <a:cubicBezTo>
                    <a:pt x="7962900" y="954264"/>
                    <a:pt x="7975600" y="1033941"/>
                    <a:pt x="7981950" y="1072852"/>
                  </a:cubicBezTo>
                  <a:cubicBezTo>
                    <a:pt x="7988300" y="1111764"/>
                    <a:pt x="7978140" y="1161794"/>
                    <a:pt x="8001000" y="1187735"/>
                  </a:cubicBezTo>
                  <a:cubicBezTo>
                    <a:pt x="8058150" y="1252588"/>
                    <a:pt x="8295640" y="1176617"/>
                    <a:pt x="8464550" y="1185882"/>
                  </a:cubicBezTo>
                  <a:cubicBezTo>
                    <a:pt x="8667750" y="1195146"/>
                    <a:pt x="8930640" y="1222941"/>
                    <a:pt x="9140190" y="1252588"/>
                  </a:cubicBezTo>
                  <a:cubicBezTo>
                    <a:pt x="9323070" y="1278529"/>
                    <a:pt x="9559290" y="1347087"/>
                    <a:pt x="9652000" y="1345235"/>
                  </a:cubicBezTo>
                  <a:cubicBezTo>
                    <a:pt x="9687560" y="1345235"/>
                    <a:pt x="9723120" y="1330411"/>
                    <a:pt x="9724390" y="1330411"/>
                  </a:cubicBezTo>
                  <a:cubicBezTo>
                    <a:pt x="9724390" y="1330411"/>
                    <a:pt x="9782810" y="1347087"/>
                    <a:pt x="9812020" y="1354499"/>
                  </a:cubicBezTo>
                  <a:cubicBezTo>
                    <a:pt x="9839960" y="1361911"/>
                    <a:pt x="9897110" y="1376735"/>
                    <a:pt x="9898380" y="1376735"/>
                  </a:cubicBezTo>
                  <a:cubicBezTo>
                    <a:pt x="9899650" y="1376735"/>
                    <a:pt x="9951720" y="1411940"/>
                    <a:pt x="9979660" y="1428617"/>
                  </a:cubicBezTo>
                  <a:cubicBezTo>
                    <a:pt x="10006330" y="1445293"/>
                    <a:pt x="10058400" y="1480499"/>
                    <a:pt x="10059670" y="1480499"/>
                  </a:cubicBezTo>
                  <a:cubicBezTo>
                    <a:pt x="10060940" y="1482352"/>
                    <a:pt x="10106660" y="1534235"/>
                    <a:pt x="10129520" y="1560176"/>
                  </a:cubicBezTo>
                  <a:cubicBezTo>
                    <a:pt x="10152380" y="1586117"/>
                    <a:pt x="10198100" y="1637999"/>
                    <a:pt x="10199370" y="1639852"/>
                  </a:cubicBezTo>
                  <a:cubicBezTo>
                    <a:pt x="10200640" y="1639852"/>
                    <a:pt x="10236200" y="1706558"/>
                    <a:pt x="10253980" y="1739911"/>
                  </a:cubicBezTo>
                  <a:cubicBezTo>
                    <a:pt x="10271760" y="1773264"/>
                    <a:pt x="10308590" y="1839970"/>
                    <a:pt x="10308590" y="1841823"/>
                  </a:cubicBezTo>
                  <a:cubicBezTo>
                    <a:pt x="10309860" y="1841823"/>
                    <a:pt x="10332720" y="1919646"/>
                    <a:pt x="10345420" y="1958558"/>
                  </a:cubicBezTo>
                  <a:cubicBezTo>
                    <a:pt x="10358120" y="1997470"/>
                    <a:pt x="10382250" y="2073440"/>
                    <a:pt x="10382250" y="2075293"/>
                  </a:cubicBezTo>
                  <a:cubicBezTo>
                    <a:pt x="10382250" y="2077146"/>
                    <a:pt x="10392410" y="2160528"/>
                    <a:pt x="10398760" y="2201293"/>
                  </a:cubicBezTo>
                  <a:cubicBezTo>
                    <a:pt x="10403840" y="2243911"/>
                    <a:pt x="10415270" y="2327293"/>
                    <a:pt x="10415270" y="2329146"/>
                  </a:cubicBezTo>
                  <a:cubicBezTo>
                    <a:pt x="10415270" y="2330999"/>
                    <a:pt x="10411460" y="2414381"/>
                    <a:pt x="10410190" y="2456999"/>
                  </a:cubicBezTo>
                  <a:cubicBezTo>
                    <a:pt x="10407650" y="2499617"/>
                    <a:pt x="10405110" y="2584852"/>
                    <a:pt x="10405110" y="2586705"/>
                  </a:cubicBezTo>
                  <a:cubicBezTo>
                    <a:pt x="10405110" y="2588558"/>
                    <a:pt x="10387330" y="2668234"/>
                    <a:pt x="10378440" y="2708999"/>
                  </a:cubicBezTo>
                  <a:cubicBezTo>
                    <a:pt x="10370820" y="2749764"/>
                    <a:pt x="10353040" y="2831293"/>
                    <a:pt x="10353040" y="2833146"/>
                  </a:cubicBezTo>
                  <a:cubicBezTo>
                    <a:pt x="10353040" y="2833146"/>
                    <a:pt x="10322560" y="2905410"/>
                    <a:pt x="10307320" y="2942469"/>
                  </a:cubicBezTo>
                  <a:cubicBezTo>
                    <a:pt x="10292080" y="2979528"/>
                    <a:pt x="10262870" y="3051793"/>
                    <a:pt x="10262870" y="3053646"/>
                  </a:cubicBezTo>
                  <a:cubicBezTo>
                    <a:pt x="10261600" y="3055499"/>
                    <a:pt x="10214610" y="3124057"/>
                    <a:pt x="10200640" y="3144440"/>
                  </a:cubicBezTo>
                  <a:cubicBezTo>
                    <a:pt x="10193020" y="3155557"/>
                    <a:pt x="10184130" y="3162969"/>
                    <a:pt x="10184130" y="3168528"/>
                  </a:cubicBezTo>
                  <a:cubicBezTo>
                    <a:pt x="10184130" y="3172234"/>
                    <a:pt x="10187940" y="3175940"/>
                    <a:pt x="10187940" y="3175940"/>
                  </a:cubicBezTo>
                  <a:cubicBezTo>
                    <a:pt x="10187940" y="3177793"/>
                    <a:pt x="10210800" y="3255616"/>
                    <a:pt x="10223500" y="3294528"/>
                  </a:cubicBezTo>
                  <a:cubicBezTo>
                    <a:pt x="10234930" y="3333440"/>
                    <a:pt x="10257790" y="3411263"/>
                    <a:pt x="10259060" y="3413116"/>
                  </a:cubicBezTo>
                  <a:cubicBezTo>
                    <a:pt x="10259060" y="3414969"/>
                    <a:pt x="10267950" y="3498351"/>
                    <a:pt x="10273030" y="3540969"/>
                  </a:cubicBezTo>
                  <a:cubicBezTo>
                    <a:pt x="10278110" y="3581734"/>
                    <a:pt x="10288270" y="3665116"/>
                    <a:pt x="10288270" y="3666969"/>
                  </a:cubicBezTo>
                  <a:cubicBezTo>
                    <a:pt x="10288270" y="3668822"/>
                    <a:pt x="10284460" y="3754057"/>
                    <a:pt x="10281920" y="3796675"/>
                  </a:cubicBezTo>
                  <a:cubicBezTo>
                    <a:pt x="10280650" y="3839292"/>
                    <a:pt x="10275570" y="3922675"/>
                    <a:pt x="10275570" y="3924528"/>
                  </a:cubicBezTo>
                  <a:cubicBezTo>
                    <a:pt x="10275570" y="3926380"/>
                    <a:pt x="10257790" y="4007910"/>
                    <a:pt x="10248900" y="4048675"/>
                  </a:cubicBezTo>
                  <a:cubicBezTo>
                    <a:pt x="10240010" y="4089440"/>
                    <a:pt x="10222230" y="4169116"/>
                    <a:pt x="10220960" y="4170969"/>
                  </a:cubicBezTo>
                  <a:cubicBezTo>
                    <a:pt x="10220960" y="4172822"/>
                    <a:pt x="10190480" y="4243234"/>
                    <a:pt x="10175240" y="4280292"/>
                  </a:cubicBezTo>
                  <a:cubicBezTo>
                    <a:pt x="10158730" y="4317351"/>
                    <a:pt x="10128250" y="4389616"/>
                    <a:pt x="10128250" y="4389616"/>
                  </a:cubicBezTo>
                  <a:cubicBezTo>
                    <a:pt x="10128250" y="4389616"/>
                    <a:pt x="10128250" y="4389616"/>
                    <a:pt x="10128250" y="4391469"/>
                  </a:cubicBezTo>
                  <a:cubicBezTo>
                    <a:pt x="10126980" y="4391469"/>
                    <a:pt x="10086340" y="4450763"/>
                    <a:pt x="10064750" y="4480410"/>
                  </a:cubicBezTo>
                  <a:cubicBezTo>
                    <a:pt x="10043160" y="4510057"/>
                    <a:pt x="10002520" y="4569351"/>
                    <a:pt x="10001250" y="4571204"/>
                  </a:cubicBezTo>
                  <a:cubicBezTo>
                    <a:pt x="9999980" y="4573057"/>
                    <a:pt x="9950450" y="4615674"/>
                    <a:pt x="9925050" y="4636057"/>
                  </a:cubicBezTo>
                  <a:cubicBezTo>
                    <a:pt x="9899650" y="4658292"/>
                    <a:pt x="9850120" y="4700910"/>
                    <a:pt x="9848850" y="4702763"/>
                  </a:cubicBezTo>
                  <a:cubicBezTo>
                    <a:pt x="9847580" y="4702763"/>
                    <a:pt x="9792970" y="4726851"/>
                    <a:pt x="9763760" y="4739822"/>
                  </a:cubicBezTo>
                  <a:cubicBezTo>
                    <a:pt x="9735820" y="4750939"/>
                    <a:pt x="9679940" y="4776880"/>
                    <a:pt x="9678670" y="4776880"/>
                  </a:cubicBezTo>
                  <a:cubicBezTo>
                    <a:pt x="9678670" y="4776880"/>
                    <a:pt x="9620250" y="4780586"/>
                    <a:pt x="9591040" y="4782439"/>
                  </a:cubicBezTo>
                  <a:cubicBezTo>
                    <a:pt x="9561830" y="4784292"/>
                    <a:pt x="9504680" y="4789851"/>
                    <a:pt x="9502140" y="4789851"/>
                  </a:cubicBezTo>
                  <a:cubicBezTo>
                    <a:pt x="9497060" y="4789851"/>
                    <a:pt x="8845550" y="4954763"/>
                    <a:pt x="8602980" y="4982557"/>
                  </a:cubicBezTo>
                  <a:cubicBezTo>
                    <a:pt x="8440420" y="5001086"/>
                    <a:pt x="8234680" y="4934380"/>
                    <a:pt x="8192770" y="4988115"/>
                  </a:cubicBezTo>
                  <a:cubicBezTo>
                    <a:pt x="8177530" y="5008498"/>
                    <a:pt x="8191500" y="5045557"/>
                    <a:pt x="8186420" y="5069645"/>
                  </a:cubicBezTo>
                  <a:cubicBezTo>
                    <a:pt x="8182610" y="5090027"/>
                    <a:pt x="8172450" y="5104851"/>
                    <a:pt x="8168640" y="5123380"/>
                  </a:cubicBezTo>
                  <a:cubicBezTo>
                    <a:pt x="8163560" y="5141910"/>
                    <a:pt x="8164830" y="5160439"/>
                    <a:pt x="8159750" y="5180822"/>
                  </a:cubicBezTo>
                  <a:cubicBezTo>
                    <a:pt x="8150860" y="5212321"/>
                    <a:pt x="8129270" y="5247527"/>
                    <a:pt x="8116570" y="5282733"/>
                  </a:cubicBezTo>
                  <a:cubicBezTo>
                    <a:pt x="8103870" y="5317939"/>
                    <a:pt x="8093710" y="5362410"/>
                    <a:pt x="8081010" y="5390204"/>
                  </a:cubicBezTo>
                  <a:cubicBezTo>
                    <a:pt x="8072120" y="5408733"/>
                    <a:pt x="8060690" y="5416145"/>
                    <a:pt x="8053070" y="5432821"/>
                  </a:cubicBezTo>
                  <a:cubicBezTo>
                    <a:pt x="8044180" y="5447645"/>
                    <a:pt x="8041640" y="5466174"/>
                    <a:pt x="8031480" y="5482851"/>
                  </a:cubicBezTo>
                  <a:cubicBezTo>
                    <a:pt x="8016240" y="5506939"/>
                    <a:pt x="7988300" y="5532880"/>
                    <a:pt x="7969250" y="5558821"/>
                  </a:cubicBezTo>
                  <a:cubicBezTo>
                    <a:pt x="7948930" y="5586616"/>
                    <a:pt x="7929880" y="5625527"/>
                    <a:pt x="7912100" y="5644057"/>
                  </a:cubicBezTo>
                  <a:cubicBezTo>
                    <a:pt x="7899400" y="5658880"/>
                    <a:pt x="7886700" y="5660733"/>
                    <a:pt x="7875270" y="5671851"/>
                  </a:cubicBezTo>
                  <a:cubicBezTo>
                    <a:pt x="7863840" y="5682968"/>
                    <a:pt x="7857490" y="5697792"/>
                    <a:pt x="7843520" y="5708910"/>
                  </a:cubicBezTo>
                  <a:cubicBezTo>
                    <a:pt x="7824470" y="5725586"/>
                    <a:pt x="7792720" y="5736704"/>
                    <a:pt x="7768590" y="5751527"/>
                  </a:cubicBezTo>
                  <a:cubicBezTo>
                    <a:pt x="7743190" y="5768203"/>
                    <a:pt x="7716520" y="5795997"/>
                    <a:pt x="7696200" y="5807115"/>
                  </a:cubicBezTo>
                  <a:cubicBezTo>
                    <a:pt x="7680960" y="5814527"/>
                    <a:pt x="7668260" y="5810821"/>
                    <a:pt x="7655560" y="5816380"/>
                  </a:cubicBezTo>
                  <a:cubicBezTo>
                    <a:pt x="7641590" y="5820086"/>
                    <a:pt x="7632700" y="5833056"/>
                    <a:pt x="7617460" y="5836762"/>
                  </a:cubicBezTo>
                  <a:cubicBezTo>
                    <a:pt x="7595870" y="5844174"/>
                    <a:pt x="7562850" y="5838615"/>
                    <a:pt x="7536180" y="5842321"/>
                  </a:cubicBezTo>
                  <a:cubicBezTo>
                    <a:pt x="7508240" y="5846027"/>
                    <a:pt x="7481570" y="5858997"/>
                    <a:pt x="7454900" y="5858997"/>
                  </a:cubicBezTo>
                  <a:cubicBezTo>
                    <a:pt x="7430770" y="5860850"/>
                    <a:pt x="7395210" y="5851586"/>
                    <a:pt x="7382510" y="5851586"/>
                  </a:cubicBezTo>
                  <a:cubicBezTo>
                    <a:pt x="7378700" y="5851586"/>
                    <a:pt x="7376160" y="5851586"/>
                    <a:pt x="7373620" y="5851586"/>
                  </a:cubicBezTo>
                  <a:cubicBezTo>
                    <a:pt x="7372350" y="5851586"/>
                    <a:pt x="7372350" y="5849732"/>
                    <a:pt x="7369810" y="5849732"/>
                  </a:cubicBezTo>
                  <a:cubicBezTo>
                    <a:pt x="7346950" y="5844174"/>
                    <a:pt x="7199630" y="5823791"/>
                    <a:pt x="7082790" y="5816380"/>
                  </a:cubicBezTo>
                  <a:cubicBezTo>
                    <a:pt x="6899910" y="5803409"/>
                    <a:pt x="6609080" y="5810821"/>
                    <a:pt x="6381750" y="5801557"/>
                  </a:cubicBezTo>
                  <a:cubicBezTo>
                    <a:pt x="6164580" y="5790439"/>
                    <a:pt x="5967730" y="5771909"/>
                    <a:pt x="5744210" y="5758939"/>
                  </a:cubicBezTo>
                  <a:cubicBezTo>
                    <a:pt x="5496560" y="5744115"/>
                    <a:pt x="5218430" y="5729291"/>
                    <a:pt x="4958080" y="5721880"/>
                  </a:cubicBezTo>
                  <a:cubicBezTo>
                    <a:pt x="4699000" y="5716321"/>
                    <a:pt x="4447540" y="5720027"/>
                    <a:pt x="4185920" y="5720027"/>
                  </a:cubicBezTo>
                  <a:cubicBezTo>
                    <a:pt x="3917950" y="5721880"/>
                    <a:pt x="3630930" y="5723733"/>
                    <a:pt x="3368040" y="5725586"/>
                  </a:cubicBezTo>
                  <a:cubicBezTo>
                    <a:pt x="3122930" y="5725586"/>
                    <a:pt x="2903220" y="5731144"/>
                    <a:pt x="2659380" y="5725586"/>
                  </a:cubicBezTo>
                  <a:cubicBezTo>
                    <a:pt x="2396490" y="5718174"/>
                    <a:pt x="1846580" y="5682968"/>
                    <a:pt x="1844040" y="5682968"/>
                  </a:cubicBezTo>
                  <a:cubicBezTo>
                    <a:pt x="1844040" y="5682968"/>
                    <a:pt x="1844040" y="5682968"/>
                    <a:pt x="1842770" y="5682968"/>
                  </a:cubicBezTo>
                  <a:cubicBezTo>
                    <a:pt x="1841500" y="5682968"/>
                    <a:pt x="1784350" y="5675556"/>
                    <a:pt x="1753870" y="5673703"/>
                  </a:cubicBezTo>
                  <a:cubicBezTo>
                    <a:pt x="1724660" y="5669998"/>
                    <a:pt x="1666240" y="5664439"/>
                    <a:pt x="1664970" y="5662586"/>
                  </a:cubicBezTo>
                  <a:cubicBezTo>
                    <a:pt x="1663700" y="5662586"/>
                    <a:pt x="1609090" y="5636644"/>
                    <a:pt x="1579880" y="5623674"/>
                  </a:cubicBezTo>
                  <a:cubicBezTo>
                    <a:pt x="1551940" y="5608850"/>
                    <a:pt x="1496060" y="5582909"/>
                    <a:pt x="1494790" y="5582909"/>
                  </a:cubicBezTo>
                  <a:cubicBezTo>
                    <a:pt x="1494790" y="5582909"/>
                    <a:pt x="1445260" y="5536586"/>
                    <a:pt x="1419860" y="5514351"/>
                  </a:cubicBezTo>
                  <a:cubicBezTo>
                    <a:pt x="1394460" y="5490262"/>
                    <a:pt x="1344930" y="5445792"/>
                    <a:pt x="1343660" y="5445792"/>
                  </a:cubicBezTo>
                  <a:cubicBezTo>
                    <a:pt x="1342390" y="5443939"/>
                    <a:pt x="1301750" y="5382792"/>
                    <a:pt x="1281430" y="5351292"/>
                  </a:cubicBezTo>
                  <a:cubicBezTo>
                    <a:pt x="1259840" y="5319792"/>
                    <a:pt x="1219200" y="5260498"/>
                    <a:pt x="1219200" y="5258645"/>
                  </a:cubicBezTo>
                  <a:cubicBezTo>
                    <a:pt x="1217930" y="5256792"/>
                    <a:pt x="1188720" y="5182674"/>
                    <a:pt x="1173480" y="5145615"/>
                  </a:cubicBezTo>
                  <a:cubicBezTo>
                    <a:pt x="1158240" y="5108556"/>
                    <a:pt x="1129030" y="5034439"/>
                    <a:pt x="1127760" y="5034439"/>
                  </a:cubicBezTo>
                  <a:cubicBezTo>
                    <a:pt x="1127760" y="5034439"/>
                    <a:pt x="1127760" y="5034439"/>
                    <a:pt x="1127760" y="5032586"/>
                  </a:cubicBezTo>
                  <a:cubicBezTo>
                    <a:pt x="1127760" y="5032586"/>
                    <a:pt x="1111250" y="4951056"/>
                    <a:pt x="1102360" y="4908439"/>
                  </a:cubicBezTo>
                  <a:cubicBezTo>
                    <a:pt x="1094740" y="4867674"/>
                    <a:pt x="1076960" y="4786145"/>
                    <a:pt x="1076960" y="4784292"/>
                  </a:cubicBezTo>
                  <a:cubicBezTo>
                    <a:pt x="1076960" y="4782439"/>
                    <a:pt x="1074420" y="4697204"/>
                    <a:pt x="1073150" y="4652733"/>
                  </a:cubicBezTo>
                  <a:cubicBezTo>
                    <a:pt x="1071880" y="4610116"/>
                    <a:pt x="1068070" y="4524880"/>
                    <a:pt x="1069340" y="4523027"/>
                  </a:cubicBezTo>
                  <a:cubicBezTo>
                    <a:pt x="1069340" y="4523027"/>
                    <a:pt x="1083310" y="4487822"/>
                    <a:pt x="1075690" y="4471145"/>
                  </a:cubicBezTo>
                  <a:cubicBezTo>
                    <a:pt x="1045210" y="4406292"/>
                    <a:pt x="671830" y="4480410"/>
                    <a:pt x="508000" y="4339586"/>
                  </a:cubicBezTo>
                  <a:cubicBezTo>
                    <a:pt x="318770" y="4176528"/>
                    <a:pt x="59690" y="3742940"/>
                    <a:pt x="39370" y="3463146"/>
                  </a:cubicBezTo>
                  <a:cubicBezTo>
                    <a:pt x="24130" y="3235234"/>
                    <a:pt x="276860" y="2896146"/>
                    <a:pt x="261620" y="2805352"/>
                  </a:cubicBezTo>
                  <a:cubicBezTo>
                    <a:pt x="256540" y="2775705"/>
                    <a:pt x="219710" y="2759028"/>
                    <a:pt x="219710" y="2757175"/>
                  </a:cubicBezTo>
                  <a:cubicBezTo>
                    <a:pt x="218440" y="2757175"/>
                    <a:pt x="181610" y="2690470"/>
                    <a:pt x="163830" y="2657117"/>
                  </a:cubicBezTo>
                  <a:cubicBezTo>
                    <a:pt x="144780" y="2621911"/>
                    <a:pt x="109220" y="2557058"/>
                    <a:pt x="107950" y="2555205"/>
                  </a:cubicBezTo>
                  <a:cubicBezTo>
                    <a:pt x="107950" y="2553352"/>
                    <a:pt x="83820" y="2477381"/>
                    <a:pt x="71120" y="2438469"/>
                  </a:cubicBezTo>
                  <a:cubicBezTo>
                    <a:pt x="58420" y="2399558"/>
                    <a:pt x="34290" y="2321734"/>
                    <a:pt x="34290" y="2319881"/>
                  </a:cubicBezTo>
                  <a:cubicBezTo>
                    <a:pt x="33020" y="2318028"/>
                    <a:pt x="22860" y="2236499"/>
                    <a:pt x="16510" y="2193881"/>
                  </a:cubicBezTo>
                  <a:cubicBezTo>
                    <a:pt x="11430" y="2151264"/>
                    <a:pt x="0" y="2067882"/>
                    <a:pt x="0" y="2066028"/>
                  </a:cubicBezTo>
                </a:path>
              </a:pathLst>
            </a:custGeom>
            <a:solidFill>
              <a:srgbClr val="F8F6EE"/>
            </a:solidFill>
            <a:ln cap="sq">
              <a:noFill/>
              <a:prstDash val="solid"/>
              <a:miter/>
            </a:ln>
          </p:spPr>
        </p:sp>
      </p:grpSp>
      <p:grpSp>
        <p:nvGrpSpPr>
          <p:cNvPr id="6" name="Group 6">
            <a:extLst>
              <a:ext uri="{FF2B5EF4-FFF2-40B4-BE49-F238E27FC236}">
                <a16:creationId xmlns:a16="http://schemas.microsoft.com/office/drawing/2014/main" id="{EE7B03B3-E344-A96C-B71B-8A696A99568F}"/>
              </a:ext>
            </a:extLst>
          </p:cNvPr>
          <p:cNvGrpSpPr/>
          <p:nvPr/>
        </p:nvGrpSpPr>
        <p:grpSpPr>
          <a:xfrm>
            <a:off x="10542771" y="5737839"/>
            <a:ext cx="159408" cy="550223"/>
            <a:chOff x="0" y="0"/>
            <a:chExt cx="683260" cy="2358390"/>
          </a:xfrm>
        </p:grpSpPr>
        <p:sp>
          <p:nvSpPr>
            <p:cNvPr id="7" name="Freeform 7">
              <a:extLst>
                <a:ext uri="{FF2B5EF4-FFF2-40B4-BE49-F238E27FC236}">
                  <a16:creationId xmlns:a16="http://schemas.microsoft.com/office/drawing/2014/main" id="{366C59B5-D065-BF3D-F407-BB4DAB44D2CC}"/>
                </a:ext>
              </a:extLst>
            </p:cNvPr>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8" name="Group 8">
            <a:extLst>
              <a:ext uri="{FF2B5EF4-FFF2-40B4-BE49-F238E27FC236}">
                <a16:creationId xmlns:a16="http://schemas.microsoft.com/office/drawing/2014/main" id="{406B1AA2-3E15-62B8-FC22-A652083B8905}"/>
              </a:ext>
            </a:extLst>
          </p:cNvPr>
          <p:cNvGrpSpPr/>
          <p:nvPr/>
        </p:nvGrpSpPr>
        <p:grpSpPr>
          <a:xfrm>
            <a:off x="10354623" y="5905839"/>
            <a:ext cx="546371" cy="162667"/>
            <a:chOff x="0" y="0"/>
            <a:chExt cx="2341880" cy="697230"/>
          </a:xfrm>
        </p:grpSpPr>
        <p:sp>
          <p:nvSpPr>
            <p:cNvPr id="9" name="Freeform 9">
              <a:extLst>
                <a:ext uri="{FF2B5EF4-FFF2-40B4-BE49-F238E27FC236}">
                  <a16:creationId xmlns:a16="http://schemas.microsoft.com/office/drawing/2014/main" id="{64D48B80-2663-4B2E-FCF5-0C46D17AC23B}"/>
                </a:ext>
              </a:extLst>
            </p:cNvPr>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0" name="Group 10">
            <a:extLst>
              <a:ext uri="{FF2B5EF4-FFF2-40B4-BE49-F238E27FC236}">
                <a16:creationId xmlns:a16="http://schemas.microsoft.com/office/drawing/2014/main" id="{0D92F18A-84BC-D4C0-17F6-1317C0CD9F0E}"/>
              </a:ext>
            </a:extLst>
          </p:cNvPr>
          <p:cNvGrpSpPr/>
          <p:nvPr/>
        </p:nvGrpSpPr>
        <p:grpSpPr>
          <a:xfrm>
            <a:off x="17004033" y="727710"/>
            <a:ext cx="214365" cy="739917"/>
            <a:chOff x="0" y="0"/>
            <a:chExt cx="683260" cy="2358390"/>
          </a:xfrm>
        </p:grpSpPr>
        <p:sp>
          <p:nvSpPr>
            <p:cNvPr id="11" name="Freeform 11">
              <a:extLst>
                <a:ext uri="{FF2B5EF4-FFF2-40B4-BE49-F238E27FC236}">
                  <a16:creationId xmlns:a16="http://schemas.microsoft.com/office/drawing/2014/main" id="{4A497F33-8FAF-F94F-215E-7B30BE84C88C}"/>
                </a:ext>
              </a:extLst>
            </p:cNvPr>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2" name="Group 12">
            <a:extLst>
              <a:ext uri="{FF2B5EF4-FFF2-40B4-BE49-F238E27FC236}">
                <a16:creationId xmlns:a16="http://schemas.microsoft.com/office/drawing/2014/main" id="{AE0B7DFE-912B-99A2-10E0-3D59E6FE1C5D}"/>
              </a:ext>
            </a:extLst>
          </p:cNvPr>
          <p:cNvGrpSpPr/>
          <p:nvPr/>
        </p:nvGrpSpPr>
        <p:grpSpPr>
          <a:xfrm>
            <a:off x="16751019" y="953630"/>
            <a:ext cx="734737" cy="218748"/>
            <a:chOff x="0" y="0"/>
            <a:chExt cx="2341880" cy="697230"/>
          </a:xfrm>
        </p:grpSpPr>
        <p:sp>
          <p:nvSpPr>
            <p:cNvPr id="13" name="Freeform 13">
              <a:extLst>
                <a:ext uri="{FF2B5EF4-FFF2-40B4-BE49-F238E27FC236}">
                  <a16:creationId xmlns:a16="http://schemas.microsoft.com/office/drawing/2014/main" id="{0CB35B04-D1DB-A85E-F96A-FB85D17C767C}"/>
                </a:ext>
              </a:extLst>
            </p:cNvPr>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4" name="Group 14">
            <a:extLst>
              <a:ext uri="{FF2B5EF4-FFF2-40B4-BE49-F238E27FC236}">
                <a16:creationId xmlns:a16="http://schemas.microsoft.com/office/drawing/2014/main" id="{9E6DE3B0-487C-CCD1-2DF9-DE676D1F90AE}"/>
              </a:ext>
            </a:extLst>
          </p:cNvPr>
          <p:cNvGrpSpPr/>
          <p:nvPr/>
        </p:nvGrpSpPr>
        <p:grpSpPr>
          <a:xfrm>
            <a:off x="16562708" y="421248"/>
            <a:ext cx="127462" cy="439957"/>
            <a:chOff x="0" y="0"/>
            <a:chExt cx="683260" cy="2358390"/>
          </a:xfrm>
        </p:grpSpPr>
        <p:sp>
          <p:nvSpPr>
            <p:cNvPr id="15" name="Freeform 15">
              <a:extLst>
                <a:ext uri="{FF2B5EF4-FFF2-40B4-BE49-F238E27FC236}">
                  <a16:creationId xmlns:a16="http://schemas.microsoft.com/office/drawing/2014/main" id="{79556771-A168-B5BF-562E-EBFAABB364AB}"/>
                </a:ext>
              </a:extLst>
            </p:cNvPr>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6" name="Group 16">
            <a:extLst>
              <a:ext uri="{FF2B5EF4-FFF2-40B4-BE49-F238E27FC236}">
                <a16:creationId xmlns:a16="http://schemas.microsoft.com/office/drawing/2014/main" id="{EB647BA4-2D47-8208-1256-61EFBE36CA4E}"/>
              </a:ext>
            </a:extLst>
          </p:cNvPr>
          <p:cNvGrpSpPr/>
          <p:nvPr/>
        </p:nvGrpSpPr>
        <p:grpSpPr>
          <a:xfrm>
            <a:off x="16412265" y="555581"/>
            <a:ext cx="436877" cy="130068"/>
            <a:chOff x="0" y="0"/>
            <a:chExt cx="2341880" cy="697230"/>
          </a:xfrm>
        </p:grpSpPr>
        <p:sp>
          <p:nvSpPr>
            <p:cNvPr id="17" name="Freeform 17">
              <a:extLst>
                <a:ext uri="{FF2B5EF4-FFF2-40B4-BE49-F238E27FC236}">
                  <a16:creationId xmlns:a16="http://schemas.microsoft.com/office/drawing/2014/main" id="{FBBB2B41-14BA-1CF1-20C2-98BBD2ED17DE}"/>
                </a:ext>
              </a:extLst>
            </p:cNvPr>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8" name="Group 18">
            <a:extLst>
              <a:ext uri="{FF2B5EF4-FFF2-40B4-BE49-F238E27FC236}">
                <a16:creationId xmlns:a16="http://schemas.microsoft.com/office/drawing/2014/main" id="{07F9684C-6A7B-AD1E-A2A9-4A512E01171C}"/>
              </a:ext>
            </a:extLst>
          </p:cNvPr>
          <p:cNvGrpSpPr/>
          <p:nvPr/>
        </p:nvGrpSpPr>
        <p:grpSpPr>
          <a:xfrm>
            <a:off x="6056918" y="9511354"/>
            <a:ext cx="148508" cy="512600"/>
            <a:chOff x="0" y="0"/>
            <a:chExt cx="683260" cy="2358390"/>
          </a:xfrm>
        </p:grpSpPr>
        <p:sp>
          <p:nvSpPr>
            <p:cNvPr id="19" name="Freeform 19">
              <a:extLst>
                <a:ext uri="{FF2B5EF4-FFF2-40B4-BE49-F238E27FC236}">
                  <a16:creationId xmlns:a16="http://schemas.microsoft.com/office/drawing/2014/main" id="{E7D9B42B-EAB4-7E3E-159A-02434A56A95D}"/>
                </a:ext>
              </a:extLst>
            </p:cNvPr>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0" name="Group 20">
            <a:extLst>
              <a:ext uri="{FF2B5EF4-FFF2-40B4-BE49-F238E27FC236}">
                <a16:creationId xmlns:a16="http://schemas.microsoft.com/office/drawing/2014/main" id="{192F9B50-AE6B-9B86-9F28-6446D9259D0B}"/>
              </a:ext>
            </a:extLst>
          </p:cNvPr>
          <p:cNvGrpSpPr/>
          <p:nvPr/>
        </p:nvGrpSpPr>
        <p:grpSpPr>
          <a:xfrm>
            <a:off x="5881635" y="9667867"/>
            <a:ext cx="509012" cy="151544"/>
            <a:chOff x="0" y="0"/>
            <a:chExt cx="2341880" cy="697230"/>
          </a:xfrm>
        </p:grpSpPr>
        <p:sp>
          <p:nvSpPr>
            <p:cNvPr id="21" name="Freeform 21">
              <a:extLst>
                <a:ext uri="{FF2B5EF4-FFF2-40B4-BE49-F238E27FC236}">
                  <a16:creationId xmlns:a16="http://schemas.microsoft.com/office/drawing/2014/main" id="{3DD50F84-C6E6-23E6-9520-1551842FCFDA}"/>
                </a:ext>
              </a:extLst>
            </p:cNvPr>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2" name="Group 22">
            <a:extLst>
              <a:ext uri="{FF2B5EF4-FFF2-40B4-BE49-F238E27FC236}">
                <a16:creationId xmlns:a16="http://schemas.microsoft.com/office/drawing/2014/main" id="{C745A153-A94D-C81C-02EE-8D2E9995082E}"/>
              </a:ext>
            </a:extLst>
          </p:cNvPr>
          <p:cNvGrpSpPr/>
          <p:nvPr/>
        </p:nvGrpSpPr>
        <p:grpSpPr>
          <a:xfrm>
            <a:off x="5631119" y="8993834"/>
            <a:ext cx="148508" cy="512600"/>
            <a:chOff x="0" y="0"/>
            <a:chExt cx="683260" cy="2358390"/>
          </a:xfrm>
        </p:grpSpPr>
        <p:sp>
          <p:nvSpPr>
            <p:cNvPr id="23" name="Freeform 23">
              <a:extLst>
                <a:ext uri="{FF2B5EF4-FFF2-40B4-BE49-F238E27FC236}">
                  <a16:creationId xmlns:a16="http://schemas.microsoft.com/office/drawing/2014/main" id="{1E04508E-053C-1FD4-7F2A-6302905234C2}"/>
                </a:ext>
              </a:extLst>
            </p:cNvPr>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4" name="Group 24">
            <a:extLst>
              <a:ext uri="{FF2B5EF4-FFF2-40B4-BE49-F238E27FC236}">
                <a16:creationId xmlns:a16="http://schemas.microsoft.com/office/drawing/2014/main" id="{3D342333-AFBB-DAFD-61E7-562F6C0EBAC7}"/>
              </a:ext>
            </a:extLst>
          </p:cNvPr>
          <p:cNvGrpSpPr/>
          <p:nvPr/>
        </p:nvGrpSpPr>
        <p:grpSpPr>
          <a:xfrm>
            <a:off x="5455836" y="9150347"/>
            <a:ext cx="509012" cy="151544"/>
            <a:chOff x="0" y="0"/>
            <a:chExt cx="2341880" cy="697230"/>
          </a:xfrm>
        </p:grpSpPr>
        <p:sp>
          <p:nvSpPr>
            <p:cNvPr id="25" name="Freeform 25">
              <a:extLst>
                <a:ext uri="{FF2B5EF4-FFF2-40B4-BE49-F238E27FC236}">
                  <a16:creationId xmlns:a16="http://schemas.microsoft.com/office/drawing/2014/main" id="{5B391741-5A84-721E-7C7B-D8FA421A2B9B}"/>
                </a:ext>
              </a:extLst>
            </p:cNvPr>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26" name="Group 26">
            <a:extLst>
              <a:ext uri="{FF2B5EF4-FFF2-40B4-BE49-F238E27FC236}">
                <a16:creationId xmlns:a16="http://schemas.microsoft.com/office/drawing/2014/main" id="{9BD062AC-BE29-5348-57D0-2224248E3A69}"/>
              </a:ext>
            </a:extLst>
          </p:cNvPr>
          <p:cNvGrpSpPr/>
          <p:nvPr/>
        </p:nvGrpSpPr>
        <p:grpSpPr>
          <a:xfrm>
            <a:off x="572938" y="9226119"/>
            <a:ext cx="229719" cy="792915"/>
            <a:chOff x="0" y="0"/>
            <a:chExt cx="683260" cy="2358390"/>
          </a:xfrm>
        </p:grpSpPr>
        <p:sp>
          <p:nvSpPr>
            <p:cNvPr id="27" name="Freeform 27">
              <a:extLst>
                <a:ext uri="{FF2B5EF4-FFF2-40B4-BE49-F238E27FC236}">
                  <a16:creationId xmlns:a16="http://schemas.microsoft.com/office/drawing/2014/main" id="{1FC36FC6-73FF-0E7D-6449-24255D80166D}"/>
                </a:ext>
              </a:extLst>
            </p:cNvPr>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8" name="Group 28">
            <a:extLst>
              <a:ext uri="{FF2B5EF4-FFF2-40B4-BE49-F238E27FC236}">
                <a16:creationId xmlns:a16="http://schemas.microsoft.com/office/drawing/2014/main" id="{F4AA7072-6B38-1575-D188-8782443A1BA1}"/>
              </a:ext>
            </a:extLst>
          </p:cNvPr>
          <p:cNvGrpSpPr/>
          <p:nvPr/>
        </p:nvGrpSpPr>
        <p:grpSpPr>
          <a:xfrm>
            <a:off x="301802" y="9468221"/>
            <a:ext cx="787365" cy="234416"/>
            <a:chOff x="0" y="0"/>
            <a:chExt cx="2341880" cy="697230"/>
          </a:xfrm>
        </p:grpSpPr>
        <p:sp>
          <p:nvSpPr>
            <p:cNvPr id="29" name="Freeform 29">
              <a:extLst>
                <a:ext uri="{FF2B5EF4-FFF2-40B4-BE49-F238E27FC236}">
                  <a16:creationId xmlns:a16="http://schemas.microsoft.com/office/drawing/2014/main" id="{E9951B79-0607-605F-3209-DF3D59210D4F}"/>
                </a:ext>
              </a:extLst>
            </p:cNvPr>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30" name="TextBox 30">
            <a:extLst>
              <a:ext uri="{FF2B5EF4-FFF2-40B4-BE49-F238E27FC236}">
                <a16:creationId xmlns:a16="http://schemas.microsoft.com/office/drawing/2014/main" id="{813BF6E7-1A99-3FC0-0CF4-85257B84897F}"/>
              </a:ext>
            </a:extLst>
          </p:cNvPr>
          <p:cNvSpPr txBox="1"/>
          <p:nvPr/>
        </p:nvSpPr>
        <p:spPr>
          <a:xfrm>
            <a:off x="1985875" y="2022024"/>
            <a:ext cx="14316250" cy="583301"/>
          </a:xfrm>
          <a:prstGeom prst="rect">
            <a:avLst/>
          </a:prstGeom>
        </p:spPr>
        <p:txBody>
          <a:bodyPr lIns="0" tIns="0" rIns="0" bIns="0" rtlCol="0" anchor="t">
            <a:spAutoFit/>
          </a:bodyPr>
          <a:lstStyle/>
          <a:p>
            <a:pPr algn="just">
              <a:lnSpc>
                <a:spcPts val="4892"/>
              </a:lnSpc>
            </a:pPr>
            <a:endParaRPr lang="en-US" sz="3494" dirty="0">
              <a:solidFill>
                <a:srgbClr val="292528"/>
              </a:solidFill>
              <a:latin typeface="Glacial Indifference"/>
              <a:ea typeface="Glacial Indifference"/>
              <a:cs typeface="Glacial Indifference"/>
              <a:sym typeface="Glacial Indifference"/>
            </a:endParaRPr>
          </a:p>
        </p:txBody>
      </p:sp>
      <p:sp>
        <p:nvSpPr>
          <p:cNvPr id="31" name="Freeform 31">
            <a:extLst>
              <a:ext uri="{FF2B5EF4-FFF2-40B4-BE49-F238E27FC236}">
                <a16:creationId xmlns:a16="http://schemas.microsoft.com/office/drawing/2014/main" id="{074E4183-C1A3-D2A8-C289-03AFAFDC4F4F}"/>
              </a:ext>
            </a:extLst>
          </p:cNvPr>
          <p:cNvSpPr/>
          <p:nvPr/>
        </p:nvSpPr>
        <p:spPr>
          <a:xfrm>
            <a:off x="12961285" y="7506807"/>
            <a:ext cx="5160451" cy="2780193"/>
          </a:xfrm>
          <a:custGeom>
            <a:avLst/>
            <a:gdLst/>
            <a:ahLst/>
            <a:cxnLst/>
            <a:rect l="l" t="t" r="r" b="b"/>
            <a:pathLst>
              <a:path w="5160451" h="2780193">
                <a:moveTo>
                  <a:pt x="0" y="0"/>
                </a:moveTo>
                <a:lnTo>
                  <a:pt x="5160451" y="0"/>
                </a:lnTo>
                <a:lnTo>
                  <a:pt x="5160451" y="2780193"/>
                </a:lnTo>
                <a:lnTo>
                  <a:pt x="0" y="27801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2" name="TextBox 32">
            <a:extLst>
              <a:ext uri="{FF2B5EF4-FFF2-40B4-BE49-F238E27FC236}">
                <a16:creationId xmlns:a16="http://schemas.microsoft.com/office/drawing/2014/main" id="{0CBEAFBF-BB7E-25F1-8582-870B42596E0A}"/>
              </a:ext>
            </a:extLst>
          </p:cNvPr>
          <p:cNvSpPr txBox="1"/>
          <p:nvPr/>
        </p:nvSpPr>
        <p:spPr>
          <a:xfrm>
            <a:off x="4207853" y="411162"/>
            <a:ext cx="9872294" cy="1111250"/>
          </a:xfrm>
          <a:prstGeom prst="rect">
            <a:avLst/>
          </a:prstGeom>
        </p:spPr>
        <p:txBody>
          <a:bodyPr lIns="0" tIns="0" rIns="0" bIns="0" rtlCol="0" anchor="t">
            <a:spAutoFit/>
          </a:bodyPr>
          <a:lstStyle/>
          <a:p>
            <a:pPr algn="ctr">
              <a:lnSpc>
                <a:spcPts val="9099"/>
              </a:lnSpc>
            </a:pPr>
            <a:r>
              <a:rPr lang="en-US" sz="6600" dirty="0" err="1">
                <a:solidFill>
                  <a:srgbClr val="292528"/>
                </a:solidFill>
                <a:latin typeface="Glacial Indifference"/>
                <a:ea typeface="Glacial Indifference"/>
                <a:cs typeface="Glacial Indifference"/>
                <a:sym typeface="Glacial Indifference"/>
              </a:rPr>
              <a:t>Aterosklerosis</a:t>
            </a:r>
            <a:endParaRPr lang="en-US" sz="6499" dirty="0">
              <a:solidFill>
                <a:srgbClr val="292528"/>
              </a:solidFill>
              <a:latin typeface="Bree Serif"/>
              <a:ea typeface="Bree Serif"/>
              <a:cs typeface="Bree Serif"/>
              <a:sym typeface="Bree Serif"/>
            </a:endParaRPr>
          </a:p>
        </p:txBody>
      </p:sp>
      <p:pic>
        <p:nvPicPr>
          <p:cNvPr id="34" name="Picture 33">
            <a:extLst>
              <a:ext uri="{FF2B5EF4-FFF2-40B4-BE49-F238E27FC236}">
                <a16:creationId xmlns:a16="http://schemas.microsoft.com/office/drawing/2014/main" id="{897AD6F9-653E-C2E3-A4FA-777EBFC80D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6779" y="2164774"/>
            <a:ext cx="5943600" cy="4473452"/>
          </a:xfrm>
          <a:prstGeom prst="rect">
            <a:avLst/>
          </a:prstGeom>
        </p:spPr>
      </p:pic>
      <p:pic>
        <p:nvPicPr>
          <p:cNvPr id="36" name="Picture 35">
            <a:extLst>
              <a:ext uri="{FF2B5EF4-FFF2-40B4-BE49-F238E27FC236}">
                <a16:creationId xmlns:a16="http://schemas.microsoft.com/office/drawing/2014/main" id="{D3084838-C460-43D7-9E66-1271EC3008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9902" y="2258375"/>
            <a:ext cx="7620000" cy="4286250"/>
          </a:xfrm>
          <a:prstGeom prst="rect">
            <a:avLst/>
          </a:prstGeom>
        </p:spPr>
      </p:pic>
    </p:spTree>
    <p:extLst>
      <p:ext uri="{BB962C8B-B14F-4D97-AF65-F5344CB8AC3E}">
        <p14:creationId xmlns:p14="http://schemas.microsoft.com/office/powerpoint/2010/main" val="250973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8857" y="7669558"/>
            <a:ext cx="10425713" cy="4076616"/>
            <a:chOff x="0" y="0"/>
            <a:chExt cx="10516870" cy="4112260"/>
          </a:xfrm>
        </p:grpSpPr>
        <p:sp>
          <p:nvSpPr>
            <p:cNvPr id="3" name="Freeform 3"/>
            <p:cNvSpPr/>
            <p:nvPr/>
          </p:nvSpPr>
          <p:spPr>
            <a:xfrm>
              <a:off x="50800" y="45720"/>
              <a:ext cx="10415270" cy="4017010"/>
            </a:xfrm>
            <a:custGeom>
              <a:avLst/>
              <a:gdLst/>
              <a:ahLst/>
              <a:cxnLst/>
              <a:rect l="l" t="t" r="r" b="b"/>
              <a:pathLst>
                <a:path w="10415270" h="4017010">
                  <a:moveTo>
                    <a:pt x="0" y="1416050"/>
                  </a:moveTo>
                  <a:cubicBezTo>
                    <a:pt x="6350" y="1297940"/>
                    <a:pt x="8890" y="1239520"/>
                    <a:pt x="8890" y="1239520"/>
                  </a:cubicBezTo>
                  <a:cubicBezTo>
                    <a:pt x="8890" y="1238250"/>
                    <a:pt x="25400" y="1182370"/>
                    <a:pt x="34290" y="1154430"/>
                  </a:cubicBezTo>
                  <a:cubicBezTo>
                    <a:pt x="43180" y="1125220"/>
                    <a:pt x="59690" y="1070610"/>
                    <a:pt x="59690" y="1069340"/>
                  </a:cubicBezTo>
                  <a:cubicBezTo>
                    <a:pt x="59690" y="1068070"/>
                    <a:pt x="90170" y="1018540"/>
                    <a:pt x="105410" y="993140"/>
                  </a:cubicBezTo>
                  <a:cubicBezTo>
                    <a:pt x="119380" y="966470"/>
                    <a:pt x="149860" y="916940"/>
                    <a:pt x="149860" y="915670"/>
                  </a:cubicBezTo>
                  <a:cubicBezTo>
                    <a:pt x="151130" y="915670"/>
                    <a:pt x="191770" y="873760"/>
                    <a:pt x="212090" y="852170"/>
                  </a:cubicBezTo>
                  <a:cubicBezTo>
                    <a:pt x="232410" y="831850"/>
                    <a:pt x="273050" y="789940"/>
                    <a:pt x="274320" y="789940"/>
                  </a:cubicBezTo>
                  <a:cubicBezTo>
                    <a:pt x="274320" y="789940"/>
                    <a:pt x="274320" y="789940"/>
                    <a:pt x="274320" y="788670"/>
                  </a:cubicBezTo>
                  <a:cubicBezTo>
                    <a:pt x="275590" y="788670"/>
                    <a:pt x="325120" y="758190"/>
                    <a:pt x="349250" y="742950"/>
                  </a:cubicBezTo>
                  <a:cubicBezTo>
                    <a:pt x="374650" y="726440"/>
                    <a:pt x="424180" y="695960"/>
                    <a:pt x="425450" y="695960"/>
                  </a:cubicBezTo>
                  <a:cubicBezTo>
                    <a:pt x="426720" y="695960"/>
                    <a:pt x="570230" y="643890"/>
                    <a:pt x="674370" y="619760"/>
                  </a:cubicBezTo>
                  <a:cubicBezTo>
                    <a:pt x="844550" y="581660"/>
                    <a:pt x="1120140" y="544830"/>
                    <a:pt x="1350010" y="518160"/>
                  </a:cubicBezTo>
                  <a:cubicBezTo>
                    <a:pt x="1588770" y="491490"/>
                    <a:pt x="1852930" y="482600"/>
                    <a:pt x="2082800" y="463550"/>
                  </a:cubicBezTo>
                  <a:cubicBezTo>
                    <a:pt x="2287270" y="447040"/>
                    <a:pt x="2592070" y="463550"/>
                    <a:pt x="2660650" y="412750"/>
                  </a:cubicBezTo>
                  <a:cubicBezTo>
                    <a:pt x="2684780" y="393700"/>
                    <a:pt x="2674620" y="370840"/>
                    <a:pt x="2687320" y="345440"/>
                  </a:cubicBezTo>
                  <a:cubicBezTo>
                    <a:pt x="2707640" y="308610"/>
                    <a:pt x="2743200" y="255270"/>
                    <a:pt x="2778760" y="215900"/>
                  </a:cubicBezTo>
                  <a:cubicBezTo>
                    <a:pt x="2814320" y="177800"/>
                    <a:pt x="2854960" y="142240"/>
                    <a:pt x="2898140" y="113030"/>
                  </a:cubicBezTo>
                  <a:cubicBezTo>
                    <a:pt x="2941320" y="83820"/>
                    <a:pt x="2989580" y="59690"/>
                    <a:pt x="3039110" y="41910"/>
                  </a:cubicBezTo>
                  <a:cubicBezTo>
                    <a:pt x="3087370" y="24130"/>
                    <a:pt x="3140710" y="11430"/>
                    <a:pt x="3192780" y="5080"/>
                  </a:cubicBezTo>
                  <a:cubicBezTo>
                    <a:pt x="3243580" y="0"/>
                    <a:pt x="3350260" y="7620"/>
                    <a:pt x="3350260" y="7620"/>
                  </a:cubicBezTo>
                  <a:cubicBezTo>
                    <a:pt x="3350260" y="7620"/>
                    <a:pt x="3644900" y="48260"/>
                    <a:pt x="3823970" y="68580"/>
                  </a:cubicBezTo>
                  <a:cubicBezTo>
                    <a:pt x="4055110" y="93980"/>
                    <a:pt x="4359910" y="128270"/>
                    <a:pt x="4621530" y="143510"/>
                  </a:cubicBezTo>
                  <a:cubicBezTo>
                    <a:pt x="4871720" y="158750"/>
                    <a:pt x="5114290" y="153670"/>
                    <a:pt x="5360670" y="163830"/>
                  </a:cubicBezTo>
                  <a:cubicBezTo>
                    <a:pt x="5608320" y="173990"/>
                    <a:pt x="5854700" y="195580"/>
                    <a:pt x="6104890" y="203200"/>
                  </a:cubicBezTo>
                  <a:cubicBezTo>
                    <a:pt x="6356350" y="209550"/>
                    <a:pt x="6644640" y="205740"/>
                    <a:pt x="6863080" y="204470"/>
                  </a:cubicBezTo>
                  <a:cubicBezTo>
                    <a:pt x="7029450" y="203200"/>
                    <a:pt x="7298690" y="198120"/>
                    <a:pt x="7302500" y="198120"/>
                  </a:cubicBezTo>
                  <a:cubicBezTo>
                    <a:pt x="7303770" y="198120"/>
                    <a:pt x="7358380" y="204470"/>
                    <a:pt x="7387590" y="208280"/>
                  </a:cubicBezTo>
                  <a:cubicBezTo>
                    <a:pt x="7415530" y="212090"/>
                    <a:pt x="7470140" y="218440"/>
                    <a:pt x="7471410" y="218440"/>
                  </a:cubicBezTo>
                  <a:cubicBezTo>
                    <a:pt x="7472680" y="218440"/>
                    <a:pt x="7524750" y="238760"/>
                    <a:pt x="7551420" y="248920"/>
                  </a:cubicBezTo>
                  <a:cubicBezTo>
                    <a:pt x="7576820" y="259080"/>
                    <a:pt x="7628890" y="278130"/>
                    <a:pt x="7630160" y="278130"/>
                  </a:cubicBezTo>
                  <a:cubicBezTo>
                    <a:pt x="7630160" y="279400"/>
                    <a:pt x="7630160" y="279400"/>
                    <a:pt x="7630160" y="279400"/>
                  </a:cubicBezTo>
                  <a:cubicBezTo>
                    <a:pt x="7631430" y="279400"/>
                    <a:pt x="7677150" y="311150"/>
                    <a:pt x="7700010" y="327660"/>
                  </a:cubicBezTo>
                  <a:cubicBezTo>
                    <a:pt x="7724140" y="342900"/>
                    <a:pt x="7769860" y="374650"/>
                    <a:pt x="7769860" y="375920"/>
                  </a:cubicBezTo>
                  <a:cubicBezTo>
                    <a:pt x="7771130" y="375920"/>
                    <a:pt x="7807960" y="417830"/>
                    <a:pt x="7827010" y="439420"/>
                  </a:cubicBezTo>
                  <a:cubicBezTo>
                    <a:pt x="7844790" y="459740"/>
                    <a:pt x="7882890" y="501650"/>
                    <a:pt x="7882890" y="502920"/>
                  </a:cubicBezTo>
                  <a:cubicBezTo>
                    <a:pt x="7884160" y="504190"/>
                    <a:pt x="7909560" y="552450"/>
                    <a:pt x="7922260" y="577850"/>
                  </a:cubicBezTo>
                  <a:cubicBezTo>
                    <a:pt x="7936230" y="603250"/>
                    <a:pt x="7961630" y="651510"/>
                    <a:pt x="7961630" y="652780"/>
                  </a:cubicBezTo>
                  <a:cubicBezTo>
                    <a:pt x="7962900" y="654050"/>
                    <a:pt x="7975600" y="708660"/>
                    <a:pt x="7981950" y="735330"/>
                  </a:cubicBezTo>
                  <a:cubicBezTo>
                    <a:pt x="7988300" y="762000"/>
                    <a:pt x="7978140" y="796290"/>
                    <a:pt x="8001000" y="814070"/>
                  </a:cubicBezTo>
                  <a:cubicBezTo>
                    <a:pt x="8058150" y="858520"/>
                    <a:pt x="8295640" y="806450"/>
                    <a:pt x="8464550" y="812800"/>
                  </a:cubicBezTo>
                  <a:cubicBezTo>
                    <a:pt x="8667750" y="819150"/>
                    <a:pt x="8930640" y="838200"/>
                    <a:pt x="9140190" y="858520"/>
                  </a:cubicBezTo>
                  <a:cubicBezTo>
                    <a:pt x="9323070" y="876300"/>
                    <a:pt x="9559290" y="923290"/>
                    <a:pt x="9652000" y="922020"/>
                  </a:cubicBezTo>
                  <a:cubicBezTo>
                    <a:pt x="9687560" y="922020"/>
                    <a:pt x="9723120" y="911860"/>
                    <a:pt x="9724390" y="911860"/>
                  </a:cubicBezTo>
                  <a:cubicBezTo>
                    <a:pt x="9724390" y="911860"/>
                    <a:pt x="9782810" y="923290"/>
                    <a:pt x="9812020" y="928370"/>
                  </a:cubicBezTo>
                  <a:cubicBezTo>
                    <a:pt x="9839960" y="933450"/>
                    <a:pt x="9897110" y="943610"/>
                    <a:pt x="9898380" y="943610"/>
                  </a:cubicBezTo>
                  <a:cubicBezTo>
                    <a:pt x="9899650" y="943610"/>
                    <a:pt x="9951720" y="967740"/>
                    <a:pt x="9979660" y="979170"/>
                  </a:cubicBezTo>
                  <a:cubicBezTo>
                    <a:pt x="10006330" y="990600"/>
                    <a:pt x="10058400" y="1014730"/>
                    <a:pt x="10059670" y="1014730"/>
                  </a:cubicBezTo>
                  <a:cubicBezTo>
                    <a:pt x="10060940" y="1016000"/>
                    <a:pt x="10106660" y="1051560"/>
                    <a:pt x="10129520" y="1069340"/>
                  </a:cubicBezTo>
                  <a:cubicBezTo>
                    <a:pt x="10152380" y="1087120"/>
                    <a:pt x="10198100" y="1122680"/>
                    <a:pt x="10199370" y="1123950"/>
                  </a:cubicBezTo>
                  <a:cubicBezTo>
                    <a:pt x="10200640" y="1123950"/>
                    <a:pt x="10236200" y="1169670"/>
                    <a:pt x="10253980" y="1192530"/>
                  </a:cubicBezTo>
                  <a:cubicBezTo>
                    <a:pt x="10271760" y="1215390"/>
                    <a:pt x="10308590" y="1261110"/>
                    <a:pt x="10308590" y="1262380"/>
                  </a:cubicBezTo>
                  <a:cubicBezTo>
                    <a:pt x="10309860" y="1262380"/>
                    <a:pt x="10332720" y="1315720"/>
                    <a:pt x="10345420" y="1342390"/>
                  </a:cubicBezTo>
                  <a:cubicBezTo>
                    <a:pt x="10358120" y="1369060"/>
                    <a:pt x="10382250" y="1421130"/>
                    <a:pt x="10382250" y="1422400"/>
                  </a:cubicBezTo>
                  <a:cubicBezTo>
                    <a:pt x="10382250" y="1423670"/>
                    <a:pt x="10392410" y="1480820"/>
                    <a:pt x="10398760" y="1508760"/>
                  </a:cubicBezTo>
                  <a:cubicBezTo>
                    <a:pt x="10403840" y="1537970"/>
                    <a:pt x="10415270" y="1595120"/>
                    <a:pt x="10415270" y="1596390"/>
                  </a:cubicBezTo>
                  <a:cubicBezTo>
                    <a:pt x="10415270" y="1597660"/>
                    <a:pt x="10411460" y="1654810"/>
                    <a:pt x="10410190" y="1684020"/>
                  </a:cubicBezTo>
                  <a:cubicBezTo>
                    <a:pt x="10407650" y="1713230"/>
                    <a:pt x="10405110" y="1771650"/>
                    <a:pt x="10405110" y="1772920"/>
                  </a:cubicBezTo>
                  <a:cubicBezTo>
                    <a:pt x="10405110" y="1774190"/>
                    <a:pt x="10387330" y="1828800"/>
                    <a:pt x="10378440" y="1856740"/>
                  </a:cubicBezTo>
                  <a:cubicBezTo>
                    <a:pt x="10370820" y="1884680"/>
                    <a:pt x="10353040" y="1940560"/>
                    <a:pt x="10353040" y="1941830"/>
                  </a:cubicBezTo>
                  <a:cubicBezTo>
                    <a:pt x="10353040" y="1941830"/>
                    <a:pt x="10322560" y="1991360"/>
                    <a:pt x="10307320" y="2016760"/>
                  </a:cubicBezTo>
                  <a:cubicBezTo>
                    <a:pt x="10292080" y="2042160"/>
                    <a:pt x="10262870" y="2091690"/>
                    <a:pt x="10262870" y="2092960"/>
                  </a:cubicBezTo>
                  <a:cubicBezTo>
                    <a:pt x="10261600" y="2094230"/>
                    <a:pt x="10214610" y="2141220"/>
                    <a:pt x="10200640" y="2155190"/>
                  </a:cubicBezTo>
                  <a:cubicBezTo>
                    <a:pt x="10193020" y="2162810"/>
                    <a:pt x="10184130" y="2167890"/>
                    <a:pt x="10184130" y="2171700"/>
                  </a:cubicBezTo>
                  <a:cubicBezTo>
                    <a:pt x="10184130" y="2174240"/>
                    <a:pt x="10187940" y="2176780"/>
                    <a:pt x="10187940" y="2176780"/>
                  </a:cubicBezTo>
                  <a:cubicBezTo>
                    <a:pt x="10187940" y="2178050"/>
                    <a:pt x="10210800" y="2231390"/>
                    <a:pt x="10223500" y="2258060"/>
                  </a:cubicBezTo>
                  <a:cubicBezTo>
                    <a:pt x="10234930" y="2284730"/>
                    <a:pt x="10257790" y="2338070"/>
                    <a:pt x="10259060" y="2339340"/>
                  </a:cubicBezTo>
                  <a:cubicBezTo>
                    <a:pt x="10259060" y="2340610"/>
                    <a:pt x="10267950" y="2397760"/>
                    <a:pt x="10273030" y="2426970"/>
                  </a:cubicBezTo>
                  <a:cubicBezTo>
                    <a:pt x="10278110" y="2454910"/>
                    <a:pt x="10288270" y="2512060"/>
                    <a:pt x="10288270" y="2513330"/>
                  </a:cubicBezTo>
                  <a:cubicBezTo>
                    <a:pt x="10288270" y="2514600"/>
                    <a:pt x="10284460" y="2573020"/>
                    <a:pt x="10281920" y="2602230"/>
                  </a:cubicBezTo>
                  <a:cubicBezTo>
                    <a:pt x="10280650" y="2631440"/>
                    <a:pt x="10275570" y="2688590"/>
                    <a:pt x="10275570" y="2689860"/>
                  </a:cubicBezTo>
                  <a:cubicBezTo>
                    <a:pt x="10275570" y="2691130"/>
                    <a:pt x="10257790" y="2747010"/>
                    <a:pt x="10248900" y="2774950"/>
                  </a:cubicBezTo>
                  <a:cubicBezTo>
                    <a:pt x="10240010" y="2802890"/>
                    <a:pt x="10222230" y="2857500"/>
                    <a:pt x="10220960" y="2858770"/>
                  </a:cubicBezTo>
                  <a:cubicBezTo>
                    <a:pt x="10220960" y="2860040"/>
                    <a:pt x="10190480" y="2908300"/>
                    <a:pt x="10175240" y="2933700"/>
                  </a:cubicBezTo>
                  <a:cubicBezTo>
                    <a:pt x="10158730" y="2959100"/>
                    <a:pt x="10128250" y="3008630"/>
                    <a:pt x="10128250" y="3008630"/>
                  </a:cubicBezTo>
                  <a:cubicBezTo>
                    <a:pt x="10128250" y="3008630"/>
                    <a:pt x="10128250" y="3008630"/>
                    <a:pt x="10128250" y="3009900"/>
                  </a:cubicBezTo>
                  <a:cubicBezTo>
                    <a:pt x="10126980" y="3009900"/>
                    <a:pt x="10086340" y="3050540"/>
                    <a:pt x="10064750" y="3070860"/>
                  </a:cubicBezTo>
                  <a:cubicBezTo>
                    <a:pt x="10043160" y="3091180"/>
                    <a:pt x="10002520" y="3131820"/>
                    <a:pt x="10001250" y="3133090"/>
                  </a:cubicBezTo>
                  <a:cubicBezTo>
                    <a:pt x="9999980" y="3134360"/>
                    <a:pt x="9950450" y="3163570"/>
                    <a:pt x="9925050" y="3177540"/>
                  </a:cubicBezTo>
                  <a:cubicBezTo>
                    <a:pt x="9899650" y="3192780"/>
                    <a:pt x="9850120" y="3221990"/>
                    <a:pt x="9848850" y="3223260"/>
                  </a:cubicBezTo>
                  <a:cubicBezTo>
                    <a:pt x="9847580" y="3223260"/>
                    <a:pt x="9792970" y="3239770"/>
                    <a:pt x="9763760" y="3248660"/>
                  </a:cubicBezTo>
                  <a:cubicBezTo>
                    <a:pt x="9735820" y="3256280"/>
                    <a:pt x="9679940" y="3274060"/>
                    <a:pt x="9678670" y="3274060"/>
                  </a:cubicBezTo>
                  <a:cubicBezTo>
                    <a:pt x="9678670" y="3274060"/>
                    <a:pt x="9620250" y="3276600"/>
                    <a:pt x="9591040" y="3277870"/>
                  </a:cubicBezTo>
                  <a:cubicBezTo>
                    <a:pt x="9561830" y="3279140"/>
                    <a:pt x="9504680" y="3282950"/>
                    <a:pt x="9502140" y="3282950"/>
                  </a:cubicBezTo>
                  <a:cubicBezTo>
                    <a:pt x="9497060" y="3282950"/>
                    <a:pt x="8845550" y="3395980"/>
                    <a:pt x="8602980" y="3415030"/>
                  </a:cubicBezTo>
                  <a:cubicBezTo>
                    <a:pt x="8440420" y="3427730"/>
                    <a:pt x="8234680" y="3382010"/>
                    <a:pt x="8192770" y="3418840"/>
                  </a:cubicBezTo>
                  <a:cubicBezTo>
                    <a:pt x="8177530" y="3432810"/>
                    <a:pt x="8191500" y="3458210"/>
                    <a:pt x="8186420" y="3474720"/>
                  </a:cubicBezTo>
                  <a:cubicBezTo>
                    <a:pt x="8182610" y="3488690"/>
                    <a:pt x="8172450" y="3498850"/>
                    <a:pt x="8168640" y="3511550"/>
                  </a:cubicBezTo>
                  <a:cubicBezTo>
                    <a:pt x="8163560" y="3524250"/>
                    <a:pt x="8164830" y="3536950"/>
                    <a:pt x="8159750" y="3550920"/>
                  </a:cubicBezTo>
                  <a:cubicBezTo>
                    <a:pt x="8150860" y="3572510"/>
                    <a:pt x="8129270" y="3596640"/>
                    <a:pt x="8116570" y="3620770"/>
                  </a:cubicBezTo>
                  <a:cubicBezTo>
                    <a:pt x="8103870" y="3644900"/>
                    <a:pt x="8093710" y="3675380"/>
                    <a:pt x="8081010" y="3694430"/>
                  </a:cubicBezTo>
                  <a:cubicBezTo>
                    <a:pt x="8072120" y="3707130"/>
                    <a:pt x="8060690" y="3712210"/>
                    <a:pt x="8053070" y="3723640"/>
                  </a:cubicBezTo>
                  <a:cubicBezTo>
                    <a:pt x="8044180" y="3733800"/>
                    <a:pt x="8041640" y="3746500"/>
                    <a:pt x="8031480" y="3757930"/>
                  </a:cubicBezTo>
                  <a:cubicBezTo>
                    <a:pt x="8016240" y="3774440"/>
                    <a:pt x="7988300" y="3792220"/>
                    <a:pt x="7969250" y="3810000"/>
                  </a:cubicBezTo>
                  <a:cubicBezTo>
                    <a:pt x="7948930" y="3829050"/>
                    <a:pt x="7929880" y="3855720"/>
                    <a:pt x="7912100" y="3868420"/>
                  </a:cubicBezTo>
                  <a:cubicBezTo>
                    <a:pt x="7899400" y="3878580"/>
                    <a:pt x="7886700" y="3879850"/>
                    <a:pt x="7875270" y="3887470"/>
                  </a:cubicBezTo>
                  <a:cubicBezTo>
                    <a:pt x="7863840" y="3895090"/>
                    <a:pt x="7857490" y="3905250"/>
                    <a:pt x="7843520" y="3912870"/>
                  </a:cubicBezTo>
                  <a:cubicBezTo>
                    <a:pt x="7824470" y="3924300"/>
                    <a:pt x="7792720" y="3931920"/>
                    <a:pt x="7768590" y="3942080"/>
                  </a:cubicBezTo>
                  <a:cubicBezTo>
                    <a:pt x="7743190" y="3953510"/>
                    <a:pt x="7716520" y="3972560"/>
                    <a:pt x="7696200" y="3980180"/>
                  </a:cubicBezTo>
                  <a:cubicBezTo>
                    <a:pt x="7680960" y="3985260"/>
                    <a:pt x="7668260" y="3982720"/>
                    <a:pt x="7655560" y="3986530"/>
                  </a:cubicBezTo>
                  <a:cubicBezTo>
                    <a:pt x="7641590" y="3989070"/>
                    <a:pt x="7632700" y="3997960"/>
                    <a:pt x="7617460" y="4000500"/>
                  </a:cubicBezTo>
                  <a:cubicBezTo>
                    <a:pt x="7595870" y="4005580"/>
                    <a:pt x="7562850" y="4001770"/>
                    <a:pt x="7536180" y="4004310"/>
                  </a:cubicBezTo>
                  <a:cubicBezTo>
                    <a:pt x="7508240" y="4006850"/>
                    <a:pt x="7481570" y="4015740"/>
                    <a:pt x="7454900" y="4015740"/>
                  </a:cubicBezTo>
                  <a:cubicBezTo>
                    <a:pt x="7430770" y="4017010"/>
                    <a:pt x="7395210" y="4010660"/>
                    <a:pt x="7382510" y="4010660"/>
                  </a:cubicBezTo>
                  <a:cubicBezTo>
                    <a:pt x="7378700" y="4010660"/>
                    <a:pt x="7376160" y="4010660"/>
                    <a:pt x="7373620" y="4010660"/>
                  </a:cubicBezTo>
                  <a:cubicBezTo>
                    <a:pt x="7372350" y="4010660"/>
                    <a:pt x="7372350" y="4009390"/>
                    <a:pt x="7369810" y="4009390"/>
                  </a:cubicBezTo>
                  <a:cubicBezTo>
                    <a:pt x="7346950" y="4005580"/>
                    <a:pt x="7199630" y="3991610"/>
                    <a:pt x="7082790" y="3986530"/>
                  </a:cubicBezTo>
                  <a:cubicBezTo>
                    <a:pt x="6899910" y="3977640"/>
                    <a:pt x="6609080" y="3982720"/>
                    <a:pt x="6381750" y="3976370"/>
                  </a:cubicBezTo>
                  <a:cubicBezTo>
                    <a:pt x="6164580" y="3968750"/>
                    <a:pt x="5967730" y="3956050"/>
                    <a:pt x="5744210" y="3947160"/>
                  </a:cubicBezTo>
                  <a:cubicBezTo>
                    <a:pt x="5496560" y="3937000"/>
                    <a:pt x="5218430" y="3926840"/>
                    <a:pt x="4958080" y="3921760"/>
                  </a:cubicBezTo>
                  <a:cubicBezTo>
                    <a:pt x="4699000" y="3917950"/>
                    <a:pt x="4447540" y="3920490"/>
                    <a:pt x="4185920" y="3920490"/>
                  </a:cubicBezTo>
                  <a:cubicBezTo>
                    <a:pt x="3917950" y="3921760"/>
                    <a:pt x="3630930" y="3923030"/>
                    <a:pt x="3368040" y="3924300"/>
                  </a:cubicBezTo>
                  <a:cubicBezTo>
                    <a:pt x="3122930" y="3924300"/>
                    <a:pt x="2903220" y="3928110"/>
                    <a:pt x="2659380" y="3924300"/>
                  </a:cubicBezTo>
                  <a:cubicBezTo>
                    <a:pt x="2396490" y="3919220"/>
                    <a:pt x="1846580" y="3895090"/>
                    <a:pt x="1844040" y="3895090"/>
                  </a:cubicBezTo>
                  <a:cubicBezTo>
                    <a:pt x="1844040" y="3895090"/>
                    <a:pt x="1844040" y="3895090"/>
                    <a:pt x="1842770" y="3895090"/>
                  </a:cubicBezTo>
                  <a:cubicBezTo>
                    <a:pt x="1841500" y="3895090"/>
                    <a:pt x="1784350" y="3890010"/>
                    <a:pt x="1753870" y="3888740"/>
                  </a:cubicBezTo>
                  <a:cubicBezTo>
                    <a:pt x="1724660" y="3886200"/>
                    <a:pt x="1666240" y="3882390"/>
                    <a:pt x="1664970" y="3881120"/>
                  </a:cubicBezTo>
                  <a:cubicBezTo>
                    <a:pt x="1663700" y="3881120"/>
                    <a:pt x="1609090" y="3863340"/>
                    <a:pt x="1579880" y="3854450"/>
                  </a:cubicBezTo>
                  <a:cubicBezTo>
                    <a:pt x="1551940" y="3844290"/>
                    <a:pt x="1496060" y="3826510"/>
                    <a:pt x="1494790" y="3826510"/>
                  </a:cubicBezTo>
                  <a:cubicBezTo>
                    <a:pt x="1494790" y="3826510"/>
                    <a:pt x="1445260" y="3794760"/>
                    <a:pt x="1419860" y="3779520"/>
                  </a:cubicBezTo>
                  <a:cubicBezTo>
                    <a:pt x="1394460" y="3763010"/>
                    <a:pt x="1344930" y="3732530"/>
                    <a:pt x="1343660" y="3732530"/>
                  </a:cubicBezTo>
                  <a:cubicBezTo>
                    <a:pt x="1342390" y="3731260"/>
                    <a:pt x="1301750" y="3689350"/>
                    <a:pt x="1281430" y="3667760"/>
                  </a:cubicBezTo>
                  <a:cubicBezTo>
                    <a:pt x="1259840" y="3646170"/>
                    <a:pt x="1219200" y="3605530"/>
                    <a:pt x="1219200" y="3604260"/>
                  </a:cubicBezTo>
                  <a:cubicBezTo>
                    <a:pt x="1217930" y="3602990"/>
                    <a:pt x="1188720" y="3552190"/>
                    <a:pt x="1173480" y="3526790"/>
                  </a:cubicBezTo>
                  <a:cubicBezTo>
                    <a:pt x="1158240" y="3501390"/>
                    <a:pt x="1129030" y="3450590"/>
                    <a:pt x="1127760" y="3450590"/>
                  </a:cubicBezTo>
                  <a:cubicBezTo>
                    <a:pt x="1127760" y="3450590"/>
                    <a:pt x="1127760" y="3450590"/>
                    <a:pt x="1127760" y="3449320"/>
                  </a:cubicBezTo>
                  <a:cubicBezTo>
                    <a:pt x="1127760" y="3449320"/>
                    <a:pt x="1111250" y="3393440"/>
                    <a:pt x="1102360" y="3364230"/>
                  </a:cubicBezTo>
                  <a:cubicBezTo>
                    <a:pt x="1094740" y="3336290"/>
                    <a:pt x="1076960" y="3280410"/>
                    <a:pt x="1076960" y="3279140"/>
                  </a:cubicBezTo>
                  <a:cubicBezTo>
                    <a:pt x="1076960" y="3277870"/>
                    <a:pt x="1074420" y="3219450"/>
                    <a:pt x="1073150" y="3188970"/>
                  </a:cubicBezTo>
                  <a:cubicBezTo>
                    <a:pt x="1071880" y="3159760"/>
                    <a:pt x="1068070" y="3101340"/>
                    <a:pt x="1069340" y="3100070"/>
                  </a:cubicBezTo>
                  <a:cubicBezTo>
                    <a:pt x="1069340" y="3100070"/>
                    <a:pt x="1083310" y="3075940"/>
                    <a:pt x="1075690" y="3064510"/>
                  </a:cubicBezTo>
                  <a:cubicBezTo>
                    <a:pt x="1045210" y="3020060"/>
                    <a:pt x="671830" y="3070860"/>
                    <a:pt x="508000" y="2974340"/>
                  </a:cubicBezTo>
                  <a:cubicBezTo>
                    <a:pt x="318770" y="2862580"/>
                    <a:pt x="59690" y="2565400"/>
                    <a:pt x="39370" y="2373630"/>
                  </a:cubicBezTo>
                  <a:cubicBezTo>
                    <a:pt x="24130" y="2217420"/>
                    <a:pt x="276860" y="1985010"/>
                    <a:pt x="261620" y="1922780"/>
                  </a:cubicBezTo>
                  <a:cubicBezTo>
                    <a:pt x="256540" y="1902460"/>
                    <a:pt x="219710" y="1891030"/>
                    <a:pt x="219710" y="1889760"/>
                  </a:cubicBezTo>
                  <a:cubicBezTo>
                    <a:pt x="218440" y="1889760"/>
                    <a:pt x="181610" y="1844040"/>
                    <a:pt x="163830" y="1821180"/>
                  </a:cubicBezTo>
                  <a:cubicBezTo>
                    <a:pt x="144780" y="1797050"/>
                    <a:pt x="109220" y="1752600"/>
                    <a:pt x="107950" y="1751330"/>
                  </a:cubicBezTo>
                  <a:cubicBezTo>
                    <a:pt x="107950" y="1750060"/>
                    <a:pt x="83820" y="1697990"/>
                    <a:pt x="71120" y="1671320"/>
                  </a:cubicBezTo>
                  <a:cubicBezTo>
                    <a:pt x="58420" y="1644650"/>
                    <a:pt x="34290" y="1591310"/>
                    <a:pt x="34290" y="1590040"/>
                  </a:cubicBezTo>
                  <a:cubicBezTo>
                    <a:pt x="33020" y="1588770"/>
                    <a:pt x="22860" y="1532890"/>
                    <a:pt x="16510" y="1503680"/>
                  </a:cubicBezTo>
                  <a:cubicBezTo>
                    <a:pt x="11430" y="1474470"/>
                    <a:pt x="0" y="1417320"/>
                    <a:pt x="0" y="1416050"/>
                  </a:cubicBezTo>
                </a:path>
              </a:pathLst>
            </a:custGeom>
            <a:solidFill>
              <a:srgbClr val="F8F6EE"/>
            </a:solidFill>
            <a:ln cap="sq">
              <a:noFill/>
              <a:prstDash val="solid"/>
              <a:miter/>
            </a:ln>
          </p:spPr>
        </p:sp>
      </p:grpSp>
      <p:sp>
        <p:nvSpPr>
          <p:cNvPr id="4" name="Freeform 4"/>
          <p:cNvSpPr/>
          <p:nvPr/>
        </p:nvSpPr>
        <p:spPr>
          <a:xfrm>
            <a:off x="13619083" y="6274896"/>
            <a:ext cx="5014521" cy="4563214"/>
          </a:xfrm>
          <a:custGeom>
            <a:avLst/>
            <a:gdLst/>
            <a:ahLst/>
            <a:cxnLst/>
            <a:rect l="l" t="t" r="r" b="b"/>
            <a:pathLst>
              <a:path w="5014521" h="4563214">
                <a:moveTo>
                  <a:pt x="0" y="0"/>
                </a:moveTo>
                <a:lnTo>
                  <a:pt x="5014521" y="0"/>
                </a:lnTo>
                <a:lnTo>
                  <a:pt x="5014521" y="4563214"/>
                </a:lnTo>
                <a:lnTo>
                  <a:pt x="0" y="4563214"/>
                </a:lnTo>
                <a:lnTo>
                  <a:pt x="0" y="0"/>
                </a:lnTo>
                <a:close/>
              </a:path>
            </a:pathLst>
          </a:custGeom>
          <a:blipFill>
            <a:blip r:embed="rId2"/>
            <a:stretch>
              <a:fillRect/>
            </a:stretch>
          </a:blipFill>
        </p:spPr>
      </p:sp>
      <p:grpSp>
        <p:nvGrpSpPr>
          <p:cNvPr id="5" name="Group 5"/>
          <p:cNvGrpSpPr/>
          <p:nvPr/>
        </p:nvGrpSpPr>
        <p:grpSpPr>
          <a:xfrm>
            <a:off x="810236" y="688790"/>
            <a:ext cx="217156" cy="749552"/>
            <a:chOff x="0" y="0"/>
            <a:chExt cx="683260" cy="2358390"/>
          </a:xfrm>
        </p:grpSpPr>
        <p:sp>
          <p:nvSpPr>
            <p:cNvPr id="6" name="Freeform 6"/>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7" name="Group 7"/>
          <p:cNvGrpSpPr/>
          <p:nvPr/>
        </p:nvGrpSpPr>
        <p:grpSpPr>
          <a:xfrm>
            <a:off x="607141" y="970774"/>
            <a:ext cx="623345" cy="185584"/>
            <a:chOff x="0" y="0"/>
            <a:chExt cx="2341880" cy="697230"/>
          </a:xfrm>
        </p:grpSpPr>
        <p:sp>
          <p:nvSpPr>
            <p:cNvPr id="8" name="Freeform 8"/>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9" name="Group 9"/>
          <p:cNvGrpSpPr/>
          <p:nvPr/>
        </p:nvGrpSpPr>
        <p:grpSpPr>
          <a:xfrm>
            <a:off x="17549245" y="3713257"/>
            <a:ext cx="168109" cy="580258"/>
            <a:chOff x="0" y="0"/>
            <a:chExt cx="683260" cy="2358390"/>
          </a:xfrm>
        </p:grpSpPr>
        <p:sp>
          <p:nvSpPr>
            <p:cNvPr id="10" name="Freeform 10"/>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1" name="Group 11"/>
          <p:cNvGrpSpPr/>
          <p:nvPr/>
        </p:nvGrpSpPr>
        <p:grpSpPr>
          <a:xfrm>
            <a:off x="17350826" y="3890428"/>
            <a:ext cx="576195" cy="171546"/>
            <a:chOff x="0" y="0"/>
            <a:chExt cx="2341880" cy="697230"/>
          </a:xfrm>
        </p:grpSpPr>
        <p:sp>
          <p:nvSpPr>
            <p:cNvPr id="12" name="Freeform 12"/>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13" name="Freeform 13"/>
          <p:cNvSpPr/>
          <p:nvPr/>
        </p:nvSpPr>
        <p:spPr>
          <a:xfrm>
            <a:off x="4428210" y="2267174"/>
            <a:ext cx="9431581" cy="7225423"/>
          </a:xfrm>
          <a:custGeom>
            <a:avLst/>
            <a:gdLst/>
            <a:ahLst/>
            <a:cxnLst/>
            <a:rect l="l" t="t" r="r" b="b"/>
            <a:pathLst>
              <a:path w="9431581" h="7225423">
                <a:moveTo>
                  <a:pt x="0" y="0"/>
                </a:moveTo>
                <a:lnTo>
                  <a:pt x="9431580" y="0"/>
                </a:lnTo>
                <a:lnTo>
                  <a:pt x="9431580" y="7225423"/>
                </a:lnTo>
                <a:lnTo>
                  <a:pt x="0" y="7225423"/>
                </a:lnTo>
                <a:lnTo>
                  <a:pt x="0" y="0"/>
                </a:lnTo>
                <a:close/>
              </a:path>
            </a:pathLst>
          </a:custGeom>
          <a:blipFill>
            <a:blip r:embed="rId3"/>
            <a:stretch>
              <a:fillRect b="-347"/>
            </a:stretch>
          </a:blipFill>
        </p:spPr>
      </p:sp>
      <p:sp>
        <p:nvSpPr>
          <p:cNvPr id="14" name="TextBox 14"/>
          <p:cNvSpPr txBox="1"/>
          <p:nvPr/>
        </p:nvSpPr>
        <p:spPr>
          <a:xfrm>
            <a:off x="5131823" y="688975"/>
            <a:ext cx="8206826" cy="1052195"/>
          </a:xfrm>
          <a:prstGeom prst="rect">
            <a:avLst/>
          </a:prstGeom>
        </p:spPr>
        <p:txBody>
          <a:bodyPr lIns="0" tIns="0" rIns="0" bIns="0" rtlCol="0" anchor="t">
            <a:spAutoFit/>
          </a:bodyPr>
          <a:lstStyle/>
          <a:p>
            <a:pPr algn="ctr">
              <a:lnSpc>
                <a:spcPts val="8680"/>
              </a:lnSpc>
            </a:pPr>
            <a:r>
              <a:rPr lang="en-US" sz="6200">
                <a:solidFill>
                  <a:srgbClr val="292528"/>
                </a:solidFill>
                <a:latin typeface="Bree Serif"/>
                <a:ea typeface="Bree Serif"/>
                <a:cs typeface="Bree Serif"/>
                <a:sym typeface="Bree Serif"/>
              </a:rPr>
              <a:t>PATHWAY </a:t>
            </a:r>
          </a:p>
        </p:txBody>
      </p:sp>
      <p:sp>
        <p:nvSpPr>
          <p:cNvPr id="15" name="Freeform 15"/>
          <p:cNvSpPr/>
          <p:nvPr/>
        </p:nvSpPr>
        <p:spPr>
          <a:xfrm>
            <a:off x="208178" y="5422714"/>
            <a:ext cx="2795838" cy="5415396"/>
          </a:xfrm>
          <a:custGeom>
            <a:avLst/>
            <a:gdLst/>
            <a:ahLst/>
            <a:cxnLst/>
            <a:rect l="l" t="t" r="r" b="b"/>
            <a:pathLst>
              <a:path w="2795838" h="5415396">
                <a:moveTo>
                  <a:pt x="0" y="0"/>
                </a:moveTo>
                <a:lnTo>
                  <a:pt x="2795838" y="0"/>
                </a:lnTo>
                <a:lnTo>
                  <a:pt x="2795838" y="5415396"/>
                </a:lnTo>
                <a:lnTo>
                  <a:pt x="0" y="5415396"/>
                </a:lnTo>
                <a:lnTo>
                  <a:pt x="0" y="0"/>
                </a:lnTo>
                <a:close/>
              </a:path>
            </a:pathLst>
          </a:custGeom>
          <a:blipFill>
            <a:blip r:embed="rId4"/>
            <a:stretch>
              <a:fillRect b="-13779"/>
            </a:stretch>
          </a:blipFill>
        </p:spPr>
      </p:sp>
      <p:sp>
        <p:nvSpPr>
          <p:cNvPr id="16" name="Freeform 16"/>
          <p:cNvSpPr/>
          <p:nvPr/>
        </p:nvSpPr>
        <p:spPr>
          <a:xfrm>
            <a:off x="14981137" y="273231"/>
            <a:ext cx="4556326" cy="3440026"/>
          </a:xfrm>
          <a:custGeom>
            <a:avLst/>
            <a:gdLst/>
            <a:ahLst/>
            <a:cxnLst/>
            <a:rect l="l" t="t" r="r" b="b"/>
            <a:pathLst>
              <a:path w="4556326" h="3440026">
                <a:moveTo>
                  <a:pt x="0" y="0"/>
                </a:moveTo>
                <a:lnTo>
                  <a:pt x="4556326" y="0"/>
                </a:lnTo>
                <a:lnTo>
                  <a:pt x="4556326" y="3440026"/>
                </a:lnTo>
                <a:lnTo>
                  <a:pt x="0" y="34400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7" name="Group 17"/>
          <p:cNvGrpSpPr/>
          <p:nvPr/>
        </p:nvGrpSpPr>
        <p:grpSpPr>
          <a:xfrm>
            <a:off x="1294425" y="2557119"/>
            <a:ext cx="623345" cy="185584"/>
            <a:chOff x="0" y="0"/>
            <a:chExt cx="2341880" cy="697230"/>
          </a:xfrm>
        </p:grpSpPr>
        <p:sp>
          <p:nvSpPr>
            <p:cNvPr id="18" name="Freeform 18"/>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9" name="Group 19"/>
          <p:cNvGrpSpPr/>
          <p:nvPr/>
        </p:nvGrpSpPr>
        <p:grpSpPr>
          <a:xfrm>
            <a:off x="1497519" y="2275135"/>
            <a:ext cx="217156" cy="749552"/>
            <a:chOff x="0" y="0"/>
            <a:chExt cx="683260" cy="2358390"/>
          </a:xfrm>
        </p:grpSpPr>
        <p:sp>
          <p:nvSpPr>
            <p:cNvPr id="20" name="Freeform 20"/>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1" name="Group 21"/>
          <p:cNvGrpSpPr/>
          <p:nvPr/>
        </p:nvGrpSpPr>
        <p:grpSpPr>
          <a:xfrm>
            <a:off x="2479709" y="897446"/>
            <a:ext cx="217156" cy="749552"/>
            <a:chOff x="0" y="0"/>
            <a:chExt cx="683260" cy="2358390"/>
          </a:xfrm>
        </p:grpSpPr>
        <p:sp>
          <p:nvSpPr>
            <p:cNvPr id="22" name="Freeform 22"/>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23" name="Group 23"/>
          <p:cNvGrpSpPr/>
          <p:nvPr/>
        </p:nvGrpSpPr>
        <p:grpSpPr>
          <a:xfrm>
            <a:off x="2276614" y="1179430"/>
            <a:ext cx="623345" cy="185584"/>
            <a:chOff x="0" y="0"/>
            <a:chExt cx="2341880" cy="697230"/>
          </a:xfrm>
        </p:grpSpPr>
        <p:sp>
          <p:nvSpPr>
            <p:cNvPr id="24" name="Freeform 24"/>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8857" y="7669558"/>
            <a:ext cx="10425713" cy="4076616"/>
            <a:chOff x="0" y="0"/>
            <a:chExt cx="10516870" cy="4112260"/>
          </a:xfrm>
        </p:grpSpPr>
        <p:sp>
          <p:nvSpPr>
            <p:cNvPr id="3" name="Freeform 3"/>
            <p:cNvSpPr/>
            <p:nvPr/>
          </p:nvSpPr>
          <p:spPr>
            <a:xfrm>
              <a:off x="50800" y="45720"/>
              <a:ext cx="10415270" cy="4017010"/>
            </a:xfrm>
            <a:custGeom>
              <a:avLst/>
              <a:gdLst/>
              <a:ahLst/>
              <a:cxnLst/>
              <a:rect l="l" t="t" r="r" b="b"/>
              <a:pathLst>
                <a:path w="10415270" h="4017010">
                  <a:moveTo>
                    <a:pt x="0" y="1416050"/>
                  </a:moveTo>
                  <a:cubicBezTo>
                    <a:pt x="6350" y="1297940"/>
                    <a:pt x="8890" y="1239520"/>
                    <a:pt x="8890" y="1239520"/>
                  </a:cubicBezTo>
                  <a:cubicBezTo>
                    <a:pt x="8890" y="1238250"/>
                    <a:pt x="25400" y="1182370"/>
                    <a:pt x="34290" y="1154430"/>
                  </a:cubicBezTo>
                  <a:cubicBezTo>
                    <a:pt x="43180" y="1125220"/>
                    <a:pt x="59690" y="1070610"/>
                    <a:pt x="59690" y="1069340"/>
                  </a:cubicBezTo>
                  <a:cubicBezTo>
                    <a:pt x="59690" y="1068070"/>
                    <a:pt x="90170" y="1018540"/>
                    <a:pt x="105410" y="993140"/>
                  </a:cubicBezTo>
                  <a:cubicBezTo>
                    <a:pt x="119380" y="966470"/>
                    <a:pt x="149860" y="916940"/>
                    <a:pt x="149860" y="915670"/>
                  </a:cubicBezTo>
                  <a:cubicBezTo>
                    <a:pt x="151130" y="915670"/>
                    <a:pt x="191770" y="873760"/>
                    <a:pt x="212090" y="852170"/>
                  </a:cubicBezTo>
                  <a:cubicBezTo>
                    <a:pt x="232410" y="831850"/>
                    <a:pt x="273050" y="789940"/>
                    <a:pt x="274320" y="789940"/>
                  </a:cubicBezTo>
                  <a:cubicBezTo>
                    <a:pt x="274320" y="789940"/>
                    <a:pt x="274320" y="789940"/>
                    <a:pt x="274320" y="788670"/>
                  </a:cubicBezTo>
                  <a:cubicBezTo>
                    <a:pt x="275590" y="788670"/>
                    <a:pt x="325120" y="758190"/>
                    <a:pt x="349250" y="742950"/>
                  </a:cubicBezTo>
                  <a:cubicBezTo>
                    <a:pt x="374650" y="726440"/>
                    <a:pt x="424180" y="695960"/>
                    <a:pt x="425450" y="695960"/>
                  </a:cubicBezTo>
                  <a:cubicBezTo>
                    <a:pt x="426720" y="695960"/>
                    <a:pt x="570230" y="643890"/>
                    <a:pt x="674370" y="619760"/>
                  </a:cubicBezTo>
                  <a:cubicBezTo>
                    <a:pt x="844550" y="581660"/>
                    <a:pt x="1120140" y="544830"/>
                    <a:pt x="1350010" y="518160"/>
                  </a:cubicBezTo>
                  <a:cubicBezTo>
                    <a:pt x="1588770" y="491490"/>
                    <a:pt x="1852930" y="482600"/>
                    <a:pt x="2082800" y="463550"/>
                  </a:cubicBezTo>
                  <a:cubicBezTo>
                    <a:pt x="2287270" y="447040"/>
                    <a:pt x="2592070" y="463550"/>
                    <a:pt x="2660650" y="412750"/>
                  </a:cubicBezTo>
                  <a:cubicBezTo>
                    <a:pt x="2684780" y="393700"/>
                    <a:pt x="2674620" y="370840"/>
                    <a:pt x="2687320" y="345440"/>
                  </a:cubicBezTo>
                  <a:cubicBezTo>
                    <a:pt x="2707640" y="308610"/>
                    <a:pt x="2743200" y="255270"/>
                    <a:pt x="2778760" y="215900"/>
                  </a:cubicBezTo>
                  <a:cubicBezTo>
                    <a:pt x="2814320" y="177800"/>
                    <a:pt x="2854960" y="142240"/>
                    <a:pt x="2898140" y="113030"/>
                  </a:cubicBezTo>
                  <a:cubicBezTo>
                    <a:pt x="2941320" y="83820"/>
                    <a:pt x="2989580" y="59690"/>
                    <a:pt x="3039110" y="41910"/>
                  </a:cubicBezTo>
                  <a:cubicBezTo>
                    <a:pt x="3087370" y="24130"/>
                    <a:pt x="3140710" y="11430"/>
                    <a:pt x="3192780" y="5080"/>
                  </a:cubicBezTo>
                  <a:cubicBezTo>
                    <a:pt x="3243580" y="0"/>
                    <a:pt x="3350260" y="7620"/>
                    <a:pt x="3350260" y="7620"/>
                  </a:cubicBezTo>
                  <a:cubicBezTo>
                    <a:pt x="3350260" y="7620"/>
                    <a:pt x="3644900" y="48260"/>
                    <a:pt x="3823970" y="68580"/>
                  </a:cubicBezTo>
                  <a:cubicBezTo>
                    <a:pt x="4055110" y="93980"/>
                    <a:pt x="4359910" y="128270"/>
                    <a:pt x="4621530" y="143510"/>
                  </a:cubicBezTo>
                  <a:cubicBezTo>
                    <a:pt x="4871720" y="158750"/>
                    <a:pt x="5114290" y="153670"/>
                    <a:pt x="5360670" y="163830"/>
                  </a:cubicBezTo>
                  <a:cubicBezTo>
                    <a:pt x="5608320" y="173990"/>
                    <a:pt x="5854700" y="195580"/>
                    <a:pt x="6104890" y="203200"/>
                  </a:cubicBezTo>
                  <a:cubicBezTo>
                    <a:pt x="6356350" y="209550"/>
                    <a:pt x="6644640" y="205740"/>
                    <a:pt x="6863080" y="204470"/>
                  </a:cubicBezTo>
                  <a:cubicBezTo>
                    <a:pt x="7029450" y="203200"/>
                    <a:pt x="7298690" y="198120"/>
                    <a:pt x="7302500" y="198120"/>
                  </a:cubicBezTo>
                  <a:cubicBezTo>
                    <a:pt x="7303770" y="198120"/>
                    <a:pt x="7358380" y="204470"/>
                    <a:pt x="7387590" y="208280"/>
                  </a:cubicBezTo>
                  <a:cubicBezTo>
                    <a:pt x="7415530" y="212090"/>
                    <a:pt x="7470140" y="218440"/>
                    <a:pt x="7471410" y="218440"/>
                  </a:cubicBezTo>
                  <a:cubicBezTo>
                    <a:pt x="7472680" y="218440"/>
                    <a:pt x="7524750" y="238760"/>
                    <a:pt x="7551420" y="248920"/>
                  </a:cubicBezTo>
                  <a:cubicBezTo>
                    <a:pt x="7576820" y="259080"/>
                    <a:pt x="7628890" y="278130"/>
                    <a:pt x="7630160" y="278130"/>
                  </a:cubicBezTo>
                  <a:cubicBezTo>
                    <a:pt x="7630160" y="279400"/>
                    <a:pt x="7630160" y="279400"/>
                    <a:pt x="7630160" y="279400"/>
                  </a:cubicBezTo>
                  <a:cubicBezTo>
                    <a:pt x="7631430" y="279400"/>
                    <a:pt x="7677150" y="311150"/>
                    <a:pt x="7700010" y="327660"/>
                  </a:cubicBezTo>
                  <a:cubicBezTo>
                    <a:pt x="7724140" y="342900"/>
                    <a:pt x="7769860" y="374650"/>
                    <a:pt x="7769860" y="375920"/>
                  </a:cubicBezTo>
                  <a:cubicBezTo>
                    <a:pt x="7771130" y="375920"/>
                    <a:pt x="7807960" y="417830"/>
                    <a:pt x="7827010" y="439420"/>
                  </a:cubicBezTo>
                  <a:cubicBezTo>
                    <a:pt x="7844790" y="459740"/>
                    <a:pt x="7882890" y="501650"/>
                    <a:pt x="7882890" y="502920"/>
                  </a:cubicBezTo>
                  <a:cubicBezTo>
                    <a:pt x="7884160" y="504190"/>
                    <a:pt x="7909560" y="552450"/>
                    <a:pt x="7922260" y="577850"/>
                  </a:cubicBezTo>
                  <a:cubicBezTo>
                    <a:pt x="7936230" y="603250"/>
                    <a:pt x="7961630" y="651510"/>
                    <a:pt x="7961630" y="652780"/>
                  </a:cubicBezTo>
                  <a:cubicBezTo>
                    <a:pt x="7962900" y="654050"/>
                    <a:pt x="7975600" y="708660"/>
                    <a:pt x="7981950" y="735330"/>
                  </a:cubicBezTo>
                  <a:cubicBezTo>
                    <a:pt x="7988300" y="762000"/>
                    <a:pt x="7978140" y="796290"/>
                    <a:pt x="8001000" y="814070"/>
                  </a:cubicBezTo>
                  <a:cubicBezTo>
                    <a:pt x="8058150" y="858520"/>
                    <a:pt x="8295640" y="806450"/>
                    <a:pt x="8464550" y="812800"/>
                  </a:cubicBezTo>
                  <a:cubicBezTo>
                    <a:pt x="8667750" y="819150"/>
                    <a:pt x="8930640" y="838200"/>
                    <a:pt x="9140190" y="858520"/>
                  </a:cubicBezTo>
                  <a:cubicBezTo>
                    <a:pt x="9323070" y="876300"/>
                    <a:pt x="9559290" y="923290"/>
                    <a:pt x="9652000" y="922020"/>
                  </a:cubicBezTo>
                  <a:cubicBezTo>
                    <a:pt x="9687560" y="922020"/>
                    <a:pt x="9723120" y="911860"/>
                    <a:pt x="9724390" y="911860"/>
                  </a:cubicBezTo>
                  <a:cubicBezTo>
                    <a:pt x="9724390" y="911860"/>
                    <a:pt x="9782810" y="923290"/>
                    <a:pt x="9812020" y="928370"/>
                  </a:cubicBezTo>
                  <a:cubicBezTo>
                    <a:pt x="9839960" y="933450"/>
                    <a:pt x="9897110" y="943610"/>
                    <a:pt x="9898380" y="943610"/>
                  </a:cubicBezTo>
                  <a:cubicBezTo>
                    <a:pt x="9899650" y="943610"/>
                    <a:pt x="9951720" y="967740"/>
                    <a:pt x="9979660" y="979170"/>
                  </a:cubicBezTo>
                  <a:cubicBezTo>
                    <a:pt x="10006330" y="990600"/>
                    <a:pt x="10058400" y="1014730"/>
                    <a:pt x="10059670" y="1014730"/>
                  </a:cubicBezTo>
                  <a:cubicBezTo>
                    <a:pt x="10060940" y="1016000"/>
                    <a:pt x="10106660" y="1051560"/>
                    <a:pt x="10129520" y="1069340"/>
                  </a:cubicBezTo>
                  <a:cubicBezTo>
                    <a:pt x="10152380" y="1087120"/>
                    <a:pt x="10198100" y="1122680"/>
                    <a:pt x="10199370" y="1123950"/>
                  </a:cubicBezTo>
                  <a:cubicBezTo>
                    <a:pt x="10200640" y="1123950"/>
                    <a:pt x="10236200" y="1169670"/>
                    <a:pt x="10253980" y="1192530"/>
                  </a:cubicBezTo>
                  <a:cubicBezTo>
                    <a:pt x="10271760" y="1215390"/>
                    <a:pt x="10308590" y="1261110"/>
                    <a:pt x="10308590" y="1262380"/>
                  </a:cubicBezTo>
                  <a:cubicBezTo>
                    <a:pt x="10309860" y="1262380"/>
                    <a:pt x="10332720" y="1315720"/>
                    <a:pt x="10345420" y="1342390"/>
                  </a:cubicBezTo>
                  <a:cubicBezTo>
                    <a:pt x="10358120" y="1369060"/>
                    <a:pt x="10382250" y="1421130"/>
                    <a:pt x="10382250" y="1422400"/>
                  </a:cubicBezTo>
                  <a:cubicBezTo>
                    <a:pt x="10382250" y="1423670"/>
                    <a:pt x="10392410" y="1480820"/>
                    <a:pt x="10398760" y="1508760"/>
                  </a:cubicBezTo>
                  <a:cubicBezTo>
                    <a:pt x="10403840" y="1537970"/>
                    <a:pt x="10415270" y="1595120"/>
                    <a:pt x="10415270" y="1596390"/>
                  </a:cubicBezTo>
                  <a:cubicBezTo>
                    <a:pt x="10415270" y="1597660"/>
                    <a:pt x="10411460" y="1654810"/>
                    <a:pt x="10410190" y="1684020"/>
                  </a:cubicBezTo>
                  <a:cubicBezTo>
                    <a:pt x="10407650" y="1713230"/>
                    <a:pt x="10405110" y="1771650"/>
                    <a:pt x="10405110" y="1772920"/>
                  </a:cubicBezTo>
                  <a:cubicBezTo>
                    <a:pt x="10405110" y="1774190"/>
                    <a:pt x="10387330" y="1828800"/>
                    <a:pt x="10378440" y="1856740"/>
                  </a:cubicBezTo>
                  <a:cubicBezTo>
                    <a:pt x="10370820" y="1884680"/>
                    <a:pt x="10353040" y="1940560"/>
                    <a:pt x="10353040" y="1941830"/>
                  </a:cubicBezTo>
                  <a:cubicBezTo>
                    <a:pt x="10353040" y="1941830"/>
                    <a:pt x="10322560" y="1991360"/>
                    <a:pt x="10307320" y="2016760"/>
                  </a:cubicBezTo>
                  <a:cubicBezTo>
                    <a:pt x="10292080" y="2042160"/>
                    <a:pt x="10262870" y="2091690"/>
                    <a:pt x="10262870" y="2092960"/>
                  </a:cubicBezTo>
                  <a:cubicBezTo>
                    <a:pt x="10261600" y="2094230"/>
                    <a:pt x="10214610" y="2141220"/>
                    <a:pt x="10200640" y="2155190"/>
                  </a:cubicBezTo>
                  <a:cubicBezTo>
                    <a:pt x="10193020" y="2162810"/>
                    <a:pt x="10184130" y="2167890"/>
                    <a:pt x="10184130" y="2171700"/>
                  </a:cubicBezTo>
                  <a:cubicBezTo>
                    <a:pt x="10184130" y="2174240"/>
                    <a:pt x="10187940" y="2176780"/>
                    <a:pt x="10187940" y="2176780"/>
                  </a:cubicBezTo>
                  <a:cubicBezTo>
                    <a:pt x="10187940" y="2178050"/>
                    <a:pt x="10210800" y="2231390"/>
                    <a:pt x="10223500" y="2258060"/>
                  </a:cubicBezTo>
                  <a:cubicBezTo>
                    <a:pt x="10234930" y="2284730"/>
                    <a:pt x="10257790" y="2338070"/>
                    <a:pt x="10259060" y="2339340"/>
                  </a:cubicBezTo>
                  <a:cubicBezTo>
                    <a:pt x="10259060" y="2340610"/>
                    <a:pt x="10267950" y="2397760"/>
                    <a:pt x="10273030" y="2426970"/>
                  </a:cubicBezTo>
                  <a:cubicBezTo>
                    <a:pt x="10278110" y="2454910"/>
                    <a:pt x="10288270" y="2512060"/>
                    <a:pt x="10288270" y="2513330"/>
                  </a:cubicBezTo>
                  <a:cubicBezTo>
                    <a:pt x="10288270" y="2514600"/>
                    <a:pt x="10284460" y="2573020"/>
                    <a:pt x="10281920" y="2602230"/>
                  </a:cubicBezTo>
                  <a:cubicBezTo>
                    <a:pt x="10280650" y="2631440"/>
                    <a:pt x="10275570" y="2688590"/>
                    <a:pt x="10275570" y="2689860"/>
                  </a:cubicBezTo>
                  <a:cubicBezTo>
                    <a:pt x="10275570" y="2691130"/>
                    <a:pt x="10257790" y="2747010"/>
                    <a:pt x="10248900" y="2774950"/>
                  </a:cubicBezTo>
                  <a:cubicBezTo>
                    <a:pt x="10240010" y="2802890"/>
                    <a:pt x="10222230" y="2857500"/>
                    <a:pt x="10220960" y="2858770"/>
                  </a:cubicBezTo>
                  <a:cubicBezTo>
                    <a:pt x="10220960" y="2860040"/>
                    <a:pt x="10190480" y="2908300"/>
                    <a:pt x="10175240" y="2933700"/>
                  </a:cubicBezTo>
                  <a:cubicBezTo>
                    <a:pt x="10158730" y="2959100"/>
                    <a:pt x="10128250" y="3008630"/>
                    <a:pt x="10128250" y="3008630"/>
                  </a:cubicBezTo>
                  <a:cubicBezTo>
                    <a:pt x="10128250" y="3008630"/>
                    <a:pt x="10128250" y="3008630"/>
                    <a:pt x="10128250" y="3009900"/>
                  </a:cubicBezTo>
                  <a:cubicBezTo>
                    <a:pt x="10126980" y="3009900"/>
                    <a:pt x="10086340" y="3050540"/>
                    <a:pt x="10064750" y="3070860"/>
                  </a:cubicBezTo>
                  <a:cubicBezTo>
                    <a:pt x="10043160" y="3091180"/>
                    <a:pt x="10002520" y="3131820"/>
                    <a:pt x="10001250" y="3133090"/>
                  </a:cubicBezTo>
                  <a:cubicBezTo>
                    <a:pt x="9999980" y="3134360"/>
                    <a:pt x="9950450" y="3163570"/>
                    <a:pt x="9925050" y="3177540"/>
                  </a:cubicBezTo>
                  <a:cubicBezTo>
                    <a:pt x="9899650" y="3192780"/>
                    <a:pt x="9850120" y="3221990"/>
                    <a:pt x="9848850" y="3223260"/>
                  </a:cubicBezTo>
                  <a:cubicBezTo>
                    <a:pt x="9847580" y="3223260"/>
                    <a:pt x="9792970" y="3239770"/>
                    <a:pt x="9763760" y="3248660"/>
                  </a:cubicBezTo>
                  <a:cubicBezTo>
                    <a:pt x="9735820" y="3256280"/>
                    <a:pt x="9679940" y="3274060"/>
                    <a:pt x="9678670" y="3274060"/>
                  </a:cubicBezTo>
                  <a:cubicBezTo>
                    <a:pt x="9678670" y="3274060"/>
                    <a:pt x="9620250" y="3276600"/>
                    <a:pt x="9591040" y="3277870"/>
                  </a:cubicBezTo>
                  <a:cubicBezTo>
                    <a:pt x="9561830" y="3279140"/>
                    <a:pt x="9504680" y="3282950"/>
                    <a:pt x="9502140" y="3282950"/>
                  </a:cubicBezTo>
                  <a:cubicBezTo>
                    <a:pt x="9497060" y="3282950"/>
                    <a:pt x="8845550" y="3395980"/>
                    <a:pt x="8602980" y="3415030"/>
                  </a:cubicBezTo>
                  <a:cubicBezTo>
                    <a:pt x="8440420" y="3427730"/>
                    <a:pt x="8234680" y="3382010"/>
                    <a:pt x="8192770" y="3418840"/>
                  </a:cubicBezTo>
                  <a:cubicBezTo>
                    <a:pt x="8177530" y="3432810"/>
                    <a:pt x="8191500" y="3458210"/>
                    <a:pt x="8186420" y="3474720"/>
                  </a:cubicBezTo>
                  <a:cubicBezTo>
                    <a:pt x="8182610" y="3488690"/>
                    <a:pt x="8172450" y="3498850"/>
                    <a:pt x="8168640" y="3511550"/>
                  </a:cubicBezTo>
                  <a:cubicBezTo>
                    <a:pt x="8163560" y="3524250"/>
                    <a:pt x="8164830" y="3536950"/>
                    <a:pt x="8159750" y="3550920"/>
                  </a:cubicBezTo>
                  <a:cubicBezTo>
                    <a:pt x="8150860" y="3572510"/>
                    <a:pt x="8129270" y="3596640"/>
                    <a:pt x="8116570" y="3620770"/>
                  </a:cubicBezTo>
                  <a:cubicBezTo>
                    <a:pt x="8103870" y="3644900"/>
                    <a:pt x="8093710" y="3675380"/>
                    <a:pt x="8081010" y="3694430"/>
                  </a:cubicBezTo>
                  <a:cubicBezTo>
                    <a:pt x="8072120" y="3707130"/>
                    <a:pt x="8060690" y="3712210"/>
                    <a:pt x="8053070" y="3723640"/>
                  </a:cubicBezTo>
                  <a:cubicBezTo>
                    <a:pt x="8044180" y="3733800"/>
                    <a:pt x="8041640" y="3746500"/>
                    <a:pt x="8031480" y="3757930"/>
                  </a:cubicBezTo>
                  <a:cubicBezTo>
                    <a:pt x="8016240" y="3774440"/>
                    <a:pt x="7988300" y="3792220"/>
                    <a:pt x="7969250" y="3810000"/>
                  </a:cubicBezTo>
                  <a:cubicBezTo>
                    <a:pt x="7948930" y="3829050"/>
                    <a:pt x="7929880" y="3855720"/>
                    <a:pt x="7912100" y="3868420"/>
                  </a:cubicBezTo>
                  <a:cubicBezTo>
                    <a:pt x="7899400" y="3878580"/>
                    <a:pt x="7886700" y="3879850"/>
                    <a:pt x="7875270" y="3887470"/>
                  </a:cubicBezTo>
                  <a:cubicBezTo>
                    <a:pt x="7863840" y="3895090"/>
                    <a:pt x="7857490" y="3905250"/>
                    <a:pt x="7843520" y="3912870"/>
                  </a:cubicBezTo>
                  <a:cubicBezTo>
                    <a:pt x="7824470" y="3924300"/>
                    <a:pt x="7792720" y="3931920"/>
                    <a:pt x="7768590" y="3942080"/>
                  </a:cubicBezTo>
                  <a:cubicBezTo>
                    <a:pt x="7743190" y="3953510"/>
                    <a:pt x="7716520" y="3972560"/>
                    <a:pt x="7696200" y="3980180"/>
                  </a:cubicBezTo>
                  <a:cubicBezTo>
                    <a:pt x="7680960" y="3985260"/>
                    <a:pt x="7668260" y="3982720"/>
                    <a:pt x="7655560" y="3986530"/>
                  </a:cubicBezTo>
                  <a:cubicBezTo>
                    <a:pt x="7641590" y="3989070"/>
                    <a:pt x="7632700" y="3997960"/>
                    <a:pt x="7617460" y="4000500"/>
                  </a:cubicBezTo>
                  <a:cubicBezTo>
                    <a:pt x="7595870" y="4005580"/>
                    <a:pt x="7562850" y="4001770"/>
                    <a:pt x="7536180" y="4004310"/>
                  </a:cubicBezTo>
                  <a:cubicBezTo>
                    <a:pt x="7508240" y="4006850"/>
                    <a:pt x="7481570" y="4015740"/>
                    <a:pt x="7454900" y="4015740"/>
                  </a:cubicBezTo>
                  <a:cubicBezTo>
                    <a:pt x="7430770" y="4017010"/>
                    <a:pt x="7395210" y="4010660"/>
                    <a:pt x="7382510" y="4010660"/>
                  </a:cubicBezTo>
                  <a:cubicBezTo>
                    <a:pt x="7378700" y="4010660"/>
                    <a:pt x="7376160" y="4010660"/>
                    <a:pt x="7373620" y="4010660"/>
                  </a:cubicBezTo>
                  <a:cubicBezTo>
                    <a:pt x="7372350" y="4010660"/>
                    <a:pt x="7372350" y="4009390"/>
                    <a:pt x="7369810" y="4009390"/>
                  </a:cubicBezTo>
                  <a:cubicBezTo>
                    <a:pt x="7346950" y="4005580"/>
                    <a:pt x="7199630" y="3991610"/>
                    <a:pt x="7082790" y="3986530"/>
                  </a:cubicBezTo>
                  <a:cubicBezTo>
                    <a:pt x="6899910" y="3977640"/>
                    <a:pt x="6609080" y="3982720"/>
                    <a:pt x="6381750" y="3976370"/>
                  </a:cubicBezTo>
                  <a:cubicBezTo>
                    <a:pt x="6164580" y="3968750"/>
                    <a:pt x="5967730" y="3956050"/>
                    <a:pt x="5744210" y="3947160"/>
                  </a:cubicBezTo>
                  <a:cubicBezTo>
                    <a:pt x="5496560" y="3937000"/>
                    <a:pt x="5218430" y="3926840"/>
                    <a:pt x="4958080" y="3921760"/>
                  </a:cubicBezTo>
                  <a:cubicBezTo>
                    <a:pt x="4699000" y="3917950"/>
                    <a:pt x="4447540" y="3920490"/>
                    <a:pt x="4185920" y="3920490"/>
                  </a:cubicBezTo>
                  <a:cubicBezTo>
                    <a:pt x="3917950" y="3921760"/>
                    <a:pt x="3630930" y="3923030"/>
                    <a:pt x="3368040" y="3924300"/>
                  </a:cubicBezTo>
                  <a:cubicBezTo>
                    <a:pt x="3122930" y="3924300"/>
                    <a:pt x="2903220" y="3928110"/>
                    <a:pt x="2659380" y="3924300"/>
                  </a:cubicBezTo>
                  <a:cubicBezTo>
                    <a:pt x="2396490" y="3919220"/>
                    <a:pt x="1846580" y="3895090"/>
                    <a:pt x="1844040" y="3895090"/>
                  </a:cubicBezTo>
                  <a:cubicBezTo>
                    <a:pt x="1844040" y="3895090"/>
                    <a:pt x="1844040" y="3895090"/>
                    <a:pt x="1842770" y="3895090"/>
                  </a:cubicBezTo>
                  <a:cubicBezTo>
                    <a:pt x="1841500" y="3895090"/>
                    <a:pt x="1784350" y="3890010"/>
                    <a:pt x="1753870" y="3888740"/>
                  </a:cubicBezTo>
                  <a:cubicBezTo>
                    <a:pt x="1724660" y="3886200"/>
                    <a:pt x="1666240" y="3882390"/>
                    <a:pt x="1664970" y="3881120"/>
                  </a:cubicBezTo>
                  <a:cubicBezTo>
                    <a:pt x="1663700" y="3881120"/>
                    <a:pt x="1609090" y="3863340"/>
                    <a:pt x="1579880" y="3854450"/>
                  </a:cubicBezTo>
                  <a:cubicBezTo>
                    <a:pt x="1551940" y="3844290"/>
                    <a:pt x="1496060" y="3826510"/>
                    <a:pt x="1494790" y="3826510"/>
                  </a:cubicBezTo>
                  <a:cubicBezTo>
                    <a:pt x="1494790" y="3826510"/>
                    <a:pt x="1445260" y="3794760"/>
                    <a:pt x="1419860" y="3779520"/>
                  </a:cubicBezTo>
                  <a:cubicBezTo>
                    <a:pt x="1394460" y="3763010"/>
                    <a:pt x="1344930" y="3732530"/>
                    <a:pt x="1343660" y="3732530"/>
                  </a:cubicBezTo>
                  <a:cubicBezTo>
                    <a:pt x="1342390" y="3731260"/>
                    <a:pt x="1301750" y="3689350"/>
                    <a:pt x="1281430" y="3667760"/>
                  </a:cubicBezTo>
                  <a:cubicBezTo>
                    <a:pt x="1259840" y="3646170"/>
                    <a:pt x="1219200" y="3605530"/>
                    <a:pt x="1219200" y="3604260"/>
                  </a:cubicBezTo>
                  <a:cubicBezTo>
                    <a:pt x="1217930" y="3602990"/>
                    <a:pt x="1188720" y="3552190"/>
                    <a:pt x="1173480" y="3526790"/>
                  </a:cubicBezTo>
                  <a:cubicBezTo>
                    <a:pt x="1158240" y="3501390"/>
                    <a:pt x="1129030" y="3450590"/>
                    <a:pt x="1127760" y="3450590"/>
                  </a:cubicBezTo>
                  <a:cubicBezTo>
                    <a:pt x="1127760" y="3450590"/>
                    <a:pt x="1127760" y="3450590"/>
                    <a:pt x="1127760" y="3449320"/>
                  </a:cubicBezTo>
                  <a:cubicBezTo>
                    <a:pt x="1127760" y="3449320"/>
                    <a:pt x="1111250" y="3393440"/>
                    <a:pt x="1102360" y="3364230"/>
                  </a:cubicBezTo>
                  <a:cubicBezTo>
                    <a:pt x="1094740" y="3336290"/>
                    <a:pt x="1076960" y="3280410"/>
                    <a:pt x="1076960" y="3279140"/>
                  </a:cubicBezTo>
                  <a:cubicBezTo>
                    <a:pt x="1076960" y="3277870"/>
                    <a:pt x="1074420" y="3219450"/>
                    <a:pt x="1073150" y="3188970"/>
                  </a:cubicBezTo>
                  <a:cubicBezTo>
                    <a:pt x="1071880" y="3159760"/>
                    <a:pt x="1068070" y="3101340"/>
                    <a:pt x="1069340" y="3100070"/>
                  </a:cubicBezTo>
                  <a:cubicBezTo>
                    <a:pt x="1069340" y="3100070"/>
                    <a:pt x="1083310" y="3075940"/>
                    <a:pt x="1075690" y="3064510"/>
                  </a:cubicBezTo>
                  <a:cubicBezTo>
                    <a:pt x="1045210" y="3020060"/>
                    <a:pt x="671830" y="3070860"/>
                    <a:pt x="508000" y="2974340"/>
                  </a:cubicBezTo>
                  <a:cubicBezTo>
                    <a:pt x="318770" y="2862580"/>
                    <a:pt x="59690" y="2565400"/>
                    <a:pt x="39370" y="2373630"/>
                  </a:cubicBezTo>
                  <a:cubicBezTo>
                    <a:pt x="24130" y="2217420"/>
                    <a:pt x="276860" y="1985010"/>
                    <a:pt x="261620" y="1922780"/>
                  </a:cubicBezTo>
                  <a:cubicBezTo>
                    <a:pt x="256540" y="1902460"/>
                    <a:pt x="219710" y="1891030"/>
                    <a:pt x="219710" y="1889760"/>
                  </a:cubicBezTo>
                  <a:cubicBezTo>
                    <a:pt x="218440" y="1889760"/>
                    <a:pt x="181610" y="1844040"/>
                    <a:pt x="163830" y="1821180"/>
                  </a:cubicBezTo>
                  <a:cubicBezTo>
                    <a:pt x="144780" y="1797050"/>
                    <a:pt x="109220" y="1752600"/>
                    <a:pt x="107950" y="1751330"/>
                  </a:cubicBezTo>
                  <a:cubicBezTo>
                    <a:pt x="107950" y="1750060"/>
                    <a:pt x="83820" y="1697990"/>
                    <a:pt x="71120" y="1671320"/>
                  </a:cubicBezTo>
                  <a:cubicBezTo>
                    <a:pt x="58420" y="1644650"/>
                    <a:pt x="34290" y="1591310"/>
                    <a:pt x="34290" y="1590040"/>
                  </a:cubicBezTo>
                  <a:cubicBezTo>
                    <a:pt x="33020" y="1588770"/>
                    <a:pt x="22860" y="1532890"/>
                    <a:pt x="16510" y="1503680"/>
                  </a:cubicBezTo>
                  <a:cubicBezTo>
                    <a:pt x="11430" y="1474470"/>
                    <a:pt x="0" y="1417320"/>
                    <a:pt x="0" y="1416050"/>
                  </a:cubicBezTo>
                </a:path>
              </a:pathLst>
            </a:custGeom>
            <a:solidFill>
              <a:srgbClr val="F8F6EE"/>
            </a:solidFill>
            <a:ln cap="sq">
              <a:noFill/>
              <a:prstDash val="solid"/>
              <a:miter/>
            </a:ln>
          </p:spPr>
        </p:sp>
      </p:grpSp>
      <p:sp>
        <p:nvSpPr>
          <p:cNvPr id="4" name="Freeform 4"/>
          <p:cNvSpPr/>
          <p:nvPr/>
        </p:nvSpPr>
        <p:spPr>
          <a:xfrm>
            <a:off x="12912501" y="6669751"/>
            <a:ext cx="5014521" cy="4563214"/>
          </a:xfrm>
          <a:custGeom>
            <a:avLst/>
            <a:gdLst/>
            <a:ahLst/>
            <a:cxnLst/>
            <a:rect l="l" t="t" r="r" b="b"/>
            <a:pathLst>
              <a:path w="5014521" h="4563214">
                <a:moveTo>
                  <a:pt x="0" y="0"/>
                </a:moveTo>
                <a:lnTo>
                  <a:pt x="5014521" y="0"/>
                </a:lnTo>
                <a:lnTo>
                  <a:pt x="5014521" y="4563214"/>
                </a:lnTo>
                <a:lnTo>
                  <a:pt x="0" y="4563214"/>
                </a:lnTo>
                <a:lnTo>
                  <a:pt x="0" y="0"/>
                </a:lnTo>
                <a:close/>
              </a:path>
            </a:pathLst>
          </a:custGeom>
          <a:blipFill>
            <a:blip r:embed="rId2"/>
            <a:stretch>
              <a:fillRect/>
            </a:stretch>
          </a:blipFill>
        </p:spPr>
      </p:sp>
      <p:grpSp>
        <p:nvGrpSpPr>
          <p:cNvPr id="5" name="Group 5"/>
          <p:cNvGrpSpPr/>
          <p:nvPr/>
        </p:nvGrpSpPr>
        <p:grpSpPr>
          <a:xfrm>
            <a:off x="8240169" y="4813300"/>
            <a:ext cx="127462" cy="439957"/>
            <a:chOff x="0" y="0"/>
            <a:chExt cx="683260" cy="2358390"/>
          </a:xfrm>
        </p:grpSpPr>
        <p:sp>
          <p:nvSpPr>
            <p:cNvPr id="6" name="Freeform 6"/>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7" name="Group 7"/>
          <p:cNvGrpSpPr/>
          <p:nvPr/>
        </p:nvGrpSpPr>
        <p:grpSpPr>
          <a:xfrm>
            <a:off x="8089726" y="4947633"/>
            <a:ext cx="436877" cy="130068"/>
            <a:chOff x="0" y="0"/>
            <a:chExt cx="2341880" cy="697230"/>
          </a:xfrm>
        </p:grpSpPr>
        <p:sp>
          <p:nvSpPr>
            <p:cNvPr id="8" name="Freeform 8"/>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9" name="Group 9"/>
          <p:cNvGrpSpPr/>
          <p:nvPr/>
        </p:nvGrpSpPr>
        <p:grpSpPr>
          <a:xfrm>
            <a:off x="810236" y="688790"/>
            <a:ext cx="217156" cy="749552"/>
            <a:chOff x="0" y="0"/>
            <a:chExt cx="683260" cy="2358390"/>
          </a:xfrm>
        </p:grpSpPr>
        <p:sp>
          <p:nvSpPr>
            <p:cNvPr id="10" name="Freeform 10"/>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1" name="Group 11"/>
          <p:cNvGrpSpPr/>
          <p:nvPr/>
        </p:nvGrpSpPr>
        <p:grpSpPr>
          <a:xfrm>
            <a:off x="607141" y="970774"/>
            <a:ext cx="623345" cy="185584"/>
            <a:chOff x="0" y="0"/>
            <a:chExt cx="2341880" cy="697230"/>
          </a:xfrm>
        </p:grpSpPr>
        <p:sp>
          <p:nvSpPr>
            <p:cNvPr id="12" name="Freeform 12"/>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grpSp>
        <p:nvGrpSpPr>
          <p:cNvPr id="13" name="Group 13"/>
          <p:cNvGrpSpPr/>
          <p:nvPr/>
        </p:nvGrpSpPr>
        <p:grpSpPr>
          <a:xfrm>
            <a:off x="17549245" y="3713257"/>
            <a:ext cx="168109" cy="580258"/>
            <a:chOff x="0" y="0"/>
            <a:chExt cx="683260" cy="2358390"/>
          </a:xfrm>
        </p:grpSpPr>
        <p:sp>
          <p:nvSpPr>
            <p:cNvPr id="14" name="Freeform 14"/>
            <p:cNvSpPr/>
            <p:nvPr/>
          </p:nvSpPr>
          <p:spPr>
            <a:xfrm>
              <a:off x="34290" y="45720"/>
              <a:ext cx="610870" cy="2263140"/>
            </a:xfrm>
            <a:custGeom>
              <a:avLst/>
              <a:gdLst/>
              <a:ahLst/>
              <a:cxnLst/>
              <a:rect l="l" t="t" r="r" b="b"/>
              <a:pathLst>
                <a:path w="610870" h="2263140">
                  <a:moveTo>
                    <a:pt x="581660" y="278130"/>
                  </a:moveTo>
                  <a:cubicBezTo>
                    <a:pt x="571500" y="1031240"/>
                    <a:pt x="610870" y="1793240"/>
                    <a:pt x="598170" y="1971040"/>
                  </a:cubicBezTo>
                  <a:cubicBezTo>
                    <a:pt x="594360" y="2019300"/>
                    <a:pt x="591820" y="2034540"/>
                    <a:pt x="582930" y="2063750"/>
                  </a:cubicBezTo>
                  <a:cubicBezTo>
                    <a:pt x="572770" y="2092960"/>
                    <a:pt x="557530" y="2122170"/>
                    <a:pt x="538480" y="2146300"/>
                  </a:cubicBezTo>
                  <a:cubicBezTo>
                    <a:pt x="519430" y="2171700"/>
                    <a:pt x="495300" y="2194560"/>
                    <a:pt x="469900" y="2211070"/>
                  </a:cubicBezTo>
                  <a:cubicBezTo>
                    <a:pt x="444500" y="2228850"/>
                    <a:pt x="414020" y="2242820"/>
                    <a:pt x="384810" y="2250440"/>
                  </a:cubicBezTo>
                  <a:cubicBezTo>
                    <a:pt x="355600" y="2259330"/>
                    <a:pt x="322580" y="2263140"/>
                    <a:pt x="290830" y="2260600"/>
                  </a:cubicBezTo>
                  <a:cubicBezTo>
                    <a:pt x="260350" y="2259330"/>
                    <a:pt x="228600" y="2252980"/>
                    <a:pt x="199390" y="2241550"/>
                  </a:cubicBezTo>
                  <a:cubicBezTo>
                    <a:pt x="170180" y="2230120"/>
                    <a:pt x="142240" y="2212340"/>
                    <a:pt x="119380" y="2192020"/>
                  </a:cubicBezTo>
                  <a:cubicBezTo>
                    <a:pt x="95250" y="2172970"/>
                    <a:pt x="73660" y="2147570"/>
                    <a:pt x="58420" y="2120900"/>
                  </a:cubicBezTo>
                  <a:cubicBezTo>
                    <a:pt x="41910" y="2094230"/>
                    <a:pt x="30480" y="2063750"/>
                    <a:pt x="22860" y="2033270"/>
                  </a:cubicBezTo>
                  <a:cubicBezTo>
                    <a:pt x="16510" y="2002790"/>
                    <a:pt x="15240" y="1969770"/>
                    <a:pt x="17780" y="1939290"/>
                  </a:cubicBezTo>
                  <a:cubicBezTo>
                    <a:pt x="21590" y="1908810"/>
                    <a:pt x="30480" y="1877060"/>
                    <a:pt x="43180" y="1849120"/>
                  </a:cubicBezTo>
                  <a:cubicBezTo>
                    <a:pt x="55880" y="1821180"/>
                    <a:pt x="74930" y="1793240"/>
                    <a:pt x="96520" y="1771650"/>
                  </a:cubicBezTo>
                  <a:cubicBezTo>
                    <a:pt x="116840" y="1748790"/>
                    <a:pt x="143510" y="1728470"/>
                    <a:pt x="171450" y="1714500"/>
                  </a:cubicBezTo>
                  <a:cubicBezTo>
                    <a:pt x="198120" y="1699260"/>
                    <a:pt x="229870" y="1689100"/>
                    <a:pt x="260350" y="1684020"/>
                  </a:cubicBezTo>
                  <a:cubicBezTo>
                    <a:pt x="290830" y="1678940"/>
                    <a:pt x="323850" y="1678940"/>
                    <a:pt x="354330" y="1684020"/>
                  </a:cubicBezTo>
                  <a:cubicBezTo>
                    <a:pt x="384810" y="1689100"/>
                    <a:pt x="416560" y="1699260"/>
                    <a:pt x="443230" y="1714500"/>
                  </a:cubicBezTo>
                  <a:cubicBezTo>
                    <a:pt x="471170" y="1728470"/>
                    <a:pt x="496570" y="1748790"/>
                    <a:pt x="518160" y="1771650"/>
                  </a:cubicBezTo>
                  <a:cubicBezTo>
                    <a:pt x="539750" y="1793240"/>
                    <a:pt x="557530" y="1821180"/>
                    <a:pt x="570230" y="1849120"/>
                  </a:cubicBezTo>
                  <a:cubicBezTo>
                    <a:pt x="584200" y="1877060"/>
                    <a:pt x="593090" y="1908810"/>
                    <a:pt x="595630" y="1939290"/>
                  </a:cubicBezTo>
                  <a:cubicBezTo>
                    <a:pt x="599440" y="1969770"/>
                    <a:pt x="598170" y="2002790"/>
                    <a:pt x="590550" y="2033270"/>
                  </a:cubicBezTo>
                  <a:cubicBezTo>
                    <a:pt x="584200" y="2063750"/>
                    <a:pt x="571500" y="2094230"/>
                    <a:pt x="556260" y="2120900"/>
                  </a:cubicBezTo>
                  <a:cubicBezTo>
                    <a:pt x="539750" y="2147570"/>
                    <a:pt x="518160" y="2172970"/>
                    <a:pt x="495300" y="2192020"/>
                  </a:cubicBezTo>
                  <a:cubicBezTo>
                    <a:pt x="471170" y="2212340"/>
                    <a:pt x="443230" y="2230120"/>
                    <a:pt x="414020" y="2241550"/>
                  </a:cubicBezTo>
                  <a:cubicBezTo>
                    <a:pt x="386080" y="2252980"/>
                    <a:pt x="353060" y="2259330"/>
                    <a:pt x="322580" y="2260600"/>
                  </a:cubicBezTo>
                  <a:cubicBezTo>
                    <a:pt x="292100" y="2263140"/>
                    <a:pt x="259080" y="2259330"/>
                    <a:pt x="229870" y="2250440"/>
                  </a:cubicBezTo>
                  <a:cubicBezTo>
                    <a:pt x="199390" y="2242820"/>
                    <a:pt x="170180" y="2228850"/>
                    <a:pt x="143510" y="2211070"/>
                  </a:cubicBezTo>
                  <a:cubicBezTo>
                    <a:pt x="118110" y="2194560"/>
                    <a:pt x="93980" y="2171700"/>
                    <a:pt x="76200" y="2146300"/>
                  </a:cubicBezTo>
                  <a:cubicBezTo>
                    <a:pt x="57150" y="2122170"/>
                    <a:pt x="41910" y="2092960"/>
                    <a:pt x="31750" y="2063750"/>
                  </a:cubicBezTo>
                  <a:cubicBezTo>
                    <a:pt x="21590" y="2034540"/>
                    <a:pt x="20320" y="2021840"/>
                    <a:pt x="16510" y="1971040"/>
                  </a:cubicBezTo>
                  <a:cubicBezTo>
                    <a:pt x="0" y="1752600"/>
                    <a:pt x="5080" y="397510"/>
                    <a:pt x="40640" y="212090"/>
                  </a:cubicBezTo>
                  <a:cubicBezTo>
                    <a:pt x="46990" y="176530"/>
                    <a:pt x="50800" y="172720"/>
                    <a:pt x="63500" y="151130"/>
                  </a:cubicBezTo>
                  <a:cubicBezTo>
                    <a:pt x="82550" y="119380"/>
                    <a:pt x="123190" y="73660"/>
                    <a:pt x="151130" y="52070"/>
                  </a:cubicBezTo>
                  <a:cubicBezTo>
                    <a:pt x="171450" y="36830"/>
                    <a:pt x="185420" y="29210"/>
                    <a:pt x="209550" y="21590"/>
                  </a:cubicBezTo>
                  <a:cubicBezTo>
                    <a:pt x="243840" y="10160"/>
                    <a:pt x="298450" y="0"/>
                    <a:pt x="340360" y="5080"/>
                  </a:cubicBezTo>
                  <a:cubicBezTo>
                    <a:pt x="382270" y="10160"/>
                    <a:pt x="433070" y="33020"/>
                    <a:pt x="463550" y="52070"/>
                  </a:cubicBezTo>
                  <a:cubicBezTo>
                    <a:pt x="485140" y="64770"/>
                    <a:pt x="497840" y="80010"/>
                    <a:pt x="513080" y="96520"/>
                  </a:cubicBezTo>
                  <a:cubicBezTo>
                    <a:pt x="527050" y="113030"/>
                    <a:pt x="539750" y="127000"/>
                    <a:pt x="549910" y="151130"/>
                  </a:cubicBezTo>
                  <a:cubicBezTo>
                    <a:pt x="565150" y="182880"/>
                    <a:pt x="581660" y="278130"/>
                    <a:pt x="581660" y="278130"/>
                  </a:cubicBezTo>
                </a:path>
              </a:pathLst>
            </a:custGeom>
            <a:solidFill>
              <a:srgbClr val="84A9C9"/>
            </a:solidFill>
            <a:ln cap="sq">
              <a:noFill/>
              <a:prstDash val="solid"/>
              <a:miter/>
            </a:ln>
          </p:spPr>
        </p:sp>
      </p:grpSp>
      <p:grpSp>
        <p:nvGrpSpPr>
          <p:cNvPr id="15" name="Group 15"/>
          <p:cNvGrpSpPr/>
          <p:nvPr/>
        </p:nvGrpSpPr>
        <p:grpSpPr>
          <a:xfrm>
            <a:off x="17350826" y="3890428"/>
            <a:ext cx="576195" cy="171546"/>
            <a:chOff x="0" y="0"/>
            <a:chExt cx="2341880" cy="697230"/>
          </a:xfrm>
        </p:grpSpPr>
        <p:sp>
          <p:nvSpPr>
            <p:cNvPr id="16" name="Freeform 16"/>
            <p:cNvSpPr/>
            <p:nvPr/>
          </p:nvSpPr>
          <p:spPr>
            <a:xfrm>
              <a:off x="49530" y="48260"/>
              <a:ext cx="2242820" cy="613410"/>
            </a:xfrm>
            <a:custGeom>
              <a:avLst/>
              <a:gdLst/>
              <a:ahLst/>
              <a:cxnLst/>
              <a:rect l="l" t="t" r="r" b="b"/>
              <a:pathLst>
                <a:path w="2242820" h="613410">
                  <a:moveTo>
                    <a:pt x="278130" y="21590"/>
                  </a:moveTo>
                  <a:cubicBezTo>
                    <a:pt x="1996440" y="6350"/>
                    <a:pt x="2009140" y="7620"/>
                    <a:pt x="2039620" y="17780"/>
                  </a:cubicBezTo>
                  <a:cubicBezTo>
                    <a:pt x="2070100" y="27940"/>
                    <a:pt x="2099310" y="43180"/>
                    <a:pt x="2124710" y="62230"/>
                  </a:cubicBezTo>
                  <a:cubicBezTo>
                    <a:pt x="2150110" y="81280"/>
                    <a:pt x="2172970" y="106680"/>
                    <a:pt x="2190750" y="132080"/>
                  </a:cubicBezTo>
                  <a:cubicBezTo>
                    <a:pt x="2208530" y="158750"/>
                    <a:pt x="2222500" y="189230"/>
                    <a:pt x="2231390" y="219710"/>
                  </a:cubicBezTo>
                  <a:cubicBezTo>
                    <a:pt x="2239010" y="250190"/>
                    <a:pt x="2242820" y="284480"/>
                    <a:pt x="2241550" y="314960"/>
                  </a:cubicBezTo>
                  <a:cubicBezTo>
                    <a:pt x="2240280" y="346710"/>
                    <a:pt x="2232660" y="379730"/>
                    <a:pt x="2221230" y="408940"/>
                  </a:cubicBezTo>
                  <a:cubicBezTo>
                    <a:pt x="2208530" y="439420"/>
                    <a:pt x="2192020" y="467360"/>
                    <a:pt x="2171700" y="491490"/>
                  </a:cubicBezTo>
                  <a:cubicBezTo>
                    <a:pt x="2151380" y="515620"/>
                    <a:pt x="2124710" y="538480"/>
                    <a:pt x="2098040" y="553720"/>
                  </a:cubicBezTo>
                  <a:cubicBezTo>
                    <a:pt x="2071370" y="570230"/>
                    <a:pt x="2039620" y="582930"/>
                    <a:pt x="2009140" y="589280"/>
                  </a:cubicBezTo>
                  <a:cubicBezTo>
                    <a:pt x="1977390" y="596900"/>
                    <a:pt x="1944370" y="598170"/>
                    <a:pt x="1912620" y="595630"/>
                  </a:cubicBezTo>
                  <a:cubicBezTo>
                    <a:pt x="1880870" y="591820"/>
                    <a:pt x="1849120" y="582930"/>
                    <a:pt x="1819910" y="568960"/>
                  </a:cubicBezTo>
                  <a:cubicBezTo>
                    <a:pt x="1790700" y="556260"/>
                    <a:pt x="1762760" y="537210"/>
                    <a:pt x="1739900" y="515620"/>
                  </a:cubicBezTo>
                  <a:cubicBezTo>
                    <a:pt x="1717040" y="494030"/>
                    <a:pt x="1696720" y="466090"/>
                    <a:pt x="1681480" y="438150"/>
                  </a:cubicBezTo>
                  <a:cubicBezTo>
                    <a:pt x="1667510" y="410210"/>
                    <a:pt x="1656080" y="378460"/>
                    <a:pt x="1651000" y="347980"/>
                  </a:cubicBezTo>
                  <a:cubicBezTo>
                    <a:pt x="1645920" y="316230"/>
                    <a:pt x="1645920" y="281940"/>
                    <a:pt x="1651000" y="251460"/>
                  </a:cubicBezTo>
                  <a:cubicBezTo>
                    <a:pt x="1656080" y="219710"/>
                    <a:pt x="1667510" y="187960"/>
                    <a:pt x="1681480" y="160020"/>
                  </a:cubicBezTo>
                  <a:cubicBezTo>
                    <a:pt x="1696720" y="132080"/>
                    <a:pt x="1717040" y="105410"/>
                    <a:pt x="1739900" y="83820"/>
                  </a:cubicBezTo>
                  <a:cubicBezTo>
                    <a:pt x="1762760" y="62230"/>
                    <a:pt x="1790700" y="43180"/>
                    <a:pt x="1819910" y="29210"/>
                  </a:cubicBezTo>
                  <a:cubicBezTo>
                    <a:pt x="1849120" y="16510"/>
                    <a:pt x="1880870" y="7620"/>
                    <a:pt x="1912620" y="3810"/>
                  </a:cubicBezTo>
                  <a:cubicBezTo>
                    <a:pt x="1944370" y="0"/>
                    <a:pt x="1977390" y="2540"/>
                    <a:pt x="2009140" y="8890"/>
                  </a:cubicBezTo>
                  <a:cubicBezTo>
                    <a:pt x="2039620" y="16510"/>
                    <a:pt x="2071370" y="27940"/>
                    <a:pt x="2098040" y="44450"/>
                  </a:cubicBezTo>
                  <a:cubicBezTo>
                    <a:pt x="2124710" y="60960"/>
                    <a:pt x="2151380" y="82550"/>
                    <a:pt x="2171700" y="106680"/>
                  </a:cubicBezTo>
                  <a:cubicBezTo>
                    <a:pt x="2192020" y="130810"/>
                    <a:pt x="2209800" y="160020"/>
                    <a:pt x="2221230" y="189230"/>
                  </a:cubicBezTo>
                  <a:cubicBezTo>
                    <a:pt x="2232660" y="218440"/>
                    <a:pt x="2240280" y="251460"/>
                    <a:pt x="2241550" y="283210"/>
                  </a:cubicBezTo>
                  <a:cubicBezTo>
                    <a:pt x="2242820" y="314960"/>
                    <a:pt x="2239010" y="347980"/>
                    <a:pt x="2231390" y="378460"/>
                  </a:cubicBezTo>
                  <a:cubicBezTo>
                    <a:pt x="2222500" y="408940"/>
                    <a:pt x="2208530" y="440690"/>
                    <a:pt x="2190750" y="466090"/>
                  </a:cubicBezTo>
                  <a:cubicBezTo>
                    <a:pt x="2172970" y="492760"/>
                    <a:pt x="2150110" y="516890"/>
                    <a:pt x="2124710" y="535940"/>
                  </a:cubicBezTo>
                  <a:cubicBezTo>
                    <a:pt x="2099310" y="554990"/>
                    <a:pt x="2070100" y="571500"/>
                    <a:pt x="2039620" y="581660"/>
                  </a:cubicBezTo>
                  <a:cubicBezTo>
                    <a:pt x="2009140" y="591820"/>
                    <a:pt x="1996440" y="593090"/>
                    <a:pt x="1944370" y="596900"/>
                  </a:cubicBezTo>
                  <a:cubicBezTo>
                    <a:pt x="1725930" y="613410"/>
                    <a:pt x="394970" y="604520"/>
                    <a:pt x="210820" y="568960"/>
                  </a:cubicBezTo>
                  <a:cubicBezTo>
                    <a:pt x="175260" y="562610"/>
                    <a:pt x="170180" y="558800"/>
                    <a:pt x="148590" y="546100"/>
                  </a:cubicBezTo>
                  <a:cubicBezTo>
                    <a:pt x="116840" y="527050"/>
                    <a:pt x="71120" y="486410"/>
                    <a:pt x="48260" y="457200"/>
                  </a:cubicBezTo>
                  <a:cubicBezTo>
                    <a:pt x="33020" y="436880"/>
                    <a:pt x="25400" y="422910"/>
                    <a:pt x="17780" y="397510"/>
                  </a:cubicBezTo>
                  <a:cubicBezTo>
                    <a:pt x="6350" y="363220"/>
                    <a:pt x="0" y="302260"/>
                    <a:pt x="1270" y="265430"/>
                  </a:cubicBezTo>
                  <a:cubicBezTo>
                    <a:pt x="3810" y="240030"/>
                    <a:pt x="7620" y="224790"/>
                    <a:pt x="17780" y="200660"/>
                  </a:cubicBezTo>
                  <a:cubicBezTo>
                    <a:pt x="33020" y="167640"/>
                    <a:pt x="60960" y="119380"/>
                    <a:pt x="92710" y="91440"/>
                  </a:cubicBezTo>
                  <a:cubicBezTo>
                    <a:pt x="125730" y="62230"/>
                    <a:pt x="176530" y="40640"/>
                    <a:pt x="210820" y="29210"/>
                  </a:cubicBezTo>
                  <a:cubicBezTo>
                    <a:pt x="236220" y="21590"/>
                    <a:pt x="278130" y="21590"/>
                    <a:pt x="278130" y="21590"/>
                  </a:cubicBezTo>
                </a:path>
              </a:pathLst>
            </a:custGeom>
            <a:solidFill>
              <a:srgbClr val="84A9C9"/>
            </a:solidFill>
            <a:ln cap="sq">
              <a:noFill/>
              <a:prstDash val="solid"/>
              <a:miter/>
            </a:ln>
          </p:spPr>
        </p:sp>
      </p:grpSp>
      <p:sp>
        <p:nvSpPr>
          <p:cNvPr id="17" name="TextBox 17"/>
          <p:cNvSpPr txBox="1"/>
          <p:nvPr/>
        </p:nvSpPr>
        <p:spPr>
          <a:xfrm>
            <a:off x="937755" y="7612408"/>
            <a:ext cx="4987333" cy="2399030"/>
          </a:xfrm>
          <a:prstGeom prst="rect">
            <a:avLst/>
          </a:prstGeom>
        </p:spPr>
        <p:txBody>
          <a:bodyPr lIns="0" tIns="0" rIns="0" bIns="0" rtlCol="0" anchor="t">
            <a:spAutoFit/>
          </a:bodyPr>
          <a:lstStyle/>
          <a:p>
            <a:pPr algn="just">
              <a:lnSpc>
                <a:spcPts val="3220"/>
              </a:lnSpc>
            </a:pPr>
            <a:r>
              <a:rPr lang="en-US" sz="2300">
                <a:solidFill>
                  <a:srgbClr val="292528"/>
                </a:solidFill>
                <a:latin typeface="Glacial Indifference"/>
                <a:ea typeface="Glacial Indifference"/>
                <a:cs typeface="Glacial Indifference"/>
                <a:sym typeface="Glacial Indifference"/>
              </a:rPr>
              <a:t>Sesak napas adalah tanda awal gagal jantung, di mana jantung tidak mampu memompa darah dengan baik, mengakibatkan berkurangnya oksigen di paru-paru.</a:t>
            </a:r>
          </a:p>
          <a:p>
            <a:pPr algn="just">
              <a:lnSpc>
                <a:spcPts val="3220"/>
              </a:lnSpc>
            </a:pPr>
            <a:endParaRPr lang="en-US" sz="2300">
              <a:solidFill>
                <a:srgbClr val="292528"/>
              </a:solidFill>
              <a:latin typeface="Glacial Indifference"/>
              <a:ea typeface="Glacial Indifference"/>
              <a:cs typeface="Glacial Indifference"/>
              <a:sym typeface="Glacial Indifference"/>
            </a:endParaRPr>
          </a:p>
        </p:txBody>
      </p:sp>
      <p:sp>
        <p:nvSpPr>
          <p:cNvPr id="18" name="TextBox 18"/>
          <p:cNvSpPr txBox="1"/>
          <p:nvPr/>
        </p:nvSpPr>
        <p:spPr>
          <a:xfrm>
            <a:off x="7457123" y="3656107"/>
            <a:ext cx="3507446" cy="537845"/>
          </a:xfrm>
          <a:prstGeom prst="rect">
            <a:avLst/>
          </a:prstGeom>
        </p:spPr>
        <p:txBody>
          <a:bodyPr lIns="0" tIns="0" rIns="0" bIns="0" rtlCol="0" anchor="t">
            <a:spAutoFit/>
          </a:bodyPr>
          <a:lstStyle/>
          <a:p>
            <a:pPr algn="ctr">
              <a:lnSpc>
                <a:spcPts val="4480"/>
              </a:lnSpc>
            </a:pPr>
            <a:r>
              <a:rPr lang="en-US" sz="3200" b="1">
                <a:solidFill>
                  <a:srgbClr val="292528"/>
                </a:solidFill>
                <a:latin typeface="Glacial Indifference Bold"/>
                <a:ea typeface="Glacial Indifference Bold"/>
                <a:cs typeface="Glacial Indifference Bold"/>
                <a:sym typeface="Glacial Indifference Bold"/>
              </a:rPr>
              <a:t>c.  Gagal jantung</a:t>
            </a:r>
          </a:p>
        </p:txBody>
      </p:sp>
      <p:sp>
        <p:nvSpPr>
          <p:cNvPr id="19" name="TextBox 19"/>
          <p:cNvSpPr txBox="1"/>
          <p:nvPr/>
        </p:nvSpPr>
        <p:spPr>
          <a:xfrm>
            <a:off x="1028700" y="4295592"/>
            <a:ext cx="4805444" cy="2799080"/>
          </a:xfrm>
          <a:prstGeom prst="rect">
            <a:avLst/>
          </a:prstGeom>
        </p:spPr>
        <p:txBody>
          <a:bodyPr lIns="0" tIns="0" rIns="0" bIns="0" rtlCol="0" anchor="t">
            <a:spAutoFit/>
          </a:bodyPr>
          <a:lstStyle/>
          <a:p>
            <a:pPr algn="just">
              <a:lnSpc>
                <a:spcPts val="3220"/>
              </a:lnSpc>
            </a:pPr>
            <a:r>
              <a:rPr lang="en-US" sz="2300">
                <a:solidFill>
                  <a:srgbClr val="292528"/>
                </a:solidFill>
                <a:latin typeface="Glacial Indifference"/>
                <a:ea typeface="Glacial Indifference"/>
                <a:cs typeface="Glacial Indifference"/>
                <a:sym typeface="Glacial Indifference"/>
              </a:rPr>
              <a:t>Gejala utama Penyakit Jantung Koroner adalah nyeri dada (angina pectoris) yang terasa seperti tekanan, sering menjalar ke bahu, lengan, leher, atau punggung, dan memburuk dengan aktivitas.</a:t>
            </a:r>
          </a:p>
          <a:p>
            <a:pPr algn="just">
              <a:lnSpc>
                <a:spcPts val="3220"/>
              </a:lnSpc>
            </a:pPr>
            <a:endParaRPr lang="en-US" sz="2300">
              <a:solidFill>
                <a:srgbClr val="292528"/>
              </a:solidFill>
              <a:latin typeface="Glacial Indifference"/>
              <a:ea typeface="Glacial Indifference"/>
              <a:cs typeface="Glacial Indifference"/>
              <a:sym typeface="Glacial Indifference"/>
            </a:endParaRPr>
          </a:p>
        </p:txBody>
      </p:sp>
      <p:sp>
        <p:nvSpPr>
          <p:cNvPr id="20" name="TextBox 20"/>
          <p:cNvSpPr txBox="1"/>
          <p:nvPr/>
        </p:nvSpPr>
        <p:spPr>
          <a:xfrm>
            <a:off x="1506112" y="3592930"/>
            <a:ext cx="3208141" cy="537845"/>
          </a:xfrm>
          <a:prstGeom prst="rect">
            <a:avLst/>
          </a:prstGeom>
        </p:spPr>
        <p:txBody>
          <a:bodyPr lIns="0" tIns="0" rIns="0" bIns="0" rtlCol="0" anchor="t">
            <a:spAutoFit/>
          </a:bodyPr>
          <a:lstStyle/>
          <a:p>
            <a:pPr algn="ctr">
              <a:lnSpc>
                <a:spcPts val="4480"/>
              </a:lnSpc>
            </a:pPr>
            <a:r>
              <a:rPr lang="en-US" sz="3200" b="1">
                <a:solidFill>
                  <a:srgbClr val="292528"/>
                </a:solidFill>
                <a:latin typeface="Glacial Indifference Bold"/>
                <a:ea typeface="Glacial Indifference Bold"/>
                <a:cs typeface="Glacial Indifference Bold"/>
                <a:sym typeface="Glacial Indifference Bold"/>
              </a:rPr>
              <a:t>a. Nyeri dada</a:t>
            </a:r>
          </a:p>
        </p:txBody>
      </p:sp>
      <p:sp>
        <p:nvSpPr>
          <p:cNvPr id="21" name="TextBox 21"/>
          <p:cNvSpPr txBox="1"/>
          <p:nvPr/>
        </p:nvSpPr>
        <p:spPr>
          <a:xfrm>
            <a:off x="12364759" y="4405264"/>
            <a:ext cx="4592967" cy="1198880"/>
          </a:xfrm>
          <a:prstGeom prst="rect">
            <a:avLst/>
          </a:prstGeom>
        </p:spPr>
        <p:txBody>
          <a:bodyPr lIns="0" tIns="0" rIns="0" bIns="0" rtlCol="0" anchor="t">
            <a:spAutoFit/>
          </a:bodyPr>
          <a:lstStyle/>
          <a:p>
            <a:pPr algn="just">
              <a:lnSpc>
                <a:spcPts val="3220"/>
              </a:lnSpc>
            </a:pPr>
            <a:r>
              <a:rPr lang="en-US" sz="2300">
                <a:solidFill>
                  <a:srgbClr val="292528"/>
                </a:solidFill>
                <a:latin typeface="Glacial Indifference"/>
                <a:ea typeface="Glacial Indifference"/>
                <a:cs typeface="Glacial Indifference"/>
                <a:sym typeface="Glacial Indifference"/>
              </a:rPr>
              <a:t>Aritmia terjadi ketika laju detak jantung tidak teratur, terlalu cepat atau terlalu lambat</a:t>
            </a:r>
          </a:p>
        </p:txBody>
      </p:sp>
      <p:sp>
        <p:nvSpPr>
          <p:cNvPr id="22" name="TextBox 22"/>
          <p:cNvSpPr txBox="1"/>
          <p:nvPr/>
        </p:nvSpPr>
        <p:spPr>
          <a:xfrm>
            <a:off x="5131823" y="688975"/>
            <a:ext cx="8206826" cy="1052195"/>
          </a:xfrm>
          <a:prstGeom prst="rect">
            <a:avLst/>
          </a:prstGeom>
        </p:spPr>
        <p:txBody>
          <a:bodyPr lIns="0" tIns="0" rIns="0" bIns="0" rtlCol="0" anchor="t">
            <a:spAutoFit/>
          </a:bodyPr>
          <a:lstStyle/>
          <a:p>
            <a:pPr algn="r">
              <a:lnSpc>
                <a:spcPts val="8680"/>
              </a:lnSpc>
            </a:pPr>
            <a:r>
              <a:rPr lang="en-US" sz="6200">
                <a:solidFill>
                  <a:srgbClr val="292528"/>
                </a:solidFill>
                <a:latin typeface="Bree Serif"/>
                <a:ea typeface="Bree Serif"/>
                <a:cs typeface="Bree Serif"/>
                <a:sym typeface="Bree Serif"/>
              </a:rPr>
              <a:t>MANIFESTASI KLINIK</a:t>
            </a:r>
          </a:p>
        </p:txBody>
      </p:sp>
      <p:sp>
        <p:nvSpPr>
          <p:cNvPr id="23" name="TextBox 23"/>
          <p:cNvSpPr txBox="1"/>
          <p:nvPr/>
        </p:nvSpPr>
        <p:spPr>
          <a:xfrm>
            <a:off x="6938753" y="7612408"/>
            <a:ext cx="4592967" cy="1998980"/>
          </a:xfrm>
          <a:prstGeom prst="rect">
            <a:avLst/>
          </a:prstGeom>
        </p:spPr>
        <p:txBody>
          <a:bodyPr lIns="0" tIns="0" rIns="0" bIns="0" rtlCol="0" anchor="t">
            <a:spAutoFit/>
          </a:bodyPr>
          <a:lstStyle/>
          <a:p>
            <a:pPr algn="just">
              <a:lnSpc>
                <a:spcPts val="3220"/>
              </a:lnSpc>
            </a:pPr>
            <a:r>
              <a:rPr lang="en-US" sz="2300">
                <a:solidFill>
                  <a:srgbClr val="292528"/>
                </a:solidFill>
                <a:latin typeface="Glacial Indifference"/>
                <a:ea typeface="Glacial Indifference"/>
                <a:cs typeface="Glacial Indifference"/>
                <a:sym typeface="Glacial Indifference"/>
              </a:rPr>
              <a:t>Tanda umum serangan jantung adalah nyeri dada, yang bisa disertai sesak, mual, keringat dingin, gangguan tidur, dan lemas.</a:t>
            </a:r>
          </a:p>
          <a:p>
            <a:pPr algn="ctr">
              <a:lnSpc>
                <a:spcPts val="3220"/>
              </a:lnSpc>
            </a:pPr>
            <a:endParaRPr lang="en-US" sz="2300">
              <a:solidFill>
                <a:srgbClr val="292528"/>
              </a:solidFill>
              <a:latin typeface="Glacial Indifference"/>
              <a:ea typeface="Glacial Indifference"/>
              <a:cs typeface="Glacial Indifference"/>
              <a:sym typeface="Glacial Indifference"/>
            </a:endParaRPr>
          </a:p>
        </p:txBody>
      </p:sp>
      <p:sp>
        <p:nvSpPr>
          <p:cNvPr id="24" name="TextBox 24"/>
          <p:cNvSpPr txBox="1"/>
          <p:nvPr/>
        </p:nvSpPr>
        <p:spPr>
          <a:xfrm>
            <a:off x="7064016" y="4443547"/>
            <a:ext cx="4592967" cy="1598930"/>
          </a:xfrm>
          <a:prstGeom prst="rect">
            <a:avLst/>
          </a:prstGeom>
        </p:spPr>
        <p:txBody>
          <a:bodyPr lIns="0" tIns="0" rIns="0" bIns="0" rtlCol="0" anchor="t">
            <a:spAutoFit/>
          </a:bodyPr>
          <a:lstStyle/>
          <a:p>
            <a:pPr algn="just">
              <a:lnSpc>
                <a:spcPts val="3220"/>
              </a:lnSpc>
            </a:pPr>
            <a:r>
              <a:rPr lang="en-US" sz="2300">
                <a:solidFill>
                  <a:srgbClr val="292528"/>
                </a:solidFill>
                <a:latin typeface="Glacial Indifference"/>
                <a:ea typeface="Glacial Indifference"/>
                <a:cs typeface="Glacial Indifference"/>
                <a:sym typeface="Glacial Indifference"/>
              </a:rPr>
              <a:t>tanda-tanda gagal jantung meliputi sesak napas, lemas, dan bengkak pada kedua tungkai bawah.</a:t>
            </a:r>
          </a:p>
          <a:p>
            <a:pPr algn="l">
              <a:lnSpc>
                <a:spcPts val="3220"/>
              </a:lnSpc>
            </a:pPr>
            <a:endParaRPr lang="en-US" sz="2300">
              <a:solidFill>
                <a:srgbClr val="292528"/>
              </a:solidFill>
              <a:latin typeface="Glacial Indifference"/>
              <a:ea typeface="Glacial Indifference"/>
              <a:cs typeface="Glacial Indifference"/>
              <a:sym typeface="Glacial Indifference"/>
            </a:endParaRPr>
          </a:p>
        </p:txBody>
      </p:sp>
      <p:sp>
        <p:nvSpPr>
          <p:cNvPr id="25" name="TextBox 25"/>
          <p:cNvSpPr txBox="1"/>
          <p:nvPr/>
        </p:nvSpPr>
        <p:spPr>
          <a:xfrm>
            <a:off x="1645300" y="6797174"/>
            <a:ext cx="3208141" cy="537845"/>
          </a:xfrm>
          <a:prstGeom prst="rect">
            <a:avLst/>
          </a:prstGeom>
        </p:spPr>
        <p:txBody>
          <a:bodyPr lIns="0" tIns="0" rIns="0" bIns="0" rtlCol="0" anchor="t">
            <a:spAutoFit/>
          </a:bodyPr>
          <a:lstStyle/>
          <a:p>
            <a:pPr algn="ctr">
              <a:lnSpc>
                <a:spcPts val="4480"/>
              </a:lnSpc>
            </a:pPr>
            <a:r>
              <a:rPr lang="en-US" sz="3200" b="1">
                <a:solidFill>
                  <a:srgbClr val="292528"/>
                </a:solidFill>
                <a:latin typeface="Glacial Indifference Bold"/>
                <a:ea typeface="Glacial Indifference Bold"/>
                <a:cs typeface="Glacial Indifference Bold"/>
                <a:sym typeface="Glacial Indifference Bold"/>
              </a:rPr>
              <a:t>b.  Sesak nafas</a:t>
            </a:r>
          </a:p>
        </p:txBody>
      </p:sp>
      <p:sp>
        <p:nvSpPr>
          <p:cNvPr id="26" name="TextBox 26"/>
          <p:cNvSpPr txBox="1"/>
          <p:nvPr/>
        </p:nvSpPr>
        <p:spPr>
          <a:xfrm>
            <a:off x="7193723" y="6797174"/>
            <a:ext cx="3900554" cy="537845"/>
          </a:xfrm>
          <a:prstGeom prst="rect">
            <a:avLst/>
          </a:prstGeom>
        </p:spPr>
        <p:txBody>
          <a:bodyPr lIns="0" tIns="0" rIns="0" bIns="0" rtlCol="0" anchor="t">
            <a:spAutoFit/>
          </a:bodyPr>
          <a:lstStyle/>
          <a:p>
            <a:pPr algn="ctr">
              <a:lnSpc>
                <a:spcPts val="4480"/>
              </a:lnSpc>
            </a:pPr>
            <a:r>
              <a:rPr lang="en-US" sz="3200" b="1">
                <a:solidFill>
                  <a:srgbClr val="292528"/>
                </a:solidFill>
                <a:latin typeface="Glacial Indifference Bold"/>
                <a:ea typeface="Glacial Indifference Bold"/>
                <a:cs typeface="Glacial Indifference Bold"/>
                <a:sym typeface="Glacial Indifference Bold"/>
              </a:rPr>
              <a:t>d. Serangan jantung </a:t>
            </a:r>
          </a:p>
        </p:txBody>
      </p:sp>
      <p:sp>
        <p:nvSpPr>
          <p:cNvPr id="27" name="TextBox 27"/>
          <p:cNvSpPr txBox="1"/>
          <p:nvPr/>
        </p:nvSpPr>
        <p:spPr>
          <a:xfrm>
            <a:off x="12320982" y="3314889"/>
            <a:ext cx="4636744" cy="1011477"/>
          </a:xfrm>
          <a:prstGeom prst="rect">
            <a:avLst/>
          </a:prstGeom>
        </p:spPr>
        <p:txBody>
          <a:bodyPr lIns="0" tIns="0" rIns="0" bIns="0" rtlCol="0" anchor="t">
            <a:spAutoFit/>
          </a:bodyPr>
          <a:lstStyle/>
          <a:p>
            <a:pPr algn="ctr">
              <a:lnSpc>
                <a:spcPts val="4099"/>
              </a:lnSpc>
            </a:pPr>
            <a:r>
              <a:rPr lang="en-US" sz="2928" b="1">
                <a:solidFill>
                  <a:srgbClr val="292528"/>
                </a:solidFill>
                <a:latin typeface="Glacial Indifference Bold"/>
                <a:ea typeface="Glacial Indifference Bold"/>
                <a:cs typeface="Glacial Indifference Bold"/>
                <a:sym typeface="Glacial Indifference Bold"/>
              </a:rPr>
              <a:t>e. Gangguan irama jantung (aritmia)</a:t>
            </a:r>
          </a:p>
        </p:txBody>
      </p:sp>
      <p:sp>
        <p:nvSpPr>
          <p:cNvPr id="28" name="TextBox 28"/>
          <p:cNvSpPr txBox="1"/>
          <p:nvPr/>
        </p:nvSpPr>
        <p:spPr>
          <a:xfrm>
            <a:off x="1028700" y="2173070"/>
            <a:ext cx="9608272" cy="941070"/>
          </a:xfrm>
          <a:prstGeom prst="rect">
            <a:avLst/>
          </a:prstGeom>
        </p:spPr>
        <p:txBody>
          <a:bodyPr lIns="0" tIns="0" rIns="0" bIns="0" rtlCol="0" anchor="t">
            <a:spAutoFit/>
          </a:bodyPr>
          <a:lstStyle/>
          <a:p>
            <a:pPr algn="just">
              <a:lnSpc>
                <a:spcPts val="3780"/>
              </a:lnSpc>
              <a:spcBef>
                <a:spcPct val="0"/>
              </a:spcBef>
            </a:pPr>
            <a:r>
              <a:rPr lang="en-US" sz="2700">
                <a:solidFill>
                  <a:srgbClr val="292528"/>
                </a:solidFill>
                <a:latin typeface="Glacial Indifference"/>
                <a:ea typeface="Glacial Indifference"/>
                <a:cs typeface="Glacial Indifference"/>
                <a:sym typeface="Glacial Indifference"/>
              </a:rPr>
              <a:t>Menurut Anggraini &amp; Leniwita (2019) manifestasi klinis yang dapat timbul akibat PJK yaitu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2110</Words>
  <Application>Microsoft Office PowerPoint</Application>
  <PresentationFormat>Custom</PresentationFormat>
  <Paragraphs>204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Bree Serif</vt:lpstr>
      <vt:lpstr>Arial</vt:lpstr>
      <vt:lpstr>Glacial Indifference</vt:lpstr>
      <vt:lpstr>Calibri</vt:lpstr>
      <vt:lpstr>Glacial Indifference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askep pada penjakit jantung koroner</dc:title>
  <dc:creator>Asus</dc:creator>
  <cp:lastModifiedBy>puput fatikasari</cp:lastModifiedBy>
  <cp:revision>3</cp:revision>
  <dcterms:created xsi:type="dcterms:W3CDTF">2006-08-16T00:00:00Z</dcterms:created>
  <dcterms:modified xsi:type="dcterms:W3CDTF">2024-10-21T00:49:58Z</dcterms:modified>
  <dc:identifier>DAGT4UUYIaY</dc:identifier>
</cp:coreProperties>
</file>