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Balabeloo" pitchFamily="2" charset="-78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priola" panose="02010603030502060004" pitchFamily="2" charset="77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37" autoAdjust="0"/>
  </p:normalViewPr>
  <p:slideViewPr>
    <p:cSldViewPr>
      <p:cViewPr varScale="1">
        <p:scale>
          <a:sx n="66" d="100"/>
          <a:sy n="66" d="100"/>
        </p:scale>
        <p:origin x="9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openxmlformats.org/officeDocument/2006/relationships/image" Target="../media/image19.sv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2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12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001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83157" y="2830483"/>
            <a:ext cx="15321685" cy="4626033"/>
          </a:xfrm>
          <a:custGeom>
            <a:avLst/>
            <a:gdLst/>
            <a:ahLst/>
            <a:cxnLst/>
            <a:rect l="l" t="t" r="r" b="b"/>
            <a:pathLst>
              <a:path w="15321685" h="4626033">
                <a:moveTo>
                  <a:pt x="0" y="0"/>
                </a:moveTo>
                <a:lnTo>
                  <a:pt x="15321686" y="0"/>
                </a:lnTo>
                <a:lnTo>
                  <a:pt x="15321686" y="4626034"/>
                </a:lnTo>
                <a:lnTo>
                  <a:pt x="0" y="4626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114905" y="3349666"/>
            <a:ext cx="12058191" cy="3587668"/>
          </a:xfrm>
          <a:custGeom>
            <a:avLst/>
            <a:gdLst/>
            <a:ahLst/>
            <a:cxnLst/>
            <a:rect l="l" t="t" r="r" b="b"/>
            <a:pathLst>
              <a:path w="12058191" h="3587668">
                <a:moveTo>
                  <a:pt x="0" y="0"/>
                </a:moveTo>
                <a:lnTo>
                  <a:pt x="12058190" y="0"/>
                </a:lnTo>
                <a:lnTo>
                  <a:pt x="12058190" y="3587668"/>
                </a:lnTo>
                <a:lnTo>
                  <a:pt x="0" y="35876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931148" y="7841731"/>
            <a:ext cx="8401140" cy="836643"/>
            <a:chOff x="0" y="0"/>
            <a:chExt cx="2212646" cy="2203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12646" cy="220350"/>
            </a:xfrm>
            <a:custGeom>
              <a:avLst/>
              <a:gdLst/>
              <a:ahLst/>
              <a:cxnLst/>
              <a:rect l="l" t="t" r="r" b="b"/>
              <a:pathLst>
                <a:path w="2212646" h="220350">
                  <a:moveTo>
                    <a:pt x="46998" y="0"/>
                  </a:moveTo>
                  <a:lnTo>
                    <a:pt x="2165648" y="0"/>
                  </a:lnTo>
                  <a:cubicBezTo>
                    <a:pt x="2178113" y="0"/>
                    <a:pt x="2190067" y="4952"/>
                    <a:pt x="2198881" y="13765"/>
                  </a:cubicBezTo>
                  <a:cubicBezTo>
                    <a:pt x="2207694" y="22579"/>
                    <a:pt x="2212646" y="34533"/>
                    <a:pt x="2212646" y="46998"/>
                  </a:cubicBezTo>
                  <a:lnTo>
                    <a:pt x="2212646" y="173352"/>
                  </a:lnTo>
                  <a:cubicBezTo>
                    <a:pt x="2212646" y="199308"/>
                    <a:pt x="2191604" y="220350"/>
                    <a:pt x="2165648" y="220350"/>
                  </a:cubicBezTo>
                  <a:lnTo>
                    <a:pt x="46998" y="220350"/>
                  </a:lnTo>
                  <a:cubicBezTo>
                    <a:pt x="34533" y="220350"/>
                    <a:pt x="22579" y="215399"/>
                    <a:pt x="13765" y="206585"/>
                  </a:cubicBezTo>
                  <a:cubicBezTo>
                    <a:pt x="4952" y="197771"/>
                    <a:pt x="0" y="185817"/>
                    <a:pt x="0" y="173352"/>
                  </a:cubicBezTo>
                  <a:lnTo>
                    <a:pt x="0" y="46998"/>
                  </a:lnTo>
                  <a:cubicBezTo>
                    <a:pt x="0" y="21042"/>
                    <a:pt x="21042" y="0"/>
                    <a:pt x="46998" y="0"/>
                  </a:cubicBezTo>
                  <a:close/>
                </a:path>
              </a:pathLst>
            </a:custGeom>
            <a:solidFill>
              <a:srgbClr val="FDE9E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212646" cy="258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54523" y="5090765"/>
            <a:ext cx="2460381" cy="4731503"/>
          </a:xfrm>
          <a:custGeom>
            <a:avLst/>
            <a:gdLst/>
            <a:ahLst/>
            <a:cxnLst/>
            <a:rect l="l" t="t" r="r" b="b"/>
            <a:pathLst>
              <a:path w="2460381" h="4731503">
                <a:moveTo>
                  <a:pt x="0" y="0"/>
                </a:moveTo>
                <a:lnTo>
                  <a:pt x="2460382" y="0"/>
                </a:lnTo>
                <a:lnTo>
                  <a:pt x="2460382" y="4731503"/>
                </a:lnTo>
                <a:lnTo>
                  <a:pt x="0" y="47315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849931" y="1550252"/>
            <a:ext cx="3719719" cy="1799414"/>
          </a:xfrm>
          <a:custGeom>
            <a:avLst/>
            <a:gdLst/>
            <a:ahLst/>
            <a:cxnLst/>
            <a:rect l="l" t="t" r="r" b="b"/>
            <a:pathLst>
              <a:path w="3719719" h="1799414">
                <a:moveTo>
                  <a:pt x="0" y="0"/>
                </a:moveTo>
                <a:lnTo>
                  <a:pt x="3719719" y="0"/>
                </a:lnTo>
                <a:lnTo>
                  <a:pt x="3719719" y="1799414"/>
                </a:lnTo>
                <a:lnTo>
                  <a:pt x="0" y="17994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6604166">
            <a:off x="15092098" y="7295044"/>
            <a:ext cx="825874" cy="1672656"/>
          </a:xfrm>
          <a:custGeom>
            <a:avLst/>
            <a:gdLst/>
            <a:ahLst/>
            <a:cxnLst/>
            <a:rect l="l" t="t" r="r" b="b"/>
            <a:pathLst>
              <a:path w="825874" h="1672656">
                <a:moveTo>
                  <a:pt x="0" y="0"/>
                </a:moveTo>
                <a:lnTo>
                  <a:pt x="825874" y="0"/>
                </a:lnTo>
                <a:lnTo>
                  <a:pt x="825874" y="1672656"/>
                </a:lnTo>
                <a:lnTo>
                  <a:pt x="0" y="16726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578209" y="3839229"/>
            <a:ext cx="13131582" cy="2349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56"/>
              </a:lnSpc>
            </a:pPr>
            <a:r>
              <a:rPr lang="en-US" sz="13754">
                <a:solidFill>
                  <a:srgbClr val="B85D3B"/>
                </a:solidFill>
                <a:latin typeface="Balabeloo"/>
                <a:ea typeface="Balabeloo"/>
                <a:cs typeface="Balabeloo"/>
                <a:sym typeface="Balabeloo"/>
              </a:rPr>
              <a:t>Group  Project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825253" y="7821752"/>
            <a:ext cx="8637493" cy="7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4"/>
              </a:lnSpc>
            </a:pPr>
            <a:r>
              <a:rPr lang="en-US" sz="4517">
                <a:solidFill>
                  <a:srgbClr val="B85D3B"/>
                </a:solidFill>
                <a:latin typeface="Capriola"/>
                <a:ea typeface="Capriola"/>
                <a:cs typeface="Capriola"/>
                <a:sym typeface="Capriola"/>
              </a:rPr>
              <a:t>Meeting 9</a:t>
            </a:r>
          </a:p>
        </p:txBody>
      </p:sp>
      <p:sp>
        <p:nvSpPr>
          <p:cNvPr id="14" name="Freeform 14"/>
          <p:cNvSpPr/>
          <p:nvPr/>
        </p:nvSpPr>
        <p:spPr>
          <a:xfrm rot="-7188154" flipH="1">
            <a:off x="2701968" y="1613631"/>
            <a:ext cx="825874" cy="1672656"/>
          </a:xfrm>
          <a:custGeom>
            <a:avLst/>
            <a:gdLst/>
            <a:ahLst/>
            <a:cxnLst/>
            <a:rect l="l" t="t" r="r" b="b"/>
            <a:pathLst>
              <a:path w="825874" h="1672656">
                <a:moveTo>
                  <a:pt x="825873" y="0"/>
                </a:moveTo>
                <a:lnTo>
                  <a:pt x="0" y="0"/>
                </a:lnTo>
                <a:lnTo>
                  <a:pt x="0" y="1672656"/>
                </a:lnTo>
                <a:lnTo>
                  <a:pt x="825873" y="1672656"/>
                </a:lnTo>
                <a:lnTo>
                  <a:pt x="82587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12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001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904128" y="3189511"/>
            <a:ext cx="14479744" cy="5570179"/>
            <a:chOff x="0" y="0"/>
            <a:chExt cx="3813595" cy="146704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13595" cy="1467043"/>
            </a:xfrm>
            <a:custGeom>
              <a:avLst/>
              <a:gdLst/>
              <a:ahLst/>
              <a:cxnLst/>
              <a:rect l="l" t="t" r="r" b="b"/>
              <a:pathLst>
                <a:path w="3813595" h="1467043">
                  <a:moveTo>
                    <a:pt x="27268" y="0"/>
                  </a:moveTo>
                  <a:lnTo>
                    <a:pt x="3786327" y="0"/>
                  </a:lnTo>
                  <a:cubicBezTo>
                    <a:pt x="3801387" y="0"/>
                    <a:pt x="3813595" y="12208"/>
                    <a:pt x="3813595" y="27268"/>
                  </a:cubicBezTo>
                  <a:lnTo>
                    <a:pt x="3813595" y="1439775"/>
                  </a:lnTo>
                  <a:cubicBezTo>
                    <a:pt x="3813595" y="1447007"/>
                    <a:pt x="3810722" y="1453943"/>
                    <a:pt x="3805608" y="1459056"/>
                  </a:cubicBezTo>
                  <a:cubicBezTo>
                    <a:pt x="3800495" y="1464170"/>
                    <a:pt x="3793559" y="1467043"/>
                    <a:pt x="3786327" y="1467043"/>
                  </a:cubicBezTo>
                  <a:lnTo>
                    <a:pt x="27268" y="1467043"/>
                  </a:lnTo>
                  <a:cubicBezTo>
                    <a:pt x="20036" y="1467043"/>
                    <a:pt x="13100" y="1464170"/>
                    <a:pt x="7987" y="1459056"/>
                  </a:cubicBezTo>
                  <a:cubicBezTo>
                    <a:pt x="2873" y="1453943"/>
                    <a:pt x="0" y="1447007"/>
                    <a:pt x="0" y="1439775"/>
                  </a:cubicBezTo>
                  <a:lnTo>
                    <a:pt x="0" y="27268"/>
                  </a:lnTo>
                  <a:cubicBezTo>
                    <a:pt x="0" y="20036"/>
                    <a:pt x="2873" y="13100"/>
                    <a:pt x="7987" y="7987"/>
                  </a:cubicBezTo>
                  <a:cubicBezTo>
                    <a:pt x="13100" y="2873"/>
                    <a:pt x="20036" y="0"/>
                    <a:pt x="27268" y="0"/>
                  </a:cubicBezTo>
                  <a:close/>
                </a:path>
              </a:pathLst>
            </a:custGeom>
            <a:solidFill>
              <a:srgbClr val="FDE9E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13595" cy="1505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5284222">
            <a:off x="16342089" y="-51676"/>
            <a:ext cx="1426951" cy="3711880"/>
          </a:xfrm>
          <a:custGeom>
            <a:avLst/>
            <a:gdLst/>
            <a:ahLst/>
            <a:cxnLst/>
            <a:rect l="l" t="t" r="r" b="b"/>
            <a:pathLst>
              <a:path w="1426951" h="3711880">
                <a:moveTo>
                  <a:pt x="0" y="0"/>
                </a:moveTo>
                <a:lnTo>
                  <a:pt x="1426951" y="0"/>
                </a:lnTo>
                <a:lnTo>
                  <a:pt x="1426951" y="3711880"/>
                </a:lnTo>
                <a:lnTo>
                  <a:pt x="0" y="37118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60752" y="3388118"/>
            <a:ext cx="13966497" cy="5736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5880" lvl="1" indent="-387940" algn="l">
              <a:lnSpc>
                <a:spcPts val="6540"/>
              </a:lnSpc>
              <a:buAutoNum type="arabicPeriod"/>
            </a:pPr>
            <a:r>
              <a:rPr lang="en-US" sz="3593">
                <a:solidFill>
                  <a:srgbClr val="B85D3B"/>
                </a:solidFill>
                <a:latin typeface="Capriola"/>
                <a:ea typeface="Capriola"/>
                <a:cs typeface="Capriola"/>
                <a:sym typeface="Capriola"/>
              </a:rPr>
              <a:t>Work in a group of 4-5.</a:t>
            </a:r>
          </a:p>
          <a:p>
            <a:pPr marL="775880" lvl="1" indent="-387940" algn="l">
              <a:lnSpc>
                <a:spcPts val="6540"/>
              </a:lnSpc>
              <a:buAutoNum type="arabicPeriod"/>
            </a:pPr>
            <a:r>
              <a:rPr lang="en-US" sz="3593">
                <a:solidFill>
                  <a:srgbClr val="B85D3B"/>
                </a:solidFill>
                <a:latin typeface="Capriola"/>
                <a:ea typeface="Capriola"/>
                <a:cs typeface="Capriola"/>
                <a:sym typeface="Capriola"/>
              </a:rPr>
              <a:t>Find journals related to one of common health problems; for example constipation, obesity, vitamin deficiency, allergy, etc.</a:t>
            </a:r>
          </a:p>
          <a:p>
            <a:pPr marL="775880" lvl="1" indent="-387940" algn="l">
              <a:lnSpc>
                <a:spcPts val="6540"/>
              </a:lnSpc>
              <a:buAutoNum type="arabicPeriod"/>
            </a:pPr>
            <a:r>
              <a:rPr lang="en-US" sz="3593">
                <a:solidFill>
                  <a:srgbClr val="B85D3B"/>
                </a:solidFill>
                <a:latin typeface="Capriola"/>
                <a:ea typeface="Capriola"/>
                <a:cs typeface="Capriola"/>
                <a:sym typeface="Capriola"/>
              </a:rPr>
              <a:t>Make a presentation by following the format that has been decided.</a:t>
            </a:r>
          </a:p>
          <a:p>
            <a:pPr algn="l">
              <a:lnSpc>
                <a:spcPts val="6540"/>
              </a:lnSpc>
            </a:pPr>
            <a:endParaRPr lang="en-US" sz="3593">
              <a:solidFill>
                <a:srgbClr val="B85D3B"/>
              </a:solidFill>
              <a:latin typeface="Capriola"/>
              <a:ea typeface="Capriola"/>
              <a:cs typeface="Capriola"/>
              <a:sym typeface="Capriola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426641" y="7730991"/>
            <a:ext cx="2954973" cy="2057400"/>
          </a:xfrm>
          <a:custGeom>
            <a:avLst/>
            <a:gdLst/>
            <a:ahLst/>
            <a:cxnLst/>
            <a:rect l="l" t="t" r="r" b="b"/>
            <a:pathLst>
              <a:path w="2954973" h="2057400">
                <a:moveTo>
                  <a:pt x="2954973" y="0"/>
                </a:moveTo>
                <a:lnTo>
                  <a:pt x="0" y="0"/>
                </a:lnTo>
                <a:lnTo>
                  <a:pt x="0" y="2057400"/>
                </a:lnTo>
                <a:lnTo>
                  <a:pt x="2954973" y="2057400"/>
                </a:lnTo>
                <a:lnTo>
                  <a:pt x="295497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111347" y="838200"/>
            <a:ext cx="12065306" cy="167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87"/>
              </a:lnSpc>
            </a:pPr>
            <a:r>
              <a:rPr lang="en-US" sz="9776">
                <a:solidFill>
                  <a:srgbClr val="B85D3B"/>
                </a:solidFill>
                <a:latin typeface="Balabeloo"/>
                <a:ea typeface="Balabeloo"/>
                <a:cs typeface="Balabeloo"/>
                <a:sym typeface="Balabeloo"/>
              </a:rPr>
              <a:t>Instructions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6119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001000" y="352322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284222">
            <a:off x="16342089" y="-477872"/>
            <a:ext cx="1426951" cy="3711880"/>
          </a:xfrm>
          <a:custGeom>
            <a:avLst/>
            <a:gdLst/>
            <a:ahLst/>
            <a:cxnLst/>
            <a:rect l="l" t="t" r="r" b="b"/>
            <a:pathLst>
              <a:path w="1426951" h="3711880">
                <a:moveTo>
                  <a:pt x="0" y="0"/>
                </a:moveTo>
                <a:lnTo>
                  <a:pt x="1426951" y="0"/>
                </a:lnTo>
                <a:lnTo>
                  <a:pt x="1426951" y="3711880"/>
                </a:lnTo>
                <a:lnTo>
                  <a:pt x="0" y="37118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978739" y="4221840"/>
            <a:ext cx="5551435" cy="1651716"/>
          </a:xfrm>
          <a:custGeom>
            <a:avLst/>
            <a:gdLst/>
            <a:ahLst/>
            <a:cxnLst/>
            <a:rect l="l" t="t" r="r" b="b"/>
            <a:pathLst>
              <a:path w="5551435" h="1651716">
                <a:moveTo>
                  <a:pt x="0" y="0"/>
                </a:moveTo>
                <a:lnTo>
                  <a:pt x="5551434" y="0"/>
                </a:lnTo>
                <a:lnTo>
                  <a:pt x="5551434" y="1651716"/>
                </a:lnTo>
                <a:lnTo>
                  <a:pt x="0" y="16517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978739" y="2304567"/>
            <a:ext cx="5551435" cy="1651716"/>
          </a:xfrm>
          <a:custGeom>
            <a:avLst/>
            <a:gdLst/>
            <a:ahLst/>
            <a:cxnLst/>
            <a:rect l="l" t="t" r="r" b="b"/>
            <a:pathLst>
              <a:path w="5551435" h="1651716">
                <a:moveTo>
                  <a:pt x="0" y="0"/>
                </a:moveTo>
                <a:lnTo>
                  <a:pt x="5551434" y="0"/>
                </a:lnTo>
                <a:lnTo>
                  <a:pt x="5551434" y="1651716"/>
                </a:lnTo>
                <a:lnTo>
                  <a:pt x="0" y="16517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29637" flipH="1">
            <a:off x="534141" y="4244480"/>
            <a:ext cx="3569062" cy="4352515"/>
          </a:xfrm>
          <a:custGeom>
            <a:avLst/>
            <a:gdLst/>
            <a:ahLst/>
            <a:cxnLst/>
            <a:rect l="l" t="t" r="r" b="b"/>
            <a:pathLst>
              <a:path w="3569062" h="4352515">
                <a:moveTo>
                  <a:pt x="3569063" y="0"/>
                </a:moveTo>
                <a:lnTo>
                  <a:pt x="0" y="0"/>
                </a:lnTo>
                <a:lnTo>
                  <a:pt x="0" y="4352515"/>
                </a:lnTo>
                <a:lnTo>
                  <a:pt x="3569063" y="4352515"/>
                </a:lnTo>
                <a:lnTo>
                  <a:pt x="3569063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978740" y="300529"/>
            <a:ext cx="5551435" cy="1651716"/>
          </a:xfrm>
          <a:custGeom>
            <a:avLst/>
            <a:gdLst/>
            <a:ahLst/>
            <a:cxnLst/>
            <a:rect l="l" t="t" r="r" b="b"/>
            <a:pathLst>
              <a:path w="5551435" h="1651716">
                <a:moveTo>
                  <a:pt x="0" y="0"/>
                </a:moveTo>
                <a:lnTo>
                  <a:pt x="5551434" y="0"/>
                </a:lnTo>
                <a:lnTo>
                  <a:pt x="5551434" y="1651716"/>
                </a:lnTo>
                <a:lnTo>
                  <a:pt x="0" y="165171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58269" y="471232"/>
            <a:ext cx="7891812" cy="230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03"/>
              </a:lnSpc>
            </a:pPr>
            <a:r>
              <a:rPr lang="en-US" sz="9776" dirty="0">
                <a:solidFill>
                  <a:srgbClr val="B85D3B"/>
                </a:solidFill>
                <a:latin typeface="Balabeloo"/>
                <a:ea typeface="Balabeloo"/>
                <a:cs typeface="Balabeloo"/>
                <a:sym typeface="Balabeloo"/>
              </a:rPr>
              <a:t>Presentation</a:t>
            </a:r>
          </a:p>
          <a:p>
            <a:pPr algn="ctr">
              <a:lnSpc>
                <a:spcPts val="8603"/>
              </a:lnSpc>
            </a:pPr>
            <a:r>
              <a:rPr lang="en-US" sz="9776" dirty="0">
                <a:solidFill>
                  <a:srgbClr val="B85D3B"/>
                </a:solidFill>
                <a:latin typeface="Balabeloo"/>
                <a:ea typeface="Balabeloo"/>
                <a:cs typeface="Balabeloo"/>
                <a:sym typeface="Balabeloo"/>
              </a:rPr>
              <a:t>format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78739" y="600919"/>
            <a:ext cx="5551435" cy="92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2"/>
              </a:lnSpc>
            </a:pPr>
            <a:r>
              <a:rPr lang="en-US" sz="2644" dirty="0">
                <a:solidFill>
                  <a:srgbClr val="FFFFFF"/>
                </a:solidFill>
                <a:latin typeface="Capriola"/>
                <a:ea typeface="Capriola"/>
                <a:cs typeface="Capriola"/>
                <a:sym typeface="Capriola"/>
              </a:rPr>
              <a:t>Explanation about the health problem that you choose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06081" y="2551790"/>
            <a:ext cx="3296749" cy="101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2"/>
              </a:lnSpc>
            </a:pPr>
            <a:r>
              <a:rPr lang="en-US" sz="2944" dirty="0">
                <a:solidFill>
                  <a:srgbClr val="B85D3B"/>
                </a:solidFill>
                <a:latin typeface="Capriola"/>
                <a:ea typeface="Capriola"/>
                <a:cs typeface="Capriola"/>
                <a:sym typeface="Capriola"/>
              </a:rPr>
              <a:t>Cause of the health problem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359781" y="4736511"/>
            <a:ext cx="2784719" cy="49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2"/>
              </a:lnSpc>
            </a:pPr>
            <a:r>
              <a:rPr lang="en-US" sz="2944" dirty="0">
                <a:solidFill>
                  <a:srgbClr val="B85D3B"/>
                </a:solidFill>
                <a:latin typeface="Capriola"/>
                <a:ea typeface="Capriola"/>
                <a:cs typeface="Capriola"/>
                <a:sym typeface="Capriola"/>
              </a:rPr>
              <a:t>The treatment</a:t>
            </a:r>
          </a:p>
        </p:txBody>
      </p:sp>
      <p:sp>
        <p:nvSpPr>
          <p:cNvPr id="13" name="Freeform 13"/>
          <p:cNvSpPr/>
          <p:nvPr/>
        </p:nvSpPr>
        <p:spPr>
          <a:xfrm>
            <a:off x="9010359" y="6225878"/>
            <a:ext cx="5551435" cy="1651716"/>
          </a:xfrm>
          <a:custGeom>
            <a:avLst/>
            <a:gdLst/>
            <a:ahLst/>
            <a:cxnLst/>
            <a:rect l="l" t="t" r="r" b="b"/>
            <a:pathLst>
              <a:path w="5551435" h="1651716">
                <a:moveTo>
                  <a:pt x="0" y="0"/>
                </a:moveTo>
                <a:lnTo>
                  <a:pt x="5551434" y="0"/>
                </a:lnTo>
                <a:lnTo>
                  <a:pt x="5551434" y="1651716"/>
                </a:lnTo>
                <a:lnTo>
                  <a:pt x="0" y="165171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9010359" y="6764704"/>
            <a:ext cx="5551435" cy="48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2"/>
              </a:lnSpc>
            </a:pPr>
            <a:r>
              <a:rPr lang="en-US" sz="2844" dirty="0">
                <a:solidFill>
                  <a:srgbClr val="FFFFFF"/>
                </a:solidFill>
                <a:latin typeface="Capriola"/>
                <a:ea typeface="Capriola"/>
                <a:cs typeface="Capriola"/>
                <a:sym typeface="Capriola"/>
              </a:rPr>
              <a:t>How to avoid the problem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AD492C9B-CC0A-164E-C281-81AE67A8C6FD}"/>
              </a:ext>
            </a:extLst>
          </p:cNvPr>
          <p:cNvSpPr/>
          <p:nvPr/>
        </p:nvSpPr>
        <p:spPr>
          <a:xfrm>
            <a:off x="9010359" y="8213761"/>
            <a:ext cx="5551435" cy="1651716"/>
          </a:xfrm>
          <a:custGeom>
            <a:avLst/>
            <a:gdLst/>
            <a:ahLst/>
            <a:cxnLst/>
            <a:rect l="l" t="t" r="r" b="b"/>
            <a:pathLst>
              <a:path w="5551435" h="1651716">
                <a:moveTo>
                  <a:pt x="0" y="0"/>
                </a:moveTo>
                <a:lnTo>
                  <a:pt x="5551434" y="0"/>
                </a:lnTo>
                <a:lnTo>
                  <a:pt x="5551434" y="1651716"/>
                </a:lnTo>
                <a:lnTo>
                  <a:pt x="0" y="16517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EF49CEE6-4A1D-2E21-BEAD-75BF29C538E2}"/>
              </a:ext>
            </a:extLst>
          </p:cNvPr>
          <p:cNvSpPr txBox="1"/>
          <p:nvPr/>
        </p:nvSpPr>
        <p:spPr>
          <a:xfrm>
            <a:off x="10103765" y="8792179"/>
            <a:ext cx="3296749" cy="494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2"/>
              </a:lnSpc>
            </a:pPr>
            <a:r>
              <a:rPr lang="en-US" sz="2944" dirty="0">
                <a:solidFill>
                  <a:srgbClr val="B85D3B"/>
                </a:solidFill>
                <a:latin typeface="Capriola"/>
                <a:ea typeface="Capriola"/>
                <a:cs typeface="Capriola"/>
                <a:sym typeface="Capriola"/>
              </a:rPr>
              <a:t>Conclusion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12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001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83157" y="2830483"/>
            <a:ext cx="15321685" cy="4626033"/>
          </a:xfrm>
          <a:custGeom>
            <a:avLst/>
            <a:gdLst/>
            <a:ahLst/>
            <a:cxnLst/>
            <a:rect l="l" t="t" r="r" b="b"/>
            <a:pathLst>
              <a:path w="15321685" h="4626033">
                <a:moveTo>
                  <a:pt x="0" y="0"/>
                </a:moveTo>
                <a:lnTo>
                  <a:pt x="15321686" y="0"/>
                </a:lnTo>
                <a:lnTo>
                  <a:pt x="15321686" y="4626034"/>
                </a:lnTo>
                <a:lnTo>
                  <a:pt x="0" y="4626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114905" y="3349666"/>
            <a:ext cx="12058191" cy="3587668"/>
          </a:xfrm>
          <a:custGeom>
            <a:avLst/>
            <a:gdLst/>
            <a:ahLst/>
            <a:cxnLst/>
            <a:rect l="l" t="t" r="r" b="b"/>
            <a:pathLst>
              <a:path w="12058191" h="3587668">
                <a:moveTo>
                  <a:pt x="0" y="0"/>
                </a:moveTo>
                <a:lnTo>
                  <a:pt x="12058190" y="0"/>
                </a:lnTo>
                <a:lnTo>
                  <a:pt x="12058190" y="3587668"/>
                </a:lnTo>
                <a:lnTo>
                  <a:pt x="0" y="35876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3761" y="4096404"/>
            <a:ext cx="2460381" cy="4731503"/>
          </a:xfrm>
          <a:custGeom>
            <a:avLst/>
            <a:gdLst/>
            <a:ahLst/>
            <a:cxnLst/>
            <a:rect l="l" t="t" r="r" b="b"/>
            <a:pathLst>
              <a:path w="2460381" h="4731503">
                <a:moveTo>
                  <a:pt x="0" y="0"/>
                </a:moveTo>
                <a:lnTo>
                  <a:pt x="2460382" y="0"/>
                </a:lnTo>
                <a:lnTo>
                  <a:pt x="2460382" y="4731502"/>
                </a:lnTo>
                <a:lnTo>
                  <a:pt x="0" y="47315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497042" y="2830483"/>
            <a:ext cx="4015985" cy="1942733"/>
          </a:xfrm>
          <a:custGeom>
            <a:avLst/>
            <a:gdLst/>
            <a:ahLst/>
            <a:cxnLst/>
            <a:rect l="l" t="t" r="r" b="b"/>
            <a:pathLst>
              <a:path w="4015985" h="1942733">
                <a:moveTo>
                  <a:pt x="0" y="0"/>
                </a:moveTo>
                <a:lnTo>
                  <a:pt x="4015985" y="0"/>
                </a:lnTo>
                <a:lnTo>
                  <a:pt x="4015985" y="1942733"/>
                </a:lnTo>
                <a:lnTo>
                  <a:pt x="0" y="19427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770016">
            <a:off x="15092098" y="6997735"/>
            <a:ext cx="825874" cy="1672656"/>
          </a:xfrm>
          <a:custGeom>
            <a:avLst/>
            <a:gdLst/>
            <a:ahLst/>
            <a:cxnLst/>
            <a:rect l="l" t="t" r="r" b="b"/>
            <a:pathLst>
              <a:path w="825874" h="1672656">
                <a:moveTo>
                  <a:pt x="0" y="0"/>
                </a:moveTo>
                <a:lnTo>
                  <a:pt x="825874" y="0"/>
                </a:lnTo>
                <a:lnTo>
                  <a:pt x="825874" y="1672656"/>
                </a:lnTo>
                <a:lnTo>
                  <a:pt x="0" y="16726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578209" y="3839229"/>
            <a:ext cx="13131582" cy="2349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56"/>
              </a:lnSpc>
            </a:pPr>
            <a:r>
              <a:rPr lang="en-US" sz="13754">
                <a:solidFill>
                  <a:srgbClr val="B85D3B"/>
                </a:solidFill>
                <a:latin typeface="Balabeloo"/>
                <a:ea typeface="Balabeloo"/>
                <a:cs typeface="Balabeloo"/>
                <a:sym typeface="Balabeloo"/>
              </a:rPr>
              <a:t>thankyou</a:t>
            </a:r>
          </a:p>
        </p:txBody>
      </p:sp>
      <p:sp>
        <p:nvSpPr>
          <p:cNvPr id="10" name="Freeform 10"/>
          <p:cNvSpPr/>
          <p:nvPr/>
        </p:nvSpPr>
        <p:spPr>
          <a:xfrm rot="-6138177" flipH="1">
            <a:off x="2701968" y="1613631"/>
            <a:ext cx="825874" cy="1672656"/>
          </a:xfrm>
          <a:custGeom>
            <a:avLst/>
            <a:gdLst/>
            <a:ahLst/>
            <a:cxnLst/>
            <a:rect l="l" t="t" r="r" b="b"/>
            <a:pathLst>
              <a:path w="825874" h="1672656">
                <a:moveTo>
                  <a:pt x="825873" y="0"/>
                </a:moveTo>
                <a:lnTo>
                  <a:pt x="0" y="0"/>
                </a:lnTo>
                <a:lnTo>
                  <a:pt x="0" y="1672656"/>
                </a:lnTo>
                <a:lnTo>
                  <a:pt x="825873" y="1672656"/>
                </a:lnTo>
                <a:lnTo>
                  <a:pt x="825873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71</Words>
  <Application>Microsoft Macintosh PowerPoint</Application>
  <PresentationFormat>Custom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Balabeloo</vt:lpstr>
      <vt:lpstr>Calibri</vt:lpstr>
      <vt:lpstr>Capriola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Brown Illustrative Group Project Presentation</dc:title>
  <cp:lastModifiedBy>Sekar Pramudita</cp:lastModifiedBy>
  <cp:revision>2</cp:revision>
  <dcterms:created xsi:type="dcterms:W3CDTF">2006-08-16T00:00:00Z</dcterms:created>
  <dcterms:modified xsi:type="dcterms:W3CDTF">2024-12-03T03:58:00Z</dcterms:modified>
  <dc:identifier>DAGVuPlDWEg</dc:identifier>
</cp:coreProperties>
</file>