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DM Sans" pitchFamily="2" charset="77"/>
      <p:regular r:id="rId15"/>
      <p:bold r:id="rId16"/>
      <p:italic r:id="rId17"/>
      <p:boldItalic r:id="rId18"/>
    </p:embeddedFont>
    <p:embeddedFont>
      <p:font typeface="DM Sans Bold" pitchFamily="2" charset="77"/>
      <p:regular r:id="rId19"/>
      <p:bold r:id="rId20"/>
    </p:embeddedFont>
    <p:embeddedFont>
      <p:font typeface="Montserrat Classic Bold" pitchFamily="2" charset="77"/>
      <p:regular r:id="rId21"/>
      <p:bold r:id="rId22"/>
    </p:embeddedFont>
    <p:embeddedFont>
      <p:font typeface="Oswald Bold" pitchFamily="2" charset="77"/>
      <p:regular r:id="rId23"/>
      <p:bold r:id="rId24"/>
    </p:embeddedFont>
    <p:embeddedFont>
      <p:font typeface="Poppins" pitchFamily="2" charset="77"/>
      <p:regular r:id="rId25"/>
      <p:bold r:id="rId26"/>
      <p:italic r:id="rId27"/>
      <p:boldItalic r:id="rId28"/>
    </p:embeddedFont>
    <p:embeddedFont>
      <p:font typeface="Poppins Bold" pitchFamily="2" charset="77"/>
      <p:regular r:id="rId29"/>
      <p:bold r:id="rId30"/>
    </p:embeddedFont>
    <p:embeddedFont>
      <p:font typeface="Poppins Medium" panose="020B0604020202020204" pitchFamily="34" charset="0"/>
      <p:regular r:id="rId31"/>
      <p:italic r:id="rId32"/>
    </p:embeddedFont>
    <p:embeddedFont>
      <p:font typeface="Poppins Medium Bold" pitchFamily="2" charset="77"/>
      <p:regular r:id="rId33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37" autoAdjust="0"/>
  </p:normalViewPr>
  <p:slideViewPr>
    <p:cSldViewPr>
      <p:cViewPr varScale="1">
        <p:scale>
          <a:sx n="66" d="100"/>
          <a:sy n="66" d="100"/>
        </p:scale>
        <p:origin x="99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21" Type="http://schemas.openxmlformats.org/officeDocument/2006/relationships/font" Target="fonts/font11.fntdata"/><Relationship Id="rId34" Type="http://schemas.openxmlformats.org/officeDocument/2006/relationships/font" Target="fonts/font24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font" Target="fonts/font2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3.svg"/><Relationship Id="rId4" Type="http://schemas.openxmlformats.org/officeDocument/2006/relationships/image" Target="../media/image7.jpe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7659121">
            <a:off x="15091031" y="5585714"/>
            <a:ext cx="7629294" cy="7828566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258071" y="-4629150"/>
            <a:ext cx="9022634" cy="9258300"/>
          </a:xfrm>
          <a:custGeom>
            <a:avLst/>
            <a:gdLst/>
            <a:ahLst/>
            <a:cxnLst/>
            <a:rect l="l" t="t" r="r" b="b"/>
            <a:pathLst>
              <a:path w="9022634" h="9258300">
                <a:moveTo>
                  <a:pt x="0" y="0"/>
                </a:moveTo>
                <a:lnTo>
                  <a:pt x="9022634" y="0"/>
                </a:lnTo>
                <a:lnTo>
                  <a:pt x="902263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236347" y="3202251"/>
            <a:ext cx="9815307" cy="4208864"/>
            <a:chOff x="0" y="0"/>
            <a:chExt cx="1895495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95495" cy="812800"/>
            </a:xfrm>
            <a:custGeom>
              <a:avLst/>
              <a:gdLst/>
              <a:ahLst/>
              <a:cxnLst/>
              <a:rect l="l" t="t" r="r" b="b"/>
              <a:pathLst>
                <a:path w="1895495" h="812800">
                  <a:moveTo>
                    <a:pt x="0" y="0"/>
                  </a:moveTo>
                  <a:lnTo>
                    <a:pt x="1895495" y="0"/>
                  </a:lnTo>
                  <a:lnTo>
                    <a:pt x="189549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1895495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236347" y="3631656"/>
            <a:ext cx="9815307" cy="2947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17"/>
              </a:lnSpc>
            </a:pPr>
            <a:r>
              <a:rPr lang="en-US" sz="8563" b="1" spc="839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GIVING </a:t>
            </a:r>
          </a:p>
          <a:p>
            <a:pPr algn="ctr">
              <a:lnSpc>
                <a:spcPts val="11817"/>
              </a:lnSpc>
            </a:pPr>
            <a:r>
              <a:rPr lang="en-US" sz="8563" b="1" spc="839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INSTRUCTION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719596" y="7520678"/>
            <a:ext cx="12848809" cy="654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7"/>
              </a:lnSpc>
            </a:pPr>
            <a:r>
              <a:rPr lang="en-US" sz="3853" b="1" spc="204">
                <a:solidFill>
                  <a:srgbClr val="231F2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MEETING 12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659121">
            <a:off x="-4012602" y="5585714"/>
            <a:ext cx="7629294" cy="7828566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019320" y="2901697"/>
            <a:ext cx="1400485" cy="4584701"/>
            <a:chOff x="0" y="0"/>
            <a:chExt cx="368852" cy="12074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8852" cy="1207493"/>
            </a:xfrm>
            <a:custGeom>
              <a:avLst/>
              <a:gdLst/>
              <a:ahLst/>
              <a:cxnLst/>
              <a:rect l="l" t="t" r="r" b="b"/>
              <a:pathLst>
                <a:path w="368852" h="1207493">
                  <a:moveTo>
                    <a:pt x="0" y="0"/>
                  </a:moveTo>
                  <a:lnTo>
                    <a:pt x="368852" y="0"/>
                  </a:lnTo>
                  <a:lnTo>
                    <a:pt x="368852" y="1207493"/>
                  </a:lnTo>
                  <a:lnTo>
                    <a:pt x="0" y="1207493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368852" cy="12265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980992" y="1036994"/>
            <a:ext cx="7416941" cy="1683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74"/>
              </a:lnSpc>
            </a:pPr>
            <a:r>
              <a:rPr lang="en-US" sz="9981" b="1" spc="978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CONTENT</a:t>
            </a:r>
          </a:p>
        </p:txBody>
      </p:sp>
      <p:sp>
        <p:nvSpPr>
          <p:cNvPr id="7" name="Freeform 7"/>
          <p:cNvSpPr/>
          <p:nvPr/>
        </p:nvSpPr>
        <p:spPr>
          <a:xfrm rot="2016048">
            <a:off x="12243487" y="-1005305"/>
            <a:ext cx="10749463" cy="2687366"/>
          </a:xfrm>
          <a:custGeom>
            <a:avLst/>
            <a:gdLst/>
            <a:ahLst/>
            <a:cxnLst/>
            <a:rect l="l" t="t" r="r" b="b"/>
            <a:pathLst>
              <a:path w="10749463" h="2687366">
                <a:moveTo>
                  <a:pt x="0" y="0"/>
                </a:moveTo>
                <a:lnTo>
                  <a:pt x="10749463" y="0"/>
                </a:lnTo>
                <a:lnTo>
                  <a:pt x="10749463" y="2687365"/>
                </a:lnTo>
                <a:lnTo>
                  <a:pt x="0" y="26873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231353" y="3225185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b="1" i="1">
                <a:solidFill>
                  <a:srgbClr val="363636"/>
                </a:solidFill>
                <a:latin typeface="Oswald Bold"/>
                <a:ea typeface="Oswald Bold"/>
                <a:cs typeface="Oswald Bold"/>
                <a:sym typeface="Oswald Bold"/>
              </a:rPr>
              <a:t>01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31353" y="4022304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b="1" i="1">
                <a:solidFill>
                  <a:srgbClr val="363636"/>
                </a:solidFill>
                <a:latin typeface="Oswald Bold"/>
                <a:ea typeface="Oswald Bold"/>
                <a:cs typeface="Oswald Bold"/>
                <a:sym typeface="Oswald Bold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31353" y="4903461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b="1" i="1">
                <a:solidFill>
                  <a:srgbClr val="363636"/>
                </a:solidFill>
                <a:latin typeface="Oswald Bold"/>
                <a:ea typeface="Oswald Bold"/>
                <a:cs typeface="Oswald Bold"/>
                <a:sym typeface="Oswald Bold"/>
              </a:rPr>
              <a:t>03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31353" y="5700580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b="1" i="1">
                <a:solidFill>
                  <a:srgbClr val="363636"/>
                </a:solidFill>
                <a:latin typeface="Oswald Bold"/>
                <a:ea typeface="Oswald Bold"/>
                <a:cs typeface="Oswald Bold"/>
                <a:sym typeface="Oswald Bold"/>
              </a:rPr>
              <a:t>04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250954" y="6492957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 b="1" i="1">
                <a:solidFill>
                  <a:srgbClr val="363636"/>
                </a:solidFill>
                <a:latin typeface="Oswald Bold"/>
                <a:ea typeface="Oswald Bold"/>
                <a:cs typeface="Oswald Bold"/>
                <a:sym typeface="Oswald Bold"/>
              </a:rPr>
              <a:t>05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607430" y="3333137"/>
            <a:ext cx="5790503" cy="41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3"/>
              </a:lnSpc>
            </a:pPr>
            <a:r>
              <a:rPr lang="en-US" sz="2524" spc="24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INSTRUCTION VOCABULARY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607430" y="4127355"/>
            <a:ext cx="6076629" cy="41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3"/>
              </a:lnSpc>
            </a:pPr>
            <a:r>
              <a:rPr lang="en-US" sz="2524" spc="24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ASKING INSTRUCTION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607430" y="5047445"/>
            <a:ext cx="5790503" cy="41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spc="24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GIVING INSTRUCTION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607430" y="5841663"/>
            <a:ext cx="6076629" cy="41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spc="24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DIALOGUE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607430" y="6642507"/>
            <a:ext cx="6076629" cy="41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spc="247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ASSIGNMENT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41727" y="3500035"/>
            <a:ext cx="519344" cy="523939"/>
          </a:xfrm>
          <a:custGeom>
            <a:avLst/>
            <a:gdLst/>
            <a:ahLst/>
            <a:cxnLst/>
            <a:rect l="l" t="t" r="r" b="b"/>
            <a:pathLst>
              <a:path w="519344" h="523939">
                <a:moveTo>
                  <a:pt x="0" y="0"/>
                </a:moveTo>
                <a:lnTo>
                  <a:pt x="519344" y="0"/>
                </a:lnTo>
                <a:lnTo>
                  <a:pt x="519344" y="523939"/>
                </a:lnTo>
                <a:lnTo>
                  <a:pt x="0" y="5239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8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41727" y="4638300"/>
            <a:ext cx="519344" cy="523939"/>
          </a:xfrm>
          <a:custGeom>
            <a:avLst/>
            <a:gdLst/>
            <a:ahLst/>
            <a:cxnLst/>
            <a:rect l="l" t="t" r="r" b="b"/>
            <a:pathLst>
              <a:path w="519344" h="523939">
                <a:moveTo>
                  <a:pt x="0" y="0"/>
                </a:moveTo>
                <a:lnTo>
                  <a:pt x="519344" y="0"/>
                </a:lnTo>
                <a:lnTo>
                  <a:pt x="519344" y="523939"/>
                </a:lnTo>
                <a:lnTo>
                  <a:pt x="0" y="5239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8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41727" y="5776564"/>
            <a:ext cx="519344" cy="523939"/>
          </a:xfrm>
          <a:custGeom>
            <a:avLst/>
            <a:gdLst/>
            <a:ahLst/>
            <a:cxnLst/>
            <a:rect l="l" t="t" r="r" b="b"/>
            <a:pathLst>
              <a:path w="519344" h="523939">
                <a:moveTo>
                  <a:pt x="0" y="0"/>
                </a:moveTo>
                <a:lnTo>
                  <a:pt x="519344" y="0"/>
                </a:lnTo>
                <a:lnTo>
                  <a:pt x="519344" y="523939"/>
                </a:lnTo>
                <a:lnTo>
                  <a:pt x="0" y="5239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8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41727" y="4066736"/>
            <a:ext cx="519344" cy="523939"/>
          </a:xfrm>
          <a:custGeom>
            <a:avLst/>
            <a:gdLst/>
            <a:ahLst/>
            <a:cxnLst/>
            <a:rect l="l" t="t" r="r" b="b"/>
            <a:pathLst>
              <a:path w="519344" h="523939">
                <a:moveTo>
                  <a:pt x="0" y="0"/>
                </a:moveTo>
                <a:lnTo>
                  <a:pt x="519344" y="0"/>
                </a:lnTo>
                <a:lnTo>
                  <a:pt x="519344" y="523939"/>
                </a:lnTo>
                <a:lnTo>
                  <a:pt x="0" y="5239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8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41727" y="5205000"/>
            <a:ext cx="519344" cy="523939"/>
          </a:xfrm>
          <a:custGeom>
            <a:avLst/>
            <a:gdLst/>
            <a:ahLst/>
            <a:cxnLst/>
            <a:rect l="l" t="t" r="r" b="b"/>
            <a:pathLst>
              <a:path w="519344" h="523939">
                <a:moveTo>
                  <a:pt x="0" y="0"/>
                </a:moveTo>
                <a:lnTo>
                  <a:pt x="519344" y="0"/>
                </a:lnTo>
                <a:lnTo>
                  <a:pt x="519344" y="523939"/>
                </a:lnTo>
                <a:lnTo>
                  <a:pt x="0" y="5239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84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41727" y="6343265"/>
            <a:ext cx="519344" cy="523939"/>
          </a:xfrm>
          <a:custGeom>
            <a:avLst/>
            <a:gdLst/>
            <a:ahLst/>
            <a:cxnLst/>
            <a:rect l="l" t="t" r="r" b="b"/>
            <a:pathLst>
              <a:path w="519344" h="523939">
                <a:moveTo>
                  <a:pt x="0" y="0"/>
                </a:moveTo>
                <a:lnTo>
                  <a:pt x="519344" y="0"/>
                </a:lnTo>
                <a:lnTo>
                  <a:pt x="519344" y="523939"/>
                </a:lnTo>
                <a:lnTo>
                  <a:pt x="0" y="5239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84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941935" y="4638300"/>
            <a:ext cx="519344" cy="523939"/>
          </a:xfrm>
          <a:custGeom>
            <a:avLst/>
            <a:gdLst/>
            <a:ahLst/>
            <a:cxnLst/>
            <a:rect l="l" t="t" r="r" b="b"/>
            <a:pathLst>
              <a:path w="519344" h="523939">
                <a:moveTo>
                  <a:pt x="0" y="0"/>
                </a:moveTo>
                <a:lnTo>
                  <a:pt x="519343" y="0"/>
                </a:lnTo>
                <a:lnTo>
                  <a:pt x="519343" y="523939"/>
                </a:lnTo>
                <a:lnTo>
                  <a:pt x="0" y="5239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84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941935" y="3500035"/>
            <a:ext cx="519344" cy="523939"/>
          </a:xfrm>
          <a:custGeom>
            <a:avLst/>
            <a:gdLst/>
            <a:ahLst/>
            <a:cxnLst/>
            <a:rect l="l" t="t" r="r" b="b"/>
            <a:pathLst>
              <a:path w="519344" h="523939">
                <a:moveTo>
                  <a:pt x="0" y="0"/>
                </a:moveTo>
                <a:lnTo>
                  <a:pt x="519343" y="0"/>
                </a:lnTo>
                <a:lnTo>
                  <a:pt x="519343" y="523939"/>
                </a:lnTo>
                <a:lnTo>
                  <a:pt x="0" y="5239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84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941935" y="5209864"/>
            <a:ext cx="519344" cy="523939"/>
          </a:xfrm>
          <a:custGeom>
            <a:avLst/>
            <a:gdLst/>
            <a:ahLst/>
            <a:cxnLst/>
            <a:rect l="l" t="t" r="r" b="b"/>
            <a:pathLst>
              <a:path w="519344" h="523939">
                <a:moveTo>
                  <a:pt x="0" y="0"/>
                </a:moveTo>
                <a:lnTo>
                  <a:pt x="519343" y="0"/>
                </a:lnTo>
                <a:lnTo>
                  <a:pt x="519343" y="523938"/>
                </a:lnTo>
                <a:lnTo>
                  <a:pt x="0" y="5239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84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941935" y="4066736"/>
            <a:ext cx="519344" cy="523939"/>
          </a:xfrm>
          <a:custGeom>
            <a:avLst/>
            <a:gdLst/>
            <a:ahLst/>
            <a:cxnLst/>
            <a:rect l="l" t="t" r="r" b="b"/>
            <a:pathLst>
              <a:path w="519344" h="523939">
                <a:moveTo>
                  <a:pt x="0" y="0"/>
                </a:moveTo>
                <a:lnTo>
                  <a:pt x="519343" y="0"/>
                </a:lnTo>
                <a:lnTo>
                  <a:pt x="519343" y="523939"/>
                </a:lnTo>
                <a:lnTo>
                  <a:pt x="0" y="5239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84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941935" y="5776564"/>
            <a:ext cx="519344" cy="523939"/>
          </a:xfrm>
          <a:custGeom>
            <a:avLst/>
            <a:gdLst/>
            <a:ahLst/>
            <a:cxnLst/>
            <a:rect l="l" t="t" r="r" b="b"/>
            <a:pathLst>
              <a:path w="519344" h="523939">
                <a:moveTo>
                  <a:pt x="0" y="0"/>
                </a:moveTo>
                <a:lnTo>
                  <a:pt x="519343" y="0"/>
                </a:lnTo>
                <a:lnTo>
                  <a:pt x="519343" y="523939"/>
                </a:lnTo>
                <a:lnTo>
                  <a:pt x="0" y="5239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84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941935" y="6348128"/>
            <a:ext cx="519344" cy="523939"/>
          </a:xfrm>
          <a:custGeom>
            <a:avLst/>
            <a:gdLst/>
            <a:ahLst/>
            <a:cxnLst/>
            <a:rect l="l" t="t" r="r" b="b"/>
            <a:pathLst>
              <a:path w="519344" h="523939">
                <a:moveTo>
                  <a:pt x="0" y="0"/>
                </a:moveTo>
                <a:lnTo>
                  <a:pt x="519343" y="0"/>
                </a:lnTo>
                <a:lnTo>
                  <a:pt x="519343" y="523939"/>
                </a:lnTo>
                <a:lnTo>
                  <a:pt x="0" y="5239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84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102346" y="2298022"/>
            <a:ext cx="9606105" cy="871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9"/>
              </a:lnSpc>
            </a:pPr>
            <a:r>
              <a:rPr lang="en-US" sz="5499" b="1">
                <a:solidFill>
                  <a:srgbClr val="171F25"/>
                </a:solidFill>
                <a:latin typeface="Poppins Bold"/>
                <a:ea typeface="Poppins Bold"/>
                <a:cs typeface="Poppins Bold"/>
                <a:sym typeface="Poppins Bold"/>
              </a:rPr>
              <a:t>Instruction vocabularies: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153926" y="3442410"/>
            <a:ext cx="3305668" cy="541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2800">
                <a:solidFill>
                  <a:srgbClr val="151F28"/>
                </a:solidFill>
                <a:latin typeface="Poppins"/>
                <a:ea typeface="Poppins"/>
                <a:cs typeface="Poppins"/>
                <a:sym typeface="Poppins"/>
              </a:rPr>
              <a:t>First, First of all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153926" y="4580674"/>
            <a:ext cx="3305668" cy="541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2800">
                <a:solidFill>
                  <a:srgbClr val="151F28"/>
                </a:solidFill>
                <a:latin typeface="Poppins"/>
                <a:ea typeface="Poppins"/>
                <a:cs typeface="Poppins"/>
                <a:sym typeface="Poppins"/>
              </a:rPr>
              <a:t>Third, thirdly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153926" y="5718939"/>
            <a:ext cx="3305668" cy="541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2800">
                <a:solidFill>
                  <a:srgbClr val="151F28"/>
                </a:solidFill>
                <a:latin typeface="Poppins"/>
                <a:ea typeface="Poppins"/>
                <a:cs typeface="Poppins"/>
                <a:sym typeface="Poppins"/>
              </a:rPr>
              <a:t>After that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153926" y="4009110"/>
            <a:ext cx="3305668" cy="541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2800">
                <a:solidFill>
                  <a:srgbClr val="151F28"/>
                </a:solidFill>
                <a:latin typeface="Poppins"/>
                <a:ea typeface="Poppins"/>
                <a:cs typeface="Poppins"/>
                <a:sym typeface="Poppins"/>
              </a:rPr>
              <a:t>Second, secondly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153926" y="5147375"/>
            <a:ext cx="3305668" cy="541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2800">
                <a:solidFill>
                  <a:srgbClr val="151F28"/>
                </a:solidFill>
                <a:latin typeface="Poppins"/>
                <a:ea typeface="Poppins"/>
                <a:cs typeface="Poppins"/>
                <a:sym typeface="Poppins"/>
              </a:rPr>
              <a:t>Before that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153926" y="6285640"/>
            <a:ext cx="3305668" cy="541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2800">
                <a:solidFill>
                  <a:srgbClr val="151F28"/>
                </a:solidFill>
                <a:latin typeface="Poppins"/>
                <a:ea typeface="Poppins"/>
                <a:cs typeface="Poppins"/>
                <a:sym typeface="Poppins"/>
              </a:rPr>
              <a:t>Then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554133" y="4580774"/>
            <a:ext cx="4593047" cy="540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2800">
                <a:solidFill>
                  <a:srgbClr val="151F28"/>
                </a:solidFill>
                <a:latin typeface="Poppins"/>
                <a:ea typeface="Poppins"/>
                <a:cs typeface="Poppins"/>
                <a:sym typeface="Poppins"/>
              </a:rPr>
              <a:t>Further more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554133" y="3442509"/>
            <a:ext cx="4593047" cy="540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2800">
                <a:solidFill>
                  <a:srgbClr val="151F28"/>
                </a:solidFill>
                <a:latin typeface="Poppins"/>
                <a:ea typeface="Poppins"/>
                <a:cs typeface="Poppins"/>
                <a:sym typeface="Poppins"/>
              </a:rPr>
              <a:t>Finally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554133" y="5152338"/>
            <a:ext cx="4593047" cy="540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2800">
                <a:solidFill>
                  <a:srgbClr val="151F28"/>
                </a:solidFill>
                <a:latin typeface="Poppins"/>
                <a:ea typeface="Poppins"/>
                <a:cs typeface="Poppins"/>
                <a:sym typeface="Poppins"/>
              </a:rPr>
              <a:t>In addition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554133" y="4009210"/>
            <a:ext cx="4593047" cy="540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2800">
                <a:solidFill>
                  <a:srgbClr val="151F28"/>
                </a:solidFill>
                <a:latin typeface="Poppins"/>
                <a:ea typeface="Poppins"/>
                <a:cs typeface="Poppins"/>
                <a:sym typeface="Poppins"/>
              </a:rPr>
              <a:t>The last point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554133" y="5719038"/>
            <a:ext cx="4593047" cy="540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2800">
                <a:solidFill>
                  <a:srgbClr val="151F28"/>
                </a:solidFill>
                <a:latin typeface="Poppins"/>
                <a:ea typeface="Poppins"/>
                <a:cs typeface="Poppins"/>
                <a:sym typeface="Poppins"/>
              </a:rPr>
              <a:t>Next step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554133" y="6290602"/>
            <a:ext cx="4593047" cy="540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2800">
                <a:solidFill>
                  <a:srgbClr val="151F28"/>
                </a:solidFill>
                <a:latin typeface="Poppins"/>
                <a:ea typeface="Poppins"/>
                <a:cs typeface="Poppins"/>
                <a:sym typeface="Poppins"/>
              </a:rPr>
              <a:t>Finishing step/ last touch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3662994" y="337474"/>
            <a:ext cx="4296549" cy="9570246"/>
            <a:chOff x="0" y="0"/>
            <a:chExt cx="1131601" cy="252055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131601" cy="2520559"/>
            </a:xfrm>
            <a:custGeom>
              <a:avLst/>
              <a:gdLst/>
              <a:ahLst/>
              <a:cxnLst/>
              <a:rect l="l" t="t" r="r" b="b"/>
              <a:pathLst>
                <a:path w="1131601" h="2520559">
                  <a:moveTo>
                    <a:pt x="0" y="0"/>
                  </a:moveTo>
                  <a:lnTo>
                    <a:pt x="1131601" y="0"/>
                  </a:lnTo>
                  <a:lnTo>
                    <a:pt x="1131601" y="2520559"/>
                  </a:lnTo>
                  <a:lnTo>
                    <a:pt x="0" y="2520559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19050"/>
              <a:ext cx="1131601" cy="25396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11102290" y="1049603"/>
            <a:ext cx="6176060" cy="8208697"/>
          </a:xfrm>
          <a:custGeom>
            <a:avLst/>
            <a:gdLst/>
            <a:ahLst/>
            <a:cxnLst/>
            <a:rect l="l" t="t" r="r" b="b"/>
            <a:pathLst>
              <a:path w="6176060" h="8208697">
                <a:moveTo>
                  <a:pt x="0" y="0"/>
                </a:moveTo>
                <a:lnTo>
                  <a:pt x="6176060" y="0"/>
                </a:lnTo>
                <a:lnTo>
                  <a:pt x="6176060" y="8208697"/>
                </a:lnTo>
                <a:lnTo>
                  <a:pt x="0" y="82086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9746" r="-49746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51306" y="4270103"/>
            <a:ext cx="519344" cy="523939"/>
          </a:xfrm>
          <a:custGeom>
            <a:avLst/>
            <a:gdLst/>
            <a:ahLst/>
            <a:cxnLst/>
            <a:rect l="l" t="t" r="r" b="b"/>
            <a:pathLst>
              <a:path w="519344" h="523939">
                <a:moveTo>
                  <a:pt x="0" y="0"/>
                </a:moveTo>
                <a:lnTo>
                  <a:pt x="519344" y="0"/>
                </a:lnTo>
                <a:lnTo>
                  <a:pt x="519344" y="523939"/>
                </a:lnTo>
                <a:lnTo>
                  <a:pt x="0" y="5239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8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851306" y="4874904"/>
            <a:ext cx="519344" cy="523939"/>
          </a:xfrm>
          <a:custGeom>
            <a:avLst/>
            <a:gdLst/>
            <a:ahLst/>
            <a:cxnLst/>
            <a:rect l="l" t="t" r="r" b="b"/>
            <a:pathLst>
              <a:path w="519344" h="523939">
                <a:moveTo>
                  <a:pt x="0" y="0"/>
                </a:moveTo>
                <a:lnTo>
                  <a:pt x="519344" y="0"/>
                </a:lnTo>
                <a:lnTo>
                  <a:pt x="519344" y="523939"/>
                </a:lnTo>
                <a:lnTo>
                  <a:pt x="0" y="5239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8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851306" y="5465518"/>
            <a:ext cx="519344" cy="523939"/>
          </a:xfrm>
          <a:custGeom>
            <a:avLst/>
            <a:gdLst/>
            <a:ahLst/>
            <a:cxnLst/>
            <a:rect l="l" t="t" r="r" b="b"/>
            <a:pathLst>
              <a:path w="519344" h="523939">
                <a:moveTo>
                  <a:pt x="0" y="0"/>
                </a:moveTo>
                <a:lnTo>
                  <a:pt x="519344" y="0"/>
                </a:lnTo>
                <a:lnTo>
                  <a:pt x="519344" y="523939"/>
                </a:lnTo>
                <a:lnTo>
                  <a:pt x="0" y="5239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84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851306" y="6065657"/>
            <a:ext cx="519344" cy="523939"/>
          </a:xfrm>
          <a:custGeom>
            <a:avLst/>
            <a:gdLst/>
            <a:ahLst/>
            <a:cxnLst/>
            <a:rect l="l" t="t" r="r" b="b"/>
            <a:pathLst>
              <a:path w="519344" h="523939">
                <a:moveTo>
                  <a:pt x="0" y="0"/>
                </a:moveTo>
                <a:lnTo>
                  <a:pt x="519344" y="0"/>
                </a:lnTo>
                <a:lnTo>
                  <a:pt x="519344" y="523939"/>
                </a:lnTo>
                <a:lnTo>
                  <a:pt x="0" y="5239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84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851306" y="6703896"/>
            <a:ext cx="519344" cy="523939"/>
          </a:xfrm>
          <a:custGeom>
            <a:avLst/>
            <a:gdLst/>
            <a:ahLst/>
            <a:cxnLst/>
            <a:rect l="l" t="t" r="r" b="b"/>
            <a:pathLst>
              <a:path w="519344" h="523939">
                <a:moveTo>
                  <a:pt x="0" y="0"/>
                </a:moveTo>
                <a:lnTo>
                  <a:pt x="519344" y="0"/>
                </a:lnTo>
                <a:lnTo>
                  <a:pt x="519344" y="523939"/>
                </a:lnTo>
                <a:lnTo>
                  <a:pt x="0" y="5239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84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557979" y="3021065"/>
            <a:ext cx="7088398" cy="871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9"/>
              </a:lnSpc>
            </a:pPr>
            <a:r>
              <a:rPr lang="en-US" sz="5499" b="1">
                <a:solidFill>
                  <a:srgbClr val="171F25"/>
                </a:solidFill>
                <a:latin typeface="Poppins Bold"/>
                <a:ea typeface="Poppins Bold"/>
                <a:cs typeface="Poppins Bold"/>
                <a:sym typeface="Poppins Bold"/>
              </a:rPr>
              <a:t>Asking instruction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445783" y="4173355"/>
            <a:ext cx="7998584" cy="2984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60"/>
              </a:lnSpc>
            </a:pPr>
            <a:r>
              <a:rPr lang="en-US" sz="2800">
                <a:solidFill>
                  <a:srgbClr val="151F2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How do I _____?</a:t>
            </a:r>
          </a:p>
          <a:p>
            <a:pPr algn="l">
              <a:lnSpc>
                <a:spcPts val="4760"/>
              </a:lnSpc>
            </a:pPr>
            <a:r>
              <a:rPr lang="en-US" sz="2800">
                <a:solidFill>
                  <a:srgbClr val="151F2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Can you show me how to ____?</a:t>
            </a:r>
          </a:p>
          <a:p>
            <a:pPr algn="l">
              <a:lnSpc>
                <a:spcPts val="4760"/>
              </a:lnSpc>
            </a:pPr>
            <a:r>
              <a:rPr lang="en-US" sz="2800">
                <a:solidFill>
                  <a:srgbClr val="151F2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Do you know how to ___?</a:t>
            </a:r>
          </a:p>
          <a:p>
            <a:pPr algn="l">
              <a:lnSpc>
                <a:spcPts val="4760"/>
              </a:lnSpc>
            </a:pPr>
            <a:r>
              <a:rPr lang="en-US" sz="2800">
                <a:solidFill>
                  <a:srgbClr val="151F2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What is the first step to ____?</a:t>
            </a:r>
          </a:p>
          <a:p>
            <a:pPr algn="l">
              <a:lnSpc>
                <a:spcPts val="4760"/>
              </a:lnSpc>
            </a:pPr>
            <a:r>
              <a:rPr lang="en-US" sz="2800">
                <a:solidFill>
                  <a:srgbClr val="151F28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What is the best way to ___?</a:t>
            </a:r>
          </a:p>
        </p:txBody>
      </p:sp>
      <p:sp>
        <p:nvSpPr>
          <p:cNvPr id="9" name="Freeform 9"/>
          <p:cNvSpPr/>
          <p:nvPr/>
        </p:nvSpPr>
        <p:spPr>
          <a:xfrm rot="7659121">
            <a:off x="-4012602" y="5585714"/>
            <a:ext cx="7629294" cy="7828566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3407869">
            <a:off x="12052165" y="1118883"/>
            <a:ext cx="12471670" cy="5351480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489411" y="664311"/>
            <a:ext cx="6021895" cy="8876442"/>
          </a:xfrm>
          <a:custGeom>
            <a:avLst/>
            <a:gdLst/>
            <a:ahLst/>
            <a:cxnLst/>
            <a:rect l="l" t="t" r="r" b="b"/>
            <a:pathLst>
              <a:path w="6021895" h="8876442">
                <a:moveTo>
                  <a:pt x="0" y="0"/>
                </a:moveTo>
                <a:lnTo>
                  <a:pt x="6021895" y="0"/>
                </a:lnTo>
                <a:lnTo>
                  <a:pt x="6021895" y="8876442"/>
                </a:lnTo>
                <a:lnTo>
                  <a:pt x="0" y="887644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2054" r="-79050"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06762" y="1599360"/>
            <a:ext cx="7316175" cy="871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9"/>
              </a:lnSpc>
            </a:pPr>
            <a:r>
              <a:rPr lang="en-US" sz="5499" b="1">
                <a:solidFill>
                  <a:srgbClr val="171F25"/>
                </a:solidFill>
                <a:latin typeface="Poppins Bold"/>
                <a:ea typeface="Poppins Bold"/>
                <a:cs typeface="Poppins Bold"/>
                <a:sym typeface="Poppins Bold"/>
              </a:rPr>
              <a:t>Giving Instruction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925114" y="2509174"/>
            <a:ext cx="3687437" cy="611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88"/>
              </a:lnSpc>
            </a:pPr>
            <a:r>
              <a:rPr lang="en-US" sz="3259" b="1">
                <a:solidFill>
                  <a:srgbClr val="151F28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Starting out: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45633" y="5906213"/>
            <a:ext cx="3687437" cy="611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88"/>
              </a:lnSpc>
            </a:pPr>
            <a:r>
              <a:rPr lang="en-US" sz="3259" b="1">
                <a:solidFill>
                  <a:srgbClr val="151F28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Continuing: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925114" y="5906213"/>
            <a:ext cx="3687437" cy="611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88"/>
              </a:lnSpc>
            </a:pPr>
            <a:r>
              <a:rPr lang="en-US" sz="3259" b="1">
                <a:solidFill>
                  <a:srgbClr val="151F28"/>
                </a:solidFill>
                <a:latin typeface="Poppins Medium Bold"/>
                <a:ea typeface="Poppins Medium Bold"/>
                <a:cs typeface="Poppins Medium Bold"/>
                <a:sym typeface="Poppins Medium Bold"/>
              </a:rPr>
              <a:t>Finishing: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45159" y="3237893"/>
            <a:ext cx="5900222" cy="2282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63"/>
              </a:lnSpc>
            </a:pPr>
            <a:r>
              <a:rPr lang="en-US" sz="2684">
                <a:solidFill>
                  <a:srgbClr val="151F28"/>
                </a:solidFill>
                <a:latin typeface="Poppins"/>
                <a:ea typeface="Poppins"/>
                <a:cs typeface="Poppins"/>
                <a:sym typeface="Poppins"/>
              </a:rPr>
              <a:t>First, you ___</a:t>
            </a:r>
          </a:p>
          <a:p>
            <a:pPr algn="l">
              <a:lnSpc>
                <a:spcPts val="4563"/>
              </a:lnSpc>
            </a:pPr>
            <a:r>
              <a:rPr lang="en-US" sz="2684">
                <a:solidFill>
                  <a:srgbClr val="151F28"/>
                </a:solidFill>
                <a:latin typeface="Poppins"/>
                <a:ea typeface="Poppins"/>
                <a:cs typeface="Poppins"/>
                <a:sym typeface="Poppins"/>
              </a:rPr>
              <a:t>Then, you ____</a:t>
            </a:r>
          </a:p>
          <a:p>
            <a:pPr algn="l">
              <a:lnSpc>
                <a:spcPts val="4563"/>
              </a:lnSpc>
            </a:pPr>
            <a:r>
              <a:rPr lang="en-US" sz="2684">
                <a:solidFill>
                  <a:srgbClr val="151F28"/>
                </a:solidFill>
                <a:latin typeface="Poppins"/>
                <a:ea typeface="Poppins"/>
                <a:cs typeface="Poppins"/>
                <a:sym typeface="Poppins"/>
              </a:rPr>
              <a:t>Next, you ___</a:t>
            </a:r>
          </a:p>
          <a:p>
            <a:pPr algn="l">
              <a:lnSpc>
                <a:spcPts val="4563"/>
              </a:lnSpc>
            </a:pPr>
            <a:r>
              <a:rPr lang="en-US" sz="2684">
                <a:solidFill>
                  <a:srgbClr val="151F28"/>
                </a:solidFill>
                <a:latin typeface="Poppins"/>
                <a:ea typeface="Poppins"/>
                <a:cs typeface="Poppins"/>
                <a:sym typeface="Poppins"/>
              </a:rPr>
              <a:t>Lastly, you ___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685166" y="3237893"/>
            <a:ext cx="6731893" cy="2282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63"/>
              </a:lnSpc>
            </a:pPr>
            <a:r>
              <a:rPr lang="en-US" sz="2684">
                <a:solidFill>
                  <a:srgbClr val="151F28"/>
                </a:solidFill>
                <a:latin typeface="Poppins"/>
                <a:ea typeface="Poppins"/>
                <a:cs typeface="Poppins"/>
                <a:sym typeface="Poppins"/>
              </a:rPr>
              <a:t>The first thing you do is ___</a:t>
            </a:r>
          </a:p>
          <a:p>
            <a:pPr algn="l">
              <a:lnSpc>
                <a:spcPts val="4563"/>
              </a:lnSpc>
            </a:pPr>
            <a:r>
              <a:rPr lang="en-US" sz="2684">
                <a:solidFill>
                  <a:srgbClr val="151F28"/>
                </a:solidFill>
                <a:latin typeface="Poppins"/>
                <a:ea typeface="Poppins"/>
                <a:cs typeface="Poppins"/>
                <a:sym typeface="Poppins"/>
              </a:rPr>
              <a:t>Before you begin, (you should___)</a:t>
            </a:r>
          </a:p>
          <a:p>
            <a:pPr algn="l">
              <a:lnSpc>
                <a:spcPts val="4563"/>
              </a:lnSpc>
            </a:pPr>
            <a:r>
              <a:rPr lang="en-US" sz="2684">
                <a:solidFill>
                  <a:srgbClr val="151F28"/>
                </a:solidFill>
                <a:latin typeface="Poppins"/>
                <a:ea typeface="Poppins"/>
                <a:cs typeface="Poppins"/>
                <a:sym typeface="Poppins"/>
              </a:rPr>
              <a:t>The best place to begin is ___</a:t>
            </a:r>
          </a:p>
          <a:p>
            <a:pPr algn="l">
              <a:lnSpc>
                <a:spcPts val="4563"/>
              </a:lnSpc>
            </a:pPr>
            <a:r>
              <a:rPr lang="en-US" sz="2684">
                <a:solidFill>
                  <a:srgbClr val="151F28"/>
                </a:solidFill>
                <a:latin typeface="Poppins"/>
                <a:ea typeface="Poppins"/>
                <a:cs typeface="Poppins"/>
                <a:sym typeface="Poppins"/>
              </a:rPr>
              <a:t>I would start by ___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386634" y="6555726"/>
            <a:ext cx="6330909" cy="2858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63"/>
              </a:lnSpc>
            </a:pPr>
            <a:r>
              <a:rPr lang="en-US" sz="2684">
                <a:solidFill>
                  <a:srgbClr val="151F28"/>
                </a:solidFill>
                <a:latin typeface="Poppins"/>
                <a:ea typeface="Poppins"/>
                <a:cs typeface="Poppins"/>
                <a:sym typeface="Poppins"/>
              </a:rPr>
              <a:t>After that ___</a:t>
            </a:r>
          </a:p>
          <a:p>
            <a:pPr algn="l">
              <a:lnSpc>
                <a:spcPts val="4563"/>
              </a:lnSpc>
            </a:pPr>
            <a:r>
              <a:rPr lang="en-US" sz="2684">
                <a:solidFill>
                  <a:srgbClr val="151F28"/>
                </a:solidFill>
                <a:latin typeface="Poppins"/>
                <a:ea typeface="Poppins"/>
                <a:cs typeface="Poppins"/>
                <a:sym typeface="Poppins"/>
              </a:rPr>
              <a:t>The next step is to ___</a:t>
            </a:r>
          </a:p>
          <a:p>
            <a:pPr algn="l">
              <a:lnSpc>
                <a:spcPts val="4563"/>
              </a:lnSpc>
            </a:pPr>
            <a:r>
              <a:rPr lang="en-US" sz="2684">
                <a:solidFill>
                  <a:srgbClr val="151F28"/>
                </a:solidFill>
                <a:latin typeface="Poppins"/>
                <a:ea typeface="Poppins"/>
                <a:cs typeface="Poppins"/>
                <a:sym typeface="Poppins"/>
              </a:rPr>
              <a:t>The next thing you do is ___</a:t>
            </a:r>
          </a:p>
          <a:p>
            <a:pPr algn="l">
              <a:lnSpc>
                <a:spcPts val="4563"/>
              </a:lnSpc>
            </a:pPr>
            <a:r>
              <a:rPr lang="en-US" sz="2684">
                <a:solidFill>
                  <a:srgbClr val="151F28"/>
                </a:solidFill>
                <a:latin typeface="Poppins"/>
                <a:ea typeface="Poppins"/>
                <a:cs typeface="Poppins"/>
                <a:sym typeface="Poppins"/>
              </a:rPr>
              <a:t>Once you’ve done that, then ___</a:t>
            </a:r>
          </a:p>
          <a:p>
            <a:pPr algn="l">
              <a:lnSpc>
                <a:spcPts val="4563"/>
              </a:lnSpc>
            </a:pPr>
            <a:r>
              <a:rPr lang="en-US" sz="2684">
                <a:solidFill>
                  <a:srgbClr val="151F28"/>
                </a:solidFill>
                <a:latin typeface="Poppins"/>
                <a:ea typeface="Poppins"/>
                <a:cs typeface="Poppins"/>
                <a:sym typeface="Poppins"/>
              </a:rPr>
              <a:t>When you finish that, then ___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723804" y="6555726"/>
            <a:ext cx="7325943" cy="2858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63"/>
              </a:lnSpc>
            </a:pPr>
            <a:r>
              <a:rPr lang="en-US" sz="2684">
                <a:solidFill>
                  <a:srgbClr val="151F28"/>
                </a:solidFill>
                <a:latin typeface="Poppins"/>
                <a:ea typeface="Poppins"/>
                <a:cs typeface="Poppins"/>
                <a:sym typeface="Poppins"/>
              </a:rPr>
              <a:t>The last step is ___</a:t>
            </a:r>
          </a:p>
          <a:p>
            <a:pPr algn="l">
              <a:lnSpc>
                <a:spcPts val="4563"/>
              </a:lnSpc>
            </a:pPr>
            <a:r>
              <a:rPr lang="en-US" sz="2684">
                <a:solidFill>
                  <a:srgbClr val="151F28"/>
                </a:solidFill>
                <a:latin typeface="Poppins"/>
                <a:ea typeface="Poppins"/>
                <a:cs typeface="Poppins"/>
                <a:sym typeface="Poppins"/>
              </a:rPr>
              <a:t>The last thing you do is ___</a:t>
            </a:r>
          </a:p>
          <a:p>
            <a:pPr algn="l">
              <a:lnSpc>
                <a:spcPts val="4563"/>
              </a:lnSpc>
            </a:pPr>
            <a:r>
              <a:rPr lang="en-US" sz="2684">
                <a:solidFill>
                  <a:srgbClr val="151F28"/>
                </a:solidFill>
                <a:latin typeface="Poppins"/>
                <a:ea typeface="Poppins"/>
                <a:cs typeface="Poppins"/>
                <a:sym typeface="Poppins"/>
              </a:rPr>
              <a:t>In the end ___</a:t>
            </a:r>
          </a:p>
          <a:p>
            <a:pPr algn="l">
              <a:lnSpc>
                <a:spcPts val="4563"/>
              </a:lnSpc>
            </a:pPr>
            <a:r>
              <a:rPr lang="en-US" sz="2684">
                <a:solidFill>
                  <a:srgbClr val="151F28"/>
                </a:solidFill>
                <a:latin typeface="Poppins"/>
                <a:ea typeface="Poppins"/>
                <a:cs typeface="Poppins"/>
                <a:sym typeface="Poppins"/>
              </a:rPr>
              <a:t>When you’ve finished, ___</a:t>
            </a:r>
          </a:p>
          <a:p>
            <a:pPr algn="l">
              <a:lnSpc>
                <a:spcPts val="4563"/>
              </a:lnSpc>
            </a:pPr>
            <a:r>
              <a:rPr lang="en-US" sz="2684">
                <a:solidFill>
                  <a:srgbClr val="151F28"/>
                </a:solidFill>
                <a:latin typeface="Poppins"/>
                <a:ea typeface="Poppins"/>
                <a:cs typeface="Poppins"/>
                <a:sym typeface="Poppins"/>
              </a:rPr>
              <a:t>When you’ve completed all the steps, ___</a:t>
            </a:r>
          </a:p>
        </p:txBody>
      </p:sp>
      <p:sp>
        <p:nvSpPr>
          <p:cNvPr id="10" name="Freeform 10"/>
          <p:cNvSpPr/>
          <p:nvPr/>
        </p:nvSpPr>
        <p:spPr>
          <a:xfrm>
            <a:off x="1817083" y="3338746"/>
            <a:ext cx="497848" cy="502253"/>
          </a:xfrm>
          <a:custGeom>
            <a:avLst/>
            <a:gdLst/>
            <a:ahLst/>
            <a:cxnLst/>
            <a:rect l="l" t="t" r="r" b="b"/>
            <a:pathLst>
              <a:path w="497848" h="502253">
                <a:moveTo>
                  <a:pt x="0" y="0"/>
                </a:moveTo>
                <a:lnTo>
                  <a:pt x="497848" y="0"/>
                </a:lnTo>
                <a:lnTo>
                  <a:pt x="497848" y="502253"/>
                </a:lnTo>
                <a:lnTo>
                  <a:pt x="0" y="5022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84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157089" y="3338746"/>
            <a:ext cx="497848" cy="502253"/>
          </a:xfrm>
          <a:custGeom>
            <a:avLst/>
            <a:gdLst/>
            <a:ahLst/>
            <a:cxnLst/>
            <a:rect l="l" t="t" r="r" b="b"/>
            <a:pathLst>
              <a:path w="497848" h="502253">
                <a:moveTo>
                  <a:pt x="0" y="0"/>
                </a:moveTo>
                <a:lnTo>
                  <a:pt x="497848" y="0"/>
                </a:lnTo>
                <a:lnTo>
                  <a:pt x="497848" y="502253"/>
                </a:lnTo>
                <a:lnTo>
                  <a:pt x="0" y="5022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84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858558" y="6657245"/>
            <a:ext cx="497848" cy="502253"/>
          </a:xfrm>
          <a:custGeom>
            <a:avLst/>
            <a:gdLst/>
            <a:ahLst/>
            <a:cxnLst/>
            <a:rect l="l" t="t" r="r" b="b"/>
            <a:pathLst>
              <a:path w="497848" h="502253">
                <a:moveTo>
                  <a:pt x="0" y="0"/>
                </a:moveTo>
                <a:lnTo>
                  <a:pt x="497848" y="0"/>
                </a:lnTo>
                <a:lnTo>
                  <a:pt x="497848" y="502253"/>
                </a:lnTo>
                <a:lnTo>
                  <a:pt x="0" y="5022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84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198564" y="6657245"/>
            <a:ext cx="497848" cy="502253"/>
          </a:xfrm>
          <a:custGeom>
            <a:avLst/>
            <a:gdLst/>
            <a:ahLst/>
            <a:cxnLst/>
            <a:rect l="l" t="t" r="r" b="b"/>
            <a:pathLst>
              <a:path w="497848" h="502253">
                <a:moveTo>
                  <a:pt x="0" y="0"/>
                </a:moveTo>
                <a:lnTo>
                  <a:pt x="497848" y="0"/>
                </a:lnTo>
                <a:lnTo>
                  <a:pt x="497848" y="502253"/>
                </a:lnTo>
                <a:lnTo>
                  <a:pt x="0" y="5022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84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817083" y="3927435"/>
            <a:ext cx="497848" cy="502253"/>
          </a:xfrm>
          <a:custGeom>
            <a:avLst/>
            <a:gdLst/>
            <a:ahLst/>
            <a:cxnLst/>
            <a:rect l="l" t="t" r="r" b="b"/>
            <a:pathLst>
              <a:path w="497848" h="502253">
                <a:moveTo>
                  <a:pt x="0" y="0"/>
                </a:moveTo>
                <a:lnTo>
                  <a:pt x="497848" y="0"/>
                </a:lnTo>
                <a:lnTo>
                  <a:pt x="497848" y="502253"/>
                </a:lnTo>
                <a:lnTo>
                  <a:pt x="0" y="5022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84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9157089" y="3927435"/>
            <a:ext cx="497848" cy="502253"/>
          </a:xfrm>
          <a:custGeom>
            <a:avLst/>
            <a:gdLst/>
            <a:ahLst/>
            <a:cxnLst/>
            <a:rect l="l" t="t" r="r" b="b"/>
            <a:pathLst>
              <a:path w="497848" h="502253">
                <a:moveTo>
                  <a:pt x="0" y="0"/>
                </a:moveTo>
                <a:lnTo>
                  <a:pt x="497848" y="0"/>
                </a:lnTo>
                <a:lnTo>
                  <a:pt x="497848" y="502253"/>
                </a:lnTo>
                <a:lnTo>
                  <a:pt x="0" y="5022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84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858558" y="7239200"/>
            <a:ext cx="497848" cy="502253"/>
          </a:xfrm>
          <a:custGeom>
            <a:avLst/>
            <a:gdLst/>
            <a:ahLst/>
            <a:cxnLst/>
            <a:rect l="l" t="t" r="r" b="b"/>
            <a:pathLst>
              <a:path w="497848" h="502253">
                <a:moveTo>
                  <a:pt x="0" y="0"/>
                </a:moveTo>
                <a:lnTo>
                  <a:pt x="497848" y="0"/>
                </a:lnTo>
                <a:lnTo>
                  <a:pt x="497848" y="502253"/>
                </a:lnTo>
                <a:lnTo>
                  <a:pt x="0" y="5022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84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9198564" y="7239200"/>
            <a:ext cx="497848" cy="502253"/>
          </a:xfrm>
          <a:custGeom>
            <a:avLst/>
            <a:gdLst/>
            <a:ahLst/>
            <a:cxnLst/>
            <a:rect l="l" t="t" r="r" b="b"/>
            <a:pathLst>
              <a:path w="497848" h="502253">
                <a:moveTo>
                  <a:pt x="0" y="0"/>
                </a:moveTo>
                <a:lnTo>
                  <a:pt x="497848" y="0"/>
                </a:lnTo>
                <a:lnTo>
                  <a:pt x="497848" y="502253"/>
                </a:lnTo>
                <a:lnTo>
                  <a:pt x="0" y="5022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84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817083" y="4498735"/>
            <a:ext cx="497848" cy="502253"/>
          </a:xfrm>
          <a:custGeom>
            <a:avLst/>
            <a:gdLst/>
            <a:ahLst/>
            <a:cxnLst/>
            <a:rect l="l" t="t" r="r" b="b"/>
            <a:pathLst>
              <a:path w="497848" h="502253">
                <a:moveTo>
                  <a:pt x="0" y="0"/>
                </a:moveTo>
                <a:lnTo>
                  <a:pt x="497848" y="0"/>
                </a:lnTo>
                <a:lnTo>
                  <a:pt x="497848" y="502253"/>
                </a:lnTo>
                <a:lnTo>
                  <a:pt x="0" y="5022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84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9157089" y="4498735"/>
            <a:ext cx="497848" cy="502253"/>
          </a:xfrm>
          <a:custGeom>
            <a:avLst/>
            <a:gdLst/>
            <a:ahLst/>
            <a:cxnLst/>
            <a:rect l="l" t="t" r="r" b="b"/>
            <a:pathLst>
              <a:path w="497848" h="502253">
                <a:moveTo>
                  <a:pt x="0" y="0"/>
                </a:moveTo>
                <a:lnTo>
                  <a:pt x="497848" y="0"/>
                </a:lnTo>
                <a:lnTo>
                  <a:pt x="497848" y="502253"/>
                </a:lnTo>
                <a:lnTo>
                  <a:pt x="0" y="5022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84"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858558" y="7798603"/>
            <a:ext cx="497848" cy="502253"/>
          </a:xfrm>
          <a:custGeom>
            <a:avLst/>
            <a:gdLst/>
            <a:ahLst/>
            <a:cxnLst/>
            <a:rect l="l" t="t" r="r" b="b"/>
            <a:pathLst>
              <a:path w="497848" h="502253">
                <a:moveTo>
                  <a:pt x="0" y="0"/>
                </a:moveTo>
                <a:lnTo>
                  <a:pt x="497848" y="0"/>
                </a:lnTo>
                <a:lnTo>
                  <a:pt x="497848" y="502253"/>
                </a:lnTo>
                <a:lnTo>
                  <a:pt x="0" y="5022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84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9198564" y="7798603"/>
            <a:ext cx="497848" cy="502253"/>
          </a:xfrm>
          <a:custGeom>
            <a:avLst/>
            <a:gdLst/>
            <a:ahLst/>
            <a:cxnLst/>
            <a:rect l="l" t="t" r="r" b="b"/>
            <a:pathLst>
              <a:path w="497848" h="502253">
                <a:moveTo>
                  <a:pt x="0" y="0"/>
                </a:moveTo>
                <a:lnTo>
                  <a:pt x="497848" y="0"/>
                </a:lnTo>
                <a:lnTo>
                  <a:pt x="497848" y="502253"/>
                </a:lnTo>
                <a:lnTo>
                  <a:pt x="0" y="5022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84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817083" y="5051733"/>
            <a:ext cx="497848" cy="502253"/>
          </a:xfrm>
          <a:custGeom>
            <a:avLst/>
            <a:gdLst/>
            <a:ahLst/>
            <a:cxnLst/>
            <a:rect l="l" t="t" r="r" b="b"/>
            <a:pathLst>
              <a:path w="497848" h="502253">
                <a:moveTo>
                  <a:pt x="0" y="0"/>
                </a:moveTo>
                <a:lnTo>
                  <a:pt x="497848" y="0"/>
                </a:lnTo>
                <a:lnTo>
                  <a:pt x="497848" y="502253"/>
                </a:lnTo>
                <a:lnTo>
                  <a:pt x="0" y="5022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84"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9157089" y="5051733"/>
            <a:ext cx="497848" cy="502253"/>
          </a:xfrm>
          <a:custGeom>
            <a:avLst/>
            <a:gdLst/>
            <a:ahLst/>
            <a:cxnLst/>
            <a:rect l="l" t="t" r="r" b="b"/>
            <a:pathLst>
              <a:path w="497848" h="502253">
                <a:moveTo>
                  <a:pt x="0" y="0"/>
                </a:moveTo>
                <a:lnTo>
                  <a:pt x="497848" y="0"/>
                </a:lnTo>
                <a:lnTo>
                  <a:pt x="497848" y="502253"/>
                </a:lnTo>
                <a:lnTo>
                  <a:pt x="0" y="5022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84"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858558" y="8358006"/>
            <a:ext cx="497848" cy="502253"/>
          </a:xfrm>
          <a:custGeom>
            <a:avLst/>
            <a:gdLst/>
            <a:ahLst/>
            <a:cxnLst/>
            <a:rect l="l" t="t" r="r" b="b"/>
            <a:pathLst>
              <a:path w="497848" h="502253">
                <a:moveTo>
                  <a:pt x="0" y="0"/>
                </a:moveTo>
                <a:lnTo>
                  <a:pt x="497848" y="0"/>
                </a:lnTo>
                <a:lnTo>
                  <a:pt x="497848" y="502254"/>
                </a:lnTo>
                <a:lnTo>
                  <a:pt x="0" y="5022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84"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861394" y="8912925"/>
            <a:ext cx="497848" cy="502253"/>
          </a:xfrm>
          <a:custGeom>
            <a:avLst/>
            <a:gdLst/>
            <a:ahLst/>
            <a:cxnLst/>
            <a:rect l="l" t="t" r="r" b="b"/>
            <a:pathLst>
              <a:path w="497848" h="502253">
                <a:moveTo>
                  <a:pt x="0" y="0"/>
                </a:moveTo>
                <a:lnTo>
                  <a:pt x="497848" y="0"/>
                </a:lnTo>
                <a:lnTo>
                  <a:pt x="497848" y="502253"/>
                </a:lnTo>
                <a:lnTo>
                  <a:pt x="0" y="5022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84"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9198564" y="8358006"/>
            <a:ext cx="497848" cy="502253"/>
          </a:xfrm>
          <a:custGeom>
            <a:avLst/>
            <a:gdLst/>
            <a:ahLst/>
            <a:cxnLst/>
            <a:rect l="l" t="t" r="r" b="b"/>
            <a:pathLst>
              <a:path w="497848" h="502253">
                <a:moveTo>
                  <a:pt x="0" y="0"/>
                </a:moveTo>
                <a:lnTo>
                  <a:pt x="497848" y="0"/>
                </a:lnTo>
                <a:lnTo>
                  <a:pt x="497848" y="502254"/>
                </a:lnTo>
                <a:lnTo>
                  <a:pt x="0" y="5022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84"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9198564" y="8912925"/>
            <a:ext cx="497848" cy="502253"/>
          </a:xfrm>
          <a:custGeom>
            <a:avLst/>
            <a:gdLst/>
            <a:ahLst/>
            <a:cxnLst/>
            <a:rect l="l" t="t" r="r" b="b"/>
            <a:pathLst>
              <a:path w="497848" h="502253">
                <a:moveTo>
                  <a:pt x="0" y="0"/>
                </a:moveTo>
                <a:lnTo>
                  <a:pt x="497848" y="0"/>
                </a:lnTo>
                <a:lnTo>
                  <a:pt x="497848" y="502253"/>
                </a:lnTo>
                <a:lnTo>
                  <a:pt x="0" y="5022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84"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5491870" y="10285531"/>
            <a:ext cx="519344" cy="523939"/>
          </a:xfrm>
          <a:custGeom>
            <a:avLst/>
            <a:gdLst/>
            <a:ahLst/>
            <a:cxnLst/>
            <a:rect l="l" t="t" r="r" b="b"/>
            <a:pathLst>
              <a:path w="519344" h="523939">
                <a:moveTo>
                  <a:pt x="0" y="0"/>
                </a:moveTo>
                <a:lnTo>
                  <a:pt x="519344" y="0"/>
                </a:lnTo>
                <a:lnTo>
                  <a:pt x="519344" y="523939"/>
                </a:lnTo>
                <a:lnTo>
                  <a:pt x="0" y="5239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84"/>
            </a:stretch>
          </a:blipFill>
        </p:spPr>
      </p:sp>
      <p:sp>
        <p:nvSpPr>
          <p:cNvPr id="29" name="Freeform 29"/>
          <p:cNvSpPr/>
          <p:nvPr/>
        </p:nvSpPr>
        <p:spPr>
          <a:xfrm rot="2016048">
            <a:off x="12243487" y="-1005305"/>
            <a:ext cx="10749463" cy="2687366"/>
          </a:xfrm>
          <a:custGeom>
            <a:avLst/>
            <a:gdLst/>
            <a:ahLst/>
            <a:cxnLst/>
            <a:rect l="l" t="t" r="r" b="b"/>
            <a:pathLst>
              <a:path w="10749463" h="2687366">
                <a:moveTo>
                  <a:pt x="0" y="0"/>
                </a:moveTo>
                <a:lnTo>
                  <a:pt x="10749463" y="0"/>
                </a:lnTo>
                <a:lnTo>
                  <a:pt x="10749463" y="2687365"/>
                </a:lnTo>
                <a:lnTo>
                  <a:pt x="0" y="2687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68637" y="1899097"/>
            <a:ext cx="6357928" cy="871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0"/>
              </a:lnSpc>
            </a:pPr>
            <a:r>
              <a:rPr lang="en-US" sz="5500" b="1">
                <a:solidFill>
                  <a:srgbClr val="171F25"/>
                </a:solidFill>
                <a:latin typeface="Poppins Bold"/>
                <a:ea typeface="Poppins Bold"/>
                <a:cs typeface="Poppins Bold"/>
                <a:sym typeface="Poppins Bold"/>
              </a:rPr>
              <a:t>Dialogue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103914" y="3169370"/>
            <a:ext cx="8624625" cy="1070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2650">
                <a:solidFill>
                  <a:srgbClr val="171F25"/>
                </a:solidFill>
                <a:latin typeface="Poppins"/>
                <a:ea typeface="Poppins"/>
                <a:cs typeface="Poppins"/>
                <a:sym typeface="Poppins"/>
              </a:rPr>
              <a:t>Good morning!</a:t>
            </a:r>
          </a:p>
          <a:p>
            <a:pPr algn="l">
              <a:lnSpc>
                <a:spcPts val="4320"/>
              </a:lnSpc>
            </a:pPr>
            <a:r>
              <a:rPr lang="en-US" sz="2650">
                <a:solidFill>
                  <a:srgbClr val="171F25"/>
                </a:solidFill>
                <a:latin typeface="Poppins"/>
                <a:ea typeface="Poppins"/>
                <a:cs typeface="Poppins"/>
                <a:sym typeface="Poppins"/>
              </a:rPr>
              <a:t>Good morning!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103914" y="5741744"/>
            <a:ext cx="8624625" cy="529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2650">
                <a:solidFill>
                  <a:srgbClr val="171F25"/>
                </a:solidFill>
                <a:latin typeface="Poppins"/>
                <a:ea typeface="Poppins"/>
                <a:cs typeface="Poppins"/>
                <a:sym typeface="Poppins"/>
              </a:rPr>
              <a:t>Yes!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103914" y="7914104"/>
            <a:ext cx="8624625" cy="942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10"/>
              </a:lnSpc>
            </a:pPr>
            <a:r>
              <a:rPr lang="en-US" sz="2650">
                <a:solidFill>
                  <a:srgbClr val="171F25"/>
                </a:solidFill>
                <a:latin typeface="Poppins"/>
                <a:ea typeface="Poppins"/>
                <a:cs typeface="Poppins"/>
                <a:sym typeface="Poppins"/>
              </a:rPr>
              <a:t>Then, draw an icon from the shape tool and be creative from it!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03914" y="7308887"/>
            <a:ext cx="8624625" cy="529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2650">
                <a:solidFill>
                  <a:srgbClr val="171F25"/>
                </a:solidFill>
                <a:latin typeface="Poppins"/>
                <a:ea typeface="Poppins"/>
                <a:cs typeface="Poppins"/>
                <a:sym typeface="Poppins"/>
              </a:rPr>
              <a:t>Alright!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03914" y="8875485"/>
            <a:ext cx="8624625" cy="529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2650">
                <a:solidFill>
                  <a:srgbClr val="171F25"/>
                </a:solidFill>
                <a:latin typeface="Poppins"/>
                <a:ea typeface="Poppins"/>
                <a:cs typeface="Poppins"/>
                <a:sym typeface="Poppins"/>
              </a:rPr>
              <a:t>Alright!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103914" y="6347507"/>
            <a:ext cx="8624625" cy="942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10"/>
              </a:lnSpc>
            </a:pPr>
            <a:r>
              <a:rPr lang="en-US" sz="2650">
                <a:solidFill>
                  <a:srgbClr val="171F25"/>
                </a:solidFill>
                <a:latin typeface="Poppins"/>
                <a:ea typeface="Poppins"/>
                <a:cs typeface="Poppins"/>
                <a:sym typeface="Poppins"/>
              </a:rPr>
              <a:t>Secondly, click the CorelDraw icon located at the main desktop.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03914" y="4313638"/>
            <a:ext cx="8624625" cy="1409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10"/>
              </a:lnSpc>
            </a:pPr>
            <a:r>
              <a:rPr lang="en-US" sz="2650">
                <a:solidFill>
                  <a:srgbClr val="171F25"/>
                </a:solidFill>
                <a:latin typeface="Poppins"/>
                <a:ea typeface="Poppins"/>
                <a:cs typeface="Poppins"/>
                <a:sym typeface="Poppins"/>
              </a:rPr>
              <a:t>Do you know what are we going to study? Well, today I will show you how to operate about CorelDraw program. Firstly, turn on your computer.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99683" y="4294588"/>
            <a:ext cx="343728" cy="499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5"/>
              </a:lnSpc>
              <a:spcBef>
                <a:spcPct val="0"/>
              </a:spcBef>
            </a:pPr>
            <a:r>
              <a:rPr lang="en-US" sz="265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99683" y="7895054"/>
            <a:ext cx="343728" cy="499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5"/>
              </a:lnSpc>
              <a:spcBef>
                <a:spcPct val="0"/>
              </a:spcBef>
            </a:pPr>
            <a:r>
              <a:rPr lang="en-US" sz="265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99683" y="3207470"/>
            <a:ext cx="343728" cy="499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5"/>
              </a:lnSpc>
              <a:spcBef>
                <a:spcPct val="0"/>
              </a:spcBef>
            </a:pPr>
            <a:r>
              <a:rPr lang="en-US" sz="265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99683" y="6314387"/>
            <a:ext cx="343728" cy="499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5"/>
              </a:lnSpc>
              <a:spcBef>
                <a:spcPct val="0"/>
              </a:spcBef>
            </a:pPr>
            <a:r>
              <a:rPr lang="en-US" sz="265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25979" y="5779844"/>
            <a:ext cx="317432" cy="499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5"/>
              </a:lnSpc>
              <a:spcBef>
                <a:spcPct val="0"/>
              </a:spcBef>
            </a:pPr>
            <a:r>
              <a:rPr lang="en-US" sz="265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25979" y="8913585"/>
            <a:ext cx="317432" cy="499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5"/>
              </a:lnSpc>
              <a:spcBef>
                <a:spcPct val="0"/>
              </a:spcBef>
            </a:pPr>
            <a:r>
              <a:rPr lang="en-US" sz="265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25979" y="3746521"/>
            <a:ext cx="317432" cy="499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5"/>
              </a:lnSpc>
              <a:spcBef>
                <a:spcPct val="0"/>
              </a:spcBef>
            </a:pPr>
            <a:r>
              <a:rPr lang="en-US" sz="265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25979" y="7346987"/>
            <a:ext cx="317432" cy="499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5"/>
              </a:lnSpc>
              <a:spcBef>
                <a:spcPct val="0"/>
              </a:spcBef>
            </a:pPr>
            <a:r>
              <a:rPr lang="en-US" sz="265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B: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3662994" y="337474"/>
            <a:ext cx="4296549" cy="9570246"/>
            <a:chOff x="0" y="0"/>
            <a:chExt cx="1131601" cy="2520559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31601" cy="2520559"/>
            </a:xfrm>
            <a:custGeom>
              <a:avLst/>
              <a:gdLst/>
              <a:ahLst/>
              <a:cxnLst/>
              <a:rect l="l" t="t" r="r" b="b"/>
              <a:pathLst>
                <a:path w="1131601" h="2520559">
                  <a:moveTo>
                    <a:pt x="0" y="0"/>
                  </a:moveTo>
                  <a:lnTo>
                    <a:pt x="1131601" y="0"/>
                  </a:lnTo>
                  <a:lnTo>
                    <a:pt x="1131601" y="2520559"/>
                  </a:lnTo>
                  <a:lnTo>
                    <a:pt x="0" y="2520559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1131601" cy="25396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1102290" y="1049603"/>
            <a:ext cx="6176060" cy="8208697"/>
          </a:xfrm>
          <a:custGeom>
            <a:avLst/>
            <a:gdLst/>
            <a:ahLst/>
            <a:cxnLst/>
            <a:rect l="l" t="t" r="r" b="b"/>
            <a:pathLst>
              <a:path w="6176060" h="8208697">
                <a:moveTo>
                  <a:pt x="0" y="0"/>
                </a:moveTo>
                <a:lnTo>
                  <a:pt x="6176060" y="0"/>
                </a:lnTo>
                <a:lnTo>
                  <a:pt x="6176060" y="8208697"/>
                </a:lnTo>
                <a:lnTo>
                  <a:pt x="0" y="82086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9746" r="-49746"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30537" y="1899197"/>
            <a:ext cx="14418736" cy="871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90"/>
              </a:lnSpc>
            </a:pPr>
            <a:r>
              <a:rPr lang="en-US" sz="5500" b="1">
                <a:solidFill>
                  <a:srgbClr val="171F25"/>
                </a:solidFill>
                <a:latin typeface="Poppins Bold"/>
                <a:ea typeface="Poppins Bold"/>
                <a:cs typeface="Poppins Bold"/>
                <a:sym typeface="Poppins Bold"/>
              </a:rPr>
              <a:t>Dialogue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956528" y="3216995"/>
            <a:ext cx="8834484" cy="1005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171F25"/>
                </a:solidFill>
                <a:latin typeface="Poppins"/>
                <a:ea typeface="Poppins"/>
                <a:cs typeface="Poppins"/>
                <a:sym typeface="Poppins"/>
              </a:rPr>
              <a:t>You know, I’m thinking about designing a website for our company.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956528" y="5435584"/>
            <a:ext cx="8834484" cy="2491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171F25"/>
                </a:solidFill>
                <a:latin typeface="Poppins"/>
                <a:ea typeface="Poppins"/>
                <a:cs typeface="Poppins"/>
                <a:sym typeface="Poppins"/>
              </a:rPr>
              <a:t>That doesn’t matter. We can learn it. Let me read the instruction to make a website. First of all, login to home page. Click on the link in the navigation panel. Then, click the ‘Sign Up Now’. Now create your Website.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956528" y="8031463"/>
            <a:ext cx="8834484" cy="509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171F25"/>
                </a:solidFill>
                <a:latin typeface="Poppins"/>
                <a:ea typeface="Poppins"/>
                <a:cs typeface="Poppins"/>
                <a:sym typeface="Poppins"/>
              </a:rPr>
              <a:t>Wow. That’s easy. I think we can do it.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956528" y="4325605"/>
            <a:ext cx="8834484" cy="1005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171F25"/>
                </a:solidFill>
                <a:latin typeface="Poppins"/>
                <a:ea typeface="Poppins"/>
                <a:cs typeface="Poppins"/>
                <a:sym typeface="Poppins"/>
              </a:rPr>
              <a:t>Do you know how to design a website? Could you please share it to me because I have no idea.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27417" y="3188420"/>
            <a:ext cx="1432121" cy="541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2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Linda   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27417" y="5407009"/>
            <a:ext cx="1432121" cy="541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2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Linda   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27417" y="4297030"/>
            <a:ext cx="1432121" cy="541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2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Ruben 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27417" y="8002888"/>
            <a:ext cx="1432121" cy="541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28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Ruben :</a:t>
            </a:r>
          </a:p>
        </p:txBody>
      </p:sp>
      <p:sp>
        <p:nvSpPr>
          <p:cNvPr id="11" name="Freeform 11"/>
          <p:cNvSpPr/>
          <p:nvPr/>
        </p:nvSpPr>
        <p:spPr>
          <a:xfrm rot="3407869">
            <a:off x="12052165" y="1118883"/>
            <a:ext cx="12471670" cy="5351480"/>
          </a:xfrm>
          <a:custGeom>
            <a:avLst/>
            <a:gdLst/>
            <a:ahLst/>
            <a:cxnLst/>
            <a:rect l="l" t="t" r="r" b="b"/>
            <a:pathLst>
              <a:path w="12471670" h="5351480">
                <a:moveTo>
                  <a:pt x="0" y="0"/>
                </a:moveTo>
                <a:lnTo>
                  <a:pt x="12471670" y="0"/>
                </a:lnTo>
                <a:lnTo>
                  <a:pt x="12471670" y="5351480"/>
                </a:lnTo>
                <a:lnTo>
                  <a:pt x="0" y="5351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662994" y="337474"/>
            <a:ext cx="4296549" cy="9570246"/>
            <a:chOff x="0" y="0"/>
            <a:chExt cx="1131601" cy="252055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31601" cy="2520559"/>
            </a:xfrm>
            <a:custGeom>
              <a:avLst/>
              <a:gdLst/>
              <a:ahLst/>
              <a:cxnLst/>
              <a:rect l="l" t="t" r="r" b="b"/>
              <a:pathLst>
                <a:path w="1131601" h="2520559">
                  <a:moveTo>
                    <a:pt x="0" y="0"/>
                  </a:moveTo>
                  <a:lnTo>
                    <a:pt x="1131601" y="0"/>
                  </a:lnTo>
                  <a:lnTo>
                    <a:pt x="1131601" y="2520559"/>
                  </a:lnTo>
                  <a:lnTo>
                    <a:pt x="0" y="2520559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1131601" cy="25396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142191" y="4828880"/>
            <a:ext cx="9752965" cy="1032847"/>
          </a:xfrm>
          <a:custGeom>
            <a:avLst/>
            <a:gdLst/>
            <a:ahLst/>
            <a:cxnLst/>
            <a:rect l="l" t="t" r="r" b="b"/>
            <a:pathLst>
              <a:path w="9752965" h="1032847">
                <a:moveTo>
                  <a:pt x="0" y="0"/>
                </a:moveTo>
                <a:lnTo>
                  <a:pt x="9752965" y="0"/>
                </a:lnTo>
                <a:lnTo>
                  <a:pt x="9752965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649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758785" y="1049603"/>
            <a:ext cx="6176060" cy="8208697"/>
          </a:xfrm>
          <a:custGeom>
            <a:avLst/>
            <a:gdLst/>
            <a:ahLst/>
            <a:cxnLst/>
            <a:rect l="l" t="t" r="r" b="b"/>
            <a:pathLst>
              <a:path w="6176060" h="8208697">
                <a:moveTo>
                  <a:pt x="0" y="0"/>
                </a:moveTo>
                <a:lnTo>
                  <a:pt x="6176060" y="0"/>
                </a:lnTo>
                <a:lnTo>
                  <a:pt x="6176060" y="8208697"/>
                </a:lnTo>
                <a:lnTo>
                  <a:pt x="0" y="82086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9746" r="-49746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2142191" y="3396305"/>
            <a:ext cx="9610044" cy="1948998"/>
            <a:chOff x="0" y="0"/>
            <a:chExt cx="3682024" cy="74674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82024" cy="746746"/>
            </a:xfrm>
            <a:custGeom>
              <a:avLst/>
              <a:gdLst/>
              <a:ahLst/>
              <a:cxnLst/>
              <a:rect l="l" t="t" r="r" b="b"/>
              <a:pathLst>
                <a:path w="3682024" h="746746">
                  <a:moveTo>
                    <a:pt x="0" y="0"/>
                  </a:moveTo>
                  <a:lnTo>
                    <a:pt x="3682024" y="0"/>
                  </a:lnTo>
                  <a:lnTo>
                    <a:pt x="3682024" y="746746"/>
                  </a:lnTo>
                  <a:lnTo>
                    <a:pt x="0" y="746746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3682024" cy="7657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2474235" y="3673321"/>
            <a:ext cx="1156649" cy="1173721"/>
          </a:xfrm>
          <a:custGeom>
            <a:avLst/>
            <a:gdLst/>
            <a:ahLst/>
            <a:cxnLst/>
            <a:rect l="l" t="t" r="r" b="b"/>
            <a:pathLst>
              <a:path w="1156649" h="1173721">
                <a:moveTo>
                  <a:pt x="0" y="0"/>
                </a:moveTo>
                <a:lnTo>
                  <a:pt x="1156649" y="0"/>
                </a:lnTo>
                <a:lnTo>
                  <a:pt x="1156649" y="1173721"/>
                </a:lnTo>
                <a:lnTo>
                  <a:pt x="0" y="11737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142191" y="7210022"/>
            <a:ext cx="9752965" cy="1032847"/>
          </a:xfrm>
          <a:custGeom>
            <a:avLst/>
            <a:gdLst/>
            <a:ahLst/>
            <a:cxnLst/>
            <a:rect l="l" t="t" r="r" b="b"/>
            <a:pathLst>
              <a:path w="9752965" h="1032847">
                <a:moveTo>
                  <a:pt x="0" y="0"/>
                </a:moveTo>
                <a:lnTo>
                  <a:pt x="9752965" y="0"/>
                </a:lnTo>
                <a:lnTo>
                  <a:pt x="9752965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6495"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2142191" y="5777447"/>
            <a:ext cx="9610044" cy="1948998"/>
            <a:chOff x="0" y="0"/>
            <a:chExt cx="3682024" cy="74674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682024" cy="746746"/>
            </a:xfrm>
            <a:custGeom>
              <a:avLst/>
              <a:gdLst/>
              <a:ahLst/>
              <a:cxnLst/>
              <a:rect l="l" t="t" r="r" b="b"/>
              <a:pathLst>
                <a:path w="3682024" h="746746">
                  <a:moveTo>
                    <a:pt x="0" y="0"/>
                  </a:moveTo>
                  <a:lnTo>
                    <a:pt x="3682024" y="0"/>
                  </a:lnTo>
                  <a:lnTo>
                    <a:pt x="3682024" y="746746"/>
                  </a:lnTo>
                  <a:lnTo>
                    <a:pt x="0" y="746746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3682024" cy="7657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2371799" y="6162574"/>
            <a:ext cx="1159455" cy="1178744"/>
          </a:xfrm>
          <a:custGeom>
            <a:avLst/>
            <a:gdLst/>
            <a:ahLst/>
            <a:cxnLst/>
            <a:rect l="l" t="t" r="r" b="b"/>
            <a:pathLst>
              <a:path w="1159455" h="1178744">
                <a:moveTo>
                  <a:pt x="0" y="0"/>
                </a:moveTo>
                <a:lnTo>
                  <a:pt x="1159455" y="0"/>
                </a:lnTo>
                <a:lnTo>
                  <a:pt x="1159455" y="1178744"/>
                </a:lnTo>
                <a:lnTo>
                  <a:pt x="0" y="11787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2142191" y="888605"/>
            <a:ext cx="8347906" cy="16863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774"/>
              </a:lnSpc>
            </a:pPr>
            <a:r>
              <a:rPr lang="en-US" sz="9981" b="1" spc="978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ASSIGNMENT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908899" y="3480928"/>
            <a:ext cx="7132181" cy="1816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02"/>
              </a:lnSpc>
              <a:spcBef>
                <a:spcPct val="0"/>
              </a:spcBef>
            </a:pPr>
            <a:r>
              <a:rPr lang="en-US" sz="2610" spc="255">
                <a:solidFill>
                  <a:srgbClr val="231F20"/>
                </a:solidFill>
                <a:latin typeface="DM Sans"/>
                <a:ea typeface="DM Sans"/>
                <a:cs typeface="DM Sans"/>
                <a:sym typeface="DM Sans"/>
              </a:rPr>
              <a:t>Work in groups of 2-3 and make a dialogue on Range of Motion based on the correct SOP. Submit your dialogue to our Google Drive.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08899" y="5929686"/>
            <a:ext cx="7132181" cy="1186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46"/>
              </a:lnSpc>
            </a:pPr>
            <a:r>
              <a:rPr lang="en-US" sz="3010" b="1" spc="295" dirty="0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Deadline submission: </a:t>
            </a:r>
          </a:p>
          <a:p>
            <a:pPr marL="0" lvl="0" indent="0" algn="l">
              <a:lnSpc>
                <a:spcPts val="4846"/>
              </a:lnSpc>
            </a:pPr>
            <a:r>
              <a:rPr lang="en-US" sz="3010" b="1" spc="295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Tuesday</a:t>
            </a:r>
            <a:r>
              <a:rPr lang="en-US" sz="3010" b="1" spc="295" dirty="0">
                <a:solidFill>
                  <a:srgbClr val="231F20"/>
                </a:solidFill>
                <a:latin typeface="DM Sans Bold"/>
                <a:ea typeface="DM Sans Bold"/>
                <a:cs typeface="DM Sans Bold"/>
                <a:sym typeface="DM Sans Bold"/>
              </a:rPr>
              <a:t>, 17 Dec 2024 at 18.00</a:t>
            </a:r>
          </a:p>
        </p:txBody>
      </p:sp>
      <p:sp>
        <p:nvSpPr>
          <p:cNvPr id="20" name="Freeform 20"/>
          <p:cNvSpPr/>
          <p:nvPr/>
        </p:nvSpPr>
        <p:spPr>
          <a:xfrm>
            <a:off x="-2779578" y="7341318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-10580377">
            <a:off x="9407140" y="-9309963"/>
            <a:ext cx="24036383" cy="24664199"/>
          </a:xfrm>
          <a:custGeom>
            <a:avLst/>
            <a:gdLst/>
            <a:ahLst/>
            <a:cxnLst/>
            <a:rect l="l" t="t" r="r" b="b"/>
            <a:pathLst>
              <a:path w="24036383" h="24664199">
                <a:moveTo>
                  <a:pt x="0" y="0"/>
                </a:moveTo>
                <a:lnTo>
                  <a:pt x="24036383" y="0"/>
                </a:lnTo>
                <a:lnTo>
                  <a:pt x="24036383" y="24664198"/>
                </a:lnTo>
                <a:lnTo>
                  <a:pt x="0" y="246641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515185" y="3549362"/>
            <a:ext cx="8097687" cy="1594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015"/>
              </a:lnSpc>
              <a:spcBef>
                <a:spcPct val="0"/>
              </a:spcBef>
            </a:pPr>
            <a:r>
              <a:rPr lang="en-US" sz="9431" b="1" spc="924">
                <a:solidFill>
                  <a:srgbClr val="231F20"/>
                </a:solidFill>
                <a:latin typeface="Oswald Bold"/>
                <a:ea typeface="Oswald Bold"/>
                <a:cs typeface="Oswald Bold"/>
                <a:sym typeface="Oswald Bold"/>
              </a:rPr>
              <a:t>THANK YOU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-4254153" y="7476061"/>
            <a:ext cx="11881594" cy="3564478"/>
          </a:xfrm>
          <a:custGeom>
            <a:avLst/>
            <a:gdLst/>
            <a:ahLst/>
            <a:cxnLst/>
            <a:rect l="l" t="t" r="r" b="b"/>
            <a:pathLst>
              <a:path w="11881594" h="3564478">
                <a:moveTo>
                  <a:pt x="11881594" y="0"/>
                </a:moveTo>
                <a:lnTo>
                  <a:pt x="0" y="0"/>
                </a:lnTo>
                <a:lnTo>
                  <a:pt x="0" y="3564478"/>
                </a:lnTo>
                <a:lnTo>
                  <a:pt x="11881594" y="3564478"/>
                </a:lnTo>
                <a:lnTo>
                  <a:pt x="1188159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430</Words>
  <Application>Microsoft Macintosh PowerPoint</Application>
  <PresentationFormat>Custom</PresentationFormat>
  <Paragraphs>86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Poppins Bold</vt:lpstr>
      <vt:lpstr>Arial</vt:lpstr>
      <vt:lpstr>DM Sans</vt:lpstr>
      <vt:lpstr>Calibri</vt:lpstr>
      <vt:lpstr>Poppins Medium</vt:lpstr>
      <vt:lpstr>Poppins</vt:lpstr>
      <vt:lpstr>Poppins Medium Bold</vt:lpstr>
      <vt:lpstr>Oswald Bold</vt:lpstr>
      <vt:lpstr>DM Sans Bold</vt:lpstr>
      <vt:lpstr>Montserrat Classic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Grey minimalist business project presentation </dc:title>
  <cp:lastModifiedBy>Sekar Pramudita</cp:lastModifiedBy>
  <cp:revision>3</cp:revision>
  <dcterms:created xsi:type="dcterms:W3CDTF">2006-08-16T00:00:00Z</dcterms:created>
  <dcterms:modified xsi:type="dcterms:W3CDTF">2024-12-10T03:22:12Z</dcterms:modified>
  <dc:identifier>DAGWaZjCTwQ</dc:identifier>
</cp:coreProperties>
</file>