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37"/>
  </p:notesMasterIdLst>
  <p:sldIdLst>
    <p:sldId id="278" r:id="rId5"/>
    <p:sldId id="318" r:id="rId6"/>
    <p:sldId id="317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279" r:id="rId15"/>
    <p:sldId id="281" r:id="rId16"/>
    <p:sldId id="280" r:id="rId17"/>
    <p:sldId id="282" r:id="rId18"/>
    <p:sldId id="283" r:id="rId19"/>
    <p:sldId id="284" r:id="rId20"/>
    <p:sldId id="293" r:id="rId21"/>
    <p:sldId id="294" r:id="rId22"/>
    <p:sldId id="304" r:id="rId23"/>
    <p:sldId id="332" r:id="rId24"/>
    <p:sldId id="296" r:id="rId25"/>
    <p:sldId id="305" r:id="rId26"/>
    <p:sldId id="331" r:id="rId27"/>
    <p:sldId id="328" r:id="rId28"/>
    <p:sldId id="303" r:id="rId29"/>
    <p:sldId id="329" r:id="rId30"/>
    <p:sldId id="330" r:id="rId31"/>
    <p:sldId id="306" r:id="rId32"/>
    <p:sldId id="308" r:id="rId33"/>
    <p:sldId id="307" r:id="rId34"/>
    <p:sldId id="309" r:id="rId35"/>
    <p:sldId id="31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B4BAE-5218-4DD3-AA1F-EE1E4893055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15B59F-0469-46E2-A75B-441D255AF27F}">
      <dgm:prSet/>
      <dgm:spPr/>
      <dgm:t>
        <a:bodyPr/>
        <a:lstStyle/>
        <a:p>
          <a:r>
            <a:rPr lang="id-ID"/>
            <a:t>Untuk menjamin dosis dan kepatuhan terhadap obat, khususnya untuk penderita rawat jalan.</a:t>
          </a:r>
          <a:endParaRPr lang="en-US"/>
        </a:p>
      </dgm:t>
    </dgm:pt>
    <dgm:pt modelId="{D5C8EF29-52F9-42EC-BEFA-E3D12EAA3E54}" type="parTrans" cxnId="{CE389B50-AACC-43D9-9ED1-98272111F144}">
      <dgm:prSet/>
      <dgm:spPr/>
      <dgm:t>
        <a:bodyPr/>
        <a:lstStyle/>
        <a:p>
          <a:endParaRPr lang="en-US"/>
        </a:p>
      </dgm:t>
    </dgm:pt>
    <dgm:pt modelId="{29873BC4-495A-4753-9B8F-1E7AD8B06D1A}" type="sibTrans" cxnId="{CE389B50-AACC-43D9-9ED1-98272111F144}">
      <dgm:prSet/>
      <dgm:spPr/>
      <dgm:t>
        <a:bodyPr/>
        <a:lstStyle/>
        <a:p>
          <a:endParaRPr lang="en-US"/>
        </a:p>
      </dgm:t>
    </dgm:pt>
    <dgm:pt modelId="{9094A03E-CF88-499D-9E65-8768F50031D1}">
      <dgm:prSet/>
      <dgm:spPr/>
      <dgm:t>
        <a:bodyPr/>
        <a:lstStyle/>
        <a:p>
          <a:r>
            <a:rPr lang="id-ID"/>
            <a:t>Untuk mendapatkan efek obat yang tidak mungkin dicapai melalui rute lain, mungkin karena obat tidak dapat diabsorbsi atau rusak oleh asam lambung atau enzim jika diberikan secara oral.</a:t>
          </a:r>
          <a:endParaRPr lang="en-US"/>
        </a:p>
      </dgm:t>
    </dgm:pt>
    <dgm:pt modelId="{70944B1C-C0CC-466F-9F87-CE820636ED2D}" type="parTrans" cxnId="{FEF39282-1169-4A58-94E0-7A2C7A53065C}">
      <dgm:prSet/>
      <dgm:spPr/>
      <dgm:t>
        <a:bodyPr/>
        <a:lstStyle/>
        <a:p>
          <a:endParaRPr lang="en-US"/>
        </a:p>
      </dgm:t>
    </dgm:pt>
    <dgm:pt modelId="{ACC37F7C-FEC7-4B95-BD71-4BB69B91473E}" type="sibTrans" cxnId="{FEF39282-1169-4A58-94E0-7A2C7A53065C}">
      <dgm:prSet/>
      <dgm:spPr/>
      <dgm:t>
        <a:bodyPr/>
        <a:lstStyle/>
        <a:p>
          <a:endParaRPr lang="en-US"/>
        </a:p>
      </dgm:t>
    </dgm:pt>
    <dgm:pt modelId="{CB9DBBBA-F581-4657-A4A4-EE6989862307}">
      <dgm:prSet/>
      <dgm:spPr/>
      <dgm:t>
        <a:bodyPr/>
        <a:lstStyle/>
        <a:p>
          <a:r>
            <a:rPr lang="id-ID"/>
            <a:t>Untuk memberikan obat pada keadaan rute lain yang lebih disukai tidak memungkinkan, misalnya pada penderita yang saluran cerna bagian atasnya sudah tidak ada karena dioperasi.</a:t>
          </a:r>
          <a:endParaRPr lang="en-US"/>
        </a:p>
      </dgm:t>
    </dgm:pt>
    <dgm:pt modelId="{DBF8E5A1-724E-49A9-A8CA-29A7D8F68DE8}" type="parTrans" cxnId="{B749CDBB-53BA-4161-B36F-CD91BEC02F4A}">
      <dgm:prSet/>
      <dgm:spPr/>
      <dgm:t>
        <a:bodyPr/>
        <a:lstStyle/>
        <a:p>
          <a:endParaRPr lang="en-US"/>
        </a:p>
      </dgm:t>
    </dgm:pt>
    <dgm:pt modelId="{4EC9AB64-C427-4E18-940D-A277B9906594}" type="sibTrans" cxnId="{B749CDBB-53BA-4161-B36F-CD91BEC02F4A}">
      <dgm:prSet/>
      <dgm:spPr/>
      <dgm:t>
        <a:bodyPr/>
        <a:lstStyle/>
        <a:p>
          <a:endParaRPr lang="en-US"/>
        </a:p>
      </dgm:t>
    </dgm:pt>
    <dgm:pt modelId="{63F24576-C1FA-4ECB-A11F-A3BBCF366B84}" type="pres">
      <dgm:prSet presAssocID="{233B4BAE-5218-4DD3-AA1F-EE1E4893055B}" presName="outerComposite" presStyleCnt="0">
        <dgm:presLayoutVars>
          <dgm:chMax val="5"/>
          <dgm:dir/>
          <dgm:resizeHandles val="exact"/>
        </dgm:presLayoutVars>
      </dgm:prSet>
      <dgm:spPr/>
    </dgm:pt>
    <dgm:pt modelId="{F6A403DD-6FBB-44AA-BBC7-E71E3525ED15}" type="pres">
      <dgm:prSet presAssocID="{233B4BAE-5218-4DD3-AA1F-EE1E4893055B}" presName="dummyMaxCanvas" presStyleCnt="0">
        <dgm:presLayoutVars/>
      </dgm:prSet>
      <dgm:spPr/>
    </dgm:pt>
    <dgm:pt modelId="{E91C5F73-F8E7-446C-BE1B-8C6F589D1A22}" type="pres">
      <dgm:prSet presAssocID="{233B4BAE-5218-4DD3-AA1F-EE1E4893055B}" presName="ThreeNodes_1" presStyleLbl="node1" presStyleIdx="0" presStyleCnt="3">
        <dgm:presLayoutVars>
          <dgm:bulletEnabled val="1"/>
        </dgm:presLayoutVars>
      </dgm:prSet>
      <dgm:spPr/>
    </dgm:pt>
    <dgm:pt modelId="{A223B455-38C8-4218-990D-D9C855A9DBF2}" type="pres">
      <dgm:prSet presAssocID="{233B4BAE-5218-4DD3-AA1F-EE1E4893055B}" presName="ThreeNodes_2" presStyleLbl="node1" presStyleIdx="1" presStyleCnt="3">
        <dgm:presLayoutVars>
          <dgm:bulletEnabled val="1"/>
        </dgm:presLayoutVars>
      </dgm:prSet>
      <dgm:spPr/>
    </dgm:pt>
    <dgm:pt modelId="{2C4ACA6E-4975-4015-AED4-F5769C33C600}" type="pres">
      <dgm:prSet presAssocID="{233B4BAE-5218-4DD3-AA1F-EE1E4893055B}" presName="ThreeNodes_3" presStyleLbl="node1" presStyleIdx="2" presStyleCnt="3">
        <dgm:presLayoutVars>
          <dgm:bulletEnabled val="1"/>
        </dgm:presLayoutVars>
      </dgm:prSet>
      <dgm:spPr/>
    </dgm:pt>
    <dgm:pt modelId="{849681EB-C776-4116-87F6-EAE1E0707046}" type="pres">
      <dgm:prSet presAssocID="{233B4BAE-5218-4DD3-AA1F-EE1E4893055B}" presName="ThreeConn_1-2" presStyleLbl="fgAccFollowNode1" presStyleIdx="0" presStyleCnt="2">
        <dgm:presLayoutVars>
          <dgm:bulletEnabled val="1"/>
        </dgm:presLayoutVars>
      </dgm:prSet>
      <dgm:spPr/>
    </dgm:pt>
    <dgm:pt modelId="{41BBDCD5-E563-476E-BD2B-DE1620DEA808}" type="pres">
      <dgm:prSet presAssocID="{233B4BAE-5218-4DD3-AA1F-EE1E4893055B}" presName="ThreeConn_2-3" presStyleLbl="fgAccFollowNode1" presStyleIdx="1" presStyleCnt="2">
        <dgm:presLayoutVars>
          <dgm:bulletEnabled val="1"/>
        </dgm:presLayoutVars>
      </dgm:prSet>
      <dgm:spPr/>
    </dgm:pt>
    <dgm:pt modelId="{6C56AFE5-9D99-4C2D-9D34-F032A4396B3D}" type="pres">
      <dgm:prSet presAssocID="{233B4BAE-5218-4DD3-AA1F-EE1E4893055B}" presName="ThreeNodes_1_text" presStyleLbl="node1" presStyleIdx="2" presStyleCnt="3">
        <dgm:presLayoutVars>
          <dgm:bulletEnabled val="1"/>
        </dgm:presLayoutVars>
      </dgm:prSet>
      <dgm:spPr/>
    </dgm:pt>
    <dgm:pt modelId="{63F8D8FE-9B72-48EE-8D0F-136D3FD8D568}" type="pres">
      <dgm:prSet presAssocID="{233B4BAE-5218-4DD3-AA1F-EE1E4893055B}" presName="ThreeNodes_2_text" presStyleLbl="node1" presStyleIdx="2" presStyleCnt="3">
        <dgm:presLayoutVars>
          <dgm:bulletEnabled val="1"/>
        </dgm:presLayoutVars>
      </dgm:prSet>
      <dgm:spPr/>
    </dgm:pt>
    <dgm:pt modelId="{47B4DB60-AC0A-4B7F-B36D-288EC57C0D48}" type="pres">
      <dgm:prSet presAssocID="{233B4BAE-5218-4DD3-AA1F-EE1E4893055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2348113-662C-4999-B91C-ACF37304095B}" type="presOf" srcId="{7C15B59F-0469-46E2-A75B-441D255AF27F}" destId="{6C56AFE5-9D99-4C2D-9D34-F032A4396B3D}" srcOrd="1" destOrd="0" presId="urn:microsoft.com/office/officeart/2005/8/layout/vProcess5"/>
    <dgm:cxn modelId="{42D2983E-BE34-4721-928B-806F30E4B3A6}" type="presOf" srcId="{ACC37F7C-FEC7-4B95-BD71-4BB69B91473E}" destId="{41BBDCD5-E563-476E-BD2B-DE1620DEA808}" srcOrd="0" destOrd="0" presId="urn:microsoft.com/office/officeart/2005/8/layout/vProcess5"/>
    <dgm:cxn modelId="{5E73086B-BCB0-4E3D-80A9-EF472EBC924B}" type="presOf" srcId="{7C15B59F-0469-46E2-A75B-441D255AF27F}" destId="{E91C5F73-F8E7-446C-BE1B-8C6F589D1A22}" srcOrd="0" destOrd="0" presId="urn:microsoft.com/office/officeart/2005/8/layout/vProcess5"/>
    <dgm:cxn modelId="{CE389B50-AACC-43D9-9ED1-98272111F144}" srcId="{233B4BAE-5218-4DD3-AA1F-EE1E4893055B}" destId="{7C15B59F-0469-46E2-A75B-441D255AF27F}" srcOrd="0" destOrd="0" parTransId="{D5C8EF29-52F9-42EC-BEFA-E3D12EAA3E54}" sibTransId="{29873BC4-495A-4753-9B8F-1E7AD8B06D1A}"/>
    <dgm:cxn modelId="{FEF39282-1169-4A58-94E0-7A2C7A53065C}" srcId="{233B4BAE-5218-4DD3-AA1F-EE1E4893055B}" destId="{9094A03E-CF88-499D-9E65-8768F50031D1}" srcOrd="1" destOrd="0" parTransId="{70944B1C-C0CC-466F-9F87-CE820636ED2D}" sibTransId="{ACC37F7C-FEC7-4B95-BD71-4BB69B91473E}"/>
    <dgm:cxn modelId="{D1BD608B-FEAA-4AD7-AA86-73B843E22241}" type="presOf" srcId="{233B4BAE-5218-4DD3-AA1F-EE1E4893055B}" destId="{63F24576-C1FA-4ECB-A11F-A3BBCF366B84}" srcOrd="0" destOrd="0" presId="urn:microsoft.com/office/officeart/2005/8/layout/vProcess5"/>
    <dgm:cxn modelId="{AB66F691-AD0E-4A43-9387-0A88007C94AD}" type="presOf" srcId="{CB9DBBBA-F581-4657-A4A4-EE6989862307}" destId="{47B4DB60-AC0A-4B7F-B36D-288EC57C0D48}" srcOrd="1" destOrd="0" presId="urn:microsoft.com/office/officeart/2005/8/layout/vProcess5"/>
    <dgm:cxn modelId="{D4F7B195-D366-442C-8B10-4A80D5FA197E}" type="presOf" srcId="{29873BC4-495A-4753-9B8F-1E7AD8B06D1A}" destId="{849681EB-C776-4116-87F6-EAE1E0707046}" srcOrd="0" destOrd="0" presId="urn:microsoft.com/office/officeart/2005/8/layout/vProcess5"/>
    <dgm:cxn modelId="{988419A1-867F-4BD4-8DC7-81C3B1F9BE6A}" type="presOf" srcId="{9094A03E-CF88-499D-9E65-8768F50031D1}" destId="{A223B455-38C8-4218-990D-D9C855A9DBF2}" srcOrd="0" destOrd="0" presId="urn:microsoft.com/office/officeart/2005/8/layout/vProcess5"/>
    <dgm:cxn modelId="{B749CDBB-53BA-4161-B36F-CD91BEC02F4A}" srcId="{233B4BAE-5218-4DD3-AA1F-EE1E4893055B}" destId="{CB9DBBBA-F581-4657-A4A4-EE6989862307}" srcOrd="2" destOrd="0" parTransId="{DBF8E5A1-724E-49A9-A8CA-29A7D8F68DE8}" sibTransId="{4EC9AB64-C427-4E18-940D-A277B9906594}"/>
    <dgm:cxn modelId="{1371C8C5-EEC3-4425-AFF8-1817B2F52441}" type="presOf" srcId="{CB9DBBBA-F581-4657-A4A4-EE6989862307}" destId="{2C4ACA6E-4975-4015-AED4-F5769C33C600}" srcOrd="0" destOrd="0" presId="urn:microsoft.com/office/officeart/2005/8/layout/vProcess5"/>
    <dgm:cxn modelId="{D1C00CDB-64FF-442E-8173-14A4D83463A5}" type="presOf" srcId="{9094A03E-CF88-499D-9E65-8768F50031D1}" destId="{63F8D8FE-9B72-48EE-8D0F-136D3FD8D568}" srcOrd="1" destOrd="0" presId="urn:microsoft.com/office/officeart/2005/8/layout/vProcess5"/>
    <dgm:cxn modelId="{C95F0078-729D-42E4-BCAA-23060D0D42E9}" type="presParOf" srcId="{63F24576-C1FA-4ECB-A11F-A3BBCF366B84}" destId="{F6A403DD-6FBB-44AA-BBC7-E71E3525ED15}" srcOrd="0" destOrd="0" presId="urn:microsoft.com/office/officeart/2005/8/layout/vProcess5"/>
    <dgm:cxn modelId="{04D9E01B-F57E-436A-A8DE-36C5847ABC82}" type="presParOf" srcId="{63F24576-C1FA-4ECB-A11F-A3BBCF366B84}" destId="{E91C5F73-F8E7-446C-BE1B-8C6F589D1A22}" srcOrd="1" destOrd="0" presId="urn:microsoft.com/office/officeart/2005/8/layout/vProcess5"/>
    <dgm:cxn modelId="{96F3ADB7-13BF-434B-822D-0F7498A6C333}" type="presParOf" srcId="{63F24576-C1FA-4ECB-A11F-A3BBCF366B84}" destId="{A223B455-38C8-4218-990D-D9C855A9DBF2}" srcOrd="2" destOrd="0" presId="urn:microsoft.com/office/officeart/2005/8/layout/vProcess5"/>
    <dgm:cxn modelId="{3A957912-1626-47C4-B69B-551A252C2F65}" type="presParOf" srcId="{63F24576-C1FA-4ECB-A11F-A3BBCF366B84}" destId="{2C4ACA6E-4975-4015-AED4-F5769C33C600}" srcOrd="3" destOrd="0" presId="urn:microsoft.com/office/officeart/2005/8/layout/vProcess5"/>
    <dgm:cxn modelId="{3478AB1B-E1C3-4E2C-998E-DD66CD46744E}" type="presParOf" srcId="{63F24576-C1FA-4ECB-A11F-A3BBCF366B84}" destId="{849681EB-C776-4116-87F6-EAE1E0707046}" srcOrd="4" destOrd="0" presId="urn:microsoft.com/office/officeart/2005/8/layout/vProcess5"/>
    <dgm:cxn modelId="{4613BD5E-04C9-432A-BBB8-3411F2CD036A}" type="presParOf" srcId="{63F24576-C1FA-4ECB-A11F-A3BBCF366B84}" destId="{41BBDCD5-E563-476E-BD2B-DE1620DEA808}" srcOrd="5" destOrd="0" presId="urn:microsoft.com/office/officeart/2005/8/layout/vProcess5"/>
    <dgm:cxn modelId="{94308736-B530-4707-A353-215236684334}" type="presParOf" srcId="{63F24576-C1FA-4ECB-A11F-A3BBCF366B84}" destId="{6C56AFE5-9D99-4C2D-9D34-F032A4396B3D}" srcOrd="6" destOrd="0" presId="urn:microsoft.com/office/officeart/2005/8/layout/vProcess5"/>
    <dgm:cxn modelId="{4F573C0A-8C43-40FA-8889-DBE1B8EB4A45}" type="presParOf" srcId="{63F24576-C1FA-4ECB-A11F-A3BBCF366B84}" destId="{63F8D8FE-9B72-48EE-8D0F-136D3FD8D568}" srcOrd="7" destOrd="0" presId="urn:microsoft.com/office/officeart/2005/8/layout/vProcess5"/>
    <dgm:cxn modelId="{F0A2E3B7-1316-46D6-9654-00DBE660DA91}" type="presParOf" srcId="{63F24576-C1FA-4ECB-A11F-A3BBCF366B84}" destId="{47B4DB60-AC0A-4B7F-B36D-288EC57C0D4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77A8A7-4B90-4A45-A61C-DECF3C228A6E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F037BA-6C56-4565-9A81-BBFC843AC52B}">
      <dgm:prSet/>
      <dgm:spPr/>
      <dgm:t>
        <a:bodyPr/>
        <a:lstStyle/>
        <a:p>
          <a:r>
            <a:rPr lang="en-ID" b="0" i="0" dirty="0"/>
            <a:t>Teknik </a:t>
          </a:r>
          <a:r>
            <a:rPr lang="en-ID" b="0" i="0" dirty="0" err="1"/>
            <a:t>injeksi</a:t>
          </a:r>
          <a:r>
            <a:rPr lang="en-ID" b="0" i="0" dirty="0"/>
            <a:t> </a:t>
          </a:r>
          <a:r>
            <a:rPr lang="en-ID" b="0" i="0" dirty="0" err="1"/>
            <a:t>subkutan</a:t>
          </a:r>
          <a:r>
            <a:rPr lang="en-ID" b="0" i="0" dirty="0"/>
            <a:t> </a:t>
          </a:r>
          <a:r>
            <a:rPr lang="en-ID" b="0" i="0" dirty="0" err="1"/>
            <a:t>dilakukan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cara</a:t>
          </a:r>
          <a:r>
            <a:rPr lang="en-ID" b="0" i="0" dirty="0"/>
            <a:t> </a:t>
          </a:r>
          <a:r>
            <a:rPr lang="en-ID" b="0" i="0" dirty="0" err="1"/>
            <a:t>menyuntikkan</a:t>
          </a:r>
          <a:r>
            <a:rPr lang="en-ID" b="0" i="0" dirty="0"/>
            <a:t> </a:t>
          </a:r>
          <a:r>
            <a:rPr lang="en-ID" b="0" i="0" dirty="0" err="1"/>
            <a:t>obat</a:t>
          </a:r>
          <a:r>
            <a:rPr lang="en-ID" b="0" i="0" dirty="0"/>
            <a:t> </a:t>
          </a:r>
          <a:r>
            <a:rPr lang="en-ID" b="0" i="0" dirty="0" err="1"/>
            <a:t>ke</a:t>
          </a:r>
          <a:r>
            <a:rPr lang="en-ID" b="0" i="0" dirty="0"/>
            <a:t> </a:t>
          </a:r>
          <a:r>
            <a:rPr lang="en-ID" b="0" i="0" dirty="0" err="1"/>
            <a:t>lapisan</a:t>
          </a:r>
          <a:r>
            <a:rPr lang="en-ID" b="0" i="0" dirty="0"/>
            <a:t> lemak di </a:t>
          </a:r>
          <a:r>
            <a:rPr lang="en-ID" b="0" i="0" dirty="0" err="1"/>
            <a:t>antara</a:t>
          </a:r>
          <a:r>
            <a:rPr lang="en-ID" b="0" i="0" dirty="0"/>
            <a:t> </a:t>
          </a:r>
          <a:r>
            <a:rPr lang="en-ID" b="0" i="0" dirty="0" err="1"/>
            <a:t>kulit</a:t>
          </a:r>
          <a:r>
            <a:rPr lang="en-ID" b="0" i="0" dirty="0"/>
            <a:t> dan </a:t>
          </a:r>
          <a:r>
            <a:rPr lang="en-ID" b="0" i="0" dirty="0" err="1"/>
            <a:t>otot</a:t>
          </a:r>
          <a:r>
            <a:rPr lang="en-ID" b="0" i="0" dirty="0"/>
            <a:t>. </a:t>
          </a:r>
          <a:r>
            <a:rPr lang="en-ID" b="0" i="0" dirty="0" err="1"/>
            <a:t>Injeksi</a:t>
          </a:r>
          <a:r>
            <a:rPr lang="en-ID" b="0" i="0" dirty="0"/>
            <a:t> </a:t>
          </a:r>
          <a:r>
            <a:rPr lang="en-ID" b="0" i="0" dirty="0" err="1"/>
            <a:t>subkutan</a:t>
          </a:r>
          <a:r>
            <a:rPr lang="en-ID" b="0" i="0" dirty="0"/>
            <a:t> </a:t>
          </a:r>
          <a:r>
            <a:rPr lang="en-ID" b="0" i="0" dirty="0" err="1"/>
            <a:t>dapat</a:t>
          </a:r>
          <a:r>
            <a:rPr lang="en-ID" b="0" i="0" dirty="0"/>
            <a:t> </a:t>
          </a:r>
          <a:r>
            <a:rPr lang="en-ID" b="0" i="0" dirty="0" err="1"/>
            <a:t>dilakukan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jarum</a:t>
          </a:r>
          <a:r>
            <a:rPr lang="en-ID" b="0" i="0" dirty="0"/>
            <a:t> </a:t>
          </a:r>
          <a:r>
            <a:rPr lang="en-ID" b="0" i="0" dirty="0" err="1"/>
            <a:t>berukuran</a:t>
          </a:r>
          <a:r>
            <a:rPr lang="en-ID" b="0" i="0" dirty="0"/>
            <a:t> </a:t>
          </a:r>
          <a:r>
            <a:rPr lang="en-ID" b="0" i="0" dirty="0" err="1"/>
            <a:t>kecil</a:t>
          </a:r>
          <a:r>
            <a:rPr lang="en-ID" b="0" i="0" dirty="0"/>
            <a:t> 25–30 G dan </a:t>
          </a:r>
          <a:r>
            <a:rPr lang="en-ID" b="0" i="0" dirty="0" err="1"/>
            <a:t>disuntikkan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arah</a:t>
          </a:r>
          <a:r>
            <a:rPr lang="en-ID" b="0" i="0" dirty="0"/>
            <a:t> 45 </a:t>
          </a:r>
          <a:r>
            <a:rPr lang="en-ID" b="0" i="0" dirty="0" err="1"/>
            <a:t>derajat</a:t>
          </a:r>
          <a:r>
            <a:rPr lang="en-ID" b="0" i="0" dirty="0"/>
            <a:t> </a:t>
          </a:r>
          <a:r>
            <a:rPr lang="en-ID" b="0" i="0" dirty="0" err="1"/>
            <a:t>terhadap</a:t>
          </a:r>
          <a:r>
            <a:rPr lang="en-ID" b="0" i="0" dirty="0"/>
            <a:t> </a:t>
          </a:r>
          <a:r>
            <a:rPr lang="en-ID" b="0" i="0" dirty="0" err="1"/>
            <a:t>permukaan</a:t>
          </a:r>
          <a:r>
            <a:rPr lang="en-ID" b="0" i="0" dirty="0"/>
            <a:t> </a:t>
          </a:r>
          <a:r>
            <a:rPr lang="en-ID" b="0" i="0" dirty="0" err="1"/>
            <a:t>kulit</a:t>
          </a:r>
          <a:r>
            <a:rPr lang="en-ID" b="0" i="0" dirty="0"/>
            <a:t>. </a:t>
          </a:r>
          <a:r>
            <a:rPr lang="en-ID" b="0" i="0" dirty="0" err="1"/>
            <a:t>Beberapa</a:t>
          </a:r>
          <a:r>
            <a:rPr lang="en-ID" b="0" i="0" dirty="0"/>
            <a:t> </a:t>
          </a:r>
          <a:r>
            <a:rPr lang="en-ID" b="0" i="0" dirty="0" err="1"/>
            <a:t>obat</a:t>
          </a:r>
          <a:r>
            <a:rPr lang="en-ID" b="0" i="0" dirty="0"/>
            <a:t> </a:t>
          </a:r>
          <a:r>
            <a:rPr lang="en-ID" b="0" i="0" dirty="0" err="1"/>
            <a:t>subkutan</a:t>
          </a:r>
          <a:r>
            <a:rPr lang="en-ID" b="0" i="0" dirty="0"/>
            <a:t> juga </a:t>
          </a:r>
          <a:r>
            <a:rPr lang="en-ID" b="0" i="0" dirty="0" err="1"/>
            <a:t>tersedia</a:t>
          </a:r>
          <a:r>
            <a:rPr lang="en-ID" b="0" i="0" dirty="0"/>
            <a:t> </a:t>
          </a:r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bentuk</a:t>
          </a:r>
          <a:r>
            <a:rPr lang="en-ID" b="0" i="0" dirty="0"/>
            <a:t> </a:t>
          </a:r>
          <a:r>
            <a:rPr lang="en-ID" b="0" i="1" dirty="0"/>
            <a:t>prefilled syringe</a:t>
          </a:r>
          <a:r>
            <a:rPr lang="en-ID" b="0" i="0" dirty="0"/>
            <a:t>.[4]</a:t>
          </a:r>
          <a:endParaRPr lang="en-US" dirty="0"/>
        </a:p>
      </dgm:t>
    </dgm:pt>
    <dgm:pt modelId="{090DEFEE-60A1-4ECA-99D2-926E57D7DE10}" type="parTrans" cxnId="{993F8F28-5C61-4594-ABF8-97B6E8354B02}">
      <dgm:prSet/>
      <dgm:spPr/>
      <dgm:t>
        <a:bodyPr/>
        <a:lstStyle/>
        <a:p>
          <a:endParaRPr lang="en-US"/>
        </a:p>
      </dgm:t>
    </dgm:pt>
    <dgm:pt modelId="{DFDD8528-B6D6-4A07-9A9B-5898A065A5D6}" type="sibTrans" cxnId="{993F8F28-5C61-4594-ABF8-97B6E8354B02}">
      <dgm:prSet/>
      <dgm:spPr/>
      <dgm:t>
        <a:bodyPr/>
        <a:lstStyle/>
        <a:p>
          <a:endParaRPr lang="en-US"/>
        </a:p>
      </dgm:t>
    </dgm:pt>
    <dgm:pt modelId="{BBD181D4-B0B2-4664-A8B3-A5B7CAD6E6D9}">
      <dgm:prSet/>
      <dgm:spPr/>
      <dgm:t>
        <a:bodyPr/>
        <a:lstStyle/>
        <a:p>
          <a:r>
            <a:rPr lang="en-ID" b="0" i="0" dirty="0" err="1"/>
            <a:t>Posisi</a:t>
          </a:r>
          <a:r>
            <a:rPr lang="en-ID" b="0" i="0" dirty="0"/>
            <a:t> </a:t>
          </a:r>
          <a:r>
            <a:rPr lang="en-ID" b="0" i="0" dirty="0" err="1"/>
            <a:t>pasien</a:t>
          </a:r>
          <a:r>
            <a:rPr lang="en-ID" b="0" i="0" dirty="0"/>
            <a:t> </a:t>
          </a:r>
          <a:r>
            <a:rPr lang="en-ID" b="0" i="0" dirty="0" err="1"/>
            <a:t>dapat</a:t>
          </a:r>
          <a:r>
            <a:rPr lang="en-ID" b="0" i="0" dirty="0"/>
            <a:t> </a:t>
          </a:r>
          <a:r>
            <a:rPr lang="en-ID" b="0" i="0" dirty="0" err="1"/>
            <a:t>disesuaikan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lokasi</a:t>
          </a:r>
          <a:r>
            <a:rPr lang="en-ID" b="0" i="0" dirty="0"/>
            <a:t> </a:t>
          </a:r>
          <a:r>
            <a:rPr lang="en-ID" b="0" i="0" dirty="0" err="1"/>
            <a:t>penyuntikkan</a:t>
          </a:r>
          <a:r>
            <a:rPr lang="en-ID" b="0" i="0" dirty="0"/>
            <a:t>. Bila </a:t>
          </a:r>
          <a:r>
            <a:rPr lang="en-ID" b="0" i="0" dirty="0" err="1"/>
            <a:t>injeksi</a:t>
          </a:r>
          <a:r>
            <a:rPr lang="en-ID" b="0" i="0" dirty="0"/>
            <a:t> </a:t>
          </a:r>
          <a:r>
            <a:rPr lang="en-ID" b="0" i="0" dirty="0" err="1"/>
            <a:t>subkutan</a:t>
          </a:r>
          <a:r>
            <a:rPr lang="en-ID" b="0" i="0" dirty="0"/>
            <a:t> </a:t>
          </a:r>
          <a:r>
            <a:rPr lang="en-ID" b="0" i="0" dirty="0" err="1"/>
            <a:t>dilakukan</a:t>
          </a:r>
          <a:r>
            <a:rPr lang="en-ID" b="0" i="0" dirty="0"/>
            <a:t> pada </a:t>
          </a:r>
          <a:r>
            <a:rPr lang="en-ID" b="0" i="0" dirty="0" err="1"/>
            <a:t>lengan</a:t>
          </a:r>
          <a:r>
            <a:rPr lang="en-ID" b="0" i="0" dirty="0"/>
            <a:t> </a:t>
          </a:r>
          <a:r>
            <a:rPr lang="en-ID" b="0" i="0" dirty="0" err="1"/>
            <a:t>atas</a:t>
          </a:r>
          <a:r>
            <a:rPr lang="en-ID" b="0" i="0" dirty="0"/>
            <a:t>, </a:t>
          </a:r>
          <a:r>
            <a:rPr lang="en-ID" b="0" i="0" dirty="0" err="1"/>
            <a:t>tindakan</a:t>
          </a:r>
          <a:r>
            <a:rPr lang="en-ID" b="0" i="0" dirty="0"/>
            <a:t> </a:t>
          </a:r>
          <a:r>
            <a:rPr lang="en-ID" b="0" i="0" dirty="0" err="1"/>
            <a:t>dapat</a:t>
          </a:r>
          <a:r>
            <a:rPr lang="en-ID" b="0" i="0" dirty="0"/>
            <a:t> </a:t>
          </a:r>
          <a:r>
            <a:rPr lang="en-ID" b="0" i="0" dirty="0" err="1"/>
            <a:t>dilakukan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posisi</a:t>
          </a:r>
          <a:r>
            <a:rPr lang="en-ID" b="0" i="0" dirty="0"/>
            <a:t> duduk. </a:t>
          </a:r>
          <a:r>
            <a:rPr lang="en-ID" b="0" i="0" dirty="0" err="1"/>
            <a:t>Pasien</a:t>
          </a:r>
          <a:r>
            <a:rPr lang="en-ID" b="0" i="0" dirty="0"/>
            <a:t> </a:t>
          </a:r>
          <a:r>
            <a:rPr lang="en-ID" b="0" i="0" dirty="0" err="1"/>
            <a:t>dapat</a:t>
          </a:r>
          <a:r>
            <a:rPr lang="en-ID" b="0" i="0" dirty="0"/>
            <a:t> </a:t>
          </a:r>
          <a:r>
            <a:rPr lang="en-ID" b="0" i="0" dirty="0" err="1"/>
            <a:t>diposisikan</a:t>
          </a:r>
          <a:r>
            <a:rPr lang="en-ID" b="0" i="0" dirty="0"/>
            <a:t> </a:t>
          </a:r>
          <a:r>
            <a:rPr lang="en-ID" b="0" i="0" dirty="0" err="1"/>
            <a:t>berbaring</a:t>
          </a:r>
          <a:r>
            <a:rPr lang="en-ID" b="0" i="0" dirty="0"/>
            <a:t> pada </a:t>
          </a:r>
          <a:r>
            <a:rPr lang="en-ID" b="0" i="0" dirty="0" err="1"/>
            <a:t>pemberian</a:t>
          </a:r>
          <a:r>
            <a:rPr lang="en-ID" b="0" i="0" dirty="0"/>
            <a:t> </a:t>
          </a:r>
          <a:r>
            <a:rPr lang="en-ID" b="0" i="0" dirty="0" err="1"/>
            <a:t>injeksi</a:t>
          </a:r>
          <a:r>
            <a:rPr lang="en-ID" b="0" i="0" dirty="0"/>
            <a:t> di area abdomen </a:t>
          </a:r>
          <a:r>
            <a:rPr lang="en-ID" b="0" i="0" dirty="0" err="1"/>
            <a:t>atau</a:t>
          </a:r>
          <a:r>
            <a:rPr lang="en-ID" b="0" i="0" dirty="0"/>
            <a:t> </a:t>
          </a:r>
          <a:r>
            <a:rPr lang="en-ID" b="0" i="0" dirty="0" err="1"/>
            <a:t>paha</a:t>
          </a:r>
          <a:r>
            <a:rPr lang="en-ID" b="0" i="0" dirty="0"/>
            <a:t>.</a:t>
          </a:r>
          <a:endParaRPr lang="en-US" dirty="0"/>
        </a:p>
      </dgm:t>
    </dgm:pt>
    <dgm:pt modelId="{26D4E72B-0E63-451D-853E-86FB9EBED44F}" type="parTrans" cxnId="{4CC0FA8F-0199-44D5-836D-61C167C0B1CC}">
      <dgm:prSet/>
      <dgm:spPr/>
      <dgm:t>
        <a:bodyPr/>
        <a:lstStyle/>
        <a:p>
          <a:endParaRPr lang="en-US"/>
        </a:p>
      </dgm:t>
    </dgm:pt>
    <dgm:pt modelId="{BBC8101C-B5B2-4B90-8DE7-B547B657A941}" type="sibTrans" cxnId="{4CC0FA8F-0199-44D5-836D-61C167C0B1CC}">
      <dgm:prSet/>
      <dgm:spPr/>
      <dgm:t>
        <a:bodyPr/>
        <a:lstStyle/>
        <a:p>
          <a:endParaRPr lang="en-US"/>
        </a:p>
      </dgm:t>
    </dgm:pt>
    <dgm:pt modelId="{C5DCCA7D-48D7-4D59-9581-44564E5BBE8C}" type="pres">
      <dgm:prSet presAssocID="{4077A8A7-4B90-4A45-A61C-DECF3C228A6E}" presName="outerComposite" presStyleCnt="0">
        <dgm:presLayoutVars>
          <dgm:chMax val="5"/>
          <dgm:dir/>
          <dgm:resizeHandles val="exact"/>
        </dgm:presLayoutVars>
      </dgm:prSet>
      <dgm:spPr/>
    </dgm:pt>
    <dgm:pt modelId="{D5F42211-909D-4D4E-9407-71DDE99690CE}" type="pres">
      <dgm:prSet presAssocID="{4077A8A7-4B90-4A45-A61C-DECF3C228A6E}" presName="dummyMaxCanvas" presStyleCnt="0">
        <dgm:presLayoutVars/>
      </dgm:prSet>
      <dgm:spPr/>
    </dgm:pt>
    <dgm:pt modelId="{25D080EA-5F33-49A1-92B2-51248A4FB2B0}" type="pres">
      <dgm:prSet presAssocID="{4077A8A7-4B90-4A45-A61C-DECF3C228A6E}" presName="TwoNodes_1" presStyleLbl="node1" presStyleIdx="0" presStyleCnt="2">
        <dgm:presLayoutVars>
          <dgm:bulletEnabled val="1"/>
        </dgm:presLayoutVars>
      </dgm:prSet>
      <dgm:spPr/>
    </dgm:pt>
    <dgm:pt modelId="{F929BCD7-ADF8-415B-B626-EA8D7A63CFE0}" type="pres">
      <dgm:prSet presAssocID="{4077A8A7-4B90-4A45-A61C-DECF3C228A6E}" presName="TwoNodes_2" presStyleLbl="node1" presStyleIdx="1" presStyleCnt="2">
        <dgm:presLayoutVars>
          <dgm:bulletEnabled val="1"/>
        </dgm:presLayoutVars>
      </dgm:prSet>
      <dgm:spPr/>
    </dgm:pt>
    <dgm:pt modelId="{F2745146-2350-4FF9-A8A0-FE5D5D707F81}" type="pres">
      <dgm:prSet presAssocID="{4077A8A7-4B90-4A45-A61C-DECF3C228A6E}" presName="TwoConn_1-2" presStyleLbl="fgAccFollowNode1" presStyleIdx="0" presStyleCnt="1">
        <dgm:presLayoutVars>
          <dgm:bulletEnabled val="1"/>
        </dgm:presLayoutVars>
      </dgm:prSet>
      <dgm:spPr/>
    </dgm:pt>
    <dgm:pt modelId="{EA854602-A47D-487B-B52E-B9063BAF86DA}" type="pres">
      <dgm:prSet presAssocID="{4077A8A7-4B90-4A45-A61C-DECF3C228A6E}" presName="TwoNodes_1_text" presStyleLbl="node1" presStyleIdx="1" presStyleCnt="2">
        <dgm:presLayoutVars>
          <dgm:bulletEnabled val="1"/>
        </dgm:presLayoutVars>
      </dgm:prSet>
      <dgm:spPr/>
    </dgm:pt>
    <dgm:pt modelId="{99CEF028-F018-4402-AD12-20547F185684}" type="pres">
      <dgm:prSet presAssocID="{4077A8A7-4B90-4A45-A61C-DECF3C228A6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93F8F28-5C61-4594-ABF8-97B6E8354B02}" srcId="{4077A8A7-4B90-4A45-A61C-DECF3C228A6E}" destId="{23F037BA-6C56-4565-9A81-BBFC843AC52B}" srcOrd="0" destOrd="0" parTransId="{090DEFEE-60A1-4ECA-99D2-926E57D7DE10}" sibTransId="{DFDD8528-B6D6-4A07-9A9B-5898A065A5D6}"/>
    <dgm:cxn modelId="{5FBD766C-77FF-41D4-8059-9B5D5A4CD681}" type="presOf" srcId="{BBD181D4-B0B2-4664-A8B3-A5B7CAD6E6D9}" destId="{F929BCD7-ADF8-415B-B626-EA8D7A63CFE0}" srcOrd="0" destOrd="0" presId="urn:microsoft.com/office/officeart/2005/8/layout/vProcess5"/>
    <dgm:cxn modelId="{391C2781-A1B9-4871-92A4-45275EBFF707}" type="presOf" srcId="{23F037BA-6C56-4565-9A81-BBFC843AC52B}" destId="{EA854602-A47D-487B-B52E-B9063BAF86DA}" srcOrd="1" destOrd="0" presId="urn:microsoft.com/office/officeart/2005/8/layout/vProcess5"/>
    <dgm:cxn modelId="{4CC0FA8F-0199-44D5-836D-61C167C0B1CC}" srcId="{4077A8A7-4B90-4A45-A61C-DECF3C228A6E}" destId="{BBD181D4-B0B2-4664-A8B3-A5B7CAD6E6D9}" srcOrd="1" destOrd="0" parTransId="{26D4E72B-0E63-451D-853E-86FB9EBED44F}" sibTransId="{BBC8101C-B5B2-4B90-8DE7-B547B657A941}"/>
    <dgm:cxn modelId="{3FF042B4-CD74-48A0-B803-A0D4AB97F198}" type="presOf" srcId="{BBD181D4-B0B2-4664-A8B3-A5B7CAD6E6D9}" destId="{99CEF028-F018-4402-AD12-20547F185684}" srcOrd="1" destOrd="0" presId="urn:microsoft.com/office/officeart/2005/8/layout/vProcess5"/>
    <dgm:cxn modelId="{A6A73BBF-17B1-47F5-A044-B835BB8DFF2C}" type="presOf" srcId="{23F037BA-6C56-4565-9A81-BBFC843AC52B}" destId="{25D080EA-5F33-49A1-92B2-51248A4FB2B0}" srcOrd="0" destOrd="0" presId="urn:microsoft.com/office/officeart/2005/8/layout/vProcess5"/>
    <dgm:cxn modelId="{B1CFE9D6-5F41-42FD-A5E6-29D9D3E0B536}" type="presOf" srcId="{4077A8A7-4B90-4A45-A61C-DECF3C228A6E}" destId="{C5DCCA7D-48D7-4D59-9581-44564E5BBE8C}" srcOrd="0" destOrd="0" presId="urn:microsoft.com/office/officeart/2005/8/layout/vProcess5"/>
    <dgm:cxn modelId="{419DE6F6-5B5B-4A61-95EE-8ADB8F1BAD29}" type="presOf" srcId="{DFDD8528-B6D6-4A07-9A9B-5898A065A5D6}" destId="{F2745146-2350-4FF9-A8A0-FE5D5D707F81}" srcOrd="0" destOrd="0" presId="urn:microsoft.com/office/officeart/2005/8/layout/vProcess5"/>
    <dgm:cxn modelId="{D9879F37-E353-4935-96B3-CD6ED6B0AA3D}" type="presParOf" srcId="{C5DCCA7D-48D7-4D59-9581-44564E5BBE8C}" destId="{D5F42211-909D-4D4E-9407-71DDE99690CE}" srcOrd="0" destOrd="0" presId="urn:microsoft.com/office/officeart/2005/8/layout/vProcess5"/>
    <dgm:cxn modelId="{9BB47DC9-C4F2-462B-893D-C685FEB6603D}" type="presParOf" srcId="{C5DCCA7D-48D7-4D59-9581-44564E5BBE8C}" destId="{25D080EA-5F33-49A1-92B2-51248A4FB2B0}" srcOrd="1" destOrd="0" presId="urn:microsoft.com/office/officeart/2005/8/layout/vProcess5"/>
    <dgm:cxn modelId="{9DCBC01A-BE08-43CF-AB99-399D928643BE}" type="presParOf" srcId="{C5DCCA7D-48D7-4D59-9581-44564E5BBE8C}" destId="{F929BCD7-ADF8-415B-B626-EA8D7A63CFE0}" srcOrd="2" destOrd="0" presId="urn:microsoft.com/office/officeart/2005/8/layout/vProcess5"/>
    <dgm:cxn modelId="{30A8B81A-6368-4808-981E-730B1F7A4FFC}" type="presParOf" srcId="{C5DCCA7D-48D7-4D59-9581-44564E5BBE8C}" destId="{F2745146-2350-4FF9-A8A0-FE5D5D707F81}" srcOrd="3" destOrd="0" presId="urn:microsoft.com/office/officeart/2005/8/layout/vProcess5"/>
    <dgm:cxn modelId="{F763DBD3-0258-4FFA-B051-16ED528E566D}" type="presParOf" srcId="{C5DCCA7D-48D7-4D59-9581-44564E5BBE8C}" destId="{EA854602-A47D-487B-B52E-B9063BAF86DA}" srcOrd="4" destOrd="0" presId="urn:microsoft.com/office/officeart/2005/8/layout/vProcess5"/>
    <dgm:cxn modelId="{E6B3EB26-ECC7-4D0E-B2F5-51B7DBCD5865}" type="presParOf" srcId="{C5DCCA7D-48D7-4D59-9581-44564E5BBE8C}" destId="{99CEF028-F018-4402-AD12-20547F18568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E0797C-183F-422F-91D2-1171DC7008D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B3EF2DC-D323-4E9A-AA3C-C02BF8BBF87F}">
      <dgm:prSet/>
      <dgm:spPr/>
      <dgm:t>
        <a:bodyPr/>
        <a:lstStyle/>
        <a:p>
          <a:r>
            <a:rPr lang="id-ID"/>
            <a:t>Untuk menghasilkan efek secara lokal jika diinginkan untuk mencegah atau meminimalkan efek/reaksi toksik sistemik. </a:t>
          </a:r>
          <a:r>
            <a:rPr lang="id-ID" b="1" i="1"/>
            <a:t>Contoh:</a:t>
          </a:r>
          <a:r>
            <a:rPr lang="id-ID"/>
            <a:t> pemberian metotreksat secara injeksi intratekal pada penderita leukemia.</a:t>
          </a:r>
          <a:endParaRPr lang="en-US"/>
        </a:p>
      </dgm:t>
    </dgm:pt>
    <dgm:pt modelId="{64C36377-EBFB-4559-B1B1-683AE810E50C}" type="parTrans" cxnId="{14B6F867-7AE9-46D3-A345-662619C66982}">
      <dgm:prSet/>
      <dgm:spPr/>
      <dgm:t>
        <a:bodyPr/>
        <a:lstStyle/>
        <a:p>
          <a:endParaRPr lang="en-US"/>
        </a:p>
      </dgm:t>
    </dgm:pt>
    <dgm:pt modelId="{B5A6318F-4DF0-459B-AF8A-E1C621737CB8}" type="sibTrans" cxnId="{14B6F867-7AE9-46D3-A345-662619C66982}">
      <dgm:prSet/>
      <dgm:spPr/>
      <dgm:t>
        <a:bodyPr/>
        <a:lstStyle/>
        <a:p>
          <a:endParaRPr lang="en-US"/>
        </a:p>
      </dgm:t>
    </dgm:pt>
    <dgm:pt modelId="{F3FEFE18-9866-4AED-A48D-91F81BCD7FD5}">
      <dgm:prSet/>
      <dgm:spPr/>
      <dgm:t>
        <a:bodyPr/>
        <a:lstStyle/>
        <a:p>
          <a:r>
            <a:rPr lang="id-ID"/>
            <a:t>Untuk pemberian obat pada penderita yang tidak sadarkan diri atau tidak dapat bekerja sama (gila). </a:t>
          </a:r>
          <a:r>
            <a:rPr lang="id-ID" b="1" i="1"/>
            <a:t>Contoh:</a:t>
          </a:r>
          <a:r>
            <a:rPr lang="id-ID"/>
            <a:t> pemberian obat penenang pada orang g</a:t>
          </a:r>
          <a:r>
            <a:rPr lang="en-ID"/>
            <a:t>angguan jiwa</a:t>
          </a:r>
          <a:r>
            <a:rPr lang="id-ID"/>
            <a:t>.</a:t>
          </a:r>
          <a:endParaRPr lang="en-US"/>
        </a:p>
      </dgm:t>
    </dgm:pt>
    <dgm:pt modelId="{B4E4B5F3-165F-40CC-8E33-0F14C2E43068}" type="parTrans" cxnId="{BEE07006-A2DD-47B8-8A7E-D7212E896E6E}">
      <dgm:prSet/>
      <dgm:spPr/>
      <dgm:t>
        <a:bodyPr/>
        <a:lstStyle/>
        <a:p>
          <a:endParaRPr lang="en-US"/>
        </a:p>
      </dgm:t>
    </dgm:pt>
    <dgm:pt modelId="{5697790C-A348-4370-BEED-077E0C3E8511}" type="sibTrans" cxnId="{BEE07006-A2DD-47B8-8A7E-D7212E896E6E}">
      <dgm:prSet/>
      <dgm:spPr/>
      <dgm:t>
        <a:bodyPr/>
        <a:lstStyle/>
        <a:p>
          <a:endParaRPr lang="en-US"/>
        </a:p>
      </dgm:t>
    </dgm:pt>
    <dgm:pt modelId="{9501987F-6BCA-438D-B48E-BD12727D2846}">
      <dgm:prSet/>
      <dgm:spPr/>
      <dgm:t>
        <a:bodyPr/>
        <a:lstStyle/>
        <a:p>
          <a:r>
            <a:rPr lang="id-ID"/>
            <a:t>Untuk mendapatkan efek lokal yang diinginkan, </a:t>
          </a:r>
          <a:r>
            <a:rPr lang="id-ID" b="1" i="1"/>
            <a:t>misalnya</a:t>
          </a:r>
          <a:r>
            <a:rPr lang="id-ID"/>
            <a:t> anestesi lokal pada pencabutan gigi.</a:t>
          </a:r>
          <a:endParaRPr lang="en-US"/>
        </a:p>
      </dgm:t>
    </dgm:pt>
    <dgm:pt modelId="{6C932499-C03C-4BD1-857F-C3B054BBEAF1}" type="parTrans" cxnId="{319B8541-4C3C-4529-A2FA-C7FB5C595419}">
      <dgm:prSet/>
      <dgm:spPr/>
      <dgm:t>
        <a:bodyPr/>
        <a:lstStyle/>
        <a:p>
          <a:endParaRPr lang="en-US"/>
        </a:p>
      </dgm:t>
    </dgm:pt>
    <dgm:pt modelId="{57533E48-1322-426C-A3DD-8352B697B3FF}" type="sibTrans" cxnId="{319B8541-4C3C-4529-A2FA-C7FB5C595419}">
      <dgm:prSet/>
      <dgm:spPr/>
      <dgm:t>
        <a:bodyPr/>
        <a:lstStyle/>
        <a:p>
          <a:endParaRPr lang="en-US"/>
        </a:p>
      </dgm:t>
    </dgm:pt>
    <dgm:pt modelId="{4020513A-7CBB-4B9D-A0B4-063FE4B55566}" type="pres">
      <dgm:prSet presAssocID="{45E0797C-183F-422F-91D2-1171DC7008D8}" presName="outerComposite" presStyleCnt="0">
        <dgm:presLayoutVars>
          <dgm:chMax val="5"/>
          <dgm:dir/>
          <dgm:resizeHandles val="exact"/>
        </dgm:presLayoutVars>
      </dgm:prSet>
      <dgm:spPr/>
    </dgm:pt>
    <dgm:pt modelId="{85682ED3-77B7-4772-B658-E421324818F3}" type="pres">
      <dgm:prSet presAssocID="{45E0797C-183F-422F-91D2-1171DC7008D8}" presName="dummyMaxCanvas" presStyleCnt="0">
        <dgm:presLayoutVars/>
      </dgm:prSet>
      <dgm:spPr/>
    </dgm:pt>
    <dgm:pt modelId="{7122D125-DC9A-494F-B305-F7751DB8135A}" type="pres">
      <dgm:prSet presAssocID="{45E0797C-183F-422F-91D2-1171DC7008D8}" presName="ThreeNodes_1" presStyleLbl="node1" presStyleIdx="0" presStyleCnt="3">
        <dgm:presLayoutVars>
          <dgm:bulletEnabled val="1"/>
        </dgm:presLayoutVars>
      </dgm:prSet>
      <dgm:spPr/>
    </dgm:pt>
    <dgm:pt modelId="{74280FB9-7609-4CF2-B99A-C63E9CCC0FC7}" type="pres">
      <dgm:prSet presAssocID="{45E0797C-183F-422F-91D2-1171DC7008D8}" presName="ThreeNodes_2" presStyleLbl="node1" presStyleIdx="1" presStyleCnt="3">
        <dgm:presLayoutVars>
          <dgm:bulletEnabled val="1"/>
        </dgm:presLayoutVars>
      </dgm:prSet>
      <dgm:spPr/>
    </dgm:pt>
    <dgm:pt modelId="{4549640B-CD93-4EE8-B5FB-6181EDA110D7}" type="pres">
      <dgm:prSet presAssocID="{45E0797C-183F-422F-91D2-1171DC7008D8}" presName="ThreeNodes_3" presStyleLbl="node1" presStyleIdx="2" presStyleCnt="3">
        <dgm:presLayoutVars>
          <dgm:bulletEnabled val="1"/>
        </dgm:presLayoutVars>
      </dgm:prSet>
      <dgm:spPr/>
    </dgm:pt>
    <dgm:pt modelId="{D8421FA6-4DFA-4714-B149-5E7BD1313E5C}" type="pres">
      <dgm:prSet presAssocID="{45E0797C-183F-422F-91D2-1171DC7008D8}" presName="ThreeConn_1-2" presStyleLbl="fgAccFollowNode1" presStyleIdx="0" presStyleCnt="2">
        <dgm:presLayoutVars>
          <dgm:bulletEnabled val="1"/>
        </dgm:presLayoutVars>
      </dgm:prSet>
      <dgm:spPr/>
    </dgm:pt>
    <dgm:pt modelId="{B15ADD8A-00F6-4086-A100-EAF209EC49DD}" type="pres">
      <dgm:prSet presAssocID="{45E0797C-183F-422F-91D2-1171DC7008D8}" presName="ThreeConn_2-3" presStyleLbl="fgAccFollowNode1" presStyleIdx="1" presStyleCnt="2">
        <dgm:presLayoutVars>
          <dgm:bulletEnabled val="1"/>
        </dgm:presLayoutVars>
      </dgm:prSet>
      <dgm:spPr/>
    </dgm:pt>
    <dgm:pt modelId="{3ED50143-3A4C-41AE-A313-8B741AA71082}" type="pres">
      <dgm:prSet presAssocID="{45E0797C-183F-422F-91D2-1171DC7008D8}" presName="ThreeNodes_1_text" presStyleLbl="node1" presStyleIdx="2" presStyleCnt="3">
        <dgm:presLayoutVars>
          <dgm:bulletEnabled val="1"/>
        </dgm:presLayoutVars>
      </dgm:prSet>
      <dgm:spPr/>
    </dgm:pt>
    <dgm:pt modelId="{99500D2C-6206-4A9D-949B-13BF79DB17EE}" type="pres">
      <dgm:prSet presAssocID="{45E0797C-183F-422F-91D2-1171DC7008D8}" presName="ThreeNodes_2_text" presStyleLbl="node1" presStyleIdx="2" presStyleCnt="3">
        <dgm:presLayoutVars>
          <dgm:bulletEnabled val="1"/>
        </dgm:presLayoutVars>
      </dgm:prSet>
      <dgm:spPr/>
    </dgm:pt>
    <dgm:pt modelId="{A68D205F-4AD6-4FA4-A054-E3DF64D12330}" type="pres">
      <dgm:prSet presAssocID="{45E0797C-183F-422F-91D2-1171DC7008D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DD39B04-07B5-4606-ADCC-672F71F91ADE}" type="presOf" srcId="{B5A6318F-4DF0-459B-AF8A-E1C621737CB8}" destId="{D8421FA6-4DFA-4714-B149-5E7BD1313E5C}" srcOrd="0" destOrd="0" presId="urn:microsoft.com/office/officeart/2005/8/layout/vProcess5"/>
    <dgm:cxn modelId="{ADEE5705-F443-45AB-950D-51B6E18573E4}" type="presOf" srcId="{F3FEFE18-9866-4AED-A48D-91F81BCD7FD5}" destId="{74280FB9-7609-4CF2-B99A-C63E9CCC0FC7}" srcOrd="0" destOrd="0" presId="urn:microsoft.com/office/officeart/2005/8/layout/vProcess5"/>
    <dgm:cxn modelId="{BEE07006-A2DD-47B8-8A7E-D7212E896E6E}" srcId="{45E0797C-183F-422F-91D2-1171DC7008D8}" destId="{F3FEFE18-9866-4AED-A48D-91F81BCD7FD5}" srcOrd="1" destOrd="0" parTransId="{B4E4B5F3-165F-40CC-8E33-0F14C2E43068}" sibTransId="{5697790C-A348-4370-BEED-077E0C3E8511}"/>
    <dgm:cxn modelId="{678D8E18-468B-454D-8F2C-9DB524F24954}" type="presOf" srcId="{FB3EF2DC-D323-4E9A-AA3C-C02BF8BBF87F}" destId="{7122D125-DC9A-494F-B305-F7751DB8135A}" srcOrd="0" destOrd="0" presId="urn:microsoft.com/office/officeart/2005/8/layout/vProcess5"/>
    <dgm:cxn modelId="{B38E6129-51EF-4251-9993-17C5F7419536}" type="presOf" srcId="{F3FEFE18-9866-4AED-A48D-91F81BCD7FD5}" destId="{99500D2C-6206-4A9D-949B-13BF79DB17EE}" srcOrd="1" destOrd="0" presId="urn:microsoft.com/office/officeart/2005/8/layout/vProcess5"/>
    <dgm:cxn modelId="{39F55439-69B4-420A-8E59-FB6BA895C248}" type="presOf" srcId="{5697790C-A348-4370-BEED-077E0C3E8511}" destId="{B15ADD8A-00F6-4086-A100-EAF209EC49DD}" srcOrd="0" destOrd="0" presId="urn:microsoft.com/office/officeart/2005/8/layout/vProcess5"/>
    <dgm:cxn modelId="{E8F0485D-0E6E-4C2E-93FC-D3A099E0DD5D}" type="presOf" srcId="{9501987F-6BCA-438D-B48E-BD12727D2846}" destId="{A68D205F-4AD6-4FA4-A054-E3DF64D12330}" srcOrd="1" destOrd="0" presId="urn:microsoft.com/office/officeart/2005/8/layout/vProcess5"/>
    <dgm:cxn modelId="{319B8541-4C3C-4529-A2FA-C7FB5C595419}" srcId="{45E0797C-183F-422F-91D2-1171DC7008D8}" destId="{9501987F-6BCA-438D-B48E-BD12727D2846}" srcOrd="2" destOrd="0" parTransId="{6C932499-C03C-4BD1-857F-C3B054BBEAF1}" sibTransId="{57533E48-1322-426C-A3DD-8352B697B3FF}"/>
    <dgm:cxn modelId="{6260DD67-B001-4885-96DD-D0BA3D931EA3}" type="presOf" srcId="{45E0797C-183F-422F-91D2-1171DC7008D8}" destId="{4020513A-7CBB-4B9D-A0B4-063FE4B55566}" srcOrd="0" destOrd="0" presId="urn:microsoft.com/office/officeart/2005/8/layout/vProcess5"/>
    <dgm:cxn modelId="{14B6F867-7AE9-46D3-A345-662619C66982}" srcId="{45E0797C-183F-422F-91D2-1171DC7008D8}" destId="{FB3EF2DC-D323-4E9A-AA3C-C02BF8BBF87F}" srcOrd="0" destOrd="0" parTransId="{64C36377-EBFB-4559-B1B1-683AE810E50C}" sibTransId="{B5A6318F-4DF0-459B-AF8A-E1C621737CB8}"/>
    <dgm:cxn modelId="{D970D9B4-5EF2-431C-A86D-0D385803E93A}" type="presOf" srcId="{FB3EF2DC-D323-4E9A-AA3C-C02BF8BBF87F}" destId="{3ED50143-3A4C-41AE-A313-8B741AA71082}" srcOrd="1" destOrd="0" presId="urn:microsoft.com/office/officeart/2005/8/layout/vProcess5"/>
    <dgm:cxn modelId="{8CEB4BD8-2274-424C-963F-A19F436EF7F6}" type="presOf" srcId="{9501987F-6BCA-438D-B48E-BD12727D2846}" destId="{4549640B-CD93-4EE8-B5FB-6181EDA110D7}" srcOrd="0" destOrd="0" presId="urn:microsoft.com/office/officeart/2005/8/layout/vProcess5"/>
    <dgm:cxn modelId="{EB709D17-27D8-4D56-AC6A-88B3C4170C4A}" type="presParOf" srcId="{4020513A-7CBB-4B9D-A0B4-063FE4B55566}" destId="{85682ED3-77B7-4772-B658-E421324818F3}" srcOrd="0" destOrd="0" presId="urn:microsoft.com/office/officeart/2005/8/layout/vProcess5"/>
    <dgm:cxn modelId="{718374FF-A38E-4E3E-AC92-E66D2B354571}" type="presParOf" srcId="{4020513A-7CBB-4B9D-A0B4-063FE4B55566}" destId="{7122D125-DC9A-494F-B305-F7751DB8135A}" srcOrd="1" destOrd="0" presId="urn:microsoft.com/office/officeart/2005/8/layout/vProcess5"/>
    <dgm:cxn modelId="{D0F6C016-03F8-43E5-BCC1-DA23F43A7BD0}" type="presParOf" srcId="{4020513A-7CBB-4B9D-A0B4-063FE4B55566}" destId="{74280FB9-7609-4CF2-B99A-C63E9CCC0FC7}" srcOrd="2" destOrd="0" presId="urn:microsoft.com/office/officeart/2005/8/layout/vProcess5"/>
    <dgm:cxn modelId="{12E65C17-D26F-49DB-BC01-0EC84683AD57}" type="presParOf" srcId="{4020513A-7CBB-4B9D-A0B4-063FE4B55566}" destId="{4549640B-CD93-4EE8-B5FB-6181EDA110D7}" srcOrd="3" destOrd="0" presId="urn:microsoft.com/office/officeart/2005/8/layout/vProcess5"/>
    <dgm:cxn modelId="{789142E2-4A89-4586-A365-9D23D2D20F9B}" type="presParOf" srcId="{4020513A-7CBB-4B9D-A0B4-063FE4B55566}" destId="{D8421FA6-4DFA-4714-B149-5E7BD1313E5C}" srcOrd="4" destOrd="0" presId="urn:microsoft.com/office/officeart/2005/8/layout/vProcess5"/>
    <dgm:cxn modelId="{113A4337-4F1D-4325-8801-EFD8B01EF5C3}" type="presParOf" srcId="{4020513A-7CBB-4B9D-A0B4-063FE4B55566}" destId="{B15ADD8A-00F6-4086-A100-EAF209EC49DD}" srcOrd="5" destOrd="0" presId="urn:microsoft.com/office/officeart/2005/8/layout/vProcess5"/>
    <dgm:cxn modelId="{DAAAFDDC-68F3-40A6-83C6-E5B0F7220DC2}" type="presParOf" srcId="{4020513A-7CBB-4B9D-A0B4-063FE4B55566}" destId="{3ED50143-3A4C-41AE-A313-8B741AA71082}" srcOrd="6" destOrd="0" presId="urn:microsoft.com/office/officeart/2005/8/layout/vProcess5"/>
    <dgm:cxn modelId="{45B155B7-0575-474E-BC48-EEEFF7429165}" type="presParOf" srcId="{4020513A-7CBB-4B9D-A0B4-063FE4B55566}" destId="{99500D2C-6206-4A9D-949B-13BF79DB17EE}" srcOrd="7" destOrd="0" presId="urn:microsoft.com/office/officeart/2005/8/layout/vProcess5"/>
    <dgm:cxn modelId="{7B0C73B8-EB5F-40FF-8AF9-8C9805BFB2DF}" type="presParOf" srcId="{4020513A-7CBB-4B9D-A0B4-063FE4B55566}" destId="{A68D205F-4AD6-4FA4-A054-E3DF64D1233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DC8AAA-809A-4DD9-AA60-ADCD7DBC31D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42A6A7-7224-407E-A3FE-E6BEADCD3939}">
      <dgm:prSet/>
      <dgm:spPr/>
      <dgm:t>
        <a:bodyPr/>
        <a:lstStyle/>
        <a:p>
          <a:r>
            <a:rPr lang="id-ID"/>
            <a:t>Obat memiliki onset (mula kerja) yang cepat.</a:t>
          </a:r>
          <a:endParaRPr lang="en-US"/>
        </a:p>
      </dgm:t>
    </dgm:pt>
    <dgm:pt modelId="{89410428-07DB-4528-9386-D4D4EA0C8592}" type="parTrans" cxnId="{CE5A9351-06E7-4636-9E39-3DFCE68FEB79}">
      <dgm:prSet/>
      <dgm:spPr/>
      <dgm:t>
        <a:bodyPr/>
        <a:lstStyle/>
        <a:p>
          <a:endParaRPr lang="en-US"/>
        </a:p>
      </dgm:t>
    </dgm:pt>
    <dgm:pt modelId="{6ED707A2-F4F6-4123-BE6A-36E5CD3A8ED6}" type="sibTrans" cxnId="{CE5A9351-06E7-4636-9E39-3DFCE68FEB79}">
      <dgm:prSet/>
      <dgm:spPr/>
      <dgm:t>
        <a:bodyPr/>
        <a:lstStyle/>
        <a:p>
          <a:endParaRPr lang="en-US"/>
        </a:p>
      </dgm:t>
    </dgm:pt>
    <dgm:pt modelId="{C3E4C328-4D02-4A21-9088-5D7A9B3B1B2F}">
      <dgm:prSet/>
      <dgm:spPr/>
      <dgm:t>
        <a:bodyPr/>
        <a:lstStyle/>
        <a:p>
          <a:r>
            <a:rPr lang="id-ID"/>
            <a:t>Efek obat dapat diramalkan dengan pasti.</a:t>
          </a:r>
          <a:endParaRPr lang="en-US"/>
        </a:p>
      </dgm:t>
    </dgm:pt>
    <dgm:pt modelId="{472F2DDA-D4D9-4A66-A355-03AD2F9F4F3A}" type="parTrans" cxnId="{5CBE01A5-BD4B-44BC-AF12-6E2FA97B364B}">
      <dgm:prSet/>
      <dgm:spPr/>
      <dgm:t>
        <a:bodyPr/>
        <a:lstStyle/>
        <a:p>
          <a:endParaRPr lang="en-US"/>
        </a:p>
      </dgm:t>
    </dgm:pt>
    <dgm:pt modelId="{D7B8336E-2741-47A5-9939-866F51A4948F}" type="sibTrans" cxnId="{5CBE01A5-BD4B-44BC-AF12-6E2FA97B364B}">
      <dgm:prSet/>
      <dgm:spPr/>
      <dgm:t>
        <a:bodyPr/>
        <a:lstStyle/>
        <a:p>
          <a:endParaRPr lang="en-US"/>
        </a:p>
      </dgm:t>
    </dgm:pt>
    <dgm:pt modelId="{0F6FBD04-74FC-4488-B503-731F53C1DE0E}">
      <dgm:prSet/>
      <dgm:spPr/>
      <dgm:t>
        <a:bodyPr/>
        <a:lstStyle/>
        <a:p>
          <a:r>
            <a:rPr lang="id-ID"/>
            <a:t>Bioavailabilitas sempurna atau hampir sempurna.</a:t>
          </a:r>
          <a:endParaRPr lang="en-US"/>
        </a:p>
      </dgm:t>
    </dgm:pt>
    <dgm:pt modelId="{53C2080B-533E-42E0-953F-FEC272CFAE7B}" type="parTrans" cxnId="{AA13C6A8-46B4-4900-9C8C-1C4631D1CD3B}">
      <dgm:prSet/>
      <dgm:spPr/>
      <dgm:t>
        <a:bodyPr/>
        <a:lstStyle/>
        <a:p>
          <a:endParaRPr lang="en-US"/>
        </a:p>
      </dgm:t>
    </dgm:pt>
    <dgm:pt modelId="{A0D67054-C310-4A55-8ED3-13C5BE3D511E}" type="sibTrans" cxnId="{AA13C6A8-46B4-4900-9C8C-1C4631D1CD3B}">
      <dgm:prSet/>
      <dgm:spPr/>
      <dgm:t>
        <a:bodyPr/>
        <a:lstStyle/>
        <a:p>
          <a:endParaRPr lang="en-US"/>
        </a:p>
      </dgm:t>
    </dgm:pt>
    <dgm:pt modelId="{4162B9F7-65D4-4DBB-8FAD-67F8B276658C}">
      <dgm:prSet/>
      <dgm:spPr/>
      <dgm:t>
        <a:bodyPr/>
        <a:lstStyle/>
        <a:p>
          <a:r>
            <a:rPr lang="id-ID"/>
            <a:t>Kerusakan obat dalam saluran pencernaan dapat dihindarkan. </a:t>
          </a:r>
          <a:endParaRPr lang="en-US"/>
        </a:p>
      </dgm:t>
    </dgm:pt>
    <dgm:pt modelId="{15BF6AC4-1658-48A1-8B1C-DCCB93A9AA9A}" type="parTrans" cxnId="{47F33F54-28C0-467B-B650-011167C29442}">
      <dgm:prSet/>
      <dgm:spPr/>
      <dgm:t>
        <a:bodyPr/>
        <a:lstStyle/>
        <a:p>
          <a:endParaRPr lang="en-US"/>
        </a:p>
      </dgm:t>
    </dgm:pt>
    <dgm:pt modelId="{3E300FFE-C73E-48A9-846E-6D77266F0778}" type="sibTrans" cxnId="{47F33F54-28C0-467B-B650-011167C29442}">
      <dgm:prSet/>
      <dgm:spPr/>
      <dgm:t>
        <a:bodyPr/>
        <a:lstStyle/>
        <a:p>
          <a:endParaRPr lang="en-US"/>
        </a:p>
      </dgm:t>
    </dgm:pt>
    <dgm:pt modelId="{F5735BB5-A57D-4257-8D48-364AB831A59B}">
      <dgm:prSet/>
      <dgm:spPr/>
      <dgm:t>
        <a:bodyPr/>
        <a:lstStyle/>
        <a:p>
          <a:r>
            <a:rPr lang="id-ID"/>
            <a:t>Obat dapat diberikan kepada penderita yang sakit keras atau yang sedang dalam keadaan koma.</a:t>
          </a:r>
          <a:endParaRPr lang="en-US"/>
        </a:p>
      </dgm:t>
    </dgm:pt>
    <dgm:pt modelId="{438443E9-F912-4479-B322-3F80138868E9}" type="parTrans" cxnId="{011F6697-8301-4D01-8435-A208476F9278}">
      <dgm:prSet/>
      <dgm:spPr/>
      <dgm:t>
        <a:bodyPr/>
        <a:lstStyle/>
        <a:p>
          <a:endParaRPr lang="en-US"/>
        </a:p>
      </dgm:t>
    </dgm:pt>
    <dgm:pt modelId="{3AF75B96-F04C-42EC-8DC0-B3E5F82C8CC6}" type="sibTrans" cxnId="{011F6697-8301-4D01-8435-A208476F9278}">
      <dgm:prSet/>
      <dgm:spPr/>
      <dgm:t>
        <a:bodyPr/>
        <a:lstStyle/>
        <a:p>
          <a:endParaRPr lang="en-US"/>
        </a:p>
      </dgm:t>
    </dgm:pt>
    <dgm:pt modelId="{434A9D9B-706D-4370-9B8F-427F2AA03ADE}" type="pres">
      <dgm:prSet presAssocID="{D2DC8AAA-809A-4DD9-AA60-ADCD7DBC31DD}" presName="outerComposite" presStyleCnt="0">
        <dgm:presLayoutVars>
          <dgm:chMax val="5"/>
          <dgm:dir/>
          <dgm:resizeHandles val="exact"/>
        </dgm:presLayoutVars>
      </dgm:prSet>
      <dgm:spPr/>
    </dgm:pt>
    <dgm:pt modelId="{7FFF73C2-362F-4009-A90B-EFA585E45059}" type="pres">
      <dgm:prSet presAssocID="{D2DC8AAA-809A-4DD9-AA60-ADCD7DBC31DD}" presName="dummyMaxCanvas" presStyleCnt="0">
        <dgm:presLayoutVars/>
      </dgm:prSet>
      <dgm:spPr/>
    </dgm:pt>
    <dgm:pt modelId="{F91377BD-E518-4ED9-9B90-E4776C3430F9}" type="pres">
      <dgm:prSet presAssocID="{D2DC8AAA-809A-4DD9-AA60-ADCD7DBC31DD}" presName="FiveNodes_1" presStyleLbl="node1" presStyleIdx="0" presStyleCnt="5">
        <dgm:presLayoutVars>
          <dgm:bulletEnabled val="1"/>
        </dgm:presLayoutVars>
      </dgm:prSet>
      <dgm:spPr/>
    </dgm:pt>
    <dgm:pt modelId="{AF7314B5-119C-439D-BA19-AB764DEB29B1}" type="pres">
      <dgm:prSet presAssocID="{D2DC8AAA-809A-4DD9-AA60-ADCD7DBC31DD}" presName="FiveNodes_2" presStyleLbl="node1" presStyleIdx="1" presStyleCnt="5">
        <dgm:presLayoutVars>
          <dgm:bulletEnabled val="1"/>
        </dgm:presLayoutVars>
      </dgm:prSet>
      <dgm:spPr/>
    </dgm:pt>
    <dgm:pt modelId="{D3B2FBB2-E580-4498-ADED-1FD8058F4A32}" type="pres">
      <dgm:prSet presAssocID="{D2DC8AAA-809A-4DD9-AA60-ADCD7DBC31DD}" presName="FiveNodes_3" presStyleLbl="node1" presStyleIdx="2" presStyleCnt="5">
        <dgm:presLayoutVars>
          <dgm:bulletEnabled val="1"/>
        </dgm:presLayoutVars>
      </dgm:prSet>
      <dgm:spPr/>
    </dgm:pt>
    <dgm:pt modelId="{4B606280-11EE-4D42-926D-D885CF1EFE81}" type="pres">
      <dgm:prSet presAssocID="{D2DC8AAA-809A-4DD9-AA60-ADCD7DBC31DD}" presName="FiveNodes_4" presStyleLbl="node1" presStyleIdx="3" presStyleCnt="5">
        <dgm:presLayoutVars>
          <dgm:bulletEnabled val="1"/>
        </dgm:presLayoutVars>
      </dgm:prSet>
      <dgm:spPr/>
    </dgm:pt>
    <dgm:pt modelId="{361244D8-774E-47D6-875E-32F22C6185E8}" type="pres">
      <dgm:prSet presAssocID="{D2DC8AAA-809A-4DD9-AA60-ADCD7DBC31DD}" presName="FiveNodes_5" presStyleLbl="node1" presStyleIdx="4" presStyleCnt="5">
        <dgm:presLayoutVars>
          <dgm:bulletEnabled val="1"/>
        </dgm:presLayoutVars>
      </dgm:prSet>
      <dgm:spPr/>
    </dgm:pt>
    <dgm:pt modelId="{64C33EAB-6276-4B0D-AA94-2F15AFA69252}" type="pres">
      <dgm:prSet presAssocID="{D2DC8AAA-809A-4DD9-AA60-ADCD7DBC31DD}" presName="FiveConn_1-2" presStyleLbl="fgAccFollowNode1" presStyleIdx="0" presStyleCnt="4">
        <dgm:presLayoutVars>
          <dgm:bulletEnabled val="1"/>
        </dgm:presLayoutVars>
      </dgm:prSet>
      <dgm:spPr/>
    </dgm:pt>
    <dgm:pt modelId="{F619F6F6-FEA0-42E6-B3A0-B161489B53D8}" type="pres">
      <dgm:prSet presAssocID="{D2DC8AAA-809A-4DD9-AA60-ADCD7DBC31DD}" presName="FiveConn_2-3" presStyleLbl="fgAccFollowNode1" presStyleIdx="1" presStyleCnt="4">
        <dgm:presLayoutVars>
          <dgm:bulletEnabled val="1"/>
        </dgm:presLayoutVars>
      </dgm:prSet>
      <dgm:spPr/>
    </dgm:pt>
    <dgm:pt modelId="{743E9569-80B3-43EE-B758-61F46C34F29E}" type="pres">
      <dgm:prSet presAssocID="{D2DC8AAA-809A-4DD9-AA60-ADCD7DBC31DD}" presName="FiveConn_3-4" presStyleLbl="fgAccFollowNode1" presStyleIdx="2" presStyleCnt="4">
        <dgm:presLayoutVars>
          <dgm:bulletEnabled val="1"/>
        </dgm:presLayoutVars>
      </dgm:prSet>
      <dgm:spPr/>
    </dgm:pt>
    <dgm:pt modelId="{2C4A343F-FF37-4744-8466-08B8E837DE24}" type="pres">
      <dgm:prSet presAssocID="{D2DC8AAA-809A-4DD9-AA60-ADCD7DBC31DD}" presName="FiveConn_4-5" presStyleLbl="fgAccFollowNode1" presStyleIdx="3" presStyleCnt="4">
        <dgm:presLayoutVars>
          <dgm:bulletEnabled val="1"/>
        </dgm:presLayoutVars>
      </dgm:prSet>
      <dgm:spPr/>
    </dgm:pt>
    <dgm:pt modelId="{4B9158A0-15DC-4F5B-A065-9758E5B7224D}" type="pres">
      <dgm:prSet presAssocID="{D2DC8AAA-809A-4DD9-AA60-ADCD7DBC31DD}" presName="FiveNodes_1_text" presStyleLbl="node1" presStyleIdx="4" presStyleCnt="5">
        <dgm:presLayoutVars>
          <dgm:bulletEnabled val="1"/>
        </dgm:presLayoutVars>
      </dgm:prSet>
      <dgm:spPr/>
    </dgm:pt>
    <dgm:pt modelId="{D9F54C58-316B-46CD-BD63-266A9CF34365}" type="pres">
      <dgm:prSet presAssocID="{D2DC8AAA-809A-4DD9-AA60-ADCD7DBC31DD}" presName="FiveNodes_2_text" presStyleLbl="node1" presStyleIdx="4" presStyleCnt="5">
        <dgm:presLayoutVars>
          <dgm:bulletEnabled val="1"/>
        </dgm:presLayoutVars>
      </dgm:prSet>
      <dgm:spPr/>
    </dgm:pt>
    <dgm:pt modelId="{A78A2016-7F9C-46FD-B378-AFE5CB58522A}" type="pres">
      <dgm:prSet presAssocID="{D2DC8AAA-809A-4DD9-AA60-ADCD7DBC31DD}" presName="FiveNodes_3_text" presStyleLbl="node1" presStyleIdx="4" presStyleCnt="5">
        <dgm:presLayoutVars>
          <dgm:bulletEnabled val="1"/>
        </dgm:presLayoutVars>
      </dgm:prSet>
      <dgm:spPr/>
    </dgm:pt>
    <dgm:pt modelId="{A8692E01-CB63-44AE-96BD-CD536398BE6E}" type="pres">
      <dgm:prSet presAssocID="{D2DC8AAA-809A-4DD9-AA60-ADCD7DBC31DD}" presName="FiveNodes_4_text" presStyleLbl="node1" presStyleIdx="4" presStyleCnt="5">
        <dgm:presLayoutVars>
          <dgm:bulletEnabled val="1"/>
        </dgm:presLayoutVars>
      </dgm:prSet>
      <dgm:spPr/>
    </dgm:pt>
    <dgm:pt modelId="{D06A07A9-3A78-4922-94B3-A9FCC6150F0A}" type="pres">
      <dgm:prSet presAssocID="{D2DC8AAA-809A-4DD9-AA60-ADCD7DBC31D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7DB0319-688E-4668-AD03-23E56A216829}" type="presOf" srcId="{AA42A6A7-7224-407E-A3FE-E6BEADCD3939}" destId="{F91377BD-E518-4ED9-9B90-E4776C3430F9}" srcOrd="0" destOrd="0" presId="urn:microsoft.com/office/officeart/2005/8/layout/vProcess5"/>
    <dgm:cxn modelId="{CBD1851F-C678-4815-8D12-FB1753B67657}" type="presOf" srcId="{AA42A6A7-7224-407E-A3FE-E6BEADCD3939}" destId="{4B9158A0-15DC-4F5B-A065-9758E5B7224D}" srcOrd="1" destOrd="0" presId="urn:microsoft.com/office/officeart/2005/8/layout/vProcess5"/>
    <dgm:cxn modelId="{FED1352D-BD70-496D-BCCE-150F07FB9DF6}" type="presOf" srcId="{0F6FBD04-74FC-4488-B503-731F53C1DE0E}" destId="{A78A2016-7F9C-46FD-B378-AFE5CB58522A}" srcOrd="1" destOrd="0" presId="urn:microsoft.com/office/officeart/2005/8/layout/vProcess5"/>
    <dgm:cxn modelId="{D93FE338-7F60-4ACB-930E-846EFCFDD8C0}" type="presOf" srcId="{6ED707A2-F4F6-4123-BE6A-36E5CD3A8ED6}" destId="{64C33EAB-6276-4B0D-AA94-2F15AFA69252}" srcOrd="0" destOrd="0" presId="urn:microsoft.com/office/officeart/2005/8/layout/vProcess5"/>
    <dgm:cxn modelId="{58752460-E9B3-4A67-9D97-FF70994B1BBA}" type="presOf" srcId="{0F6FBD04-74FC-4488-B503-731F53C1DE0E}" destId="{D3B2FBB2-E580-4498-ADED-1FD8058F4A32}" srcOrd="0" destOrd="0" presId="urn:microsoft.com/office/officeart/2005/8/layout/vProcess5"/>
    <dgm:cxn modelId="{CE5A9351-06E7-4636-9E39-3DFCE68FEB79}" srcId="{D2DC8AAA-809A-4DD9-AA60-ADCD7DBC31DD}" destId="{AA42A6A7-7224-407E-A3FE-E6BEADCD3939}" srcOrd="0" destOrd="0" parTransId="{89410428-07DB-4528-9386-D4D4EA0C8592}" sibTransId="{6ED707A2-F4F6-4123-BE6A-36E5CD3A8ED6}"/>
    <dgm:cxn modelId="{47F33F54-28C0-467B-B650-011167C29442}" srcId="{D2DC8AAA-809A-4DD9-AA60-ADCD7DBC31DD}" destId="{4162B9F7-65D4-4DBB-8FAD-67F8B276658C}" srcOrd="3" destOrd="0" parTransId="{15BF6AC4-1658-48A1-8B1C-DCCB93A9AA9A}" sibTransId="{3E300FFE-C73E-48A9-846E-6D77266F0778}"/>
    <dgm:cxn modelId="{743C3787-3069-4D59-A55E-B407A1A6A869}" type="presOf" srcId="{D7B8336E-2741-47A5-9939-866F51A4948F}" destId="{F619F6F6-FEA0-42E6-B3A0-B161489B53D8}" srcOrd="0" destOrd="0" presId="urn:microsoft.com/office/officeart/2005/8/layout/vProcess5"/>
    <dgm:cxn modelId="{A398F296-0D37-4AA9-9CF5-7E58FA7A5A1A}" type="presOf" srcId="{D2DC8AAA-809A-4DD9-AA60-ADCD7DBC31DD}" destId="{434A9D9B-706D-4370-9B8F-427F2AA03ADE}" srcOrd="0" destOrd="0" presId="urn:microsoft.com/office/officeart/2005/8/layout/vProcess5"/>
    <dgm:cxn modelId="{011F6697-8301-4D01-8435-A208476F9278}" srcId="{D2DC8AAA-809A-4DD9-AA60-ADCD7DBC31DD}" destId="{F5735BB5-A57D-4257-8D48-364AB831A59B}" srcOrd="4" destOrd="0" parTransId="{438443E9-F912-4479-B322-3F80138868E9}" sibTransId="{3AF75B96-F04C-42EC-8DC0-B3E5F82C8CC6}"/>
    <dgm:cxn modelId="{4175639B-5B31-4D7E-8049-1EB81834AC6F}" type="presOf" srcId="{F5735BB5-A57D-4257-8D48-364AB831A59B}" destId="{D06A07A9-3A78-4922-94B3-A9FCC6150F0A}" srcOrd="1" destOrd="0" presId="urn:microsoft.com/office/officeart/2005/8/layout/vProcess5"/>
    <dgm:cxn modelId="{5CBE01A5-BD4B-44BC-AF12-6E2FA97B364B}" srcId="{D2DC8AAA-809A-4DD9-AA60-ADCD7DBC31DD}" destId="{C3E4C328-4D02-4A21-9088-5D7A9B3B1B2F}" srcOrd="1" destOrd="0" parTransId="{472F2DDA-D4D9-4A66-A355-03AD2F9F4F3A}" sibTransId="{D7B8336E-2741-47A5-9939-866F51A4948F}"/>
    <dgm:cxn modelId="{AA13C6A8-46B4-4900-9C8C-1C4631D1CD3B}" srcId="{D2DC8AAA-809A-4DD9-AA60-ADCD7DBC31DD}" destId="{0F6FBD04-74FC-4488-B503-731F53C1DE0E}" srcOrd="2" destOrd="0" parTransId="{53C2080B-533E-42E0-953F-FEC272CFAE7B}" sibTransId="{A0D67054-C310-4A55-8ED3-13C5BE3D511E}"/>
    <dgm:cxn modelId="{A5168DA9-6502-4355-88E2-CCD582259C82}" type="presOf" srcId="{3E300FFE-C73E-48A9-846E-6D77266F0778}" destId="{2C4A343F-FF37-4744-8466-08B8E837DE24}" srcOrd="0" destOrd="0" presId="urn:microsoft.com/office/officeart/2005/8/layout/vProcess5"/>
    <dgm:cxn modelId="{269710DF-4DD4-4390-8702-D55CC7CE8650}" type="presOf" srcId="{4162B9F7-65D4-4DBB-8FAD-67F8B276658C}" destId="{4B606280-11EE-4D42-926D-D885CF1EFE81}" srcOrd="0" destOrd="0" presId="urn:microsoft.com/office/officeart/2005/8/layout/vProcess5"/>
    <dgm:cxn modelId="{413E86E8-6E82-41A7-86A2-D0D599A82F65}" type="presOf" srcId="{C3E4C328-4D02-4A21-9088-5D7A9B3B1B2F}" destId="{D9F54C58-316B-46CD-BD63-266A9CF34365}" srcOrd="1" destOrd="0" presId="urn:microsoft.com/office/officeart/2005/8/layout/vProcess5"/>
    <dgm:cxn modelId="{B457FAEB-E4B7-4431-BD30-FBB0EE053C88}" type="presOf" srcId="{C3E4C328-4D02-4A21-9088-5D7A9B3B1B2F}" destId="{AF7314B5-119C-439D-BA19-AB764DEB29B1}" srcOrd="0" destOrd="0" presId="urn:microsoft.com/office/officeart/2005/8/layout/vProcess5"/>
    <dgm:cxn modelId="{E2337BEE-6983-40B6-9266-7C7FE7BFDEF2}" type="presOf" srcId="{F5735BB5-A57D-4257-8D48-364AB831A59B}" destId="{361244D8-774E-47D6-875E-32F22C6185E8}" srcOrd="0" destOrd="0" presId="urn:microsoft.com/office/officeart/2005/8/layout/vProcess5"/>
    <dgm:cxn modelId="{1F176BFC-FAED-4A12-81A0-75C20270CF30}" type="presOf" srcId="{4162B9F7-65D4-4DBB-8FAD-67F8B276658C}" destId="{A8692E01-CB63-44AE-96BD-CD536398BE6E}" srcOrd="1" destOrd="0" presId="urn:microsoft.com/office/officeart/2005/8/layout/vProcess5"/>
    <dgm:cxn modelId="{4A3EF0FC-F8FC-4F06-872E-159A03F0D0EA}" type="presOf" srcId="{A0D67054-C310-4A55-8ED3-13C5BE3D511E}" destId="{743E9569-80B3-43EE-B758-61F46C34F29E}" srcOrd="0" destOrd="0" presId="urn:microsoft.com/office/officeart/2005/8/layout/vProcess5"/>
    <dgm:cxn modelId="{58AD7646-4121-4EFB-B6D6-1C43DE4E773F}" type="presParOf" srcId="{434A9D9B-706D-4370-9B8F-427F2AA03ADE}" destId="{7FFF73C2-362F-4009-A90B-EFA585E45059}" srcOrd="0" destOrd="0" presId="urn:microsoft.com/office/officeart/2005/8/layout/vProcess5"/>
    <dgm:cxn modelId="{743F03A0-CCEB-4205-9A59-ACE2CA89FABE}" type="presParOf" srcId="{434A9D9B-706D-4370-9B8F-427F2AA03ADE}" destId="{F91377BD-E518-4ED9-9B90-E4776C3430F9}" srcOrd="1" destOrd="0" presId="urn:microsoft.com/office/officeart/2005/8/layout/vProcess5"/>
    <dgm:cxn modelId="{8FB782BF-DF71-416A-872B-7E68A507F9CC}" type="presParOf" srcId="{434A9D9B-706D-4370-9B8F-427F2AA03ADE}" destId="{AF7314B5-119C-439D-BA19-AB764DEB29B1}" srcOrd="2" destOrd="0" presId="urn:microsoft.com/office/officeart/2005/8/layout/vProcess5"/>
    <dgm:cxn modelId="{F0F263FA-B421-407C-9D8B-E42D5130D1CA}" type="presParOf" srcId="{434A9D9B-706D-4370-9B8F-427F2AA03ADE}" destId="{D3B2FBB2-E580-4498-ADED-1FD8058F4A32}" srcOrd="3" destOrd="0" presId="urn:microsoft.com/office/officeart/2005/8/layout/vProcess5"/>
    <dgm:cxn modelId="{B66D82F1-810E-4D90-AE57-58FAFAF4D7CC}" type="presParOf" srcId="{434A9D9B-706D-4370-9B8F-427F2AA03ADE}" destId="{4B606280-11EE-4D42-926D-D885CF1EFE81}" srcOrd="4" destOrd="0" presId="urn:microsoft.com/office/officeart/2005/8/layout/vProcess5"/>
    <dgm:cxn modelId="{3B42CDAE-69AF-4918-958C-EECCE00BE80E}" type="presParOf" srcId="{434A9D9B-706D-4370-9B8F-427F2AA03ADE}" destId="{361244D8-774E-47D6-875E-32F22C6185E8}" srcOrd="5" destOrd="0" presId="urn:microsoft.com/office/officeart/2005/8/layout/vProcess5"/>
    <dgm:cxn modelId="{CE721530-8D4F-4C71-8500-76589BC6FB16}" type="presParOf" srcId="{434A9D9B-706D-4370-9B8F-427F2AA03ADE}" destId="{64C33EAB-6276-4B0D-AA94-2F15AFA69252}" srcOrd="6" destOrd="0" presId="urn:microsoft.com/office/officeart/2005/8/layout/vProcess5"/>
    <dgm:cxn modelId="{E3CE9902-9243-4465-9F65-902270F5CFDB}" type="presParOf" srcId="{434A9D9B-706D-4370-9B8F-427F2AA03ADE}" destId="{F619F6F6-FEA0-42E6-B3A0-B161489B53D8}" srcOrd="7" destOrd="0" presId="urn:microsoft.com/office/officeart/2005/8/layout/vProcess5"/>
    <dgm:cxn modelId="{02F7728A-3626-48B3-80CC-959ADE50D4D3}" type="presParOf" srcId="{434A9D9B-706D-4370-9B8F-427F2AA03ADE}" destId="{743E9569-80B3-43EE-B758-61F46C34F29E}" srcOrd="8" destOrd="0" presId="urn:microsoft.com/office/officeart/2005/8/layout/vProcess5"/>
    <dgm:cxn modelId="{DCE727D3-A10D-4AD2-B075-BA98FDCA8B90}" type="presParOf" srcId="{434A9D9B-706D-4370-9B8F-427F2AA03ADE}" destId="{2C4A343F-FF37-4744-8466-08B8E837DE24}" srcOrd="9" destOrd="0" presId="urn:microsoft.com/office/officeart/2005/8/layout/vProcess5"/>
    <dgm:cxn modelId="{7EFEBCCF-5666-46A0-8E4E-FDF089524373}" type="presParOf" srcId="{434A9D9B-706D-4370-9B8F-427F2AA03ADE}" destId="{4B9158A0-15DC-4F5B-A065-9758E5B7224D}" srcOrd="10" destOrd="0" presId="urn:microsoft.com/office/officeart/2005/8/layout/vProcess5"/>
    <dgm:cxn modelId="{EBBBC071-AA9B-4978-9016-816B7E29054D}" type="presParOf" srcId="{434A9D9B-706D-4370-9B8F-427F2AA03ADE}" destId="{D9F54C58-316B-46CD-BD63-266A9CF34365}" srcOrd="11" destOrd="0" presId="urn:microsoft.com/office/officeart/2005/8/layout/vProcess5"/>
    <dgm:cxn modelId="{A718D2DD-3B67-4256-A802-32D3B43C1FFB}" type="presParOf" srcId="{434A9D9B-706D-4370-9B8F-427F2AA03ADE}" destId="{A78A2016-7F9C-46FD-B378-AFE5CB58522A}" srcOrd="12" destOrd="0" presId="urn:microsoft.com/office/officeart/2005/8/layout/vProcess5"/>
    <dgm:cxn modelId="{5F69D544-1EE7-4EFD-A637-FDD78A6AB074}" type="presParOf" srcId="{434A9D9B-706D-4370-9B8F-427F2AA03ADE}" destId="{A8692E01-CB63-44AE-96BD-CD536398BE6E}" srcOrd="13" destOrd="0" presId="urn:microsoft.com/office/officeart/2005/8/layout/vProcess5"/>
    <dgm:cxn modelId="{6632585F-7859-459C-949F-E8C086930854}" type="presParOf" srcId="{434A9D9B-706D-4370-9B8F-427F2AA03ADE}" destId="{D06A07A9-3A78-4922-94B3-A9FCC6150F0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A57E32-F078-413A-9962-05CB91E09D2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9259B4-90A4-46CC-9D8B-7911D950E2B2}">
      <dgm:prSet/>
      <dgm:spPr/>
      <dgm:t>
        <a:bodyPr/>
        <a:lstStyle/>
        <a:p>
          <a:r>
            <a:rPr lang="id-ID"/>
            <a:t>Rasa nyeri pada saat disuntik, apalagi kalau harus diberikan berulang kali.</a:t>
          </a:r>
          <a:endParaRPr lang="en-US"/>
        </a:p>
      </dgm:t>
    </dgm:pt>
    <dgm:pt modelId="{9C6BCE9F-67C7-4F65-A09F-80246CC3DC2A}" type="parTrans" cxnId="{BA77F8D3-6955-423F-84BD-835AFB04133B}">
      <dgm:prSet/>
      <dgm:spPr/>
      <dgm:t>
        <a:bodyPr/>
        <a:lstStyle/>
        <a:p>
          <a:endParaRPr lang="en-US"/>
        </a:p>
      </dgm:t>
    </dgm:pt>
    <dgm:pt modelId="{46A4C0CE-C711-45E5-86BE-559ED201AF65}" type="sibTrans" cxnId="{BA77F8D3-6955-423F-84BD-835AFB04133B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468B3239-2AAA-4948-8A08-D5C3BD1B95B8}">
      <dgm:prSet/>
      <dgm:spPr/>
      <dgm:t>
        <a:bodyPr/>
        <a:lstStyle/>
        <a:p>
          <a:r>
            <a:rPr lang="id-ID" dirty="0"/>
            <a:t>Memberikan efek psikologis pada penderita yang takut disuntik</a:t>
          </a:r>
          <a:endParaRPr lang="en-US" dirty="0"/>
        </a:p>
      </dgm:t>
    </dgm:pt>
    <dgm:pt modelId="{2702ADFE-1147-4122-B0B2-87A996267DFC}" type="parTrans" cxnId="{477BD32D-C095-4D85-A1BC-102CE838DE06}">
      <dgm:prSet/>
      <dgm:spPr/>
      <dgm:t>
        <a:bodyPr/>
        <a:lstStyle/>
        <a:p>
          <a:endParaRPr lang="en-US"/>
        </a:p>
      </dgm:t>
    </dgm:pt>
    <dgm:pt modelId="{77E283D6-A28A-40AD-8C82-F1464CD1FE59}" type="sibTrans" cxnId="{477BD32D-C095-4D85-A1BC-102CE838DE06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37FB93E6-154C-4B58-B455-515F00D97128}">
      <dgm:prSet/>
      <dgm:spPr/>
      <dgm:t>
        <a:bodyPr/>
        <a:lstStyle/>
        <a:p>
          <a:r>
            <a:rPr lang="id-ID" dirty="0"/>
            <a:t>Kekeliruan pemberian obat atau dosis hampir tidak mungkin diperbaiki, terutama sesudah pemberian </a:t>
          </a:r>
          <a:r>
            <a:rPr lang="id-ID" i="1" dirty="0"/>
            <a:t>iv admixture.</a:t>
          </a:r>
          <a:endParaRPr lang="en-US" dirty="0"/>
        </a:p>
      </dgm:t>
    </dgm:pt>
    <dgm:pt modelId="{AC77EA4E-5AF8-4271-90E8-94E92D2F0CF7}" type="parTrans" cxnId="{9EADB470-39CA-4D0F-B2F9-4395B509D25E}">
      <dgm:prSet/>
      <dgm:spPr/>
      <dgm:t>
        <a:bodyPr/>
        <a:lstStyle/>
        <a:p>
          <a:endParaRPr lang="en-US"/>
        </a:p>
      </dgm:t>
    </dgm:pt>
    <dgm:pt modelId="{04EBDCF9-4C51-4636-90C8-0AC29C6A1B93}" type="sibTrans" cxnId="{9EADB470-39CA-4D0F-B2F9-4395B509D25E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AF4FF5EE-6E71-4740-92A5-18EEB5196119}">
      <dgm:prSet/>
      <dgm:spPr/>
      <dgm:t>
        <a:bodyPr/>
        <a:lstStyle/>
        <a:p>
          <a:r>
            <a:rPr lang="id-ID"/>
            <a:t>Obat hanya diberikan kepada penderita di rumah sakit atau di tempat praktik dokter dan perawat yang kompeten.</a:t>
          </a:r>
          <a:endParaRPr lang="en-US"/>
        </a:p>
      </dgm:t>
    </dgm:pt>
    <dgm:pt modelId="{6508AD07-A833-4047-B41D-7BC71FAA9D05}" type="parTrans" cxnId="{A2BAD355-A9FE-4EB2-BF02-8B3220314937}">
      <dgm:prSet/>
      <dgm:spPr/>
      <dgm:t>
        <a:bodyPr/>
        <a:lstStyle/>
        <a:p>
          <a:endParaRPr lang="en-US"/>
        </a:p>
      </dgm:t>
    </dgm:pt>
    <dgm:pt modelId="{746BCB35-26DA-45BF-AF19-169111FB599B}" type="sibTrans" cxnId="{A2BAD355-A9FE-4EB2-BF02-8B3220314937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90416A2A-AD7E-4A9B-B5F5-BCA99555757A}" type="pres">
      <dgm:prSet presAssocID="{A0A57E32-F078-413A-9962-05CB91E09D27}" presName="Name0" presStyleCnt="0">
        <dgm:presLayoutVars>
          <dgm:animLvl val="lvl"/>
          <dgm:resizeHandles val="exact"/>
        </dgm:presLayoutVars>
      </dgm:prSet>
      <dgm:spPr/>
    </dgm:pt>
    <dgm:pt modelId="{39434A20-83E0-411E-98FC-DEE559E9AC78}" type="pres">
      <dgm:prSet presAssocID="{819259B4-90A4-46CC-9D8B-7911D950E2B2}" presName="compositeNode" presStyleCnt="0">
        <dgm:presLayoutVars>
          <dgm:bulletEnabled val="1"/>
        </dgm:presLayoutVars>
      </dgm:prSet>
      <dgm:spPr/>
    </dgm:pt>
    <dgm:pt modelId="{268747F9-D242-496F-9ECD-4B9DB046BB4A}" type="pres">
      <dgm:prSet presAssocID="{819259B4-90A4-46CC-9D8B-7911D950E2B2}" presName="bgRect" presStyleLbl="alignNode1" presStyleIdx="0" presStyleCnt="4" custScaleY="123190"/>
      <dgm:spPr/>
    </dgm:pt>
    <dgm:pt modelId="{4C2E7AF1-1D97-427E-845D-AE7B688057EB}" type="pres">
      <dgm:prSet presAssocID="{46A4C0CE-C711-45E5-86BE-559ED201AF65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37886518-3DDA-427A-99DA-5147A6C762B9}" type="pres">
      <dgm:prSet presAssocID="{819259B4-90A4-46CC-9D8B-7911D950E2B2}" presName="nodeRect" presStyleLbl="alignNode1" presStyleIdx="0" presStyleCnt="4">
        <dgm:presLayoutVars>
          <dgm:bulletEnabled val="1"/>
        </dgm:presLayoutVars>
      </dgm:prSet>
      <dgm:spPr/>
    </dgm:pt>
    <dgm:pt modelId="{B65F3A18-30F4-485E-9BCF-51E731824195}" type="pres">
      <dgm:prSet presAssocID="{46A4C0CE-C711-45E5-86BE-559ED201AF65}" presName="sibTrans" presStyleCnt="0"/>
      <dgm:spPr/>
    </dgm:pt>
    <dgm:pt modelId="{809C705F-4BDB-44E8-A612-2B6EBDA47130}" type="pres">
      <dgm:prSet presAssocID="{468B3239-2AAA-4948-8A08-D5C3BD1B95B8}" presName="compositeNode" presStyleCnt="0">
        <dgm:presLayoutVars>
          <dgm:bulletEnabled val="1"/>
        </dgm:presLayoutVars>
      </dgm:prSet>
      <dgm:spPr/>
    </dgm:pt>
    <dgm:pt modelId="{EC2745BC-4090-4AC2-88CD-ADDB64A40D9A}" type="pres">
      <dgm:prSet presAssocID="{468B3239-2AAA-4948-8A08-D5C3BD1B95B8}" presName="bgRect" presStyleLbl="alignNode1" presStyleIdx="1" presStyleCnt="4" custScaleY="112759"/>
      <dgm:spPr/>
    </dgm:pt>
    <dgm:pt modelId="{3D0BAC89-33EC-4330-AAA3-CC5FC127FA5B}" type="pres">
      <dgm:prSet presAssocID="{77E283D6-A28A-40AD-8C82-F1464CD1FE59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7E7B27F3-FC3E-46C6-9C3B-0EF5A073B072}" type="pres">
      <dgm:prSet presAssocID="{468B3239-2AAA-4948-8A08-D5C3BD1B95B8}" presName="nodeRect" presStyleLbl="alignNode1" presStyleIdx="1" presStyleCnt="4">
        <dgm:presLayoutVars>
          <dgm:bulletEnabled val="1"/>
        </dgm:presLayoutVars>
      </dgm:prSet>
      <dgm:spPr/>
    </dgm:pt>
    <dgm:pt modelId="{C7AD5782-8473-42E1-A748-6EF10D2B9B1B}" type="pres">
      <dgm:prSet presAssocID="{77E283D6-A28A-40AD-8C82-F1464CD1FE59}" presName="sibTrans" presStyleCnt="0"/>
      <dgm:spPr/>
    </dgm:pt>
    <dgm:pt modelId="{3A6B279A-316E-4D37-9F58-84DFADB4FD10}" type="pres">
      <dgm:prSet presAssocID="{37FB93E6-154C-4B58-B455-515F00D97128}" presName="compositeNode" presStyleCnt="0">
        <dgm:presLayoutVars>
          <dgm:bulletEnabled val="1"/>
        </dgm:presLayoutVars>
      </dgm:prSet>
      <dgm:spPr/>
    </dgm:pt>
    <dgm:pt modelId="{E905D893-A31E-467F-B13B-9170E0A5798E}" type="pres">
      <dgm:prSet presAssocID="{37FB93E6-154C-4B58-B455-515F00D97128}" presName="bgRect" presStyleLbl="alignNode1" presStyleIdx="2" presStyleCnt="4"/>
      <dgm:spPr/>
    </dgm:pt>
    <dgm:pt modelId="{0EFEE115-8C99-46AA-B898-602C4BA86595}" type="pres">
      <dgm:prSet presAssocID="{04EBDCF9-4C51-4636-90C8-0AC29C6A1B93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9280BCCF-7768-4D9C-92B6-AE75001EE405}" type="pres">
      <dgm:prSet presAssocID="{37FB93E6-154C-4B58-B455-515F00D97128}" presName="nodeRect" presStyleLbl="alignNode1" presStyleIdx="2" presStyleCnt="4">
        <dgm:presLayoutVars>
          <dgm:bulletEnabled val="1"/>
        </dgm:presLayoutVars>
      </dgm:prSet>
      <dgm:spPr/>
    </dgm:pt>
    <dgm:pt modelId="{C2A01954-A764-45A6-A66A-66C81F9C7E8A}" type="pres">
      <dgm:prSet presAssocID="{04EBDCF9-4C51-4636-90C8-0AC29C6A1B93}" presName="sibTrans" presStyleCnt="0"/>
      <dgm:spPr/>
    </dgm:pt>
    <dgm:pt modelId="{7BFDD0D0-3A62-40C9-A690-50FE40345DB9}" type="pres">
      <dgm:prSet presAssocID="{AF4FF5EE-6E71-4740-92A5-18EEB5196119}" presName="compositeNode" presStyleCnt="0">
        <dgm:presLayoutVars>
          <dgm:bulletEnabled val="1"/>
        </dgm:presLayoutVars>
      </dgm:prSet>
      <dgm:spPr/>
    </dgm:pt>
    <dgm:pt modelId="{7907F633-8488-47E2-A2E2-A9FD20F04BE6}" type="pres">
      <dgm:prSet presAssocID="{AF4FF5EE-6E71-4740-92A5-18EEB5196119}" presName="bgRect" presStyleLbl="alignNode1" presStyleIdx="3" presStyleCnt="4" custScaleY="100000"/>
      <dgm:spPr/>
    </dgm:pt>
    <dgm:pt modelId="{BDCA5572-C9CE-4607-8087-D0A8DB0DE3D8}" type="pres">
      <dgm:prSet presAssocID="{746BCB35-26DA-45BF-AF19-169111FB599B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D637ED41-7C21-4299-A312-5D7A688D28D2}" type="pres">
      <dgm:prSet presAssocID="{AF4FF5EE-6E71-4740-92A5-18EEB5196119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EBE13805-A721-492F-8158-E6FF18CDAA11}" type="presOf" srcId="{77E283D6-A28A-40AD-8C82-F1464CD1FE59}" destId="{3D0BAC89-33EC-4330-AAA3-CC5FC127FA5B}" srcOrd="0" destOrd="0" presId="urn:microsoft.com/office/officeart/2016/7/layout/LinearBlockProcessNumbered"/>
    <dgm:cxn modelId="{53764607-7615-4E09-A264-97A2D394EC48}" type="presOf" srcId="{AF4FF5EE-6E71-4740-92A5-18EEB5196119}" destId="{7907F633-8488-47E2-A2E2-A9FD20F04BE6}" srcOrd="0" destOrd="0" presId="urn:microsoft.com/office/officeart/2016/7/layout/LinearBlockProcessNumbered"/>
    <dgm:cxn modelId="{CC78FE11-ACE5-4F2C-8A07-060211790E9F}" type="presOf" srcId="{A0A57E32-F078-413A-9962-05CB91E09D27}" destId="{90416A2A-AD7E-4A9B-B5F5-BCA99555757A}" srcOrd="0" destOrd="0" presId="urn:microsoft.com/office/officeart/2016/7/layout/LinearBlockProcessNumbered"/>
    <dgm:cxn modelId="{477BD32D-C095-4D85-A1BC-102CE838DE06}" srcId="{A0A57E32-F078-413A-9962-05CB91E09D27}" destId="{468B3239-2AAA-4948-8A08-D5C3BD1B95B8}" srcOrd="1" destOrd="0" parTransId="{2702ADFE-1147-4122-B0B2-87A996267DFC}" sibTransId="{77E283D6-A28A-40AD-8C82-F1464CD1FE59}"/>
    <dgm:cxn modelId="{90CBC443-EFBE-44D9-BAC5-D5A35AD1D1FB}" type="presOf" srcId="{468B3239-2AAA-4948-8A08-D5C3BD1B95B8}" destId="{EC2745BC-4090-4AC2-88CD-ADDB64A40D9A}" srcOrd="0" destOrd="0" presId="urn:microsoft.com/office/officeart/2016/7/layout/LinearBlockProcessNumbered"/>
    <dgm:cxn modelId="{81DAA748-9163-422A-90E0-41EB6208CA35}" type="presOf" srcId="{468B3239-2AAA-4948-8A08-D5C3BD1B95B8}" destId="{7E7B27F3-FC3E-46C6-9C3B-0EF5A073B072}" srcOrd="1" destOrd="0" presId="urn:microsoft.com/office/officeart/2016/7/layout/LinearBlockProcessNumbered"/>
    <dgm:cxn modelId="{A04CDE4E-A72E-4E0D-A3F1-C28EF3A4673B}" type="presOf" srcId="{04EBDCF9-4C51-4636-90C8-0AC29C6A1B93}" destId="{0EFEE115-8C99-46AA-B898-602C4BA86595}" srcOrd="0" destOrd="0" presId="urn:microsoft.com/office/officeart/2016/7/layout/LinearBlockProcessNumbered"/>
    <dgm:cxn modelId="{9EADB470-39CA-4D0F-B2F9-4395B509D25E}" srcId="{A0A57E32-F078-413A-9962-05CB91E09D27}" destId="{37FB93E6-154C-4B58-B455-515F00D97128}" srcOrd="2" destOrd="0" parTransId="{AC77EA4E-5AF8-4271-90E8-94E92D2F0CF7}" sibTransId="{04EBDCF9-4C51-4636-90C8-0AC29C6A1B93}"/>
    <dgm:cxn modelId="{75F5F354-FB2F-4E2D-B4FE-435DFEAA913D}" type="presOf" srcId="{46A4C0CE-C711-45E5-86BE-559ED201AF65}" destId="{4C2E7AF1-1D97-427E-845D-AE7B688057EB}" srcOrd="0" destOrd="0" presId="urn:microsoft.com/office/officeart/2016/7/layout/LinearBlockProcessNumbered"/>
    <dgm:cxn modelId="{A2BAD355-A9FE-4EB2-BF02-8B3220314937}" srcId="{A0A57E32-F078-413A-9962-05CB91E09D27}" destId="{AF4FF5EE-6E71-4740-92A5-18EEB5196119}" srcOrd="3" destOrd="0" parTransId="{6508AD07-A833-4047-B41D-7BC71FAA9D05}" sibTransId="{746BCB35-26DA-45BF-AF19-169111FB599B}"/>
    <dgm:cxn modelId="{04492B7B-EB1C-4B47-A19A-223C8EC5A238}" type="presOf" srcId="{746BCB35-26DA-45BF-AF19-169111FB599B}" destId="{BDCA5572-C9CE-4607-8087-D0A8DB0DE3D8}" srcOrd="0" destOrd="0" presId="urn:microsoft.com/office/officeart/2016/7/layout/LinearBlockProcessNumbered"/>
    <dgm:cxn modelId="{D7331483-ECB4-4708-A345-66EC42762FCB}" type="presOf" srcId="{819259B4-90A4-46CC-9D8B-7911D950E2B2}" destId="{268747F9-D242-496F-9ECD-4B9DB046BB4A}" srcOrd="0" destOrd="0" presId="urn:microsoft.com/office/officeart/2016/7/layout/LinearBlockProcessNumbered"/>
    <dgm:cxn modelId="{9DFDB18C-8717-4273-9513-DB9A19BB36FD}" type="presOf" srcId="{37FB93E6-154C-4B58-B455-515F00D97128}" destId="{E905D893-A31E-467F-B13B-9170E0A5798E}" srcOrd="0" destOrd="0" presId="urn:microsoft.com/office/officeart/2016/7/layout/LinearBlockProcessNumbered"/>
    <dgm:cxn modelId="{BF2E398F-2E99-4635-A6BB-9461E7ADCB79}" type="presOf" srcId="{AF4FF5EE-6E71-4740-92A5-18EEB5196119}" destId="{D637ED41-7C21-4299-A312-5D7A688D28D2}" srcOrd="1" destOrd="0" presId="urn:microsoft.com/office/officeart/2016/7/layout/LinearBlockProcessNumbered"/>
    <dgm:cxn modelId="{CF430CB8-690E-432A-9ACC-DEEE141DB000}" type="presOf" srcId="{37FB93E6-154C-4B58-B455-515F00D97128}" destId="{9280BCCF-7768-4D9C-92B6-AE75001EE405}" srcOrd="1" destOrd="0" presId="urn:microsoft.com/office/officeart/2016/7/layout/LinearBlockProcessNumbered"/>
    <dgm:cxn modelId="{BA77F8D3-6955-423F-84BD-835AFB04133B}" srcId="{A0A57E32-F078-413A-9962-05CB91E09D27}" destId="{819259B4-90A4-46CC-9D8B-7911D950E2B2}" srcOrd="0" destOrd="0" parTransId="{9C6BCE9F-67C7-4F65-A09F-80246CC3DC2A}" sibTransId="{46A4C0CE-C711-45E5-86BE-559ED201AF65}"/>
    <dgm:cxn modelId="{D1EAD6E0-3CD0-4CEB-AE1B-6147071E358A}" type="presOf" srcId="{819259B4-90A4-46CC-9D8B-7911D950E2B2}" destId="{37886518-3DDA-427A-99DA-5147A6C762B9}" srcOrd="1" destOrd="0" presId="urn:microsoft.com/office/officeart/2016/7/layout/LinearBlockProcessNumbered"/>
    <dgm:cxn modelId="{C572BD10-7F98-4312-BD0C-F4498733FCC7}" type="presParOf" srcId="{90416A2A-AD7E-4A9B-B5F5-BCA99555757A}" destId="{39434A20-83E0-411E-98FC-DEE559E9AC78}" srcOrd="0" destOrd="0" presId="urn:microsoft.com/office/officeart/2016/7/layout/LinearBlockProcessNumbered"/>
    <dgm:cxn modelId="{DD663ACD-18CE-4073-93EF-596CE2EF25CD}" type="presParOf" srcId="{39434A20-83E0-411E-98FC-DEE559E9AC78}" destId="{268747F9-D242-496F-9ECD-4B9DB046BB4A}" srcOrd="0" destOrd="0" presId="urn:microsoft.com/office/officeart/2016/7/layout/LinearBlockProcessNumbered"/>
    <dgm:cxn modelId="{0430F44D-B962-41F5-B9F6-4A5937C319B7}" type="presParOf" srcId="{39434A20-83E0-411E-98FC-DEE559E9AC78}" destId="{4C2E7AF1-1D97-427E-845D-AE7B688057EB}" srcOrd="1" destOrd="0" presId="urn:microsoft.com/office/officeart/2016/7/layout/LinearBlockProcessNumbered"/>
    <dgm:cxn modelId="{3B865958-90DE-45D7-9634-47CF8AAE78D4}" type="presParOf" srcId="{39434A20-83E0-411E-98FC-DEE559E9AC78}" destId="{37886518-3DDA-427A-99DA-5147A6C762B9}" srcOrd="2" destOrd="0" presId="urn:microsoft.com/office/officeart/2016/7/layout/LinearBlockProcessNumbered"/>
    <dgm:cxn modelId="{4EF55E17-AC63-46E9-B761-6659E3EE15F6}" type="presParOf" srcId="{90416A2A-AD7E-4A9B-B5F5-BCA99555757A}" destId="{B65F3A18-30F4-485E-9BCF-51E731824195}" srcOrd="1" destOrd="0" presId="urn:microsoft.com/office/officeart/2016/7/layout/LinearBlockProcessNumbered"/>
    <dgm:cxn modelId="{C71CB065-6309-4ED3-879F-FA18E0895D40}" type="presParOf" srcId="{90416A2A-AD7E-4A9B-B5F5-BCA99555757A}" destId="{809C705F-4BDB-44E8-A612-2B6EBDA47130}" srcOrd="2" destOrd="0" presId="urn:microsoft.com/office/officeart/2016/7/layout/LinearBlockProcessNumbered"/>
    <dgm:cxn modelId="{1D197DBA-0A6B-4B5C-B573-7102D7AADC6A}" type="presParOf" srcId="{809C705F-4BDB-44E8-A612-2B6EBDA47130}" destId="{EC2745BC-4090-4AC2-88CD-ADDB64A40D9A}" srcOrd="0" destOrd="0" presId="urn:microsoft.com/office/officeart/2016/7/layout/LinearBlockProcessNumbered"/>
    <dgm:cxn modelId="{88455D88-1BCE-4F98-956D-39B0E2B40EB9}" type="presParOf" srcId="{809C705F-4BDB-44E8-A612-2B6EBDA47130}" destId="{3D0BAC89-33EC-4330-AAA3-CC5FC127FA5B}" srcOrd="1" destOrd="0" presId="urn:microsoft.com/office/officeart/2016/7/layout/LinearBlockProcessNumbered"/>
    <dgm:cxn modelId="{169551D2-880C-4693-947B-B72AECA44F0A}" type="presParOf" srcId="{809C705F-4BDB-44E8-A612-2B6EBDA47130}" destId="{7E7B27F3-FC3E-46C6-9C3B-0EF5A073B072}" srcOrd="2" destOrd="0" presId="urn:microsoft.com/office/officeart/2016/7/layout/LinearBlockProcessNumbered"/>
    <dgm:cxn modelId="{918F6061-3F4C-4DDD-9FBF-3B0A40BC5AC8}" type="presParOf" srcId="{90416A2A-AD7E-4A9B-B5F5-BCA99555757A}" destId="{C7AD5782-8473-42E1-A748-6EF10D2B9B1B}" srcOrd="3" destOrd="0" presId="urn:microsoft.com/office/officeart/2016/7/layout/LinearBlockProcessNumbered"/>
    <dgm:cxn modelId="{4846215D-A439-4D8D-BA5D-FF4000E5B129}" type="presParOf" srcId="{90416A2A-AD7E-4A9B-B5F5-BCA99555757A}" destId="{3A6B279A-316E-4D37-9F58-84DFADB4FD10}" srcOrd="4" destOrd="0" presId="urn:microsoft.com/office/officeart/2016/7/layout/LinearBlockProcessNumbered"/>
    <dgm:cxn modelId="{88F467F2-6FB3-4A04-8880-49F5D1A16164}" type="presParOf" srcId="{3A6B279A-316E-4D37-9F58-84DFADB4FD10}" destId="{E905D893-A31E-467F-B13B-9170E0A5798E}" srcOrd="0" destOrd="0" presId="urn:microsoft.com/office/officeart/2016/7/layout/LinearBlockProcessNumbered"/>
    <dgm:cxn modelId="{CCF5219D-2692-470D-A1A8-4327CB3001BB}" type="presParOf" srcId="{3A6B279A-316E-4D37-9F58-84DFADB4FD10}" destId="{0EFEE115-8C99-46AA-B898-602C4BA86595}" srcOrd="1" destOrd="0" presId="urn:microsoft.com/office/officeart/2016/7/layout/LinearBlockProcessNumbered"/>
    <dgm:cxn modelId="{6616A1D7-A113-4BF9-B01A-6B5F016ED9DC}" type="presParOf" srcId="{3A6B279A-316E-4D37-9F58-84DFADB4FD10}" destId="{9280BCCF-7768-4D9C-92B6-AE75001EE405}" srcOrd="2" destOrd="0" presId="urn:microsoft.com/office/officeart/2016/7/layout/LinearBlockProcessNumbered"/>
    <dgm:cxn modelId="{84A15432-64DB-4840-BA68-DC259C541FFD}" type="presParOf" srcId="{90416A2A-AD7E-4A9B-B5F5-BCA99555757A}" destId="{C2A01954-A764-45A6-A66A-66C81F9C7E8A}" srcOrd="5" destOrd="0" presId="urn:microsoft.com/office/officeart/2016/7/layout/LinearBlockProcessNumbered"/>
    <dgm:cxn modelId="{888F4E54-5A0B-4E80-9603-86C9E5DDBBF9}" type="presParOf" srcId="{90416A2A-AD7E-4A9B-B5F5-BCA99555757A}" destId="{7BFDD0D0-3A62-40C9-A690-50FE40345DB9}" srcOrd="6" destOrd="0" presId="urn:microsoft.com/office/officeart/2016/7/layout/LinearBlockProcessNumbered"/>
    <dgm:cxn modelId="{DC31D82C-AA2B-44A3-8EDB-59D02FAAC0E7}" type="presParOf" srcId="{7BFDD0D0-3A62-40C9-A690-50FE40345DB9}" destId="{7907F633-8488-47E2-A2E2-A9FD20F04BE6}" srcOrd="0" destOrd="0" presId="urn:microsoft.com/office/officeart/2016/7/layout/LinearBlockProcessNumbered"/>
    <dgm:cxn modelId="{07B731D1-9421-4C86-BEB0-F09FB8CC1292}" type="presParOf" srcId="{7BFDD0D0-3A62-40C9-A690-50FE40345DB9}" destId="{BDCA5572-C9CE-4607-8087-D0A8DB0DE3D8}" srcOrd="1" destOrd="0" presId="urn:microsoft.com/office/officeart/2016/7/layout/LinearBlockProcessNumbered"/>
    <dgm:cxn modelId="{172182DC-6C73-47B7-B90F-141A37B6829A}" type="presParOf" srcId="{7BFDD0D0-3A62-40C9-A690-50FE40345DB9}" destId="{D637ED41-7C21-4299-A312-5D7A688D2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BB6DDE-343A-41CC-8CE6-FD119619660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AE3FE2-6F40-4B16-A5E0-5AC9019CB09A}">
      <dgm:prSet/>
      <dgm:spPr/>
      <dgm:t>
        <a:bodyPr/>
        <a:lstStyle/>
        <a:p>
          <a:r>
            <a:rPr lang="en-ID" b="0" i="0"/>
            <a:t>Absorbsi obat</a:t>
          </a:r>
          <a:endParaRPr lang="en-US"/>
        </a:p>
      </dgm:t>
    </dgm:pt>
    <dgm:pt modelId="{6269A9EC-3609-4F98-B365-F6CDA10F037C}" type="parTrans" cxnId="{68E6B399-A0B5-487B-A8E4-5863CD4D5B7F}">
      <dgm:prSet/>
      <dgm:spPr/>
      <dgm:t>
        <a:bodyPr/>
        <a:lstStyle/>
        <a:p>
          <a:endParaRPr lang="en-US"/>
        </a:p>
      </dgm:t>
    </dgm:pt>
    <dgm:pt modelId="{C4AD3C51-734D-4135-8D52-F5A471ADAE70}" type="sibTrans" cxnId="{68E6B399-A0B5-487B-A8E4-5863CD4D5B7F}">
      <dgm:prSet/>
      <dgm:spPr/>
      <dgm:t>
        <a:bodyPr/>
        <a:lstStyle/>
        <a:p>
          <a:endParaRPr lang="en-US"/>
        </a:p>
      </dgm:t>
    </dgm:pt>
    <dgm:pt modelId="{715A3C25-3B8D-4890-B082-031399BED07E}">
      <dgm:prSet/>
      <dgm:spPr/>
      <dgm:t>
        <a:bodyPr/>
        <a:lstStyle/>
        <a:p>
          <a:r>
            <a:rPr lang="en-ID" b="0" i="0"/>
            <a:t>Distribusi obat</a:t>
          </a:r>
          <a:endParaRPr lang="en-US"/>
        </a:p>
      </dgm:t>
    </dgm:pt>
    <dgm:pt modelId="{56A0F33D-3B06-447E-AB86-802533A62EC4}" type="parTrans" cxnId="{E68317FC-C7B3-4604-9B1C-EAC4C4EC8600}">
      <dgm:prSet/>
      <dgm:spPr/>
      <dgm:t>
        <a:bodyPr/>
        <a:lstStyle/>
        <a:p>
          <a:endParaRPr lang="en-US"/>
        </a:p>
      </dgm:t>
    </dgm:pt>
    <dgm:pt modelId="{8FF1A728-151D-4F56-8381-AB06BFA32CAF}" type="sibTrans" cxnId="{E68317FC-C7B3-4604-9B1C-EAC4C4EC8600}">
      <dgm:prSet/>
      <dgm:spPr/>
      <dgm:t>
        <a:bodyPr/>
        <a:lstStyle/>
        <a:p>
          <a:endParaRPr lang="en-US"/>
        </a:p>
      </dgm:t>
    </dgm:pt>
    <dgm:pt modelId="{3593DF82-8F55-4A6F-BB68-7A990CEB25AA}">
      <dgm:prSet/>
      <dgm:spPr/>
      <dgm:t>
        <a:bodyPr/>
        <a:lstStyle/>
        <a:p>
          <a:r>
            <a:rPr lang="en-ID" b="0" i="0"/>
            <a:t>Metabolisme oba</a:t>
          </a:r>
          <a:endParaRPr lang="en-US"/>
        </a:p>
      </dgm:t>
    </dgm:pt>
    <dgm:pt modelId="{F3FB58A1-26D3-45C8-A6C2-CA4DF51CCB2C}" type="parTrans" cxnId="{91681F6C-0B9E-4410-AE33-91A36E6228E0}">
      <dgm:prSet/>
      <dgm:spPr/>
      <dgm:t>
        <a:bodyPr/>
        <a:lstStyle/>
        <a:p>
          <a:endParaRPr lang="en-US"/>
        </a:p>
      </dgm:t>
    </dgm:pt>
    <dgm:pt modelId="{8123F356-77C7-4FB8-A87B-E46D620609C4}" type="sibTrans" cxnId="{91681F6C-0B9E-4410-AE33-91A36E6228E0}">
      <dgm:prSet/>
      <dgm:spPr/>
      <dgm:t>
        <a:bodyPr/>
        <a:lstStyle/>
        <a:p>
          <a:endParaRPr lang="en-US"/>
        </a:p>
      </dgm:t>
    </dgm:pt>
    <dgm:pt modelId="{3B863163-5641-462A-981C-E9D2CDD4972E}">
      <dgm:prSet/>
      <dgm:spPr/>
      <dgm:t>
        <a:bodyPr/>
        <a:lstStyle/>
        <a:p>
          <a:r>
            <a:rPr lang="en-ID" b="0" i="0"/>
            <a:t>Ekskresi sisa obat</a:t>
          </a:r>
          <a:endParaRPr lang="en-US"/>
        </a:p>
      </dgm:t>
    </dgm:pt>
    <dgm:pt modelId="{2311EE77-0A5F-4D43-BBE1-62B920DAF164}" type="parTrans" cxnId="{40EACC61-9547-4004-B6E8-60CF689E650B}">
      <dgm:prSet/>
      <dgm:spPr/>
      <dgm:t>
        <a:bodyPr/>
        <a:lstStyle/>
        <a:p>
          <a:endParaRPr lang="en-US"/>
        </a:p>
      </dgm:t>
    </dgm:pt>
    <dgm:pt modelId="{A5377B51-22E4-4092-8F18-D74E8ABE4281}" type="sibTrans" cxnId="{40EACC61-9547-4004-B6E8-60CF689E650B}">
      <dgm:prSet/>
      <dgm:spPr/>
      <dgm:t>
        <a:bodyPr/>
        <a:lstStyle/>
        <a:p>
          <a:endParaRPr lang="en-US"/>
        </a:p>
      </dgm:t>
    </dgm:pt>
    <dgm:pt modelId="{C5F783AE-9105-4B3A-BED1-E4426AD63DDB}" type="pres">
      <dgm:prSet presAssocID="{85BB6DDE-343A-41CC-8CE6-FD119619660F}" presName="outerComposite" presStyleCnt="0">
        <dgm:presLayoutVars>
          <dgm:chMax val="5"/>
          <dgm:dir/>
          <dgm:resizeHandles val="exact"/>
        </dgm:presLayoutVars>
      </dgm:prSet>
      <dgm:spPr/>
    </dgm:pt>
    <dgm:pt modelId="{23AE7323-2D5D-4908-95A5-FF93198F01D7}" type="pres">
      <dgm:prSet presAssocID="{85BB6DDE-343A-41CC-8CE6-FD119619660F}" presName="dummyMaxCanvas" presStyleCnt="0">
        <dgm:presLayoutVars/>
      </dgm:prSet>
      <dgm:spPr/>
    </dgm:pt>
    <dgm:pt modelId="{16122C90-AF0A-4955-90A2-1AB78D9D687E}" type="pres">
      <dgm:prSet presAssocID="{85BB6DDE-343A-41CC-8CE6-FD119619660F}" presName="FourNodes_1" presStyleLbl="node1" presStyleIdx="0" presStyleCnt="4">
        <dgm:presLayoutVars>
          <dgm:bulletEnabled val="1"/>
        </dgm:presLayoutVars>
      </dgm:prSet>
      <dgm:spPr/>
    </dgm:pt>
    <dgm:pt modelId="{F3BD92A5-C52D-418D-B1C0-0DA253CDAFA2}" type="pres">
      <dgm:prSet presAssocID="{85BB6DDE-343A-41CC-8CE6-FD119619660F}" presName="FourNodes_2" presStyleLbl="node1" presStyleIdx="1" presStyleCnt="4">
        <dgm:presLayoutVars>
          <dgm:bulletEnabled val="1"/>
        </dgm:presLayoutVars>
      </dgm:prSet>
      <dgm:spPr/>
    </dgm:pt>
    <dgm:pt modelId="{3B70E558-000A-48D8-BFC3-67D945D9D2FC}" type="pres">
      <dgm:prSet presAssocID="{85BB6DDE-343A-41CC-8CE6-FD119619660F}" presName="FourNodes_3" presStyleLbl="node1" presStyleIdx="2" presStyleCnt="4">
        <dgm:presLayoutVars>
          <dgm:bulletEnabled val="1"/>
        </dgm:presLayoutVars>
      </dgm:prSet>
      <dgm:spPr/>
    </dgm:pt>
    <dgm:pt modelId="{5E5D3864-E2FD-48A8-8A0E-F9376DDA2BAB}" type="pres">
      <dgm:prSet presAssocID="{85BB6DDE-343A-41CC-8CE6-FD119619660F}" presName="FourNodes_4" presStyleLbl="node1" presStyleIdx="3" presStyleCnt="4">
        <dgm:presLayoutVars>
          <dgm:bulletEnabled val="1"/>
        </dgm:presLayoutVars>
      </dgm:prSet>
      <dgm:spPr/>
    </dgm:pt>
    <dgm:pt modelId="{8B86050F-1A4D-491B-841D-DDB361468D7F}" type="pres">
      <dgm:prSet presAssocID="{85BB6DDE-343A-41CC-8CE6-FD119619660F}" presName="FourConn_1-2" presStyleLbl="fgAccFollowNode1" presStyleIdx="0" presStyleCnt="3">
        <dgm:presLayoutVars>
          <dgm:bulletEnabled val="1"/>
        </dgm:presLayoutVars>
      </dgm:prSet>
      <dgm:spPr/>
    </dgm:pt>
    <dgm:pt modelId="{CE0D0FED-B1C5-4782-8505-7FF16ACCADE4}" type="pres">
      <dgm:prSet presAssocID="{85BB6DDE-343A-41CC-8CE6-FD119619660F}" presName="FourConn_2-3" presStyleLbl="fgAccFollowNode1" presStyleIdx="1" presStyleCnt="3">
        <dgm:presLayoutVars>
          <dgm:bulletEnabled val="1"/>
        </dgm:presLayoutVars>
      </dgm:prSet>
      <dgm:spPr/>
    </dgm:pt>
    <dgm:pt modelId="{DDA40CCA-CF30-477B-89E8-A53392A94E5D}" type="pres">
      <dgm:prSet presAssocID="{85BB6DDE-343A-41CC-8CE6-FD119619660F}" presName="FourConn_3-4" presStyleLbl="fgAccFollowNode1" presStyleIdx="2" presStyleCnt="3">
        <dgm:presLayoutVars>
          <dgm:bulletEnabled val="1"/>
        </dgm:presLayoutVars>
      </dgm:prSet>
      <dgm:spPr/>
    </dgm:pt>
    <dgm:pt modelId="{3234A6A8-86A9-437F-AC48-22335B43BE4B}" type="pres">
      <dgm:prSet presAssocID="{85BB6DDE-343A-41CC-8CE6-FD119619660F}" presName="FourNodes_1_text" presStyleLbl="node1" presStyleIdx="3" presStyleCnt="4">
        <dgm:presLayoutVars>
          <dgm:bulletEnabled val="1"/>
        </dgm:presLayoutVars>
      </dgm:prSet>
      <dgm:spPr/>
    </dgm:pt>
    <dgm:pt modelId="{15220BD1-7AD1-473D-8065-DD9342EC7872}" type="pres">
      <dgm:prSet presAssocID="{85BB6DDE-343A-41CC-8CE6-FD119619660F}" presName="FourNodes_2_text" presStyleLbl="node1" presStyleIdx="3" presStyleCnt="4">
        <dgm:presLayoutVars>
          <dgm:bulletEnabled val="1"/>
        </dgm:presLayoutVars>
      </dgm:prSet>
      <dgm:spPr/>
    </dgm:pt>
    <dgm:pt modelId="{E67D79CF-6858-4970-A9BE-327CA358B2F1}" type="pres">
      <dgm:prSet presAssocID="{85BB6DDE-343A-41CC-8CE6-FD119619660F}" presName="FourNodes_3_text" presStyleLbl="node1" presStyleIdx="3" presStyleCnt="4">
        <dgm:presLayoutVars>
          <dgm:bulletEnabled val="1"/>
        </dgm:presLayoutVars>
      </dgm:prSet>
      <dgm:spPr/>
    </dgm:pt>
    <dgm:pt modelId="{A62A5A95-F5F1-4558-A3E7-96080062B019}" type="pres">
      <dgm:prSet presAssocID="{85BB6DDE-343A-41CC-8CE6-FD119619660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BBDF713-7AFA-42C6-B74B-F115DA4BBF95}" type="presOf" srcId="{50AE3FE2-6F40-4B16-A5E0-5AC9019CB09A}" destId="{16122C90-AF0A-4955-90A2-1AB78D9D687E}" srcOrd="0" destOrd="0" presId="urn:microsoft.com/office/officeart/2005/8/layout/vProcess5"/>
    <dgm:cxn modelId="{18D95D26-5A5C-4C24-90CE-72298713BE12}" type="presOf" srcId="{50AE3FE2-6F40-4B16-A5E0-5AC9019CB09A}" destId="{3234A6A8-86A9-437F-AC48-22335B43BE4B}" srcOrd="1" destOrd="0" presId="urn:microsoft.com/office/officeart/2005/8/layout/vProcess5"/>
    <dgm:cxn modelId="{30321A2F-894E-4FD1-A3A6-7651220261B7}" type="presOf" srcId="{715A3C25-3B8D-4890-B082-031399BED07E}" destId="{15220BD1-7AD1-473D-8065-DD9342EC7872}" srcOrd="1" destOrd="0" presId="urn:microsoft.com/office/officeart/2005/8/layout/vProcess5"/>
    <dgm:cxn modelId="{9377815C-60FA-417F-96C0-7CB308181F37}" type="presOf" srcId="{3593DF82-8F55-4A6F-BB68-7A990CEB25AA}" destId="{3B70E558-000A-48D8-BFC3-67D945D9D2FC}" srcOrd="0" destOrd="0" presId="urn:microsoft.com/office/officeart/2005/8/layout/vProcess5"/>
    <dgm:cxn modelId="{4DB2215F-1C34-4575-8BB8-1197FF4155C3}" type="presOf" srcId="{715A3C25-3B8D-4890-B082-031399BED07E}" destId="{F3BD92A5-C52D-418D-B1C0-0DA253CDAFA2}" srcOrd="0" destOrd="0" presId="urn:microsoft.com/office/officeart/2005/8/layout/vProcess5"/>
    <dgm:cxn modelId="{40EACC61-9547-4004-B6E8-60CF689E650B}" srcId="{85BB6DDE-343A-41CC-8CE6-FD119619660F}" destId="{3B863163-5641-462A-981C-E9D2CDD4972E}" srcOrd="3" destOrd="0" parTransId="{2311EE77-0A5F-4D43-BBE1-62B920DAF164}" sibTransId="{A5377B51-22E4-4092-8F18-D74E8ABE4281}"/>
    <dgm:cxn modelId="{5F594D44-552A-47C0-9C1F-14E014FE671B}" type="presOf" srcId="{C4AD3C51-734D-4135-8D52-F5A471ADAE70}" destId="{8B86050F-1A4D-491B-841D-DDB361468D7F}" srcOrd="0" destOrd="0" presId="urn:microsoft.com/office/officeart/2005/8/layout/vProcess5"/>
    <dgm:cxn modelId="{4EB63245-5E2D-4330-AC7E-123A1BA8B03E}" type="presOf" srcId="{8FF1A728-151D-4F56-8381-AB06BFA32CAF}" destId="{CE0D0FED-B1C5-4782-8505-7FF16ACCADE4}" srcOrd="0" destOrd="0" presId="urn:microsoft.com/office/officeart/2005/8/layout/vProcess5"/>
    <dgm:cxn modelId="{78D3DB66-68B0-452F-A5AA-471843556D7D}" type="presOf" srcId="{8123F356-77C7-4FB8-A87B-E46D620609C4}" destId="{DDA40CCA-CF30-477B-89E8-A53392A94E5D}" srcOrd="0" destOrd="0" presId="urn:microsoft.com/office/officeart/2005/8/layout/vProcess5"/>
    <dgm:cxn modelId="{91681F6C-0B9E-4410-AE33-91A36E6228E0}" srcId="{85BB6DDE-343A-41CC-8CE6-FD119619660F}" destId="{3593DF82-8F55-4A6F-BB68-7A990CEB25AA}" srcOrd="2" destOrd="0" parTransId="{F3FB58A1-26D3-45C8-A6C2-CA4DF51CCB2C}" sibTransId="{8123F356-77C7-4FB8-A87B-E46D620609C4}"/>
    <dgm:cxn modelId="{E4350E91-FAFB-43FB-B241-AD2DDB345687}" type="presOf" srcId="{3B863163-5641-462A-981C-E9D2CDD4972E}" destId="{A62A5A95-F5F1-4558-A3E7-96080062B019}" srcOrd="1" destOrd="0" presId="urn:microsoft.com/office/officeart/2005/8/layout/vProcess5"/>
    <dgm:cxn modelId="{68E6B399-A0B5-487B-A8E4-5863CD4D5B7F}" srcId="{85BB6DDE-343A-41CC-8CE6-FD119619660F}" destId="{50AE3FE2-6F40-4B16-A5E0-5AC9019CB09A}" srcOrd="0" destOrd="0" parTransId="{6269A9EC-3609-4F98-B365-F6CDA10F037C}" sibTransId="{C4AD3C51-734D-4135-8D52-F5A471ADAE70}"/>
    <dgm:cxn modelId="{DE3100C0-5074-4B01-8FBA-1091256B5E51}" type="presOf" srcId="{3593DF82-8F55-4A6F-BB68-7A990CEB25AA}" destId="{E67D79CF-6858-4970-A9BE-327CA358B2F1}" srcOrd="1" destOrd="0" presId="urn:microsoft.com/office/officeart/2005/8/layout/vProcess5"/>
    <dgm:cxn modelId="{A980BBE6-12CB-42C5-A7D6-41F3D1852B4D}" type="presOf" srcId="{85BB6DDE-343A-41CC-8CE6-FD119619660F}" destId="{C5F783AE-9105-4B3A-BED1-E4426AD63DDB}" srcOrd="0" destOrd="0" presId="urn:microsoft.com/office/officeart/2005/8/layout/vProcess5"/>
    <dgm:cxn modelId="{E68317FC-C7B3-4604-9B1C-EAC4C4EC8600}" srcId="{85BB6DDE-343A-41CC-8CE6-FD119619660F}" destId="{715A3C25-3B8D-4890-B082-031399BED07E}" srcOrd="1" destOrd="0" parTransId="{56A0F33D-3B06-447E-AB86-802533A62EC4}" sibTransId="{8FF1A728-151D-4F56-8381-AB06BFA32CAF}"/>
    <dgm:cxn modelId="{21A6B9FE-3B88-4BC9-BECA-76D71E0B5CA2}" type="presOf" srcId="{3B863163-5641-462A-981C-E9D2CDD4972E}" destId="{5E5D3864-E2FD-48A8-8A0E-F9376DDA2BAB}" srcOrd="0" destOrd="0" presId="urn:microsoft.com/office/officeart/2005/8/layout/vProcess5"/>
    <dgm:cxn modelId="{70EADB15-9D90-4AA5-A094-E13DA6CF357B}" type="presParOf" srcId="{C5F783AE-9105-4B3A-BED1-E4426AD63DDB}" destId="{23AE7323-2D5D-4908-95A5-FF93198F01D7}" srcOrd="0" destOrd="0" presId="urn:microsoft.com/office/officeart/2005/8/layout/vProcess5"/>
    <dgm:cxn modelId="{D33E933C-4CE8-4C59-A26D-A2BDAE7C034F}" type="presParOf" srcId="{C5F783AE-9105-4B3A-BED1-E4426AD63DDB}" destId="{16122C90-AF0A-4955-90A2-1AB78D9D687E}" srcOrd="1" destOrd="0" presId="urn:microsoft.com/office/officeart/2005/8/layout/vProcess5"/>
    <dgm:cxn modelId="{487F02B6-82D6-49BA-A778-23CFCB1FC243}" type="presParOf" srcId="{C5F783AE-9105-4B3A-BED1-E4426AD63DDB}" destId="{F3BD92A5-C52D-418D-B1C0-0DA253CDAFA2}" srcOrd="2" destOrd="0" presId="urn:microsoft.com/office/officeart/2005/8/layout/vProcess5"/>
    <dgm:cxn modelId="{8F478EA2-31B6-4357-AB1A-5F57A53BCB7B}" type="presParOf" srcId="{C5F783AE-9105-4B3A-BED1-E4426AD63DDB}" destId="{3B70E558-000A-48D8-BFC3-67D945D9D2FC}" srcOrd="3" destOrd="0" presId="urn:microsoft.com/office/officeart/2005/8/layout/vProcess5"/>
    <dgm:cxn modelId="{95366E76-E8B6-4E06-833E-632CDCA1323F}" type="presParOf" srcId="{C5F783AE-9105-4B3A-BED1-E4426AD63DDB}" destId="{5E5D3864-E2FD-48A8-8A0E-F9376DDA2BAB}" srcOrd="4" destOrd="0" presId="urn:microsoft.com/office/officeart/2005/8/layout/vProcess5"/>
    <dgm:cxn modelId="{9204EB02-241E-4B02-BF19-EDF79F664E3E}" type="presParOf" srcId="{C5F783AE-9105-4B3A-BED1-E4426AD63DDB}" destId="{8B86050F-1A4D-491B-841D-DDB361468D7F}" srcOrd="5" destOrd="0" presId="urn:microsoft.com/office/officeart/2005/8/layout/vProcess5"/>
    <dgm:cxn modelId="{617B4F7C-A4E8-4386-92F1-24DE67383344}" type="presParOf" srcId="{C5F783AE-9105-4B3A-BED1-E4426AD63DDB}" destId="{CE0D0FED-B1C5-4782-8505-7FF16ACCADE4}" srcOrd="6" destOrd="0" presId="urn:microsoft.com/office/officeart/2005/8/layout/vProcess5"/>
    <dgm:cxn modelId="{B0BFA8A5-9598-4BD0-B243-0A5A24B06F8F}" type="presParOf" srcId="{C5F783AE-9105-4B3A-BED1-E4426AD63DDB}" destId="{DDA40CCA-CF30-477B-89E8-A53392A94E5D}" srcOrd="7" destOrd="0" presId="urn:microsoft.com/office/officeart/2005/8/layout/vProcess5"/>
    <dgm:cxn modelId="{94B9A960-A7C6-45D5-BDAE-B3B1EA62C513}" type="presParOf" srcId="{C5F783AE-9105-4B3A-BED1-E4426AD63DDB}" destId="{3234A6A8-86A9-437F-AC48-22335B43BE4B}" srcOrd="8" destOrd="0" presId="urn:microsoft.com/office/officeart/2005/8/layout/vProcess5"/>
    <dgm:cxn modelId="{7432E126-557E-4D8C-B076-5AEABCA77A04}" type="presParOf" srcId="{C5F783AE-9105-4B3A-BED1-E4426AD63DDB}" destId="{15220BD1-7AD1-473D-8065-DD9342EC7872}" srcOrd="9" destOrd="0" presId="urn:microsoft.com/office/officeart/2005/8/layout/vProcess5"/>
    <dgm:cxn modelId="{28FEE3E9-8B22-4639-8D6D-1EAC44F9AA65}" type="presParOf" srcId="{C5F783AE-9105-4B3A-BED1-E4426AD63DDB}" destId="{E67D79CF-6858-4970-A9BE-327CA358B2F1}" srcOrd="10" destOrd="0" presId="urn:microsoft.com/office/officeart/2005/8/layout/vProcess5"/>
    <dgm:cxn modelId="{C5734080-1C9F-491D-A1DD-287A842A50F5}" type="presParOf" srcId="{C5F783AE-9105-4B3A-BED1-E4426AD63DDB}" destId="{A62A5A95-F5F1-4558-A3E7-96080062B01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7BACA6-FFA2-433D-8E3E-A66753B7FC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371AA83-1FAD-494A-81B6-106AE6675D89}">
      <dgm:prSet/>
      <dgm:spPr/>
      <dgm:t>
        <a:bodyPr/>
        <a:lstStyle/>
        <a:p>
          <a:r>
            <a:rPr lang="en-ID" b="0" i="0"/>
            <a:t>Efek terapeutik</a:t>
          </a:r>
          <a:endParaRPr lang="en-US"/>
        </a:p>
      </dgm:t>
    </dgm:pt>
    <dgm:pt modelId="{1C3121B0-DE62-4D58-A92A-59D8506E3D80}" type="parTrans" cxnId="{0BC07DC9-9DA4-4D8B-9913-42E5AA64B28D}">
      <dgm:prSet/>
      <dgm:spPr/>
      <dgm:t>
        <a:bodyPr/>
        <a:lstStyle/>
        <a:p>
          <a:endParaRPr lang="en-US"/>
        </a:p>
      </dgm:t>
    </dgm:pt>
    <dgm:pt modelId="{F78EF7C5-E2FD-47D5-9EC2-01B150C544A9}" type="sibTrans" cxnId="{0BC07DC9-9DA4-4D8B-9913-42E5AA64B28D}">
      <dgm:prSet/>
      <dgm:spPr/>
      <dgm:t>
        <a:bodyPr/>
        <a:lstStyle/>
        <a:p>
          <a:endParaRPr lang="en-US"/>
        </a:p>
      </dgm:t>
    </dgm:pt>
    <dgm:pt modelId="{668E1FF6-116E-41F3-9066-4F4926CE2977}">
      <dgm:prSet/>
      <dgm:spPr/>
      <dgm:t>
        <a:bodyPr/>
        <a:lstStyle/>
        <a:p>
          <a:r>
            <a:rPr lang="en-ID" b="0" i="0"/>
            <a:t>Efek Samping</a:t>
          </a:r>
          <a:endParaRPr lang="en-US"/>
        </a:p>
      </dgm:t>
    </dgm:pt>
    <dgm:pt modelId="{98FD03CC-A75E-4485-9861-DF317FBA1D66}" type="parTrans" cxnId="{B72C6099-55AC-4DD9-AAB8-5B6BEEB309B8}">
      <dgm:prSet/>
      <dgm:spPr/>
      <dgm:t>
        <a:bodyPr/>
        <a:lstStyle/>
        <a:p>
          <a:endParaRPr lang="en-US"/>
        </a:p>
      </dgm:t>
    </dgm:pt>
    <dgm:pt modelId="{75684B2E-128A-4721-AA50-E426FF2B697C}" type="sibTrans" cxnId="{B72C6099-55AC-4DD9-AAB8-5B6BEEB309B8}">
      <dgm:prSet/>
      <dgm:spPr/>
      <dgm:t>
        <a:bodyPr/>
        <a:lstStyle/>
        <a:p>
          <a:endParaRPr lang="en-US"/>
        </a:p>
      </dgm:t>
    </dgm:pt>
    <dgm:pt modelId="{A3F0776E-C3E0-4E4A-839B-666E64E1BC76}">
      <dgm:prSet/>
      <dgm:spPr/>
      <dgm:t>
        <a:bodyPr/>
        <a:lstStyle/>
        <a:p>
          <a:r>
            <a:rPr lang="en-ID" b="0" i="0" dirty="0" err="1"/>
            <a:t>Efek</a:t>
          </a:r>
          <a:r>
            <a:rPr lang="en-ID" dirty="0"/>
            <a:t> </a:t>
          </a:r>
          <a:r>
            <a:rPr lang="en-ID" dirty="0" err="1"/>
            <a:t>terautipek</a:t>
          </a:r>
          <a:r>
            <a:rPr lang="en-ID" dirty="0"/>
            <a:t> </a:t>
          </a:r>
          <a:r>
            <a:rPr lang="en-ID" b="0" i="0" dirty="0" err="1"/>
            <a:t>adalah</a:t>
          </a:r>
          <a:r>
            <a:rPr lang="en-ID" b="0" i="0" dirty="0"/>
            <a:t> </a:t>
          </a:r>
          <a:r>
            <a:rPr lang="en-ID" b="0" i="0" dirty="0" err="1"/>
            <a:t>efek</a:t>
          </a:r>
          <a:r>
            <a:rPr lang="en-ID" b="0" i="0" dirty="0"/>
            <a:t> yang </a:t>
          </a:r>
          <a:r>
            <a:rPr lang="en-ID" b="0" i="0" dirty="0" err="1"/>
            <a:t>sesuai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yang </a:t>
          </a:r>
          <a:r>
            <a:rPr lang="en-ID" b="0" i="0" dirty="0" err="1"/>
            <a:t>diharapkan</a:t>
          </a:r>
          <a:endParaRPr lang="en-US" dirty="0"/>
        </a:p>
      </dgm:t>
    </dgm:pt>
    <dgm:pt modelId="{0E241DCD-55C5-4958-A137-8F2C852676CE}" type="parTrans" cxnId="{B0450ECB-AA64-4199-BDD4-C2C80707CFBF}">
      <dgm:prSet/>
      <dgm:spPr/>
      <dgm:t>
        <a:bodyPr/>
        <a:lstStyle/>
        <a:p>
          <a:endParaRPr lang="en-US"/>
        </a:p>
      </dgm:t>
    </dgm:pt>
    <dgm:pt modelId="{5C15E852-8A49-47FD-B960-4104C0E33BE7}" type="sibTrans" cxnId="{B0450ECB-AA64-4199-BDD4-C2C80707CFBF}">
      <dgm:prSet/>
      <dgm:spPr/>
      <dgm:t>
        <a:bodyPr/>
        <a:lstStyle/>
        <a:p>
          <a:endParaRPr lang="en-US"/>
        </a:p>
      </dgm:t>
    </dgm:pt>
    <dgm:pt modelId="{88C22043-3881-4BF9-AE7B-40C1A79B9D09}">
      <dgm:prSet/>
      <dgm:spPr/>
      <dgm:t>
        <a:bodyPr/>
        <a:lstStyle/>
        <a:p>
          <a:r>
            <a:rPr lang="en-ID" b="0" i="0"/>
            <a:t>Efek samping adalah dampak yang tidak diharapkan dan dapat membahayakan</a:t>
          </a:r>
          <a:br>
            <a:rPr lang="en-ID"/>
          </a:br>
          <a:endParaRPr lang="en-US"/>
        </a:p>
      </dgm:t>
    </dgm:pt>
    <dgm:pt modelId="{32372C44-4CD9-42E3-A2DF-903C70BB52E0}" type="parTrans" cxnId="{655C3ECE-FA4F-47C9-AF3F-00593800DB55}">
      <dgm:prSet/>
      <dgm:spPr/>
      <dgm:t>
        <a:bodyPr/>
        <a:lstStyle/>
        <a:p>
          <a:endParaRPr lang="en-US"/>
        </a:p>
      </dgm:t>
    </dgm:pt>
    <dgm:pt modelId="{830C07A2-FC5C-4088-B0D3-6B08082D9C38}" type="sibTrans" cxnId="{655C3ECE-FA4F-47C9-AF3F-00593800DB55}">
      <dgm:prSet/>
      <dgm:spPr/>
      <dgm:t>
        <a:bodyPr/>
        <a:lstStyle/>
        <a:p>
          <a:endParaRPr lang="en-US"/>
        </a:p>
      </dgm:t>
    </dgm:pt>
    <dgm:pt modelId="{A6298CF3-51CD-4BFE-973D-D6F17CD717E9}" type="pres">
      <dgm:prSet presAssocID="{547BACA6-FFA2-433D-8E3E-A66753B7FC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4576C8-BF91-4040-88AE-4BBA57DAEEFE}" type="pres">
      <dgm:prSet presAssocID="{8371AA83-1FAD-494A-81B6-106AE6675D89}" presName="hierRoot1" presStyleCnt="0"/>
      <dgm:spPr/>
    </dgm:pt>
    <dgm:pt modelId="{8D5E976B-B221-4649-AC8C-6B3668599E10}" type="pres">
      <dgm:prSet presAssocID="{8371AA83-1FAD-494A-81B6-106AE6675D89}" presName="composite" presStyleCnt="0"/>
      <dgm:spPr/>
    </dgm:pt>
    <dgm:pt modelId="{1DE50E92-12AE-4537-ADF2-D84A5E92B327}" type="pres">
      <dgm:prSet presAssocID="{8371AA83-1FAD-494A-81B6-106AE6675D89}" presName="background" presStyleLbl="node0" presStyleIdx="0" presStyleCnt="4"/>
      <dgm:spPr/>
    </dgm:pt>
    <dgm:pt modelId="{1D4CD981-71C0-4DB1-BE2C-A4AED376E813}" type="pres">
      <dgm:prSet presAssocID="{8371AA83-1FAD-494A-81B6-106AE6675D89}" presName="text" presStyleLbl="fgAcc0" presStyleIdx="0" presStyleCnt="4">
        <dgm:presLayoutVars>
          <dgm:chPref val="3"/>
        </dgm:presLayoutVars>
      </dgm:prSet>
      <dgm:spPr/>
    </dgm:pt>
    <dgm:pt modelId="{53FD3F35-A4BE-4E28-82D0-FBD10422E277}" type="pres">
      <dgm:prSet presAssocID="{8371AA83-1FAD-494A-81B6-106AE6675D89}" presName="hierChild2" presStyleCnt="0"/>
      <dgm:spPr/>
    </dgm:pt>
    <dgm:pt modelId="{DE75E66D-5A1A-437D-B464-79DD6EEF3DD4}" type="pres">
      <dgm:prSet presAssocID="{668E1FF6-116E-41F3-9066-4F4926CE2977}" presName="hierRoot1" presStyleCnt="0"/>
      <dgm:spPr/>
    </dgm:pt>
    <dgm:pt modelId="{2805E4AD-C580-44DA-995C-DCE783BBC34E}" type="pres">
      <dgm:prSet presAssocID="{668E1FF6-116E-41F3-9066-4F4926CE2977}" presName="composite" presStyleCnt="0"/>
      <dgm:spPr/>
    </dgm:pt>
    <dgm:pt modelId="{3398979C-D025-48E4-A670-41753B84105E}" type="pres">
      <dgm:prSet presAssocID="{668E1FF6-116E-41F3-9066-4F4926CE2977}" presName="background" presStyleLbl="node0" presStyleIdx="1" presStyleCnt="4"/>
      <dgm:spPr/>
    </dgm:pt>
    <dgm:pt modelId="{4659EBD3-C1D3-409B-BE39-5AFB89939E56}" type="pres">
      <dgm:prSet presAssocID="{668E1FF6-116E-41F3-9066-4F4926CE2977}" presName="text" presStyleLbl="fgAcc0" presStyleIdx="1" presStyleCnt="4">
        <dgm:presLayoutVars>
          <dgm:chPref val="3"/>
        </dgm:presLayoutVars>
      </dgm:prSet>
      <dgm:spPr/>
    </dgm:pt>
    <dgm:pt modelId="{1ECA04EC-9135-4007-A5E6-7126478104F0}" type="pres">
      <dgm:prSet presAssocID="{668E1FF6-116E-41F3-9066-4F4926CE2977}" presName="hierChild2" presStyleCnt="0"/>
      <dgm:spPr/>
    </dgm:pt>
    <dgm:pt modelId="{D0959E88-6EA3-48E6-A37E-DB200F7A7B49}" type="pres">
      <dgm:prSet presAssocID="{A3F0776E-C3E0-4E4A-839B-666E64E1BC76}" presName="hierRoot1" presStyleCnt="0"/>
      <dgm:spPr/>
    </dgm:pt>
    <dgm:pt modelId="{89FABEFD-09E2-44EA-A5A2-FB5DE92CDBFA}" type="pres">
      <dgm:prSet presAssocID="{A3F0776E-C3E0-4E4A-839B-666E64E1BC76}" presName="composite" presStyleCnt="0"/>
      <dgm:spPr/>
    </dgm:pt>
    <dgm:pt modelId="{D57EB065-3F32-4A2B-BEDC-4A96F764C352}" type="pres">
      <dgm:prSet presAssocID="{A3F0776E-C3E0-4E4A-839B-666E64E1BC76}" presName="background" presStyleLbl="node0" presStyleIdx="2" presStyleCnt="4"/>
      <dgm:spPr/>
    </dgm:pt>
    <dgm:pt modelId="{3206A535-07D2-424B-808F-F1F1387C428E}" type="pres">
      <dgm:prSet presAssocID="{A3F0776E-C3E0-4E4A-839B-666E64E1BC76}" presName="text" presStyleLbl="fgAcc0" presStyleIdx="2" presStyleCnt="4">
        <dgm:presLayoutVars>
          <dgm:chPref val="3"/>
        </dgm:presLayoutVars>
      </dgm:prSet>
      <dgm:spPr/>
    </dgm:pt>
    <dgm:pt modelId="{5DA74179-A801-4E7E-857F-726A1675141C}" type="pres">
      <dgm:prSet presAssocID="{A3F0776E-C3E0-4E4A-839B-666E64E1BC76}" presName="hierChild2" presStyleCnt="0"/>
      <dgm:spPr/>
    </dgm:pt>
    <dgm:pt modelId="{B1894FF4-E84B-47C0-9017-F6E76B5D2496}" type="pres">
      <dgm:prSet presAssocID="{88C22043-3881-4BF9-AE7B-40C1A79B9D09}" presName="hierRoot1" presStyleCnt="0"/>
      <dgm:spPr/>
    </dgm:pt>
    <dgm:pt modelId="{181B1F5D-B02F-4FAA-B037-97CEC2974FBD}" type="pres">
      <dgm:prSet presAssocID="{88C22043-3881-4BF9-AE7B-40C1A79B9D09}" presName="composite" presStyleCnt="0"/>
      <dgm:spPr/>
    </dgm:pt>
    <dgm:pt modelId="{65AEF8B8-7F80-44DC-9E9E-4108388320CC}" type="pres">
      <dgm:prSet presAssocID="{88C22043-3881-4BF9-AE7B-40C1A79B9D09}" presName="background" presStyleLbl="node0" presStyleIdx="3" presStyleCnt="4"/>
      <dgm:spPr/>
    </dgm:pt>
    <dgm:pt modelId="{735D396D-AC3B-481E-BC73-9C65F8379E4D}" type="pres">
      <dgm:prSet presAssocID="{88C22043-3881-4BF9-AE7B-40C1A79B9D09}" presName="text" presStyleLbl="fgAcc0" presStyleIdx="3" presStyleCnt="4">
        <dgm:presLayoutVars>
          <dgm:chPref val="3"/>
        </dgm:presLayoutVars>
      </dgm:prSet>
      <dgm:spPr/>
    </dgm:pt>
    <dgm:pt modelId="{13F21AD3-1B0A-42C0-BBAA-3E73DF8F805E}" type="pres">
      <dgm:prSet presAssocID="{88C22043-3881-4BF9-AE7B-40C1A79B9D09}" presName="hierChild2" presStyleCnt="0"/>
      <dgm:spPr/>
    </dgm:pt>
  </dgm:ptLst>
  <dgm:cxnLst>
    <dgm:cxn modelId="{50F6AB06-7AF5-4FE0-B69D-379A4CE7A07F}" type="presOf" srcId="{668E1FF6-116E-41F3-9066-4F4926CE2977}" destId="{4659EBD3-C1D3-409B-BE39-5AFB89939E56}" srcOrd="0" destOrd="0" presId="urn:microsoft.com/office/officeart/2005/8/layout/hierarchy1"/>
    <dgm:cxn modelId="{75F8CB3F-B60C-44FA-9697-1C264A07F8E0}" type="presOf" srcId="{88C22043-3881-4BF9-AE7B-40C1A79B9D09}" destId="{735D396D-AC3B-481E-BC73-9C65F8379E4D}" srcOrd="0" destOrd="0" presId="urn:microsoft.com/office/officeart/2005/8/layout/hierarchy1"/>
    <dgm:cxn modelId="{0427CC6B-52CB-4E9E-A1E5-6CF23394FFAC}" type="presOf" srcId="{8371AA83-1FAD-494A-81B6-106AE6675D89}" destId="{1D4CD981-71C0-4DB1-BE2C-A4AED376E813}" srcOrd="0" destOrd="0" presId="urn:microsoft.com/office/officeart/2005/8/layout/hierarchy1"/>
    <dgm:cxn modelId="{AB12396C-C396-47DA-A481-24C3480515B6}" type="presOf" srcId="{547BACA6-FFA2-433D-8E3E-A66753B7FCBA}" destId="{A6298CF3-51CD-4BFE-973D-D6F17CD717E9}" srcOrd="0" destOrd="0" presId="urn:microsoft.com/office/officeart/2005/8/layout/hierarchy1"/>
    <dgm:cxn modelId="{B72C6099-55AC-4DD9-AAB8-5B6BEEB309B8}" srcId="{547BACA6-FFA2-433D-8E3E-A66753B7FCBA}" destId="{668E1FF6-116E-41F3-9066-4F4926CE2977}" srcOrd="1" destOrd="0" parTransId="{98FD03CC-A75E-4485-9861-DF317FBA1D66}" sibTransId="{75684B2E-128A-4721-AA50-E426FF2B697C}"/>
    <dgm:cxn modelId="{B5804CB9-CB38-4EBD-8A84-98045151A64A}" type="presOf" srcId="{A3F0776E-C3E0-4E4A-839B-666E64E1BC76}" destId="{3206A535-07D2-424B-808F-F1F1387C428E}" srcOrd="0" destOrd="0" presId="urn:microsoft.com/office/officeart/2005/8/layout/hierarchy1"/>
    <dgm:cxn modelId="{0BC07DC9-9DA4-4D8B-9913-42E5AA64B28D}" srcId="{547BACA6-FFA2-433D-8E3E-A66753B7FCBA}" destId="{8371AA83-1FAD-494A-81B6-106AE6675D89}" srcOrd="0" destOrd="0" parTransId="{1C3121B0-DE62-4D58-A92A-59D8506E3D80}" sibTransId="{F78EF7C5-E2FD-47D5-9EC2-01B150C544A9}"/>
    <dgm:cxn modelId="{B0450ECB-AA64-4199-BDD4-C2C80707CFBF}" srcId="{547BACA6-FFA2-433D-8E3E-A66753B7FCBA}" destId="{A3F0776E-C3E0-4E4A-839B-666E64E1BC76}" srcOrd="2" destOrd="0" parTransId="{0E241DCD-55C5-4958-A137-8F2C852676CE}" sibTransId="{5C15E852-8A49-47FD-B960-4104C0E33BE7}"/>
    <dgm:cxn modelId="{655C3ECE-FA4F-47C9-AF3F-00593800DB55}" srcId="{547BACA6-FFA2-433D-8E3E-A66753B7FCBA}" destId="{88C22043-3881-4BF9-AE7B-40C1A79B9D09}" srcOrd="3" destOrd="0" parTransId="{32372C44-4CD9-42E3-A2DF-903C70BB52E0}" sibTransId="{830C07A2-FC5C-4088-B0D3-6B08082D9C38}"/>
    <dgm:cxn modelId="{05FA4165-5A19-44E3-8A21-BA4F64EDD2E6}" type="presParOf" srcId="{A6298CF3-51CD-4BFE-973D-D6F17CD717E9}" destId="{104576C8-BF91-4040-88AE-4BBA57DAEEFE}" srcOrd="0" destOrd="0" presId="urn:microsoft.com/office/officeart/2005/8/layout/hierarchy1"/>
    <dgm:cxn modelId="{C05FB7B6-1467-4D87-AE40-17B536258EA1}" type="presParOf" srcId="{104576C8-BF91-4040-88AE-4BBA57DAEEFE}" destId="{8D5E976B-B221-4649-AC8C-6B3668599E10}" srcOrd="0" destOrd="0" presId="urn:microsoft.com/office/officeart/2005/8/layout/hierarchy1"/>
    <dgm:cxn modelId="{0E055086-3BF3-4F4D-8018-1487229E9D69}" type="presParOf" srcId="{8D5E976B-B221-4649-AC8C-6B3668599E10}" destId="{1DE50E92-12AE-4537-ADF2-D84A5E92B327}" srcOrd="0" destOrd="0" presId="urn:microsoft.com/office/officeart/2005/8/layout/hierarchy1"/>
    <dgm:cxn modelId="{5068440D-6C31-4665-8F42-42E989EF31B1}" type="presParOf" srcId="{8D5E976B-B221-4649-AC8C-6B3668599E10}" destId="{1D4CD981-71C0-4DB1-BE2C-A4AED376E813}" srcOrd="1" destOrd="0" presId="urn:microsoft.com/office/officeart/2005/8/layout/hierarchy1"/>
    <dgm:cxn modelId="{ADC86EAF-A50B-4DF4-9D29-D5DBD9D49E24}" type="presParOf" srcId="{104576C8-BF91-4040-88AE-4BBA57DAEEFE}" destId="{53FD3F35-A4BE-4E28-82D0-FBD10422E277}" srcOrd="1" destOrd="0" presId="urn:microsoft.com/office/officeart/2005/8/layout/hierarchy1"/>
    <dgm:cxn modelId="{B02BBA13-F465-4BFA-994E-45DF9473AC85}" type="presParOf" srcId="{A6298CF3-51CD-4BFE-973D-D6F17CD717E9}" destId="{DE75E66D-5A1A-437D-B464-79DD6EEF3DD4}" srcOrd="1" destOrd="0" presId="urn:microsoft.com/office/officeart/2005/8/layout/hierarchy1"/>
    <dgm:cxn modelId="{A8229085-6972-4395-9CEE-46169752F395}" type="presParOf" srcId="{DE75E66D-5A1A-437D-B464-79DD6EEF3DD4}" destId="{2805E4AD-C580-44DA-995C-DCE783BBC34E}" srcOrd="0" destOrd="0" presId="urn:microsoft.com/office/officeart/2005/8/layout/hierarchy1"/>
    <dgm:cxn modelId="{84F67489-2E67-4171-A41A-E09EB3AB75E9}" type="presParOf" srcId="{2805E4AD-C580-44DA-995C-DCE783BBC34E}" destId="{3398979C-D025-48E4-A670-41753B84105E}" srcOrd="0" destOrd="0" presId="urn:microsoft.com/office/officeart/2005/8/layout/hierarchy1"/>
    <dgm:cxn modelId="{AEF20B7F-FA38-4FD6-A338-1C9CE02DBC99}" type="presParOf" srcId="{2805E4AD-C580-44DA-995C-DCE783BBC34E}" destId="{4659EBD3-C1D3-409B-BE39-5AFB89939E56}" srcOrd="1" destOrd="0" presId="urn:microsoft.com/office/officeart/2005/8/layout/hierarchy1"/>
    <dgm:cxn modelId="{74592DB0-1D23-49ED-954A-63B9AD851F43}" type="presParOf" srcId="{DE75E66D-5A1A-437D-B464-79DD6EEF3DD4}" destId="{1ECA04EC-9135-4007-A5E6-7126478104F0}" srcOrd="1" destOrd="0" presId="urn:microsoft.com/office/officeart/2005/8/layout/hierarchy1"/>
    <dgm:cxn modelId="{8B176A4F-A73A-4366-BB7D-D76A51BE6CEA}" type="presParOf" srcId="{A6298CF3-51CD-4BFE-973D-D6F17CD717E9}" destId="{D0959E88-6EA3-48E6-A37E-DB200F7A7B49}" srcOrd="2" destOrd="0" presId="urn:microsoft.com/office/officeart/2005/8/layout/hierarchy1"/>
    <dgm:cxn modelId="{0181497F-7874-41F9-A8C0-6F87CDD3249A}" type="presParOf" srcId="{D0959E88-6EA3-48E6-A37E-DB200F7A7B49}" destId="{89FABEFD-09E2-44EA-A5A2-FB5DE92CDBFA}" srcOrd="0" destOrd="0" presId="urn:microsoft.com/office/officeart/2005/8/layout/hierarchy1"/>
    <dgm:cxn modelId="{63827DDB-9525-42D0-88AE-3FEBD0572C0A}" type="presParOf" srcId="{89FABEFD-09E2-44EA-A5A2-FB5DE92CDBFA}" destId="{D57EB065-3F32-4A2B-BEDC-4A96F764C352}" srcOrd="0" destOrd="0" presId="urn:microsoft.com/office/officeart/2005/8/layout/hierarchy1"/>
    <dgm:cxn modelId="{5EF1F4C1-4FE6-4320-97BE-F5560757C5AF}" type="presParOf" srcId="{89FABEFD-09E2-44EA-A5A2-FB5DE92CDBFA}" destId="{3206A535-07D2-424B-808F-F1F1387C428E}" srcOrd="1" destOrd="0" presId="urn:microsoft.com/office/officeart/2005/8/layout/hierarchy1"/>
    <dgm:cxn modelId="{DF388F0A-7FC5-4B8B-A04B-7558F5D790AB}" type="presParOf" srcId="{D0959E88-6EA3-48E6-A37E-DB200F7A7B49}" destId="{5DA74179-A801-4E7E-857F-726A1675141C}" srcOrd="1" destOrd="0" presId="urn:microsoft.com/office/officeart/2005/8/layout/hierarchy1"/>
    <dgm:cxn modelId="{337F961E-64D3-43AD-B290-9BDBB8564E82}" type="presParOf" srcId="{A6298CF3-51CD-4BFE-973D-D6F17CD717E9}" destId="{B1894FF4-E84B-47C0-9017-F6E76B5D2496}" srcOrd="3" destOrd="0" presId="urn:microsoft.com/office/officeart/2005/8/layout/hierarchy1"/>
    <dgm:cxn modelId="{2754635B-ECDF-42FF-8FE3-B480D241A973}" type="presParOf" srcId="{B1894FF4-E84B-47C0-9017-F6E76B5D2496}" destId="{181B1F5D-B02F-4FAA-B037-97CEC2974FBD}" srcOrd="0" destOrd="0" presId="urn:microsoft.com/office/officeart/2005/8/layout/hierarchy1"/>
    <dgm:cxn modelId="{2BCE63B1-2DBE-4AB3-9990-0A8144E8E929}" type="presParOf" srcId="{181B1F5D-B02F-4FAA-B037-97CEC2974FBD}" destId="{65AEF8B8-7F80-44DC-9E9E-4108388320CC}" srcOrd="0" destOrd="0" presId="urn:microsoft.com/office/officeart/2005/8/layout/hierarchy1"/>
    <dgm:cxn modelId="{79171625-D9F4-46E5-A11C-824F75D6F66C}" type="presParOf" srcId="{181B1F5D-B02F-4FAA-B037-97CEC2974FBD}" destId="{735D396D-AC3B-481E-BC73-9C65F8379E4D}" srcOrd="1" destOrd="0" presId="urn:microsoft.com/office/officeart/2005/8/layout/hierarchy1"/>
    <dgm:cxn modelId="{913F074A-A4A3-4F00-91AC-4E0DEBCD390C}" type="presParOf" srcId="{B1894FF4-E84B-47C0-9017-F6E76B5D2496}" destId="{13F21AD3-1B0A-42C0-BBAA-3E73DF8F80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3D1BBE-E04B-46D6-A7F3-7541F952AA40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9F87FD-69D6-43CD-A968-B2E1E191C012}">
      <dgm:prSet/>
      <dgm:spPr/>
      <dgm:t>
        <a:bodyPr/>
        <a:lstStyle/>
        <a:p>
          <a:r>
            <a:rPr lang="en-ID" b="0" i="0" dirty="0" err="1"/>
            <a:t>Intravena</a:t>
          </a:r>
          <a:r>
            <a:rPr lang="en-ID" b="0" i="0" dirty="0"/>
            <a:t> </a:t>
          </a:r>
        </a:p>
        <a:p>
          <a:r>
            <a:rPr lang="en-ID" b="0" i="0" dirty="0"/>
            <a:t>(IV)</a:t>
          </a:r>
          <a:endParaRPr lang="en-US" dirty="0"/>
        </a:p>
      </dgm:t>
    </dgm:pt>
    <dgm:pt modelId="{2AFDD791-30C8-4290-9B98-5238789FFB11}" type="parTrans" cxnId="{A3CFA0B8-A758-4A77-951A-4E1384E6451F}">
      <dgm:prSet/>
      <dgm:spPr/>
      <dgm:t>
        <a:bodyPr/>
        <a:lstStyle/>
        <a:p>
          <a:endParaRPr lang="en-US"/>
        </a:p>
      </dgm:t>
    </dgm:pt>
    <dgm:pt modelId="{6C618DD9-0053-4D08-B4DF-63B8AD5F3FAF}" type="sibTrans" cxnId="{A3CFA0B8-A758-4A77-951A-4E1384E6451F}">
      <dgm:prSet/>
      <dgm:spPr/>
      <dgm:t>
        <a:bodyPr/>
        <a:lstStyle/>
        <a:p>
          <a:endParaRPr lang="en-US"/>
        </a:p>
      </dgm:t>
    </dgm:pt>
    <dgm:pt modelId="{99BEA307-3F64-4730-8988-1C6FB7B93B2D}">
      <dgm:prSet/>
      <dgm:spPr/>
      <dgm:t>
        <a:bodyPr/>
        <a:lstStyle/>
        <a:p>
          <a:r>
            <a:rPr lang="en-ID" b="0" i="0" dirty="0" err="1"/>
            <a:t>Intramuskuler</a:t>
          </a:r>
          <a:endParaRPr lang="en-ID" b="0" i="0" dirty="0"/>
        </a:p>
        <a:p>
          <a:r>
            <a:rPr lang="en-ID" b="0" i="0" dirty="0"/>
            <a:t>(IM)</a:t>
          </a:r>
          <a:endParaRPr lang="en-US" dirty="0"/>
        </a:p>
      </dgm:t>
    </dgm:pt>
    <dgm:pt modelId="{538EC0E9-7ECC-450A-9D78-6087FB0CA4F1}" type="parTrans" cxnId="{AFBB483D-D3D6-44EE-A2A6-AF6865D300F3}">
      <dgm:prSet/>
      <dgm:spPr/>
      <dgm:t>
        <a:bodyPr/>
        <a:lstStyle/>
        <a:p>
          <a:endParaRPr lang="en-US"/>
        </a:p>
      </dgm:t>
    </dgm:pt>
    <dgm:pt modelId="{69867D2B-4EA8-4345-930B-2361BC598150}" type="sibTrans" cxnId="{AFBB483D-D3D6-44EE-A2A6-AF6865D300F3}">
      <dgm:prSet/>
      <dgm:spPr/>
      <dgm:t>
        <a:bodyPr/>
        <a:lstStyle/>
        <a:p>
          <a:endParaRPr lang="en-US"/>
        </a:p>
      </dgm:t>
    </dgm:pt>
    <dgm:pt modelId="{236B4346-C8D4-49E0-8DDB-A1C66CF47F0C}">
      <dgm:prSet/>
      <dgm:spPr/>
      <dgm:t>
        <a:bodyPr/>
        <a:lstStyle/>
        <a:p>
          <a:r>
            <a:rPr lang="en-ID" b="0" i="0" dirty="0" err="1"/>
            <a:t>Subcutan</a:t>
          </a:r>
          <a:endParaRPr lang="en-ID" b="0" i="0" dirty="0"/>
        </a:p>
        <a:p>
          <a:r>
            <a:rPr lang="en-ID" b="0" i="0" dirty="0"/>
            <a:t>(SC)</a:t>
          </a:r>
          <a:endParaRPr lang="en-US" dirty="0"/>
        </a:p>
      </dgm:t>
    </dgm:pt>
    <dgm:pt modelId="{17346FAF-547F-4D26-9BE4-FBDB03DEB8C5}" type="parTrans" cxnId="{CC98C5B4-3180-4221-94A2-4786F1C87DA9}">
      <dgm:prSet/>
      <dgm:spPr/>
      <dgm:t>
        <a:bodyPr/>
        <a:lstStyle/>
        <a:p>
          <a:endParaRPr lang="en-US"/>
        </a:p>
      </dgm:t>
    </dgm:pt>
    <dgm:pt modelId="{2D9C795C-1FD5-479A-AA63-5FA1683EF390}" type="sibTrans" cxnId="{CC98C5B4-3180-4221-94A2-4786F1C87DA9}">
      <dgm:prSet/>
      <dgm:spPr/>
      <dgm:t>
        <a:bodyPr/>
        <a:lstStyle/>
        <a:p>
          <a:endParaRPr lang="en-US"/>
        </a:p>
      </dgm:t>
    </dgm:pt>
    <dgm:pt modelId="{B399CAE1-C382-4775-BBD9-38068EA85C11}">
      <dgm:prSet/>
      <dgm:spPr/>
      <dgm:t>
        <a:bodyPr/>
        <a:lstStyle/>
        <a:p>
          <a:r>
            <a:rPr lang="en-ID" b="0" i="0" dirty="0" err="1"/>
            <a:t>Intracutan</a:t>
          </a:r>
          <a:endParaRPr lang="en-ID" b="0" i="0" dirty="0"/>
        </a:p>
        <a:p>
          <a:r>
            <a:rPr lang="en-ID" b="0" i="0" dirty="0"/>
            <a:t>(IC)</a:t>
          </a:r>
          <a:endParaRPr lang="en-US" dirty="0"/>
        </a:p>
      </dgm:t>
    </dgm:pt>
    <dgm:pt modelId="{2172ECE5-EE14-4386-B84F-FFFE5E596D81}" type="parTrans" cxnId="{F7BE98DC-2421-42DA-966B-11BC67C53A50}">
      <dgm:prSet/>
      <dgm:spPr/>
      <dgm:t>
        <a:bodyPr/>
        <a:lstStyle/>
        <a:p>
          <a:endParaRPr lang="en-US"/>
        </a:p>
      </dgm:t>
    </dgm:pt>
    <dgm:pt modelId="{D06B6717-F911-4731-9C06-29733CF2F594}" type="sibTrans" cxnId="{F7BE98DC-2421-42DA-966B-11BC67C53A50}">
      <dgm:prSet/>
      <dgm:spPr/>
      <dgm:t>
        <a:bodyPr/>
        <a:lstStyle/>
        <a:p>
          <a:endParaRPr lang="en-US"/>
        </a:p>
      </dgm:t>
    </dgm:pt>
    <dgm:pt modelId="{FE503163-9600-4748-99CA-72EC8AAB601E}" type="pres">
      <dgm:prSet presAssocID="{5B3D1BBE-E04B-46D6-A7F3-7541F952AA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1300B8-FC04-4BC2-8D82-C4583E88AA7D}" type="pres">
      <dgm:prSet presAssocID="{759F87FD-69D6-43CD-A968-B2E1E191C012}" presName="hierRoot1" presStyleCnt="0"/>
      <dgm:spPr/>
    </dgm:pt>
    <dgm:pt modelId="{85C63248-E277-41B2-B899-2D559CF237F3}" type="pres">
      <dgm:prSet presAssocID="{759F87FD-69D6-43CD-A968-B2E1E191C012}" presName="composite" presStyleCnt="0"/>
      <dgm:spPr/>
    </dgm:pt>
    <dgm:pt modelId="{0B466326-347F-496C-B37D-C4861D997B04}" type="pres">
      <dgm:prSet presAssocID="{759F87FD-69D6-43CD-A968-B2E1E191C012}" presName="background" presStyleLbl="node0" presStyleIdx="0" presStyleCnt="4"/>
      <dgm:spPr/>
    </dgm:pt>
    <dgm:pt modelId="{35347961-66D1-418E-B9FC-52D274C2E65B}" type="pres">
      <dgm:prSet presAssocID="{759F87FD-69D6-43CD-A968-B2E1E191C012}" presName="text" presStyleLbl="fgAcc0" presStyleIdx="0" presStyleCnt="4">
        <dgm:presLayoutVars>
          <dgm:chPref val="3"/>
        </dgm:presLayoutVars>
      </dgm:prSet>
      <dgm:spPr/>
    </dgm:pt>
    <dgm:pt modelId="{73777743-0183-414B-A7D1-3C47FBE37CBE}" type="pres">
      <dgm:prSet presAssocID="{759F87FD-69D6-43CD-A968-B2E1E191C012}" presName="hierChild2" presStyleCnt="0"/>
      <dgm:spPr/>
    </dgm:pt>
    <dgm:pt modelId="{690A8D11-3D7F-41B6-B07E-3E0A270F9A4F}" type="pres">
      <dgm:prSet presAssocID="{99BEA307-3F64-4730-8988-1C6FB7B93B2D}" presName="hierRoot1" presStyleCnt="0"/>
      <dgm:spPr/>
    </dgm:pt>
    <dgm:pt modelId="{7522FFE7-3BC8-4D76-B94F-C079E337BD37}" type="pres">
      <dgm:prSet presAssocID="{99BEA307-3F64-4730-8988-1C6FB7B93B2D}" presName="composite" presStyleCnt="0"/>
      <dgm:spPr/>
    </dgm:pt>
    <dgm:pt modelId="{37C705F8-5248-4BB9-91FE-059E7C320A52}" type="pres">
      <dgm:prSet presAssocID="{99BEA307-3F64-4730-8988-1C6FB7B93B2D}" presName="background" presStyleLbl="node0" presStyleIdx="1" presStyleCnt="4"/>
      <dgm:spPr/>
    </dgm:pt>
    <dgm:pt modelId="{1C5E9896-1AE6-4A6C-9EDA-72544975704D}" type="pres">
      <dgm:prSet presAssocID="{99BEA307-3F64-4730-8988-1C6FB7B93B2D}" presName="text" presStyleLbl="fgAcc0" presStyleIdx="1" presStyleCnt="4">
        <dgm:presLayoutVars>
          <dgm:chPref val="3"/>
        </dgm:presLayoutVars>
      </dgm:prSet>
      <dgm:spPr/>
    </dgm:pt>
    <dgm:pt modelId="{F8437784-EFC5-4702-8C88-5342DA0D08DD}" type="pres">
      <dgm:prSet presAssocID="{99BEA307-3F64-4730-8988-1C6FB7B93B2D}" presName="hierChild2" presStyleCnt="0"/>
      <dgm:spPr/>
    </dgm:pt>
    <dgm:pt modelId="{1CB233D4-0187-4C08-B838-8ED47ADA6AC2}" type="pres">
      <dgm:prSet presAssocID="{236B4346-C8D4-49E0-8DDB-A1C66CF47F0C}" presName="hierRoot1" presStyleCnt="0"/>
      <dgm:spPr/>
    </dgm:pt>
    <dgm:pt modelId="{79B3CDD2-C3A1-4597-80C9-7FC5519F57DE}" type="pres">
      <dgm:prSet presAssocID="{236B4346-C8D4-49E0-8DDB-A1C66CF47F0C}" presName="composite" presStyleCnt="0"/>
      <dgm:spPr/>
    </dgm:pt>
    <dgm:pt modelId="{375E87AF-CDCA-41AB-A762-931FD07F3C79}" type="pres">
      <dgm:prSet presAssocID="{236B4346-C8D4-49E0-8DDB-A1C66CF47F0C}" presName="background" presStyleLbl="node0" presStyleIdx="2" presStyleCnt="4"/>
      <dgm:spPr/>
    </dgm:pt>
    <dgm:pt modelId="{DC51485C-5314-4442-AE58-8FF57754DD97}" type="pres">
      <dgm:prSet presAssocID="{236B4346-C8D4-49E0-8DDB-A1C66CF47F0C}" presName="text" presStyleLbl="fgAcc0" presStyleIdx="2" presStyleCnt="4">
        <dgm:presLayoutVars>
          <dgm:chPref val="3"/>
        </dgm:presLayoutVars>
      </dgm:prSet>
      <dgm:spPr/>
    </dgm:pt>
    <dgm:pt modelId="{6F8813CE-F610-445C-AA39-B4FCAE96DF29}" type="pres">
      <dgm:prSet presAssocID="{236B4346-C8D4-49E0-8DDB-A1C66CF47F0C}" presName="hierChild2" presStyleCnt="0"/>
      <dgm:spPr/>
    </dgm:pt>
    <dgm:pt modelId="{328E481D-C561-4CE6-B7A8-6090D4D38E26}" type="pres">
      <dgm:prSet presAssocID="{B399CAE1-C382-4775-BBD9-38068EA85C11}" presName="hierRoot1" presStyleCnt="0"/>
      <dgm:spPr/>
    </dgm:pt>
    <dgm:pt modelId="{181FE0A3-EB47-49EF-B597-AD022D3A3DFA}" type="pres">
      <dgm:prSet presAssocID="{B399CAE1-C382-4775-BBD9-38068EA85C11}" presName="composite" presStyleCnt="0"/>
      <dgm:spPr/>
    </dgm:pt>
    <dgm:pt modelId="{E75B9C4B-FB7C-4395-A3DA-5737F26D9218}" type="pres">
      <dgm:prSet presAssocID="{B399CAE1-C382-4775-BBD9-38068EA85C11}" presName="background" presStyleLbl="node0" presStyleIdx="3" presStyleCnt="4"/>
      <dgm:spPr/>
    </dgm:pt>
    <dgm:pt modelId="{77579513-D196-4884-81A6-354D8613E301}" type="pres">
      <dgm:prSet presAssocID="{B399CAE1-C382-4775-BBD9-38068EA85C11}" presName="text" presStyleLbl="fgAcc0" presStyleIdx="3" presStyleCnt="4">
        <dgm:presLayoutVars>
          <dgm:chPref val="3"/>
        </dgm:presLayoutVars>
      </dgm:prSet>
      <dgm:spPr/>
    </dgm:pt>
    <dgm:pt modelId="{E8701DCE-5E14-46EC-BF9E-AC205ABC5AB1}" type="pres">
      <dgm:prSet presAssocID="{B399CAE1-C382-4775-BBD9-38068EA85C11}" presName="hierChild2" presStyleCnt="0"/>
      <dgm:spPr/>
    </dgm:pt>
  </dgm:ptLst>
  <dgm:cxnLst>
    <dgm:cxn modelId="{9583090A-9465-424C-B39F-A50770716078}" type="presOf" srcId="{759F87FD-69D6-43CD-A968-B2E1E191C012}" destId="{35347961-66D1-418E-B9FC-52D274C2E65B}" srcOrd="0" destOrd="0" presId="urn:microsoft.com/office/officeart/2005/8/layout/hierarchy1"/>
    <dgm:cxn modelId="{E2F7C030-2942-4615-8EB6-A776C682BF1E}" type="presOf" srcId="{99BEA307-3F64-4730-8988-1C6FB7B93B2D}" destId="{1C5E9896-1AE6-4A6C-9EDA-72544975704D}" srcOrd="0" destOrd="0" presId="urn:microsoft.com/office/officeart/2005/8/layout/hierarchy1"/>
    <dgm:cxn modelId="{AFBB483D-D3D6-44EE-A2A6-AF6865D300F3}" srcId="{5B3D1BBE-E04B-46D6-A7F3-7541F952AA40}" destId="{99BEA307-3F64-4730-8988-1C6FB7B93B2D}" srcOrd="1" destOrd="0" parTransId="{538EC0E9-7ECC-450A-9D78-6087FB0CA4F1}" sibTransId="{69867D2B-4EA8-4345-930B-2361BC598150}"/>
    <dgm:cxn modelId="{D77F5742-163C-4159-A28E-33A8C81F84D4}" type="presOf" srcId="{5B3D1BBE-E04B-46D6-A7F3-7541F952AA40}" destId="{FE503163-9600-4748-99CA-72EC8AAB601E}" srcOrd="0" destOrd="0" presId="urn:microsoft.com/office/officeart/2005/8/layout/hierarchy1"/>
    <dgm:cxn modelId="{5D46A16C-0F05-4DC2-9AA3-1E234DA46CFB}" type="presOf" srcId="{236B4346-C8D4-49E0-8DDB-A1C66CF47F0C}" destId="{DC51485C-5314-4442-AE58-8FF57754DD97}" srcOrd="0" destOrd="0" presId="urn:microsoft.com/office/officeart/2005/8/layout/hierarchy1"/>
    <dgm:cxn modelId="{488081AF-D916-4007-8CB5-6C3AC8FB1E20}" type="presOf" srcId="{B399CAE1-C382-4775-BBD9-38068EA85C11}" destId="{77579513-D196-4884-81A6-354D8613E301}" srcOrd="0" destOrd="0" presId="urn:microsoft.com/office/officeart/2005/8/layout/hierarchy1"/>
    <dgm:cxn modelId="{CC98C5B4-3180-4221-94A2-4786F1C87DA9}" srcId="{5B3D1BBE-E04B-46D6-A7F3-7541F952AA40}" destId="{236B4346-C8D4-49E0-8DDB-A1C66CF47F0C}" srcOrd="2" destOrd="0" parTransId="{17346FAF-547F-4D26-9BE4-FBDB03DEB8C5}" sibTransId="{2D9C795C-1FD5-479A-AA63-5FA1683EF390}"/>
    <dgm:cxn modelId="{A3CFA0B8-A758-4A77-951A-4E1384E6451F}" srcId="{5B3D1BBE-E04B-46D6-A7F3-7541F952AA40}" destId="{759F87FD-69D6-43CD-A968-B2E1E191C012}" srcOrd="0" destOrd="0" parTransId="{2AFDD791-30C8-4290-9B98-5238789FFB11}" sibTransId="{6C618DD9-0053-4D08-B4DF-63B8AD5F3FAF}"/>
    <dgm:cxn modelId="{F7BE98DC-2421-42DA-966B-11BC67C53A50}" srcId="{5B3D1BBE-E04B-46D6-A7F3-7541F952AA40}" destId="{B399CAE1-C382-4775-BBD9-38068EA85C11}" srcOrd="3" destOrd="0" parTransId="{2172ECE5-EE14-4386-B84F-FFFE5E596D81}" sibTransId="{D06B6717-F911-4731-9C06-29733CF2F594}"/>
    <dgm:cxn modelId="{97F86575-6F26-4BC6-B36F-102B11F0D28C}" type="presParOf" srcId="{FE503163-9600-4748-99CA-72EC8AAB601E}" destId="{611300B8-FC04-4BC2-8D82-C4583E88AA7D}" srcOrd="0" destOrd="0" presId="urn:microsoft.com/office/officeart/2005/8/layout/hierarchy1"/>
    <dgm:cxn modelId="{9F97E7D0-44B0-482B-9A3A-D535967A9A79}" type="presParOf" srcId="{611300B8-FC04-4BC2-8D82-C4583E88AA7D}" destId="{85C63248-E277-41B2-B899-2D559CF237F3}" srcOrd="0" destOrd="0" presId="urn:microsoft.com/office/officeart/2005/8/layout/hierarchy1"/>
    <dgm:cxn modelId="{FF4EED98-7C10-443B-8698-8C26516423A1}" type="presParOf" srcId="{85C63248-E277-41B2-B899-2D559CF237F3}" destId="{0B466326-347F-496C-B37D-C4861D997B04}" srcOrd="0" destOrd="0" presId="urn:microsoft.com/office/officeart/2005/8/layout/hierarchy1"/>
    <dgm:cxn modelId="{AE7B4179-1937-409B-9A10-D616B99DE993}" type="presParOf" srcId="{85C63248-E277-41B2-B899-2D559CF237F3}" destId="{35347961-66D1-418E-B9FC-52D274C2E65B}" srcOrd="1" destOrd="0" presId="urn:microsoft.com/office/officeart/2005/8/layout/hierarchy1"/>
    <dgm:cxn modelId="{406C4F9D-C324-4DE0-8CFE-D4A1D0EF4EAB}" type="presParOf" srcId="{611300B8-FC04-4BC2-8D82-C4583E88AA7D}" destId="{73777743-0183-414B-A7D1-3C47FBE37CBE}" srcOrd="1" destOrd="0" presId="urn:microsoft.com/office/officeart/2005/8/layout/hierarchy1"/>
    <dgm:cxn modelId="{AF4C6434-21EB-46A7-9838-E65EB300E2A3}" type="presParOf" srcId="{FE503163-9600-4748-99CA-72EC8AAB601E}" destId="{690A8D11-3D7F-41B6-B07E-3E0A270F9A4F}" srcOrd="1" destOrd="0" presId="urn:microsoft.com/office/officeart/2005/8/layout/hierarchy1"/>
    <dgm:cxn modelId="{6FCA6E61-33D8-41C6-90D7-9B02C7345396}" type="presParOf" srcId="{690A8D11-3D7F-41B6-B07E-3E0A270F9A4F}" destId="{7522FFE7-3BC8-4D76-B94F-C079E337BD37}" srcOrd="0" destOrd="0" presId="urn:microsoft.com/office/officeart/2005/8/layout/hierarchy1"/>
    <dgm:cxn modelId="{62B76912-1A90-44E3-A72C-B0754E8A0CD3}" type="presParOf" srcId="{7522FFE7-3BC8-4D76-B94F-C079E337BD37}" destId="{37C705F8-5248-4BB9-91FE-059E7C320A52}" srcOrd="0" destOrd="0" presId="urn:microsoft.com/office/officeart/2005/8/layout/hierarchy1"/>
    <dgm:cxn modelId="{185911FF-B48D-4CBC-930F-12CCB1A12464}" type="presParOf" srcId="{7522FFE7-3BC8-4D76-B94F-C079E337BD37}" destId="{1C5E9896-1AE6-4A6C-9EDA-72544975704D}" srcOrd="1" destOrd="0" presId="urn:microsoft.com/office/officeart/2005/8/layout/hierarchy1"/>
    <dgm:cxn modelId="{9744E4A3-905A-4315-AB65-0416C3539263}" type="presParOf" srcId="{690A8D11-3D7F-41B6-B07E-3E0A270F9A4F}" destId="{F8437784-EFC5-4702-8C88-5342DA0D08DD}" srcOrd="1" destOrd="0" presId="urn:microsoft.com/office/officeart/2005/8/layout/hierarchy1"/>
    <dgm:cxn modelId="{31F85EE2-3458-4724-BFAA-882545FE50B5}" type="presParOf" srcId="{FE503163-9600-4748-99CA-72EC8AAB601E}" destId="{1CB233D4-0187-4C08-B838-8ED47ADA6AC2}" srcOrd="2" destOrd="0" presId="urn:microsoft.com/office/officeart/2005/8/layout/hierarchy1"/>
    <dgm:cxn modelId="{B3CFD293-FC9B-4C32-9B20-12014AF74E2B}" type="presParOf" srcId="{1CB233D4-0187-4C08-B838-8ED47ADA6AC2}" destId="{79B3CDD2-C3A1-4597-80C9-7FC5519F57DE}" srcOrd="0" destOrd="0" presId="urn:microsoft.com/office/officeart/2005/8/layout/hierarchy1"/>
    <dgm:cxn modelId="{4EB8EE36-3EC6-4EED-8AF6-C813393BAF56}" type="presParOf" srcId="{79B3CDD2-C3A1-4597-80C9-7FC5519F57DE}" destId="{375E87AF-CDCA-41AB-A762-931FD07F3C79}" srcOrd="0" destOrd="0" presId="urn:microsoft.com/office/officeart/2005/8/layout/hierarchy1"/>
    <dgm:cxn modelId="{5DEE685F-1D95-49EE-872E-82B3901498DF}" type="presParOf" srcId="{79B3CDD2-C3A1-4597-80C9-7FC5519F57DE}" destId="{DC51485C-5314-4442-AE58-8FF57754DD97}" srcOrd="1" destOrd="0" presId="urn:microsoft.com/office/officeart/2005/8/layout/hierarchy1"/>
    <dgm:cxn modelId="{207FE120-BBBA-4C53-AA9F-E94000E5B47C}" type="presParOf" srcId="{1CB233D4-0187-4C08-B838-8ED47ADA6AC2}" destId="{6F8813CE-F610-445C-AA39-B4FCAE96DF29}" srcOrd="1" destOrd="0" presId="urn:microsoft.com/office/officeart/2005/8/layout/hierarchy1"/>
    <dgm:cxn modelId="{727120E1-C5FF-4D2A-96E2-29313332F9E3}" type="presParOf" srcId="{FE503163-9600-4748-99CA-72EC8AAB601E}" destId="{328E481D-C561-4CE6-B7A8-6090D4D38E26}" srcOrd="3" destOrd="0" presId="urn:microsoft.com/office/officeart/2005/8/layout/hierarchy1"/>
    <dgm:cxn modelId="{C26767B5-7A5E-4DA8-90A4-0D020A9275F7}" type="presParOf" srcId="{328E481D-C561-4CE6-B7A8-6090D4D38E26}" destId="{181FE0A3-EB47-49EF-B597-AD022D3A3DFA}" srcOrd="0" destOrd="0" presId="urn:microsoft.com/office/officeart/2005/8/layout/hierarchy1"/>
    <dgm:cxn modelId="{6FFC6F2C-892F-481F-A2B7-6BB2B1132F8E}" type="presParOf" srcId="{181FE0A3-EB47-49EF-B597-AD022D3A3DFA}" destId="{E75B9C4B-FB7C-4395-A3DA-5737F26D9218}" srcOrd="0" destOrd="0" presId="urn:microsoft.com/office/officeart/2005/8/layout/hierarchy1"/>
    <dgm:cxn modelId="{58C28E2E-AF36-47EB-96C7-1A950DD57920}" type="presParOf" srcId="{181FE0A3-EB47-49EF-B597-AD022D3A3DFA}" destId="{77579513-D196-4884-81A6-354D8613E301}" srcOrd="1" destOrd="0" presId="urn:microsoft.com/office/officeart/2005/8/layout/hierarchy1"/>
    <dgm:cxn modelId="{C7C90004-8E20-4A73-9829-26AE13168360}" type="presParOf" srcId="{328E481D-C561-4CE6-B7A8-6090D4D38E26}" destId="{E8701DCE-5E14-46EC-BF9E-AC205ABC5A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81AEDC-C446-4B4D-AC90-5B294174FFB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3E689B-A4DC-4259-8383-CE0E9B403CF1}">
      <dgm:prSet/>
      <dgm:spPr/>
      <dgm:t>
        <a:bodyPr/>
        <a:lstStyle/>
        <a:p>
          <a:r>
            <a:rPr lang="en-ID" b="0" i="0" dirty="0" err="1"/>
            <a:t>Injeksi</a:t>
          </a:r>
          <a:r>
            <a:rPr lang="en-ID" b="0" i="0" dirty="0"/>
            <a:t> </a:t>
          </a:r>
          <a:r>
            <a:rPr lang="en-ID" b="0" i="0" dirty="0" err="1"/>
            <a:t>intravena</a:t>
          </a:r>
          <a:r>
            <a:rPr lang="en-ID" b="0" i="0" dirty="0"/>
            <a:t> (IV) </a:t>
          </a:r>
          <a:r>
            <a:rPr lang="en-ID" b="0" i="0" dirty="0" err="1"/>
            <a:t>adalah</a:t>
          </a:r>
          <a:r>
            <a:rPr lang="en-ID" b="0" i="0" dirty="0"/>
            <a:t> </a:t>
          </a:r>
          <a:r>
            <a:rPr lang="en-ID" b="0" i="0" dirty="0" err="1"/>
            <a:t>metode</a:t>
          </a:r>
          <a:r>
            <a:rPr lang="en-ID" b="0" i="0" dirty="0"/>
            <a:t> </a:t>
          </a:r>
          <a:r>
            <a:rPr lang="en-ID" b="0" i="0" dirty="0" err="1"/>
            <a:t>pemberian</a:t>
          </a:r>
          <a:r>
            <a:rPr lang="en-ID" b="0" i="0" dirty="0"/>
            <a:t> </a:t>
          </a:r>
          <a:r>
            <a:rPr lang="en-ID" b="0" i="0" dirty="0" err="1"/>
            <a:t>obat</a:t>
          </a:r>
          <a:r>
            <a:rPr lang="en-ID" b="0" i="0" dirty="0"/>
            <a:t>, </a:t>
          </a:r>
          <a:r>
            <a:rPr lang="en-ID" b="0" i="0" dirty="0" err="1"/>
            <a:t>pengenalan</a:t>
          </a:r>
          <a:r>
            <a:rPr lang="en-ID" b="0" i="0" dirty="0"/>
            <a:t> </a:t>
          </a:r>
          <a:r>
            <a:rPr lang="en-ID" b="0" i="0" dirty="0" err="1"/>
            <a:t>obat</a:t>
          </a:r>
          <a:r>
            <a:rPr lang="en-ID" b="0" i="0" dirty="0"/>
            <a:t>, dan </a:t>
          </a:r>
          <a:r>
            <a:rPr lang="en-ID" b="0" i="0" dirty="0" err="1"/>
            <a:t>lainnya</a:t>
          </a:r>
          <a:r>
            <a:rPr lang="en-ID" b="0" i="0" dirty="0"/>
            <a:t> </a:t>
          </a:r>
          <a:r>
            <a:rPr lang="en-ID" b="0" i="0" dirty="0" err="1"/>
            <a:t>langsung</a:t>
          </a:r>
          <a:r>
            <a:rPr lang="en-ID" b="0" i="0" dirty="0"/>
            <a:t> </a:t>
          </a:r>
          <a:r>
            <a:rPr lang="en-ID" b="0" i="0" dirty="0" err="1"/>
            <a:t>ke</a:t>
          </a:r>
          <a:r>
            <a:rPr lang="en-ID" b="0" i="0" dirty="0"/>
            <a:t> </a:t>
          </a:r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aliran</a:t>
          </a:r>
          <a:r>
            <a:rPr lang="en-ID" b="0" i="0" dirty="0"/>
            <a:t> </a:t>
          </a:r>
          <a:r>
            <a:rPr lang="en-ID" b="0" i="0" dirty="0" err="1"/>
            <a:t>darah</a:t>
          </a:r>
          <a:r>
            <a:rPr lang="en-ID" b="0" i="0" dirty="0"/>
            <a:t> </a:t>
          </a:r>
          <a:r>
            <a:rPr lang="en-ID" b="0" i="0" dirty="0" err="1"/>
            <a:t>melalui</a:t>
          </a:r>
          <a:r>
            <a:rPr lang="en-ID" b="0" i="0" dirty="0"/>
            <a:t> </a:t>
          </a:r>
          <a:r>
            <a:rPr lang="en-ID" b="0" i="0" dirty="0" err="1"/>
            <a:t>jarum</a:t>
          </a:r>
          <a:r>
            <a:rPr lang="en-ID" b="0" i="0" dirty="0"/>
            <a:t> </a:t>
          </a:r>
          <a:r>
            <a:rPr lang="en-ID" b="0" i="0" dirty="0" err="1"/>
            <a:t>berlubang</a:t>
          </a:r>
          <a:r>
            <a:rPr lang="en-ID" b="0" i="0" dirty="0"/>
            <a:t> yang </a:t>
          </a:r>
          <a:r>
            <a:rPr lang="en-ID" b="0" i="0" dirty="0" err="1"/>
            <a:t>dimasukkan</a:t>
          </a:r>
          <a:r>
            <a:rPr lang="en-ID" b="0" i="0" dirty="0"/>
            <a:t> </a:t>
          </a:r>
          <a:r>
            <a:rPr lang="en-ID" b="0" i="0" dirty="0" err="1"/>
            <a:t>langsung</a:t>
          </a:r>
          <a:r>
            <a:rPr lang="en-ID" b="0" i="0" dirty="0"/>
            <a:t> </a:t>
          </a:r>
          <a:r>
            <a:rPr lang="en-ID" b="0" i="0" dirty="0" err="1"/>
            <a:t>ke</a:t>
          </a:r>
          <a:r>
            <a:rPr lang="en-ID" b="0" i="0" dirty="0"/>
            <a:t> </a:t>
          </a:r>
          <a:r>
            <a:rPr lang="en-ID" b="0" i="0" dirty="0" err="1"/>
            <a:t>pembuluh</a:t>
          </a:r>
          <a:r>
            <a:rPr lang="en-ID" b="0" i="0" dirty="0"/>
            <a:t> </a:t>
          </a:r>
          <a:r>
            <a:rPr lang="en-ID" b="0" i="0" dirty="0" err="1"/>
            <a:t>darah</a:t>
          </a:r>
          <a:r>
            <a:rPr lang="en-ID" b="0" i="0" dirty="0"/>
            <a:t>.</a:t>
          </a:r>
          <a:endParaRPr lang="en-US" dirty="0"/>
        </a:p>
      </dgm:t>
    </dgm:pt>
    <dgm:pt modelId="{4099FF12-E595-4DE4-8347-C656841D6BDE}" type="parTrans" cxnId="{3C52C479-75DE-4870-B771-764AE4906C18}">
      <dgm:prSet/>
      <dgm:spPr/>
      <dgm:t>
        <a:bodyPr/>
        <a:lstStyle/>
        <a:p>
          <a:endParaRPr lang="en-US"/>
        </a:p>
      </dgm:t>
    </dgm:pt>
    <dgm:pt modelId="{F18E3323-ECD1-40C5-A33C-C9175DEAE353}" type="sibTrans" cxnId="{3C52C479-75DE-4870-B771-764AE4906C18}">
      <dgm:prSet/>
      <dgm:spPr/>
      <dgm:t>
        <a:bodyPr/>
        <a:lstStyle/>
        <a:p>
          <a:endParaRPr lang="en-US"/>
        </a:p>
      </dgm:t>
    </dgm:pt>
    <dgm:pt modelId="{8E2981E3-9723-4DF0-969E-E4814B5E105B}">
      <dgm:prSet/>
      <dgm:spPr/>
      <dgm:t>
        <a:bodyPr/>
        <a:lstStyle/>
        <a:p>
          <a:r>
            <a:rPr lang="en-ID" b="0" i="0" dirty="0"/>
            <a:t>Cara </a:t>
          </a:r>
          <a:r>
            <a:rPr lang="en-ID" b="0" i="0" dirty="0" err="1"/>
            <a:t>pemberian</a:t>
          </a:r>
          <a:r>
            <a:rPr lang="en-ID" b="0" i="0" dirty="0"/>
            <a:t> </a:t>
          </a:r>
          <a:r>
            <a:rPr lang="en-ID" b="0" i="0" dirty="0" err="1"/>
            <a:t>obat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sudut</a:t>
          </a:r>
          <a:r>
            <a:rPr lang="en-ID" b="0" i="0" dirty="0"/>
            <a:t> 15 </a:t>
          </a:r>
          <a:r>
            <a:rPr lang="en-ID" b="0" i="0" dirty="0" err="1"/>
            <a:t>derajat</a:t>
          </a:r>
          <a:endParaRPr lang="en-US" dirty="0"/>
        </a:p>
      </dgm:t>
    </dgm:pt>
    <dgm:pt modelId="{BD27A694-9531-4A53-A704-00A7660945C1}" type="parTrans" cxnId="{5112DCEB-9945-4CF8-927D-CC7AE480F777}">
      <dgm:prSet/>
      <dgm:spPr/>
      <dgm:t>
        <a:bodyPr/>
        <a:lstStyle/>
        <a:p>
          <a:endParaRPr lang="en-US"/>
        </a:p>
      </dgm:t>
    </dgm:pt>
    <dgm:pt modelId="{32142A99-B3D1-4243-9B24-0CDA7A6CD393}" type="sibTrans" cxnId="{5112DCEB-9945-4CF8-927D-CC7AE480F777}">
      <dgm:prSet/>
      <dgm:spPr/>
      <dgm:t>
        <a:bodyPr/>
        <a:lstStyle/>
        <a:p>
          <a:endParaRPr lang="en-US"/>
        </a:p>
      </dgm:t>
    </dgm:pt>
    <dgm:pt modelId="{AC501F3F-0686-49C5-8C83-BEEAD8EFFF8E}" type="pres">
      <dgm:prSet presAssocID="{0381AEDC-C446-4B4D-AC90-5B294174FFBA}" presName="Name0" presStyleCnt="0">
        <dgm:presLayoutVars>
          <dgm:dir/>
          <dgm:animLvl val="lvl"/>
          <dgm:resizeHandles val="exact"/>
        </dgm:presLayoutVars>
      </dgm:prSet>
      <dgm:spPr/>
    </dgm:pt>
    <dgm:pt modelId="{44A8E6DF-A910-40AA-A191-5300247FC3F8}" type="pres">
      <dgm:prSet presAssocID="{8E2981E3-9723-4DF0-969E-E4814B5E105B}" presName="boxAndChildren" presStyleCnt="0"/>
      <dgm:spPr/>
    </dgm:pt>
    <dgm:pt modelId="{E62D2BA8-71CB-4C89-8377-4A6053A5F479}" type="pres">
      <dgm:prSet presAssocID="{8E2981E3-9723-4DF0-969E-E4814B5E105B}" presName="parentTextBox" presStyleLbl="node1" presStyleIdx="0" presStyleCnt="2"/>
      <dgm:spPr/>
    </dgm:pt>
    <dgm:pt modelId="{44A8F97F-BA0B-4860-B6FF-2890F308507C}" type="pres">
      <dgm:prSet presAssocID="{F18E3323-ECD1-40C5-A33C-C9175DEAE353}" presName="sp" presStyleCnt="0"/>
      <dgm:spPr/>
    </dgm:pt>
    <dgm:pt modelId="{9DC2576A-697F-4388-9A23-5B92AB5B4AF7}" type="pres">
      <dgm:prSet presAssocID="{243E689B-A4DC-4259-8383-CE0E9B403CF1}" presName="arrowAndChildren" presStyleCnt="0"/>
      <dgm:spPr/>
    </dgm:pt>
    <dgm:pt modelId="{B24136BF-B0BC-41E6-9D22-A5D2D3AC9004}" type="pres">
      <dgm:prSet presAssocID="{243E689B-A4DC-4259-8383-CE0E9B403CF1}" presName="parentTextArrow" presStyleLbl="node1" presStyleIdx="1" presStyleCnt="2"/>
      <dgm:spPr/>
    </dgm:pt>
  </dgm:ptLst>
  <dgm:cxnLst>
    <dgm:cxn modelId="{56CC895C-55BB-489C-9855-23DA3E67BBD8}" type="presOf" srcId="{243E689B-A4DC-4259-8383-CE0E9B403CF1}" destId="{B24136BF-B0BC-41E6-9D22-A5D2D3AC9004}" srcOrd="0" destOrd="0" presId="urn:microsoft.com/office/officeart/2005/8/layout/process4"/>
    <dgm:cxn modelId="{5C119D6B-D6EF-4681-A042-70B3300F8016}" type="presOf" srcId="{0381AEDC-C446-4B4D-AC90-5B294174FFBA}" destId="{AC501F3F-0686-49C5-8C83-BEEAD8EFFF8E}" srcOrd="0" destOrd="0" presId="urn:microsoft.com/office/officeart/2005/8/layout/process4"/>
    <dgm:cxn modelId="{3C52C479-75DE-4870-B771-764AE4906C18}" srcId="{0381AEDC-C446-4B4D-AC90-5B294174FFBA}" destId="{243E689B-A4DC-4259-8383-CE0E9B403CF1}" srcOrd="0" destOrd="0" parTransId="{4099FF12-E595-4DE4-8347-C656841D6BDE}" sibTransId="{F18E3323-ECD1-40C5-A33C-C9175DEAE353}"/>
    <dgm:cxn modelId="{8CB765DF-4D3D-4A20-B7AA-737E351AD4F1}" type="presOf" srcId="{8E2981E3-9723-4DF0-969E-E4814B5E105B}" destId="{E62D2BA8-71CB-4C89-8377-4A6053A5F479}" srcOrd="0" destOrd="0" presId="urn:microsoft.com/office/officeart/2005/8/layout/process4"/>
    <dgm:cxn modelId="{5112DCEB-9945-4CF8-927D-CC7AE480F777}" srcId="{0381AEDC-C446-4B4D-AC90-5B294174FFBA}" destId="{8E2981E3-9723-4DF0-969E-E4814B5E105B}" srcOrd="1" destOrd="0" parTransId="{BD27A694-9531-4A53-A704-00A7660945C1}" sibTransId="{32142A99-B3D1-4243-9B24-0CDA7A6CD393}"/>
    <dgm:cxn modelId="{59671850-91D5-49B8-9AD5-D6642188624D}" type="presParOf" srcId="{AC501F3F-0686-49C5-8C83-BEEAD8EFFF8E}" destId="{44A8E6DF-A910-40AA-A191-5300247FC3F8}" srcOrd="0" destOrd="0" presId="urn:microsoft.com/office/officeart/2005/8/layout/process4"/>
    <dgm:cxn modelId="{F8BA4EDD-6811-472A-A0B7-BCFE99FAB00D}" type="presParOf" srcId="{44A8E6DF-A910-40AA-A191-5300247FC3F8}" destId="{E62D2BA8-71CB-4C89-8377-4A6053A5F479}" srcOrd="0" destOrd="0" presId="urn:microsoft.com/office/officeart/2005/8/layout/process4"/>
    <dgm:cxn modelId="{2E2E6C06-6797-41B6-978C-1AEE499FA462}" type="presParOf" srcId="{AC501F3F-0686-49C5-8C83-BEEAD8EFFF8E}" destId="{44A8F97F-BA0B-4860-B6FF-2890F308507C}" srcOrd="1" destOrd="0" presId="urn:microsoft.com/office/officeart/2005/8/layout/process4"/>
    <dgm:cxn modelId="{C1389FD8-B517-40F1-B48F-518F09FFE96F}" type="presParOf" srcId="{AC501F3F-0686-49C5-8C83-BEEAD8EFFF8E}" destId="{9DC2576A-697F-4388-9A23-5B92AB5B4AF7}" srcOrd="2" destOrd="0" presId="urn:microsoft.com/office/officeart/2005/8/layout/process4"/>
    <dgm:cxn modelId="{81524474-42B9-4E41-9270-CA60FD52DB3B}" type="presParOf" srcId="{9DC2576A-697F-4388-9A23-5B92AB5B4AF7}" destId="{B24136BF-B0BC-41E6-9D22-A5D2D3AC90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EABBAA-7C0A-4F23-AE5D-6E345573244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4C99FC-AD66-4732-A18D-9C1F17D1362E}">
      <dgm:prSet/>
      <dgm:spPr/>
      <dgm:t>
        <a:bodyPr/>
        <a:lstStyle/>
        <a:p>
          <a:r>
            <a:rPr lang="en-ID" b="0" i="0"/>
            <a:t>Injeksi intramuskular bertujuan untuk mengantarkan suatu zat ke dalam otot agar cepat diserap oleh pembuluh darah. </a:t>
          </a:r>
          <a:endParaRPr lang="en-US"/>
        </a:p>
      </dgm:t>
    </dgm:pt>
    <dgm:pt modelId="{ED3530E0-0BCA-49DE-8183-2F74DBD97A2F}" type="parTrans" cxnId="{061F53A9-11E6-4A93-9CEB-976868BC346F}">
      <dgm:prSet/>
      <dgm:spPr/>
      <dgm:t>
        <a:bodyPr/>
        <a:lstStyle/>
        <a:p>
          <a:endParaRPr lang="en-US"/>
        </a:p>
      </dgm:t>
    </dgm:pt>
    <dgm:pt modelId="{99952738-573C-448F-B827-14CC3630F495}" type="sibTrans" cxnId="{061F53A9-11E6-4A93-9CEB-976868BC346F}">
      <dgm:prSet/>
      <dgm:spPr/>
      <dgm:t>
        <a:bodyPr/>
        <a:lstStyle/>
        <a:p>
          <a:endParaRPr lang="en-US"/>
        </a:p>
      </dgm:t>
    </dgm:pt>
    <dgm:pt modelId="{81F6C16D-6A1B-476E-92CD-457B50F9942E}">
      <dgm:prSet/>
      <dgm:spPr/>
      <dgm:t>
        <a:bodyPr/>
        <a:lstStyle/>
        <a:p>
          <a:r>
            <a:rPr lang="en-ID" b="0" i="0"/>
            <a:t>Sebagian besar vaksin yang tidak aktif, seperti vaksin influenza diberikan dengan cara suntikan intramuskular ini. </a:t>
          </a:r>
          <a:endParaRPr lang="en-US"/>
        </a:p>
      </dgm:t>
    </dgm:pt>
    <dgm:pt modelId="{4501559F-4815-40FA-8035-1F7D252E549D}" type="parTrans" cxnId="{504BD01E-C60D-41FA-A2BC-FADAE285E7C5}">
      <dgm:prSet/>
      <dgm:spPr/>
      <dgm:t>
        <a:bodyPr/>
        <a:lstStyle/>
        <a:p>
          <a:endParaRPr lang="en-US"/>
        </a:p>
      </dgm:t>
    </dgm:pt>
    <dgm:pt modelId="{8FBAF545-8BE4-4575-B823-AD2EA18E8B50}" type="sibTrans" cxnId="{504BD01E-C60D-41FA-A2BC-FADAE285E7C5}">
      <dgm:prSet/>
      <dgm:spPr/>
      <dgm:t>
        <a:bodyPr/>
        <a:lstStyle/>
        <a:p>
          <a:endParaRPr lang="en-US"/>
        </a:p>
      </dgm:t>
    </dgm:pt>
    <dgm:pt modelId="{1279ED85-C50F-4FA6-AA0C-AADAB32B94A5}">
      <dgm:prSet/>
      <dgm:spPr/>
      <dgm:t>
        <a:bodyPr/>
        <a:lstStyle/>
        <a:p>
          <a:r>
            <a:rPr lang="en-ID" b="0" i="0"/>
            <a:t>Metode ini dilakukan dengan jarum yang membentuk sudut 90 derajat dalam posisi duduk</a:t>
          </a:r>
          <a:endParaRPr lang="en-US"/>
        </a:p>
      </dgm:t>
    </dgm:pt>
    <dgm:pt modelId="{ABC01BED-169B-4D91-96DC-59985A80A27E}" type="parTrans" cxnId="{355F7930-FBF4-40AC-92BF-C2CAFF4605FD}">
      <dgm:prSet/>
      <dgm:spPr/>
      <dgm:t>
        <a:bodyPr/>
        <a:lstStyle/>
        <a:p>
          <a:endParaRPr lang="en-US"/>
        </a:p>
      </dgm:t>
    </dgm:pt>
    <dgm:pt modelId="{B3B186EB-80C9-4088-A2B2-07D65D3690CC}" type="sibTrans" cxnId="{355F7930-FBF4-40AC-92BF-C2CAFF4605FD}">
      <dgm:prSet/>
      <dgm:spPr/>
      <dgm:t>
        <a:bodyPr/>
        <a:lstStyle/>
        <a:p>
          <a:endParaRPr lang="en-US"/>
        </a:p>
      </dgm:t>
    </dgm:pt>
    <dgm:pt modelId="{DA3A02B1-DE7D-47EF-BDE2-0686F245B72B}" type="pres">
      <dgm:prSet presAssocID="{18EABBAA-7C0A-4F23-AE5D-6E3455732441}" presName="outerComposite" presStyleCnt="0">
        <dgm:presLayoutVars>
          <dgm:chMax val="5"/>
          <dgm:dir/>
          <dgm:resizeHandles val="exact"/>
        </dgm:presLayoutVars>
      </dgm:prSet>
      <dgm:spPr/>
    </dgm:pt>
    <dgm:pt modelId="{DE31373E-62CC-4E5F-A139-54A7F4F41B71}" type="pres">
      <dgm:prSet presAssocID="{18EABBAA-7C0A-4F23-AE5D-6E3455732441}" presName="dummyMaxCanvas" presStyleCnt="0">
        <dgm:presLayoutVars/>
      </dgm:prSet>
      <dgm:spPr/>
    </dgm:pt>
    <dgm:pt modelId="{F8728F7B-411D-4356-87BB-4FDD0538187D}" type="pres">
      <dgm:prSet presAssocID="{18EABBAA-7C0A-4F23-AE5D-6E3455732441}" presName="ThreeNodes_1" presStyleLbl="node1" presStyleIdx="0" presStyleCnt="3">
        <dgm:presLayoutVars>
          <dgm:bulletEnabled val="1"/>
        </dgm:presLayoutVars>
      </dgm:prSet>
      <dgm:spPr/>
    </dgm:pt>
    <dgm:pt modelId="{2B54BC79-32AB-489D-96DD-466B6E60CC1E}" type="pres">
      <dgm:prSet presAssocID="{18EABBAA-7C0A-4F23-AE5D-6E3455732441}" presName="ThreeNodes_2" presStyleLbl="node1" presStyleIdx="1" presStyleCnt="3">
        <dgm:presLayoutVars>
          <dgm:bulletEnabled val="1"/>
        </dgm:presLayoutVars>
      </dgm:prSet>
      <dgm:spPr/>
    </dgm:pt>
    <dgm:pt modelId="{16DFCEB9-F771-4FD6-8AB0-512542ABB147}" type="pres">
      <dgm:prSet presAssocID="{18EABBAA-7C0A-4F23-AE5D-6E3455732441}" presName="ThreeNodes_3" presStyleLbl="node1" presStyleIdx="2" presStyleCnt="3">
        <dgm:presLayoutVars>
          <dgm:bulletEnabled val="1"/>
        </dgm:presLayoutVars>
      </dgm:prSet>
      <dgm:spPr/>
    </dgm:pt>
    <dgm:pt modelId="{8E318566-262B-4464-A095-C2BB296340C7}" type="pres">
      <dgm:prSet presAssocID="{18EABBAA-7C0A-4F23-AE5D-6E3455732441}" presName="ThreeConn_1-2" presStyleLbl="fgAccFollowNode1" presStyleIdx="0" presStyleCnt="2">
        <dgm:presLayoutVars>
          <dgm:bulletEnabled val="1"/>
        </dgm:presLayoutVars>
      </dgm:prSet>
      <dgm:spPr/>
    </dgm:pt>
    <dgm:pt modelId="{EC27B366-5A3B-42A4-AC57-18CD30223682}" type="pres">
      <dgm:prSet presAssocID="{18EABBAA-7C0A-4F23-AE5D-6E3455732441}" presName="ThreeConn_2-3" presStyleLbl="fgAccFollowNode1" presStyleIdx="1" presStyleCnt="2">
        <dgm:presLayoutVars>
          <dgm:bulletEnabled val="1"/>
        </dgm:presLayoutVars>
      </dgm:prSet>
      <dgm:spPr/>
    </dgm:pt>
    <dgm:pt modelId="{6812028A-6F50-4016-93FD-E03C0A118CCF}" type="pres">
      <dgm:prSet presAssocID="{18EABBAA-7C0A-4F23-AE5D-6E3455732441}" presName="ThreeNodes_1_text" presStyleLbl="node1" presStyleIdx="2" presStyleCnt="3">
        <dgm:presLayoutVars>
          <dgm:bulletEnabled val="1"/>
        </dgm:presLayoutVars>
      </dgm:prSet>
      <dgm:spPr/>
    </dgm:pt>
    <dgm:pt modelId="{F1474A30-2023-4C39-A3A1-AFF503B85976}" type="pres">
      <dgm:prSet presAssocID="{18EABBAA-7C0A-4F23-AE5D-6E3455732441}" presName="ThreeNodes_2_text" presStyleLbl="node1" presStyleIdx="2" presStyleCnt="3">
        <dgm:presLayoutVars>
          <dgm:bulletEnabled val="1"/>
        </dgm:presLayoutVars>
      </dgm:prSet>
      <dgm:spPr/>
    </dgm:pt>
    <dgm:pt modelId="{FB3C8619-8E98-4808-86DC-939B39F5564C}" type="pres">
      <dgm:prSet presAssocID="{18EABBAA-7C0A-4F23-AE5D-6E345573244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99E4007-015E-4D4D-B328-815424E98E61}" type="presOf" srcId="{8FBAF545-8BE4-4575-B823-AD2EA18E8B50}" destId="{EC27B366-5A3B-42A4-AC57-18CD30223682}" srcOrd="0" destOrd="0" presId="urn:microsoft.com/office/officeart/2005/8/layout/vProcess5"/>
    <dgm:cxn modelId="{504BD01E-C60D-41FA-A2BC-FADAE285E7C5}" srcId="{18EABBAA-7C0A-4F23-AE5D-6E3455732441}" destId="{81F6C16D-6A1B-476E-92CD-457B50F9942E}" srcOrd="1" destOrd="0" parTransId="{4501559F-4815-40FA-8035-1F7D252E549D}" sibTransId="{8FBAF545-8BE4-4575-B823-AD2EA18E8B50}"/>
    <dgm:cxn modelId="{B8923924-7D17-41EC-AEB8-8ABCA73974AF}" type="presOf" srcId="{81F6C16D-6A1B-476E-92CD-457B50F9942E}" destId="{2B54BC79-32AB-489D-96DD-466B6E60CC1E}" srcOrd="0" destOrd="0" presId="urn:microsoft.com/office/officeart/2005/8/layout/vProcess5"/>
    <dgm:cxn modelId="{355F7930-FBF4-40AC-92BF-C2CAFF4605FD}" srcId="{18EABBAA-7C0A-4F23-AE5D-6E3455732441}" destId="{1279ED85-C50F-4FA6-AA0C-AADAB32B94A5}" srcOrd="2" destOrd="0" parTransId="{ABC01BED-169B-4D91-96DC-59985A80A27E}" sibTransId="{B3B186EB-80C9-4088-A2B2-07D65D3690CC}"/>
    <dgm:cxn modelId="{9C1D6E47-11E8-44AA-B39D-BEFD2DE4A907}" type="presOf" srcId="{1279ED85-C50F-4FA6-AA0C-AADAB32B94A5}" destId="{FB3C8619-8E98-4808-86DC-939B39F5564C}" srcOrd="1" destOrd="0" presId="urn:microsoft.com/office/officeart/2005/8/layout/vProcess5"/>
    <dgm:cxn modelId="{A60CD354-4974-46BC-9886-6760D4FFCAFE}" type="presOf" srcId="{81F6C16D-6A1B-476E-92CD-457B50F9942E}" destId="{F1474A30-2023-4C39-A3A1-AFF503B85976}" srcOrd="1" destOrd="0" presId="urn:microsoft.com/office/officeart/2005/8/layout/vProcess5"/>
    <dgm:cxn modelId="{21857CA7-FF49-4020-9F10-EDE433C2C7A8}" type="presOf" srcId="{99952738-573C-448F-B827-14CC3630F495}" destId="{8E318566-262B-4464-A095-C2BB296340C7}" srcOrd="0" destOrd="0" presId="urn:microsoft.com/office/officeart/2005/8/layout/vProcess5"/>
    <dgm:cxn modelId="{C257FEA8-5263-4BBD-9DCC-2F25F00C5CB4}" type="presOf" srcId="{6C4C99FC-AD66-4732-A18D-9C1F17D1362E}" destId="{F8728F7B-411D-4356-87BB-4FDD0538187D}" srcOrd="0" destOrd="0" presId="urn:microsoft.com/office/officeart/2005/8/layout/vProcess5"/>
    <dgm:cxn modelId="{061F53A9-11E6-4A93-9CEB-976868BC346F}" srcId="{18EABBAA-7C0A-4F23-AE5D-6E3455732441}" destId="{6C4C99FC-AD66-4732-A18D-9C1F17D1362E}" srcOrd="0" destOrd="0" parTransId="{ED3530E0-0BCA-49DE-8183-2F74DBD97A2F}" sibTransId="{99952738-573C-448F-B827-14CC3630F495}"/>
    <dgm:cxn modelId="{355AC6C9-5168-4A3B-BDC0-54C971088AB0}" type="presOf" srcId="{18EABBAA-7C0A-4F23-AE5D-6E3455732441}" destId="{DA3A02B1-DE7D-47EF-BDE2-0686F245B72B}" srcOrd="0" destOrd="0" presId="urn:microsoft.com/office/officeart/2005/8/layout/vProcess5"/>
    <dgm:cxn modelId="{D22FC9CD-A681-4AE8-9AE1-6A631B1CF7C9}" type="presOf" srcId="{1279ED85-C50F-4FA6-AA0C-AADAB32B94A5}" destId="{16DFCEB9-F771-4FD6-8AB0-512542ABB147}" srcOrd="0" destOrd="0" presId="urn:microsoft.com/office/officeart/2005/8/layout/vProcess5"/>
    <dgm:cxn modelId="{A8A91CCE-AA38-4D60-BF85-9AC1F0029A08}" type="presOf" srcId="{6C4C99FC-AD66-4732-A18D-9C1F17D1362E}" destId="{6812028A-6F50-4016-93FD-E03C0A118CCF}" srcOrd="1" destOrd="0" presId="urn:microsoft.com/office/officeart/2005/8/layout/vProcess5"/>
    <dgm:cxn modelId="{4BB66647-DF42-4DA3-A26F-C25811BE091E}" type="presParOf" srcId="{DA3A02B1-DE7D-47EF-BDE2-0686F245B72B}" destId="{DE31373E-62CC-4E5F-A139-54A7F4F41B71}" srcOrd="0" destOrd="0" presId="urn:microsoft.com/office/officeart/2005/8/layout/vProcess5"/>
    <dgm:cxn modelId="{21DEF1E3-E4F0-4ABA-B57A-0B0A78D682A8}" type="presParOf" srcId="{DA3A02B1-DE7D-47EF-BDE2-0686F245B72B}" destId="{F8728F7B-411D-4356-87BB-4FDD0538187D}" srcOrd="1" destOrd="0" presId="urn:microsoft.com/office/officeart/2005/8/layout/vProcess5"/>
    <dgm:cxn modelId="{2F710568-95DB-4CDC-8DCF-11A820D76273}" type="presParOf" srcId="{DA3A02B1-DE7D-47EF-BDE2-0686F245B72B}" destId="{2B54BC79-32AB-489D-96DD-466B6E60CC1E}" srcOrd="2" destOrd="0" presId="urn:microsoft.com/office/officeart/2005/8/layout/vProcess5"/>
    <dgm:cxn modelId="{2564EA1D-9B90-4BF2-A216-A8C1D688815E}" type="presParOf" srcId="{DA3A02B1-DE7D-47EF-BDE2-0686F245B72B}" destId="{16DFCEB9-F771-4FD6-8AB0-512542ABB147}" srcOrd="3" destOrd="0" presId="urn:microsoft.com/office/officeart/2005/8/layout/vProcess5"/>
    <dgm:cxn modelId="{BFA00A97-0431-463D-BCAE-3734C9BCD6AD}" type="presParOf" srcId="{DA3A02B1-DE7D-47EF-BDE2-0686F245B72B}" destId="{8E318566-262B-4464-A095-C2BB296340C7}" srcOrd="4" destOrd="0" presId="urn:microsoft.com/office/officeart/2005/8/layout/vProcess5"/>
    <dgm:cxn modelId="{4C143293-A4A0-4AC8-8D22-BC9029510356}" type="presParOf" srcId="{DA3A02B1-DE7D-47EF-BDE2-0686F245B72B}" destId="{EC27B366-5A3B-42A4-AC57-18CD30223682}" srcOrd="5" destOrd="0" presId="urn:microsoft.com/office/officeart/2005/8/layout/vProcess5"/>
    <dgm:cxn modelId="{AAEA81BC-AAE8-4A7D-B4B4-163C33625E70}" type="presParOf" srcId="{DA3A02B1-DE7D-47EF-BDE2-0686F245B72B}" destId="{6812028A-6F50-4016-93FD-E03C0A118CCF}" srcOrd="6" destOrd="0" presId="urn:microsoft.com/office/officeart/2005/8/layout/vProcess5"/>
    <dgm:cxn modelId="{30BB47A8-B913-4F07-AE6A-DAE078C82CAF}" type="presParOf" srcId="{DA3A02B1-DE7D-47EF-BDE2-0686F245B72B}" destId="{F1474A30-2023-4C39-A3A1-AFF503B85976}" srcOrd="7" destOrd="0" presId="urn:microsoft.com/office/officeart/2005/8/layout/vProcess5"/>
    <dgm:cxn modelId="{1E8D6F8A-DEF3-429D-9754-41E09EDE387A}" type="presParOf" srcId="{DA3A02B1-DE7D-47EF-BDE2-0686F245B72B}" destId="{FB3C8619-8E98-4808-86DC-939B39F556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C5F73-F8E7-446C-BE1B-8C6F589D1A22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/>
            <a:t>Untuk menjamin dosis dan kepatuhan terhadap obat, khususnya untuk penderita rawat jalan.</a:t>
          </a:r>
          <a:endParaRPr lang="en-US" sz="1900" kern="1200"/>
        </a:p>
      </dsp:txBody>
      <dsp:txXfrm>
        <a:off x="35968" y="35968"/>
        <a:ext cx="6850257" cy="1156108"/>
      </dsp:txXfrm>
    </dsp:sp>
    <dsp:sp modelId="{A223B455-38C8-4218-990D-D9C855A9DBF2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/>
            <a:t>Untuk mendapatkan efek obat yang tidak mungkin dicapai melalui rute lain, mungkin karena obat tidak dapat diabsorbsi atau rusak oleh asam lambung atau enzim jika diberikan secara oral.</a:t>
          </a:r>
          <a:endParaRPr lang="en-US" sz="1900" kern="1200"/>
        </a:p>
      </dsp:txBody>
      <dsp:txXfrm>
        <a:off x="757327" y="1468686"/>
        <a:ext cx="6583888" cy="1156108"/>
      </dsp:txXfrm>
    </dsp:sp>
    <dsp:sp modelId="{2C4ACA6E-4975-4015-AED4-F5769C33C600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/>
            <a:t>Untuk memberikan obat pada keadaan rute lain yang lebih disukai tidak memungkinkan, misalnya pada penderita yang saluran cerna bagian atasnya sudah tidak ada karena dioperasi.</a:t>
          </a:r>
          <a:endParaRPr lang="en-US" sz="1900" kern="1200"/>
        </a:p>
      </dsp:txBody>
      <dsp:txXfrm>
        <a:off x="1478687" y="2901405"/>
        <a:ext cx="6583888" cy="1156108"/>
      </dsp:txXfrm>
    </dsp:sp>
    <dsp:sp modelId="{849681EB-C776-4116-87F6-EAE1E0707046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41BBDCD5-E563-476E-BD2B-DE1620DEA808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080EA-5F33-49A1-92B2-51248A4FB2B0}">
      <dsp:nvSpPr>
        <dsp:cNvPr id="0" name=""/>
        <dsp:cNvSpPr/>
      </dsp:nvSpPr>
      <dsp:spPr>
        <a:xfrm>
          <a:off x="0" y="0"/>
          <a:ext cx="6966280" cy="17463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 dirty="0"/>
            <a:t>Teknik </a:t>
          </a:r>
          <a:r>
            <a:rPr lang="en-ID" sz="1600" b="0" i="0" kern="1200" dirty="0" err="1"/>
            <a:t>injeksi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subkutan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dilakukan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cara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menyuntikkan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obat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ke</a:t>
          </a:r>
          <a:r>
            <a:rPr lang="en-ID" sz="1600" b="0" i="0" kern="1200" dirty="0"/>
            <a:t> </a:t>
          </a:r>
          <a:r>
            <a:rPr lang="en-ID" sz="1600" b="0" i="0" kern="1200" dirty="0" err="1"/>
            <a:t>lapisan</a:t>
          </a:r>
          <a:r>
            <a:rPr lang="en-ID" sz="1600" b="0" i="0" kern="1200" dirty="0"/>
            <a:t> lemak di </a:t>
          </a:r>
          <a:r>
            <a:rPr lang="en-ID" sz="1600" b="0" i="0" kern="1200" dirty="0" err="1"/>
            <a:t>antara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kulit</a:t>
          </a:r>
          <a:r>
            <a:rPr lang="en-ID" sz="1600" b="0" i="0" kern="1200" dirty="0"/>
            <a:t> dan </a:t>
          </a:r>
          <a:r>
            <a:rPr lang="en-ID" sz="1600" b="0" i="0" kern="1200" dirty="0" err="1"/>
            <a:t>otot</a:t>
          </a:r>
          <a:r>
            <a:rPr lang="en-ID" sz="1600" b="0" i="0" kern="1200" dirty="0"/>
            <a:t>. </a:t>
          </a:r>
          <a:r>
            <a:rPr lang="en-ID" sz="1600" b="0" i="0" kern="1200" dirty="0" err="1"/>
            <a:t>Injeksi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subkutan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dapat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dilakukan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jarum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berukuran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kecil</a:t>
          </a:r>
          <a:r>
            <a:rPr lang="en-ID" sz="1600" b="0" i="0" kern="1200" dirty="0"/>
            <a:t> 25–30 G dan </a:t>
          </a:r>
          <a:r>
            <a:rPr lang="en-ID" sz="1600" b="0" i="0" kern="1200" dirty="0" err="1"/>
            <a:t>disuntikkan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arah</a:t>
          </a:r>
          <a:r>
            <a:rPr lang="en-ID" sz="1600" b="0" i="0" kern="1200" dirty="0"/>
            <a:t> 45 </a:t>
          </a:r>
          <a:r>
            <a:rPr lang="en-ID" sz="1600" b="0" i="0" kern="1200" dirty="0" err="1"/>
            <a:t>derajat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terhadap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permukaan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kulit</a:t>
          </a:r>
          <a:r>
            <a:rPr lang="en-ID" sz="1600" b="0" i="0" kern="1200" dirty="0"/>
            <a:t>. </a:t>
          </a:r>
          <a:r>
            <a:rPr lang="en-ID" sz="1600" b="0" i="0" kern="1200" dirty="0" err="1"/>
            <a:t>Beberapa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obat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subkutan</a:t>
          </a:r>
          <a:r>
            <a:rPr lang="en-ID" sz="1600" b="0" i="0" kern="1200" dirty="0"/>
            <a:t> juga </a:t>
          </a:r>
          <a:r>
            <a:rPr lang="en-ID" sz="1600" b="0" i="0" kern="1200" dirty="0" err="1"/>
            <a:t>tersedia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dalam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bentuk</a:t>
          </a:r>
          <a:r>
            <a:rPr lang="en-ID" sz="1600" b="0" i="0" kern="1200" dirty="0"/>
            <a:t> </a:t>
          </a:r>
          <a:r>
            <a:rPr lang="en-ID" sz="1600" b="0" i="1" kern="1200" dirty="0"/>
            <a:t>prefilled syringe</a:t>
          </a:r>
          <a:r>
            <a:rPr lang="en-ID" sz="1600" b="0" i="0" kern="1200" dirty="0"/>
            <a:t>.[4]</a:t>
          </a:r>
          <a:endParaRPr lang="en-US" sz="1600" kern="1200" dirty="0"/>
        </a:p>
      </dsp:txBody>
      <dsp:txXfrm>
        <a:off x="51149" y="51149"/>
        <a:ext cx="5161293" cy="1644049"/>
      </dsp:txXfrm>
    </dsp:sp>
    <dsp:sp modelId="{F929BCD7-ADF8-415B-B626-EA8D7A63CFE0}">
      <dsp:nvSpPr>
        <dsp:cNvPr id="0" name=""/>
        <dsp:cNvSpPr/>
      </dsp:nvSpPr>
      <dsp:spPr>
        <a:xfrm>
          <a:off x="1229343" y="2134425"/>
          <a:ext cx="6966280" cy="1746347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 dirty="0" err="1"/>
            <a:t>Posisi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pasien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dapat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disesuaikan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lokasi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penyuntikkan</a:t>
          </a:r>
          <a:r>
            <a:rPr lang="en-ID" sz="1600" b="0" i="0" kern="1200" dirty="0"/>
            <a:t>. Bila </a:t>
          </a:r>
          <a:r>
            <a:rPr lang="en-ID" sz="1600" b="0" i="0" kern="1200" dirty="0" err="1"/>
            <a:t>injeksi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subkutan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dilakukan</a:t>
          </a:r>
          <a:r>
            <a:rPr lang="en-ID" sz="1600" b="0" i="0" kern="1200" dirty="0"/>
            <a:t> pada </a:t>
          </a:r>
          <a:r>
            <a:rPr lang="en-ID" sz="1600" b="0" i="0" kern="1200" dirty="0" err="1"/>
            <a:t>lengan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atas</a:t>
          </a:r>
          <a:r>
            <a:rPr lang="en-ID" sz="1600" b="0" i="0" kern="1200" dirty="0"/>
            <a:t>, </a:t>
          </a:r>
          <a:r>
            <a:rPr lang="en-ID" sz="1600" b="0" i="0" kern="1200" dirty="0" err="1"/>
            <a:t>tindakan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dapat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dilakukan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posisi</a:t>
          </a:r>
          <a:r>
            <a:rPr lang="en-ID" sz="1600" b="0" i="0" kern="1200" dirty="0"/>
            <a:t> duduk. </a:t>
          </a:r>
          <a:r>
            <a:rPr lang="en-ID" sz="1600" b="0" i="0" kern="1200" dirty="0" err="1"/>
            <a:t>Pasien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dapat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diposisikan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berbaring</a:t>
          </a:r>
          <a:r>
            <a:rPr lang="en-ID" sz="1600" b="0" i="0" kern="1200" dirty="0"/>
            <a:t> pada </a:t>
          </a:r>
          <a:r>
            <a:rPr lang="en-ID" sz="1600" b="0" i="0" kern="1200" dirty="0" err="1"/>
            <a:t>pemberian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injeksi</a:t>
          </a:r>
          <a:r>
            <a:rPr lang="en-ID" sz="1600" b="0" i="0" kern="1200" dirty="0"/>
            <a:t> di area abdomen </a:t>
          </a:r>
          <a:r>
            <a:rPr lang="en-ID" sz="1600" b="0" i="0" kern="1200" dirty="0" err="1"/>
            <a:t>atau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paha</a:t>
          </a:r>
          <a:r>
            <a:rPr lang="en-ID" sz="1600" b="0" i="0" kern="1200" dirty="0"/>
            <a:t>.</a:t>
          </a:r>
          <a:endParaRPr lang="en-US" sz="1600" kern="1200" dirty="0"/>
        </a:p>
      </dsp:txBody>
      <dsp:txXfrm>
        <a:off x="1280492" y="2185574"/>
        <a:ext cx="4499512" cy="1644049"/>
      </dsp:txXfrm>
    </dsp:sp>
    <dsp:sp modelId="{F2745146-2350-4FF9-A8A0-FE5D5D707F81}">
      <dsp:nvSpPr>
        <dsp:cNvPr id="0" name=""/>
        <dsp:cNvSpPr/>
      </dsp:nvSpPr>
      <dsp:spPr>
        <a:xfrm>
          <a:off x="5831154" y="1372823"/>
          <a:ext cx="1135126" cy="11351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86557" y="1372823"/>
        <a:ext cx="624320" cy="854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2D125-DC9A-494F-B305-F7751DB8135A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/>
            <a:t>Untuk menghasilkan efek secara lokal jika diinginkan untuk mencegah atau meminimalkan efek/reaksi toksik sistemik. </a:t>
          </a:r>
          <a:r>
            <a:rPr lang="id-ID" sz="1900" b="1" i="1" kern="1200"/>
            <a:t>Contoh:</a:t>
          </a:r>
          <a:r>
            <a:rPr lang="id-ID" sz="1900" kern="1200"/>
            <a:t> pemberian metotreksat secara injeksi intratekal pada penderita leukemia.</a:t>
          </a:r>
          <a:endParaRPr lang="en-US" sz="1900" kern="1200"/>
        </a:p>
      </dsp:txBody>
      <dsp:txXfrm>
        <a:off x="35968" y="35968"/>
        <a:ext cx="6850257" cy="1156108"/>
      </dsp:txXfrm>
    </dsp:sp>
    <dsp:sp modelId="{74280FB9-7609-4CF2-B99A-C63E9CCC0FC7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/>
            <a:t>Untuk pemberian obat pada penderita yang tidak sadarkan diri atau tidak dapat bekerja sama (gila). </a:t>
          </a:r>
          <a:r>
            <a:rPr lang="id-ID" sz="1900" b="1" i="1" kern="1200"/>
            <a:t>Contoh:</a:t>
          </a:r>
          <a:r>
            <a:rPr lang="id-ID" sz="1900" kern="1200"/>
            <a:t> pemberian obat penenang pada orang g</a:t>
          </a:r>
          <a:r>
            <a:rPr lang="en-ID" sz="1900" kern="1200"/>
            <a:t>angguan jiwa</a:t>
          </a:r>
          <a:r>
            <a:rPr lang="id-ID" sz="1900" kern="1200"/>
            <a:t>.</a:t>
          </a:r>
          <a:endParaRPr lang="en-US" sz="1900" kern="1200"/>
        </a:p>
      </dsp:txBody>
      <dsp:txXfrm>
        <a:off x="757327" y="1468686"/>
        <a:ext cx="6583888" cy="1156108"/>
      </dsp:txXfrm>
    </dsp:sp>
    <dsp:sp modelId="{4549640B-CD93-4EE8-B5FB-6181EDA110D7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/>
            <a:t>Untuk mendapatkan efek lokal yang diinginkan, </a:t>
          </a:r>
          <a:r>
            <a:rPr lang="id-ID" sz="1900" b="1" i="1" kern="1200"/>
            <a:t>misalnya</a:t>
          </a:r>
          <a:r>
            <a:rPr lang="id-ID" sz="1900" kern="1200"/>
            <a:t> anestesi lokal pada pencabutan gigi.</a:t>
          </a:r>
          <a:endParaRPr lang="en-US" sz="1900" kern="1200"/>
        </a:p>
      </dsp:txBody>
      <dsp:txXfrm>
        <a:off x="1478687" y="2901405"/>
        <a:ext cx="6583888" cy="1156108"/>
      </dsp:txXfrm>
    </dsp:sp>
    <dsp:sp modelId="{D8421FA6-4DFA-4714-B149-5E7BD1313E5C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B15ADD8A-00F6-4086-A100-EAF209EC49DD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377BD-E518-4ED9-9B90-E4776C3430F9}">
      <dsp:nvSpPr>
        <dsp:cNvPr id="0" name=""/>
        <dsp:cNvSpPr/>
      </dsp:nvSpPr>
      <dsp:spPr>
        <a:xfrm>
          <a:off x="0" y="0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/>
            <a:t>Obat memiliki onset (mula kerja) yang cepat.</a:t>
          </a:r>
          <a:endParaRPr lang="en-US" sz="2000" kern="1200"/>
        </a:p>
      </dsp:txBody>
      <dsp:txXfrm>
        <a:off x="21581" y="21581"/>
        <a:ext cx="6524659" cy="693664"/>
      </dsp:txXfrm>
    </dsp:sp>
    <dsp:sp modelId="{AF7314B5-119C-439D-BA19-AB764DEB29B1}">
      <dsp:nvSpPr>
        <dsp:cNvPr id="0" name=""/>
        <dsp:cNvSpPr/>
      </dsp:nvSpPr>
      <dsp:spPr>
        <a:xfrm>
          <a:off x="553042" y="839163"/>
          <a:ext cx="7405962" cy="7368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/>
            <a:t>Efek obat dapat diramalkan dengan pasti.</a:t>
          </a:r>
          <a:endParaRPr lang="en-US" sz="2000" kern="1200"/>
        </a:p>
      </dsp:txBody>
      <dsp:txXfrm>
        <a:off x="574623" y="860744"/>
        <a:ext cx="6330820" cy="693664"/>
      </dsp:txXfrm>
    </dsp:sp>
    <dsp:sp modelId="{D3B2FBB2-E580-4498-ADED-1FD8058F4A32}">
      <dsp:nvSpPr>
        <dsp:cNvPr id="0" name=""/>
        <dsp:cNvSpPr/>
      </dsp:nvSpPr>
      <dsp:spPr>
        <a:xfrm>
          <a:off x="1106085" y="1678327"/>
          <a:ext cx="7405962" cy="7368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/>
            <a:t>Bioavailabilitas sempurna atau hampir sempurna.</a:t>
          </a:r>
          <a:endParaRPr lang="en-US" sz="2000" kern="1200"/>
        </a:p>
      </dsp:txBody>
      <dsp:txXfrm>
        <a:off x="1127666" y="1699908"/>
        <a:ext cx="6330820" cy="693664"/>
      </dsp:txXfrm>
    </dsp:sp>
    <dsp:sp modelId="{4B606280-11EE-4D42-926D-D885CF1EFE81}">
      <dsp:nvSpPr>
        <dsp:cNvPr id="0" name=""/>
        <dsp:cNvSpPr/>
      </dsp:nvSpPr>
      <dsp:spPr>
        <a:xfrm>
          <a:off x="1659127" y="2517491"/>
          <a:ext cx="7405962" cy="7368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/>
            <a:t>Kerusakan obat dalam saluran pencernaan dapat dihindarkan. </a:t>
          </a:r>
          <a:endParaRPr lang="en-US" sz="2000" kern="1200"/>
        </a:p>
      </dsp:txBody>
      <dsp:txXfrm>
        <a:off x="1680708" y="2539072"/>
        <a:ext cx="6330820" cy="693664"/>
      </dsp:txXfrm>
    </dsp:sp>
    <dsp:sp modelId="{361244D8-774E-47D6-875E-32F22C6185E8}">
      <dsp:nvSpPr>
        <dsp:cNvPr id="0" name=""/>
        <dsp:cNvSpPr/>
      </dsp:nvSpPr>
      <dsp:spPr>
        <a:xfrm>
          <a:off x="2212170" y="3356655"/>
          <a:ext cx="7405962" cy="7368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/>
            <a:t>Obat dapat diberikan kepada penderita yang sakit keras atau yang sedang dalam keadaan koma.</a:t>
          </a:r>
          <a:endParaRPr lang="en-US" sz="2000" kern="1200"/>
        </a:p>
      </dsp:txBody>
      <dsp:txXfrm>
        <a:off x="2233751" y="3378236"/>
        <a:ext cx="6330820" cy="693664"/>
      </dsp:txXfrm>
    </dsp:sp>
    <dsp:sp modelId="{64C33EAB-6276-4B0D-AA94-2F15AFA69252}">
      <dsp:nvSpPr>
        <dsp:cNvPr id="0" name=""/>
        <dsp:cNvSpPr/>
      </dsp:nvSpPr>
      <dsp:spPr>
        <a:xfrm>
          <a:off x="6927025" y="538292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034786" y="538292"/>
        <a:ext cx="263415" cy="360400"/>
      </dsp:txXfrm>
    </dsp:sp>
    <dsp:sp modelId="{F619F6F6-FEA0-42E6-B3A0-B161489B53D8}">
      <dsp:nvSpPr>
        <dsp:cNvPr id="0" name=""/>
        <dsp:cNvSpPr/>
      </dsp:nvSpPr>
      <dsp:spPr>
        <a:xfrm>
          <a:off x="7480067" y="1377456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587828" y="1377456"/>
        <a:ext cx="263415" cy="360400"/>
      </dsp:txXfrm>
    </dsp:sp>
    <dsp:sp modelId="{743E9569-80B3-43EE-B758-61F46C34F29E}">
      <dsp:nvSpPr>
        <dsp:cNvPr id="0" name=""/>
        <dsp:cNvSpPr/>
      </dsp:nvSpPr>
      <dsp:spPr>
        <a:xfrm>
          <a:off x="8033110" y="220434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140871" y="2204340"/>
        <a:ext cx="263415" cy="360400"/>
      </dsp:txXfrm>
    </dsp:sp>
    <dsp:sp modelId="{2C4A343F-FF37-4744-8466-08B8E837DE24}">
      <dsp:nvSpPr>
        <dsp:cNvPr id="0" name=""/>
        <dsp:cNvSpPr/>
      </dsp:nvSpPr>
      <dsp:spPr>
        <a:xfrm>
          <a:off x="8586152" y="305169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93913" y="3051690"/>
        <a:ext cx="263415" cy="360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47F9-D242-496F-9ECD-4B9DB046BB4A}">
      <dsp:nvSpPr>
        <dsp:cNvPr id="0" name=""/>
        <dsp:cNvSpPr/>
      </dsp:nvSpPr>
      <dsp:spPr>
        <a:xfrm>
          <a:off x="187" y="370120"/>
          <a:ext cx="2268338" cy="33532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61" tIns="0" rIns="224061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Rasa nyeri pada saat disuntik, apalagi kalau harus diberikan berulang kali.</a:t>
          </a:r>
          <a:endParaRPr lang="en-US" sz="1400" kern="1200"/>
        </a:p>
      </dsp:txBody>
      <dsp:txXfrm>
        <a:off x="187" y="1711416"/>
        <a:ext cx="2268338" cy="2011944"/>
      </dsp:txXfrm>
    </dsp:sp>
    <dsp:sp modelId="{4C2E7AF1-1D97-427E-845D-AE7B688057EB}">
      <dsp:nvSpPr>
        <dsp:cNvPr id="0" name=""/>
        <dsp:cNvSpPr/>
      </dsp:nvSpPr>
      <dsp:spPr>
        <a:xfrm>
          <a:off x="187" y="685737"/>
          <a:ext cx="2268338" cy="108880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61" tIns="165100" rIns="224061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01</a:t>
          </a:r>
        </a:p>
      </dsp:txBody>
      <dsp:txXfrm>
        <a:off x="187" y="685737"/>
        <a:ext cx="2268338" cy="1088802"/>
      </dsp:txXfrm>
    </dsp:sp>
    <dsp:sp modelId="{EC2745BC-4090-4AC2-88CD-ADDB64A40D9A}">
      <dsp:nvSpPr>
        <dsp:cNvPr id="0" name=""/>
        <dsp:cNvSpPr/>
      </dsp:nvSpPr>
      <dsp:spPr>
        <a:xfrm>
          <a:off x="2449993" y="370120"/>
          <a:ext cx="2268338" cy="3069307"/>
        </a:xfrm>
        <a:prstGeom prst="rect">
          <a:avLst/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 w="19050" cap="rnd" cmpd="sng" algn="ctr">
          <a:solidFill>
            <a:schemeClr val="accent5">
              <a:hueOff val="831752"/>
              <a:satOff val="-16830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61" tIns="0" rIns="224061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Memberikan efek psikologis pada penderita yang takut disuntik</a:t>
          </a:r>
          <a:endParaRPr lang="en-US" sz="1400" kern="1200" dirty="0"/>
        </a:p>
      </dsp:txBody>
      <dsp:txXfrm>
        <a:off x="2449993" y="1597843"/>
        <a:ext cx="2268338" cy="1841584"/>
      </dsp:txXfrm>
    </dsp:sp>
    <dsp:sp modelId="{3D0BAC89-33EC-4330-AAA3-CC5FC127FA5B}">
      <dsp:nvSpPr>
        <dsp:cNvPr id="0" name=""/>
        <dsp:cNvSpPr/>
      </dsp:nvSpPr>
      <dsp:spPr>
        <a:xfrm>
          <a:off x="2449993" y="543771"/>
          <a:ext cx="2268338" cy="108880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61" tIns="165100" rIns="224061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02</a:t>
          </a:r>
        </a:p>
      </dsp:txBody>
      <dsp:txXfrm>
        <a:off x="2449993" y="543771"/>
        <a:ext cx="2268338" cy="1088802"/>
      </dsp:txXfrm>
    </dsp:sp>
    <dsp:sp modelId="{E905D893-A31E-467F-B13B-9170E0A5798E}">
      <dsp:nvSpPr>
        <dsp:cNvPr id="0" name=""/>
        <dsp:cNvSpPr/>
      </dsp:nvSpPr>
      <dsp:spPr>
        <a:xfrm>
          <a:off x="4899800" y="370120"/>
          <a:ext cx="2268338" cy="2722006"/>
        </a:xfrm>
        <a:prstGeom prst="rect">
          <a:avLst/>
        </a:prstGeom>
        <a:solidFill>
          <a:schemeClr val="accent5">
            <a:hueOff val="1663504"/>
            <a:satOff val="-33659"/>
            <a:lumOff val="1046"/>
            <a:alphaOff val="0"/>
          </a:schemeClr>
        </a:solidFill>
        <a:ln w="19050" cap="rnd" cmpd="sng" algn="ctr">
          <a:solidFill>
            <a:schemeClr val="accent5">
              <a:hueOff val="1663504"/>
              <a:satOff val="-33659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61" tIns="0" rIns="224061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Kekeliruan pemberian obat atau dosis hampir tidak mungkin diperbaiki, terutama sesudah pemberian </a:t>
          </a:r>
          <a:r>
            <a:rPr lang="id-ID" sz="1400" i="1" kern="1200" dirty="0"/>
            <a:t>iv admixture.</a:t>
          </a:r>
          <a:endParaRPr lang="en-US" sz="1400" kern="1200" dirty="0"/>
        </a:p>
      </dsp:txBody>
      <dsp:txXfrm>
        <a:off x="4899800" y="1458923"/>
        <a:ext cx="2268338" cy="1633204"/>
      </dsp:txXfrm>
    </dsp:sp>
    <dsp:sp modelId="{0EFEE115-8C99-46AA-B898-602C4BA86595}">
      <dsp:nvSpPr>
        <dsp:cNvPr id="0" name=""/>
        <dsp:cNvSpPr/>
      </dsp:nvSpPr>
      <dsp:spPr>
        <a:xfrm>
          <a:off x="4899800" y="370120"/>
          <a:ext cx="2268338" cy="108880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61" tIns="165100" rIns="224061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03</a:t>
          </a:r>
        </a:p>
      </dsp:txBody>
      <dsp:txXfrm>
        <a:off x="4899800" y="370120"/>
        <a:ext cx="2268338" cy="1088802"/>
      </dsp:txXfrm>
    </dsp:sp>
    <dsp:sp modelId="{7907F633-8488-47E2-A2E2-A9FD20F04BE6}">
      <dsp:nvSpPr>
        <dsp:cNvPr id="0" name=""/>
        <dsp:cNvSpPr/>
      </dsp:nvSpPr>
      <dsp:spPr>
        <a:xfrm>
          <a:off x="7349606" y="370120"/>
          <a:ext cx="2268338" cy="2722006"/>
        </a:xfrm>
        <a:prstGeom prst="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61" tIns="0" rIns="224061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Obat hanya diberikan kepada penderita di rumah sakit atau di tempat praktik dokter dan perawat yang kompeten.</a:t>
          </a:r>
          <a:endParaRPr lang="en-US" sz="1400" kern="1200"/>
        </a:p>
      </dsp:txBody>
      <dsp:txXfrm>
        <a:off x="7349606" y="1458923"/>
        <a:ext cx="2268338" cy="1633204"/>
      </dsp:txXfrm>
    </dsp:sp>
    <dsp:sp modelId="{BDCA5572-C9CE-4607-8087-D0A8DB0DE3D8}">
      <dsp:nvSpPr>
        <dsp:cNvPr id="0" name=""/>
        <dsp:cNvSpPr/>
      </dsp:nvSpPr>
      <dsp:spPr>
        <a:xfrm>
          <a:off x="7349606" y="370120"/>
          <a:ext cx="2268338" cy="108880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61" tIns="165100" rIns="224061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04</a:t>
          </a:r>
        </a:p>
      </dsp:txBody>
      <dsp:txXfrm>
        <a:off x="7349606" y="370120"/>
        <a:ext cx="2268338" cy="1088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22C90-AF0A-4955-90A2-1AB78D9D687E}">
      <dsp:nvSpPr>
        <dsp:cNvPr id="0" name=""/>
        <dsp:cNvSpPr/>
      </dsp:nvSpPr>
      <dsp:spPr>
        <a:xfrm>
          <a:off x="0" y="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b="0" i="0" kern="1200"/>
            <a:t>Absorbsi obat</a:t>
          </a:r>
          <a:endParaRPr lang="en-US" sz="4000" kern="1200"/>
        </a:p>
      </dsp:txBody>
      <dsp:txXfrm>
        <a:off x="26377" y="26377"/>
        <a:ext cx="6646626" cy="847812"/>
      </dsp:txXfrm>
    </dsp:sp>
    <dsp:sp modelId="{F3BD92A5-C52D-418D-B1C0-0DA253CDAFA2}">
      <dsp:nvSpPr>
        <dsp:cNvPr id="0" name=""/>
        <dsp:cNvSpPr/>
      </dsp:nvSpPr>
      <dsp:spPr>
        <a:xfrm>
          <a:off x="644414" y="106430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b="0" i="0" kern="1200"/>
            <a:t>Distribusi obat</a:t>
          </a:r>
          <a:endParaRPr lang="en-US" sz="4000" kern="1200"/>
        </a:p>
      </dsp:txBody>
      <dsp:txXfrm>
        <a:off x="670791" y="1090682"/>
        <a:ext cx="6411969" cy="847812"/>
      </dsp:txXfrm>
    </dsp:sp>
    <dsp:sp modelId="{3B70E558-000A-48D8-BFC3-67D945D9D2FC}">
      <dsp:nvSpPr>
        <dsp:cNvPr id="0" name=""/>
        <dsp:cNvSpPr/>
      </dsp:nvSpPr>
      <dsp:spPr>
        <a:xfrm>
          <a:off x="1279211" y="212861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b="0" i="0" kern="1200"/>
            <a:t>Metabolisme oba</a:t>
          </a:r>
          <a:endParaRPr lang="en-US" sz="4000" kern="1200"/>
        </a:p>
      </dsp:txBody>
      <dsp:txXfrm>
        <a:off x="1305588" y="2154987"/>
        <a:ext cx="6421587" cy="847812"/>
      </dsp:txXfrm>
    </dsp:sp>
    <dsp:sp modelId="{5E5D3864-E2FD-48A8-8A0E-F9376DDA2BAB}">
      <dsp:nvSpPr>
        <dsp:cNvPr id="0" name=""/>
        <dsp:cNvSpPr/>
      </dsp:nvSpPr>
      <dsp:spPr>
        <a:xfrm>
          <a:off x="1923626" y="319291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b="0" i="0" kern="1200"/>
            <a:t>Ekskresi sisa obat</a:t>
          </a:r>
          <a:endParaRPr lang="en-US" sz="4000" kern="1200"/>
        </a:p>
      </dsp:txBody>
      <dsp:txXfrm>
        <a:off x="1950003" y="3219292"/>
        <a:ext cx="6411969" cy="847812"/>
      </dsp:txXfrm>
    </dsp:sp>
    <dsp:sp modelId="{8B86050F-1A4D-491B-841D-DDB361468D7F}">
      <dsp:nvSpPr>
        <dsp:cNvPr id="0" name=""/>
        <dsp:cNvSpPr/>
      </dsp:nvSpPr>
      <dsp:spPr>
        <a:xfrm>
          <a:off x="7109138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40846" y="689751"/>
        <a:ext cx="321951" cy="440489"/>
      </dsp:txXfrm>
    </dsp:sp>
    <dsp:sp modelId="{CE0D0FED-B1C5-4782-8505-7FF16ACCADE4}">
      <dsp:nvSpPr>
        <dsp:cNvPr id="0" name=""/>
        <dsp:cNvSpPr/>
      </dsp:nvSpPr>
      <dsp:spPr>
        <a:xfrm>
          <a:off x="775355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85261" y="1754057"/>
        <a:ext cx="321951" cy="440489"/>
      </dsp:txXfrm>
    </dsp:sp>
    <dsp:sp modelId="{DDA40CCA-CF30-477B-89E8-A53392A94E5D}">
      <dsp:nvSpPr>
        <dsp:cNvPr id="0" name=""/>
        <dsp:cNvSpPr/>
      </dsp:nvSpPr>
      <dsp:spPr>
        <a:xfrm>
          <a:off x="838835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520058" y="2818362"/>
        <a:ext cx="321951" cy="440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50E92-12AE-4537-ADF2-D84A5E92B327}">
      <dsp:nvSpPr>
        <dsp:cNvPr id="0" name=""/>
        <dsp:cNvSpPr/>
      </dsp:nvSpPr>
      <dsp:spPr>
        <a:xfrm>
          <a:off x="2817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CD981-71C0-4DB1-BE2C-A4AED376E813}">
      <dsp:nvSpPr>
        <dsp:cNvPr id="0" name=""/>
        <dsp:cNvSpPr/>
      </dsp:nvSpPr>
      <dsp:spPr>
        <a:xfrm>
          <a:off x="226364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i="0" kern="1200"/>
            <a:t>Efek terapeutik</a:t>
          </a:r>
          <a:endParaRPr lang="en-US" sz="1400" kern="1200"/>
        </a:p>
      </dsp:txBody>
      <dsp:txXfrm>
        <a:off x="263783" y="1551560"/>
        <a:ext cx="1937080" cy="1202729"/>
      </dsp:txXfrm>
    </dsp:sp>
    <dsp:sp modelId="{3398979C-D025-48E4-A670-41753B84105E}">
      <dsp:nvSpPr>
        <dsp:cNvPr id="0" name=""/>
        <dsp:cNvSpPr/>
      </dsp:nvSpPr>
      <dsp:spPr>
        <a:xfrm>
          <a:off x="2461828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9EBD3-C1D3-409B-BE39-5AFB89939E56}">
      <dsp:nvSpPr>
        <dsp:cNvPr id="0" name=""/>
        <dsp:cNvSpPr/>
      </dsp:nvSpPr>
      <dsp:spPr>
        <a:xfrm>
          <a:off x="2685375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i="0" kern="1200"/>
            <a:t>Efek Samping</a:t>
          </a:r>
          <a:endParaRPr lang="en-US" sz="1400" kern="1200"/>
        </a:p>
      </dsp:txBody>
      <dsp:txXfrm>
        <a:off x="2722794" y="1551560"/>
        <a:ext cx="1937080" cy="1202729"/>
      </dsp:txXfrm>
    </dsp:sp>
    <dsp:sp modelId="{D57EB065-3F32-4A2B-BEDC-4A96F764C352}">
      <dsp:nvSpPr>
        <dsp:cNvPr id="0" name=""/>
        <dsp:cNvSpPr/>
      </dsp:nvSpPr>
      <dsp:spPr>
        <a:xfrm>
          <a:off x="4920839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6A535-07D2-424B-808F-F1F1387C428E}">
      <dsp:nvSpPr>
        <dsp:cNvPr id="0" name=""/>
        <dsp:cNvSpPr/>
      </dsp:nvSpPr>
      <dsp:spPr>
        <a:xfrm>
          <a:off x="5144386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i="0" kern="1200" dirty="0" err="1"/>
            <a:t>Efek</a:t>
          </a:r>
          <a:r>
            <a:rPr lang="en-ID" sz="1400" kern="1200" dirty="0"/>
            <a:t> </a:t>
          </a:r>
          <a:r>
            <a:rPr lang="en-ID" sz="1400" kern="1200" dirty="0" err="1"/>
            <a:t>terautipek</a:t>
          </a:r>
          <a:r>
            <a:rPr lang="en-ID" sz="1400" kern="1200" dirty="0"/>
            <a:t> </a:t>
          </a:r>
          <a:r>
            <a:rPr lang="en-ID" sz="1400" b="0" i="0" kern="1200" dirty="0" err="1"/>
            <a:t>adalah</a:t>
          </a:r>
          <a:r>
            <a:rPr lang="en-ID" sz="1400" b="0" i="0" kern="1200" dirty="0"/>
            <a:t> </a:t>
          </a:r>
          <a:r>
            <a:rPr lang="en-ID" sz="1400" b="0" i="0" kern="1200" dirty="0" err="1"/>
            <a:t>efek</a:t>
          </a:r>
          <a:r>
            <a:rPr lang="en-ID" sz="1400" b="0" i="0" kern="1200" dirty="0"/>
            <a:t> yang </a:t>
          </a:r>
          <a:r>
            <a:rPr lang="en-ID" sz="1400" b="0" i="0" kern="1200" dirty="0" err="1"/>
            <a:t>sesuai</a:t>
          </a:r>
          <a:r>
            <a:rPr lang="en-ID" sz="1400" b="0" i="0" kern="1200" dirty="0"/>
            <a:t> </a:t>
          </a:r>
          <a:r>
            <a:rPr lang="en-ID" sz="1400" b="0" i="0" kern="1200" dirty="0" err="1"/>
            <a:t>dengan</a:t>
          </a:r>
          <a:r>
            <a:rPr lang="en-ID" sz="1400" b="0" i="0" kern="1200" dirty="0"/>
            <a:t> yang </a:t>
          </a:r>
          <a:r>
            <a:rPr lang="en-ID" sz="1400" b="0" i="0" kern="1200" dirty="0" err="1"/>
            <a:t>diharapkan</a:t>
          </a:r>
          <a:endParaRPr lang="en-US" sz="1400" kern="1200" dirty="0"/>
        </a:p>
      </dsp:txBody>
      <dsp:txXfrm>
        <a:off x="5181805" y="1551560"/>
        <a:ext cx="1937080" cy="1202729"/>
      </dsp:txXfrm>
    </dsp:sp>
    <dsp:sp modelId="{65AEF8B8-7F80-44DC-9E9E-4108388320CC}">
      <dsp:nvSpPr>
        <dsp:cNvPr id="0" name=""/>
        <dsp:cNvSpPr/>
      </dsp:nvSpPr>
      <dsp:spPr>
        <a:xfrm>
          <a:off x="7379850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D396D-AC3B-481E-BC73-9C65F8379E4D}">
      <dsp:nvSpPr>
        <dsp:cNvPr id="0" name=""/>
        <dsp:cNvSpPr/>
      </dsp:nvSpPr>
      <dsp:spPr>
        <a:xfrm>
          <a:off x="7603397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i="0" kern="1200"/>
            <a:t>Efek samping adalah dampak yang tidak diharapkan dan dapat membahayakan</a:t>
          </a:r>
          <a:br>
            <a:rPr lang="en-ID" sz="1400" kern="1200"/>
          </a:br>
          <a:endParaRPr lang="en-US" sz="1400" kern="1200"/>
        </a:p>
      </dsp:txBody>
      <dsp:txXfrm>
        <a:off x="7640816" y="1551560"/>
        <a:ext cx="1937080" cy="12027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66326-347F-496C-B37D-C4861D997B04}">
      <dsp:nvSpPr>
        <dsp:cNvPr id="0" name=""/>
        <dsp:cNvSpPr/>
      </dsp:nvSpPr>
      <dsp:spPr>
        <a:xfrm>
          <a:off x="2817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47961-66D1-418E-B9FC-52D274C2E65B}">
      <dsp:nvSpPr>
        <dsp:cNvPr id="0" name=""/>
        <dsp:cNvSpPr/>
      </dsp:nvSpPr>
      <dsp:spPr>
        <a:xfrm>
          <a:off x="226364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 err="1"/>
            <a:t>Intravena</a:t>
          </a:r>
          <a:r>
            <a:rPr lang="en-ID" sz="2200" b="0" i="0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/>
            <a:t>(IV)</a:t>
          </a:r>
          <a:endParaRPr lang="en-US" sz="2200" kern="1200" dirty="0"/>
        </a:p>
      </dsp:txBody>
      <dsp:txXfrm>
        <a:off x="263783" y="1551560"/>
        <a:ext cx="1937080" cy="1202729"/>
      </dsp:txXfrm>
    </dsp:sp>
    <dsp:sp modelId="{37C705F8-5248-4BB9-91FE-059E7C320A52}">
      <dsp:nvSpPr>
        <dsp:cNvPr id="0" name=""/>
        <dsp:cNvSpPr/>
      </dsp:nvSpPr>
      <dsp:spPr>
        <a:xfrm>
          <a:off x="2461828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E9896-1AE6-4A6C-9EDA-72544975704D}">
      <dsp:nvSpPr>
        <dsp:cNvPr id="0" name=""/>
        <dsp:cNvSpPr/>
      </dsp:nvSpPr>
      <dsp:spPr>
        <a:xfrm>
          <a:off x="2685375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 err="1"/>
            <a:t>Intramuskuler</a:t>
          </a:r>
          <a:endParaRPr lang="en-ID" sz="2200" b="0" i="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/>
            <a:t>(IM)</a:t>
          </a:r>
          <a:endParaRPr lang="en-US" sz="2200" kern="1200" dirty="0"/>
        </a:p>
      </dsp:txBody>
      <dsp:txXfrm>
        <a:off x="2722794" y="1551560"/>
        <a:ext cx="1937080" cy="1202729"/>
      </dsp:txXfrm>
    </dsp:sp>
    <dsp:sp modelId="{375E87AF-CDCA-41AB-A762-931FD07F3C79}">
      <dsp:nvSpPr>
        <dsp:cNvPr id="0" name=""/>
        <dsp:cNvSpPr/>
      </dsp:nvSpPr>
      <dsp:spPr>
        <a:xfrm>
          <a:off x="4920839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1485C-5314-4442-AE58-8FF57754DD97}">
      <dsp:nvSpPr>
        <dsp:cNvPr id="0" name=""/>
        <dsp:cNvSpPr/>
      </dsp:nvSpPr>
      <dsp:spPr>
        <a:xfrm>
          <a:off x="5144386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 err="1"/>
            <a:t>Subcutan</a:t>
          </a:r>
          <a:endParaRPr lang="en-ID" sz="2200" b="0" i="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/>
            <a:t>(SC)</a:t>
          </a:r>
          <a:endParaRPr lang="en-US" sz="2200" kern="1200" dirty="0"/>
        </a:p>
      </dsp:txBody>
      <dsp:txXfrm>
        <a:off x="5181805" y="1551560"/>
        <a:ext cx="1937080" cy="1202729"/>
      </dsp:txXfrm>
    </dsp:sp>
    <dsp:sp modelId="{E75B9C4B-FB7C-4395-A3DA-5737F26D9218}">
      <dsp:nvSpPr>
        <dsp:cNvPr id="0" name=""/>
        <dsp:cNvSpPr/>
      </dsp:nvSpPr>
      <dsp:spPr>
        <a:xfrm>
          <a:off x="7379850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79513-D196-4884-81A6-354D8613E301}">
      <dsp:nvSpPr>
        <dsp:cNvPr id="0" name=""/>
        <dsp:cNvSpPr/>
      </dsp:nvSpPr>
      <dsp:spPr>
        <a:xfrm>
          <a:off x="7603397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 err="1"/>
            <a:t>Intracutan</a:t>
          </a:r>
          <a:endParaRPr lang="en-ID" sz="2200" b="0" i="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/>
            <a:t>(IC)</a:t>
          </a:r>
          <a:endParaRPr lang="en-US" sz="2200" kern="1200" dirty="0"/>
        </a:p>
      </dsp:txBody>
      <dsp:txXfrm>
        <a:off x="7640816" y="1551560"/>
        <a:ext cx="1937080" cy="12027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D2BA8-71CB-4C89-8377-4A6053A5F479}">
      <dsp:nvSpPr>
        <dsp:cNvPr id="0" name=""/>
        <dsp:cNvSpPr/>
      </dsp:nvSpPr>
      <dsp:spPr>
        <a:xfrm>
          <a:off x="0" y="2342252"/>
          <a:ext cx="3851122" cy="15367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 dirty="0"/>
            <a:t>Cara </a:t>
          </a:r>
          <a:r>
            <a:rPr lang="en-ID" sz="1600" b="0" i="0" kern="1200" dirty="0" err="1"/>
            <a:t>pemberian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obat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sudut</a:t>
          </a:r>
          <a:r>
            <a:rPr lang="en-ID" sz="1600" b="0" i="0" kern="1200" dirty="0"/>
            <a:t> 15 </a:t>
          </a:r>
          <a:r>
            <a:rPr lang="en-ID" sz="1600" b="0" i="0" kern="1200" dirty="0" err="1"/>
            <a:t>derajat</a:t>
          </a:r>
          <a:endParaRPr lang="en-US" sz="1600" kern="1200" dirty="0"/>
        </a:p>
      </dsp:txBody>
      <dsp:txXfrm>
        <a:off x="0" y="2342252"/>
        <a:ext cx="3851122" cy="1536770"/>
      </dsp:txXfrm>
    </dsp:sp>
    <dsp:sp modelId="{B24136BF-B0BC-41E6-9D22-A5D2D3AC9004}">
      <dsp:nvSpPr>
        <dsp:cNvPr id="0" name=""/>
        <dsp:cNvSpPr/>
      </dsp:nvSpPr>
      <dsp:spPr>
        <a:xfrm rot="10800000">
          <a:off x="0" y="1749"/>
          <a:ext cx="3851122" cy="2363553"/>
        </a:xfrm>
        <a:prstGeom prst="upArrowCallou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 dirty="0" err="1"/>
            <a:t>Injeksi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intravena</a:t>
          </a:r>
          <a:r>
            <a:rPr lang="en-ID" sz="1600" b="0" i="0" kern="1200" dirty="0"/>
            <a:t> (IV) </a:t>
          </a:r>
          <a:r>
            <a:rPr lang="en-ID" sz="1600" b="0" i="0" kern="1200" dirty="0" err="1"/>
            <a:t>adalah</a:t>
          </a:r>
          <a:r>
            <a:rPr lang="en-ID" sz="1600" b="0" i="0" kern="1200" dirty="0"/>
            <a:t> </a:t>
          </a:r>
          <a:r>
            <a:rPr lang="en-ID" sz="1600" b="0" i="0" kern="1200" dirty="0" err="1"/>
            <a:t>metode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pemberian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obat</a:t>
          </a:r>
          <a:r>
            <a:rPr lang="en-ID" sz="1600" b="0" i="0" kern="1200" dirty="0"/>
            <a:t>, </a:t>
          </a:r>
          <a:r>
            <a:rPr lang="en-ID" sz="1600" b="0" i="0" kern="1200" dirty="0" err="1"/>
            <a:t>pengenalan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obat</a:t>
          </a:r>
          <a:r>
            <a:rPr lang="en-ID" sz="1600" b="0" i="0" kern="1200" dirty="0"/>
            <a:t>, dan </a:t>
          </a:r>
          <a:r>
            <a:rPr lang="en-ID" sz="1600" b="0" i="0" kern="1200" dirty="0" err="1"/>
            <a:t>lainnya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langsung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ke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dalam</a:t>
          </a:r>
          <a:r>
            <a:rPr lang="en-ID" sz="1600" b="0" i="0" kern="1200" dirty="0"/>
            <a:t> </a:t>
          </a:r>
          <a:r>
            <a:rPr lang="en-ID" sz="1600" b="0" i="0" kern="1200" dirty="0" err="1"/>
            <a:t>aliran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darah</a:t>
          </a:r>
          <a:r>
            <a:rPr lang="en-ID" sz="1600" b="0" i="0" kern="1200" dirty="0"/>
            <a:t> </a:t>
          </a:r>
          <a:r>
            <a:rPr lang="en-ID" sz="1600" b="0" i="0" kern="1200" dirty="0" err="1"/>
            <a:t>melalui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jarum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berlubang</a:t>
          </a:r>
          <a:r>
            <a:rPr lang="en-ID" sz="1600" b="0" i="0" kern="1200" dirty="0"/>
            <a:t> yang </a:t>
          </a:r>
          <a:r>
            <a:rPr lang="en-ID" sz="1600" b="0" i="0" kern="1200" dirty="0" err="1"/>
            <a:t>dimasukkan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langsung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ke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pembuluh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darah</a:t>
          </a:r>
          <a:r>
            <a:rPr lang="en-ID" sz="1600" b="0" i="0" kern="1200" dirty="0"/>
            <a:t>.</a:t>
          </a:r>
          <a:endParaRPr lang="en-US" sz="1600" kern="1200" dirty="0"/>
        </a:p>
      </dsp:txBody>
      <dsp:txXfrm rot="10800000">
        <a:off x="0" y="1749"/>
        <a:ext cx="3851122" cy="15357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28F7B-411D-4356-87BB-4FDD0538187D}">
      <dsp:nvSpPr>
        <dsp:cNvPr id="0" name=""/>
        <dsp:cNvSpPr/>
      </dsp:nvSpPr>
      <dsp:spPr>
        <a:xfrm>
          <a:off x="0" y="0"/>
          <a:ext cx="6098344" cy="1279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/>
            <a:t>Injeksi intramuskular bertujuan untuk mengantarkan suatu zat ke dalam otot agar cepat diserap oleh pembuluh darah. </a:t>
          </a:r>
          <a:endParaRPr lang="en-US" sz="1900" kern="1200"/>
        </a:p>
      </dsp:txBody>
      <dsp:txXfrm>
        <a:off x="37470" y="37470"/>
        <a:ext cx="4717861" cy="1204377"/>
      </dsp:txXfrm>
    </dsp:sp>
    <dsp:sp modelId="{2B54BC79-32AB-489D-96DD-466B6E60CC1E}">
      <dsp:nvSpPr>
        <dsp:cNvPr id="0" name=""/>
        <dsp:cNvSpPr/>
      </dsp:nvSpPr>
      <dsp:spPr>
        <a:xfrm>
          <a:off x="538089" y="1492536"/>
          <a:ext cx="6098344" cy="1279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/>
            <a:t>Sebagian besar vaksin yang tidak aktif, seperti vaksin influenza diberikan dengan cara suntikan intramuskular ini. </a:t>
          </a:r>
          <a:endParaRPr lang="en-US" sz="1900" kern="1200"/>
        </a:p>
      </dsp:txBody>
      <dsp:txXfrm>
        <a:off x="575559" y="1530006"/>
        <a:ext cx="4653759" cy="1204377"/>
      </dsp:txXfrm>
    </dsp:sp>
    <dsp:sp modelId="{16DFCEB9-F771-4FD6-8AB0-512542ABB147}">
      <dsp:nvSpPr>
        <dsp:cNvPr id="0" name=""/>
        <dsp:cNvSpPr/>
      </dsp:nvSpPr>
      <dsp:spPr>
        <a:xfrm>
          <a:off x="1076178" y="2985073"/>
          <a:ext cx="6098344" cy="1279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/>
            <a:t>Metode ini dilakukan dengan jarum yang membentuk sudut 90 derajat dalam posisi duduk</a:t>
          </a:r>
          <a:endParaRPr lang="en-US" sz="1900" kern="1200"/>
        </a:p>
      </dsp:txBody>
      <dsp:txXfrm>
        <a:off x="1113648" y="3022543"/>
        <a:ext cx="4653759" cy="1204377"/>
      </dsp:txXfrm>
    </dsp:sp>
    <dsp:sp modelId="{8E318566-262B-4464-A095-C2BB296340C7}">
      <dsp:nvSpPr>
        <dsp:cNvPr id="0" name=""/>
        <dsp:cNvSpPr/>
      </dsp:nvSpPr>
      <dsp:spPr>
        <a:xfrm>
          <a:off x="5266788" y="970148"/>
          <a:ext cx="831556" cy="8315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53888" y="970148"/>
        <a:ext cx="457356" cy="625746"/>
      </dsp:txXfrm>
    </dsp:sp>
    <dsp:sp modelId="{EC27B366-5A3B-42A4-AC57-18CD30223682}">
      <dsp:nvSpPr>
        <dsp:cNvPr id="0" name=""/>
        <dsp:cNvSpPr/>
      </dsp:nvSpPr>
      <dsp:spPr>
        <a:xfrm>
          <a:off x="5804877" y="2454156"/>
          <a:ext cx="831556" cy="8315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91977" y="2454156"/>
        <a:ext cx="457356" cy="625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9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135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8153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774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08669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18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7717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1844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86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8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6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5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9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9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0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7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uk, Kenali Rute Pemberian Obat">
            <a:extLst>
              <a:ext uri="{FF2B5EF4-FFF2-40B4-BE49-F238E27FC236}">
                <a16:creationId xmlns:a16="http://schemas.microsoft.com/office/drawing/2014/main" id="{B2F46D79-2B76-5384-8794-ACA457696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33"/>
          <a:stretch/>
        </p:blipFill>
        <p:spPr bwMode="auto">
          <a:xfrm>
            <a:off x="-129990" y="10"/>
            <a:ext cx="609597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r="35459"/>
          <a:stretch/>
        </p:blipFill>
        <p:spPr>
          <a:xfrm>
            <a:off x="6095994" y="10"/>
            <a:ext cx="60960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D" dirty="0">
                <a:effectLst/>
                <a:latin typeface="Open Sans" panose="020B0606030504020204" pitchFamily="34" charset="0"/>
              </a:rPr>
              <a:t>MANAJEMEN PEMBERIAN OBAT </a:t>
            </a:r>
            <a:br>
              <a:rPr lang="en-ID" b="0" i="0" dirty="0">
                <a:effectLst/>
                <a:latin typeface="Open Sans" panose="020B0606030504020204" pitchFamily="34" charset="0"/>
              </a:rPr>
            </a:br>
            <a:r>
              <a:rPr lang="en-ID" sz="1600" b="0" i="0" dirty="0" err="1">
                <a:effectLst/>
                <a:latin typeface="Open Sans" panose="020B0606030504020204" pitchFamily="34" charset="0"/>
              </a:rPr>
              <a:t>sesi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Oleh Ns. SUYAMTO SST., MPH.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6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6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71" name="Isosceles Triangle 207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73" name="Freeform: Shape 2072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473F5-6EF8-E612-E1EB-873A111D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609600"/>
            <a:ext cx="5598712" cy="2227730"/>
          </a:xfrm>
        </p:spPr>
        <p:txBody>
          <a:bodyPr anchor="ctr">
            <a:normAutofit/>
          </a:bodyPr>
          <a:lstStyle/>
          <a:p>
            <a:r>
              <a:rPr lang="en-ID" dirty="0" err="1">
                <a:solidFill>
                  <a:srgbClr val="FFFFFF"/>
                </a:solidFill>
              </a:rPr>
              <a:t>Kontra</a:t>
            </a:r>
            <a:r>
              <a:rPr lang="en-ID" dirty="0">
                <a:solidFill>
                  <a:srgbClr val="FFFFFF"/>
                </a:solidFill>
              </a:rPr>
              <a:t> </a:t>
            </a:r>
            <a:r>
              <a:rPr lang="en-ID" dirty="0" err="1">
                <a:solidFill>
                  <a:srgbClr val="FFFFFF"/>
                </a:solidFill>
              </a:rPr>
              <a:t>Indikasi</a:t>
            </a:r>
            <a:r>
              <a:rPr lang="en-ID" dirty="0">
                <a:solidFill>
                  <a:srgbClr val="FFFFFF"/>
                </a:solidFill>
              </a:rPr>
              <a:t> </a:t>
            </a:r>
            <a:r>
              <a:rPr lang="en-ID" dirty="0" err="1">
                <a:solidFill>
                  <a:srgbClr val="FFFFFF"/>
                </a:solidFill>
              </a:rPr>
              <a:t>Pemberian</a:t>
            </a:r>
            <a:r>
              <a:rPr lang="en-ID" dirty="0">
                <a:solidFill>
                  <a:srgbClr val="FFFFFF"/>
                </a:solidFill>
              </a:rPr>
              <a:t> </a:t>
            </a:r>
            <a:r>
              <a:rPr lang="en-ID" dirty="0" err="1">
                <a:solidFill>
                  <a:srgbClr val="FFFFFF"/>
                </a:solidFill>
              </a:rPr>
              <a:t>Obat</a:t>
            </a:r>
            <a:r>
              <a:rPr lang="en-ID" dirty="0">
                <a:solidFill>
                  <a:srgbClr val="FFFFFF"/>
                </a:solidFill>
              </a:rPr>
              <a:t> Parental</a:t>
            </a:r>
          </a:p>
        </p:txBody>
      </p:sp>
      <p:pic>
        <p:nvPicPr>
          <p:cNvPr id="2050" name="Picture 2" descr="Obat Empagliflozin - Cara Kerja, Kontra Indikasi, Efek samping | AI Care">
            <a:extLst>
              <a:ext uri="{FF2B5EF4-FFF2-40B4-BE49-F238E27FC236}">
                <a16:creationId xmlns:a16="http://schemas.microsoft.com/office/drawing/2014/main" id="{7DAAD63D-25CA-A490-ECD8-21FA8A6BB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/>
          <a:stretch/>
        </p:blipFill>
        <p:spPr bwMode="auto">
          <a:xfrm>
            <a:off x="757251" y="2093013"/>
            <a:ext cx="3856774" cy="27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D94A-B7F7-EBBF-386B-5F431349E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379197"/>
            <a:ext cx="5598713" cy="277607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D" b="1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kontraindikasi</a:t>
            </a:r>
            <a:r>
              <a:rPr lang="en-ID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kondisi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spesifik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membuat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pengobatan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prosedur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boleh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diberikan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D" dirty="0" err="1">
                <a:solidFill>
                  <a:srgbClr val="FFFFFF"/>
                </a:solidFill>
                <a:latin typeface="ff0"/>
              </a:rPr>
              <a:t>O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ff0"/>
              </a:rPr>
              <a:t>bat</a:t>
            </a:r>
            <a:r>
              <a:rPr lang="en-ID" b="0" i="0" dirty="0">
                <a:solidFill>
                  <a:srgbClr val="FFFFFF"/>
                </a:solidFill>
                <a:effectLst/>
                <a:latin typeface="ff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ff0"/>
              </a:rPr>
              <a:t>dalam</a:t>
            </a:r>
            <a:r>
              <a:rPr lang="en-ID" b="0" i="0" dirty="0">
                <a:solidFill>
                  <a:srgbClr val="FFFFFF"/>
                </a:solidFill>
                <a:effectLst/>
                <a:latin typeface="ff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ff0"/>
              </a:rPr>
              <a:t>dosis</a:t>
            </a:r>
            <a:r>
              <a:rPr lang="en-ID" b="0" i="0" dirty="0">
                <a:solidFill>
                  <a:srgbClr val="FFFFFF"/>
                </a:solidFill>
                <a:effectLst/>
                <a:latin typeface="ff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ff0"/>
              </a:rPr>
              <a:t>besar</a:t>
            </a:r>
            <a:r>
              <a:rPr lang="en-ID" b="0" i="0" dirty="0">
                <a:solidFill>
                  <a:srgbClr val="FFFFFF"/>
                </a:solidFill>
                <a:effectLst/>
                <a:latin typeface="ff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ID" dirty="0" err="1">
                <a:solidFill>
                  <a:srgbClr val="FFFFFF"/>
                </a:solidFill>
                <a:latin typeface="ff0"/>
              </a:rPr>
              <a:t>Obat</a:t>
            </a:r>
            <a:r>
              <a:rPr lang="en-ID" dirty="0">
                <a:solidFill>
                  <a:srgbClr val="FFFFFF"/>
                </a:solidFill>
                <a:latin typeface="ff0"/>
              </a:rPr>
              <a:t>  yang </a:t>
            </a:r>
            <a:r>
              <a:rPr lang="en-ID" b="0" i="0" dirty="0">
                <a:solidFill>
                  <a:srgbClr val="FFFFFF"/>
                </a:solidFill>
                <a:effectLst/>
                <a:latin typeface="ff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ff0"/>
              </a:rPr>
              <a:t>tidak</a:t>
            </a:r>
            <a:r>
              <a:rPr lang="en-ID" b="0" i="0" dirty="0">
                <a:solidFill>
                  <a:srgbClr val="FFFFFF"/>
                </a:solidFill>
                <a:effectLst/>
                <a:latin typeface="ff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ff0"/>
              </a:rPr>
              <a:t>larut</a:t>
            </a:r>
            <a:r>
              <a:rPr lang="en-ID" b="0" i="0" dirty="0">
                <a:solidFill>
                  <a:srgbClr val="FFFFFF"/>
                </a:solidFill>
                <a:effectLst/>
                <a:latin typeface="ff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ff0"/>
              </a:rPr>
              <a:t>dalam</a:t>
            </a:r>
            <a:r>
              <a:rPr lang="en-ID" b="0" i="0" dirty="0">
                <a:solidFill>
                  <a:srgbClr val="FFFFFF"/>
                </a:solidFill>
                <a:effectLst/>
                <a:latin typeface="ff0"/>
              </a:rPr>
              <a:t> air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ff0"/>
              </a:rPr>
              <a:t>atau</a:t>
            </a:r>
            <a:r>
              <a:rPr lang="en-ID" b="0" i="0" dirty="0">
                <a:solidFill>
                  <a:srgbClr val="FFFFFF"/>
                </a:solidFill>
                <a:effectLst/>
                <a:latin typeface="ff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ff0"/>
              </a:rPr>
              <a:t>minyak</a:t>
            </a:r>
            <a:endParaRPr lang="en-ID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6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ID" b="1" i="0" dirty="0">
                <a:effectLst/>
                <a:latin typeface="Open Sans" panose="020B0606030504020204" pitchFamily="34" charset="0"/>
              </a:rPr>
              <a:t>PRINSIP-PRINSIP PEMBERIAN OBAT</a:t>
            </a:r>
            <a:r>
              <a:rPr lang="en-US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2" t="142" r="27832" b="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 marL="36900" lvl="0" indent="0">
              <a:buNone/>
            </a:pPr>
            <a:r>
              <a:rPr lang="en-ID" b="0" i="0" dirty="0">
                <a:effectLst/>
                <a:latin typeface="Open Sans" panose="020B0606030504020204" pitchFamily="34" charset="0"/>
              </a:rPr>
              <a:t> OBAT</a:t>
            </a:r>
          </a:p>
          <a:p>
            <a:pPr marL="36900" lvl="0" indent="0">
              <a:buNone/>
            </a:pP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Obat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substansi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diberikan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kepada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manusia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binatang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pencegahan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perawatan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pengobatan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terhadap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berbagai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gangguan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yangterjadi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tubuh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Obat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bekerja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sesuai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proses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kimiawai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melalui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suatu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reaksi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obat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7590-3B76-08EF-3DB8-282586A0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ID" b="0" i="0">
                <a:effectLst/>
                <a:latin typeface="Open Sans" panose="020B0606030504020204" pitchFamily="34" charset="0"/>
              </a:rPr>
              <a:t>REAKSI OBAT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075B4-847A-F3C9-DD2B-00C19132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6494757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Overdosis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: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reaksi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langsung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berhubungan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pemberian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berlebihan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Efek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samping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: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yaitu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efek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farmakologis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obat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diinginkan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tetapi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juga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dihindarkan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terjadi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terapeutik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Efek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sekunder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: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reaksi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langsung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berhubungan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efek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farmakologis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primer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obat</a:t>
            </a:r>
            <a:endParaRPr lang="en-ID" dirty="0"/>
          </a:p>
        </p:txBody>
      </p:sp>
      <p:pic>
        <p:nvPicPr>
          <p:cNvPr id="5" name="Picture 4" descr="Gulungan handuk pantai">
            <a:extLst>
              <a:ext uri="{FF2B5EF4-FFF2-40B4-BE49-F238E27FC236}">
                <a16:creationId xmlns:a16="http://schemas.microsoft.com/office/drawing/2014/main" id="{40539886-1669-89A7-8292-607FF41E9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52" r="26737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306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76F9FE8-92CC-D3FD-D2F9-36ECD909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ID" b="1" i="0" dirty="0" err="1">
                <a:effectLst/>
                <a:latin typeface="Open Sans" panose="020B0606030504020204" pitchFamily="34" charset="0"/>
              </a:rPr>
              <a:t>Interaksi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obat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: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656E-6ECB-A64F-7DDC-23FA91DE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8"/>
            <a:ext cx="6455665" cy="5224724"/>
          </a:xfrm>
        </p:spPr>
        <p:txBody>
          <a:bodyPr anchor="ctr">
            <a:normAutofit/>
          </a:bodyPr>
          <a:lstStyle/>
          <a:p>
            <a:r>
              <a:rPr lang="en-ID" b="1" i="0" dirty="0" err="1">
                <a:effectLst/>
                <a:latin typeface="Open Sans" panose="020B0606030504020204" pitchFamily="34" charset="0"/>
              </a:rPr>
              <a:t>efek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obat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mempengaruhi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respon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satu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lebih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obat-obat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lain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885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3B52B-9A98-52AE-C27E-444A62AB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ID" b="1" i="0" err="1">
                <a:effectLst/>
                <a:latin typeface="Open Sans" panose="020B0606030504020204" pitchFamily="34" charset="0"/>
              </a:rPr>
              <a:t>Faktor</a:t>
            </a:r>
            <a:r>
              <a:rPr lang="en-ID" b="1" i="0">
                <a:effectLst/>
                <a:latin typeface="Open Sans" panose="020B0606030504020204" pitchFamily="34" charset="0"/>
              </a:rPr>
              <a:t> yang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mempengaruhi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reaksi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obat</a:t>
            </a:r>
            <a:endParaRPr lang="en-ID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053843-30CF-F762-131E-5ECBF2DCA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85907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349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E0C87-15D4-0786-1DC0-619D9540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ID" b="1" i="0" err="1">
                <a:effectLst/>
                <a:latin typeface="Open Sans" panose="020B0606030504020204" pitchFamily="34" charset="0"/>
              </a:rPr>
              <a:t>Reaksi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obat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dalam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tubuh</a:t>
            </a:r>
            <a:endParaRPr lang="en-ID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B9DAD9-C603-B504-971F-3779DD76A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53700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30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A79A-F204-76ED-2D93-807F6BE6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ID" b="1" i="0" err="1">
                <a:effectLst/>
                <a:latin typeface="Open Sans" panose="020B0606030504020204" pitchFamily="34" charset="0"/>
              </a:rPr>
              <a:t>Prinsip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Pemberian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obat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dengan</a:t>
            </a:r>
            <a:r>
              <a:rPr lang="en-ID" b="1" i="0">
                <a:effectLst/>
                <a:latin typeface="Open Sans" panose="020B0606030504020204" pitchFamily="34" charset="0"/>
              </a:rPr>
              <a:t> 12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Benar</a:t>
            </a:r>
            <a:endParaRPr lang="en-ID"/>
          </a:p>
        </p:txBody>
      </p:sp>
      <p:pic>
        <p:nvPicPr>
          <p:cNvPr id="5" name="Picture 4" descr="Peluncuran roket">
            <a:extLst>
              <a:ext uri="{FF2B5EF4-FFF2-40B4-BE49-F238E27FC236}">
                <a16:creationId xmlns:a16="http://schemas.microsoft.com/office/drawing/2014/main" id="{1CC915D0-4D71-B56D-6A21-8F9E1CE80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61" r="19666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A21FE-0EF2-865A-3E87-48C6C2176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Benar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pasien</a:t>
            </a:r>
            <a:endParaRPr lang="en-ID" sz="1400" b="1" i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Benar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Obat</a:t>
            </a:r>
            <a:endParaRPr lang="en-ID" sz="1400" b="1" i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Benar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dosis</a:t>
            </a:r>
            <a:endParaRPr lang="en-ID" sz="1400" b="1" i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Benar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waktu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pemberian</a:t>
            </a:r>
            <a:endParaRPr lang="en-ID" sz="1400" b="1" i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Benar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cara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Benar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pendokumentasian</a:t>
            </a:r>
            <a:endParaRPr lang="en-ID" sz="1400" b="1" i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0" i="0" dirty="0" err="1">
                <a:effectLst/>
                <a:latin typeface="Open Sans" panose="020B0606030504020204" pitchFamily="34" charset="0"/>
              </a:rPr>
              <a:t>Benar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Pendidikan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tentang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medikasi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pasien</a:t>
            </a:r>
            <a:endParaRPr lang="en-ID" sz="1400" b="0" i="0" dirty="0">
              <a:effectLst/>
              <a:latin typeface="Open Sans" panose="020B0606030504020204" pitchFamily="34" charset="0"/>
            </a:endParaRP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0" i="0" dirty="0">
                <a:effectLst/>
                <a:latin typeface="Open Sans" panose="020B0606030504020204" pitchFamily="34" charset="0"/>
              </a:rPr>
              <a:t>Hak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menolak</a:t>
            </a:r>
            <a:endParaRPr lang="en-ID" sz="1400" b="0" i="0" dirty="0">
              <a:effectLst/>
              <a:latin typeface="Open Sans" panose="020B0606030504020204" pitchFamily="34" charset="0"/>
            </a:endParaRPr>
          </a:p>
          <a:p>
            <a:pPr marL="36900" indent="0">
              <a:lnSpc>
                <a:spcPct val="90000"/>
              </a:lnSpc>
              <a:buNone/>
            </a:pPr>
            <a:r>
              <a:rPr lang="en-ID" sz="1400" b="0" i="0" dirty="0">
                <a:effectLst/>
                <a:latin typeface="Open Sans" panose="020B0606030504020204" pitchFamily="34" charset="0"/>
              </a:rPr>
              <a:t>9.     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Benar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Pengkajian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en-ID" sz="1400" b="0" i="0" dirty="0">
                <a:effectLst/>
                <a:latin typeface="Open Sans" panose="020B0606030504020204" pitchFamily="34" charset="0"/>
              </a:rPr>
              <a:t>10. 	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Benar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Evaluasi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en-ID" sz="1400" b="0" i="0" dirty="0">
                <a:effectLst/>
                <a:latin typeface="Open Sans" panose="020B0606030504020204" pitchFamily="34" charset="0"/>
              </a:rPr>
              <a:t>11. 	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Benar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reaksi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makanan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en-ID" sz="1400" b="0" i="0" dirty="0">
                <a:effectLst/>
                <a:latin typeface="Open Sans" panose="020B0606030504020204" pitchFamily="34" charset="0"/>
              </a:rPr>
              <a:t>12. 	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Benar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reaksi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obat</a:t>
            </a:r>
            <a:endParaRPr lang="en-ID" sz="1400" dirty="0"/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76081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458D1-F92B-F655-966B-644612A1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ID" b="1" i="0">
                <a:effectLst/>
                <a:latin typeface="Nordique Inline" panose="00000500000000000000" pitchFamily="2" charset="0"/>
              </a:rPr>
              <a:t>Cara </a:t>
            </a:r>
            <a:r>
              <a:rPr lang="en-ID" b="1" i="0" err="1">
                <a:effectLst/>
                <a:latin typeface="Nordique Inline" panose="00000500000000000000" pitchFamily="2" charset="0"/>
              </a:rPr>
              <a:t>pemberian</a:t>
            </a:r>
            <a:r>
              <a:rPr lang="en-ID" b="1" i="0">
                <a:effectLst/>
                <a:latin typeface="Nordique Inline" panose="00000500000000000000" pitchFamily="2" charset="0"/>
              </a:rPr>
              <a:t> </a:t>
            </a:r>
            <a:r>
              <a:rPr lang="en-ID" b="1" i="0" err="1">
                <a:effectLst/>
                <a:latin typeface="Nordique Inline" panose="00000500000000000000" pitchFamily="2" charset="0"/>
              </a:rPr>
              <a:t>obat</a:t>
            </a:r>
            <a:r>
              <a:rPr lang="en-ID" b="1" i="0">
                <a:effectLst/>
                <a:latin typeface="Nordique Inline" panose="00000500000000000000" pitchFamily="2" charset="0"/>
              </a:rPr>
              <a:t> </a:t>
            </a:r>
            <a:r>
              <a:rPr lang="en-ID" b="1" i="0" err="1">
                <a:effectLst/>
                <a:latin typeface="Nordique Inline" panose="00000500000000000000" pitchFamily="2" charset="0"/>
              </a:rPr>
              <a:t>perenteral</a:t>
            </a:r>
            <a:endParaRPr lang="en-ID">
              <a:latin typeface="Nordique Inline" panose="00000500000000000000" pitchFamily="2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A1E6FC-BAB5-2704-80FD-C46C20C5A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62129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78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osedur Pemberian Obat Melalui Intravena (IV) - Kompasiana.com">
            <a:extLst>
              <a:ext uri="{FF2B5EF4-FFF2-40B4-BE49-F238E27FC236}">
                <a16:creationId xmlns:a16="http://schemas.microsoft.com/office/drawing/2014/main" id="{50C7A1CF-8FCA-B79A-1923-2F2DB9CF0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r="471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F0B714-1F63-37D6-26B6-0FC1AED0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ID" b="0" i="0" dirty="0" err="1">
                <a:effectLst/>
                <a:latin typeface="Nordique Inline" panose="00000500000000000000" pitchFamily="2" charset="0"/>
              </a:rPr>
              <a:t>Intravena</a:t>
            </a:r>
            <a:endParaRPr lang="en-ID" dirty="0">
              <a:latin typeface="Nordique Inline" panose="00000500000000000000" pitchFamily="2" charset="0"/>
            </a:endParaRP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6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6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6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6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7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7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92A259-F297-B581-879D-33D3C0F69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760021"/>
              </p:ext>
            </p:extLst>
          </p:nvPr>
        </p:nvGraphicFramePr>
        <p:xfrm>
          <a:off x="677334" y="2160589"/>
          <a:ext cx="385112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511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F57A-0920-EBE8-56A7-351A9105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>
                <a:solidFill>
                  <a:srgbClr val="FF0000"/>
                </a:solidFill>
                <a:latin typeface="Nordique Inline" panose="00000500000000000000" pitchFamily="2" charset="0"/>
              </a:rPr>
              <a:t>Injeksi</a:t>
            </a:r>
            <a:r>
              <a:rPr lang="en-ID" dirty="0">
                <a:solidFill>
                  <a:srgbClr val="FF0000"/>
                </a:solidFill>
                <a:latin typeface="Nordique Inline" panose="00000500000000000000" pitchFamily="2" charset="0"/>
              </a:rPr>
              <a:t> Intra </a:t>
            </a:r>
            <a:r>
              <a:rPr lang="en-ID" dirty="0" err="1">
                <a:solidFill>
                  <a:srgbClr val="FF0000"/>
                </a:solidFill>
                <a:latin typeface="Nordique Inline" panose="00000500000000000000" pitchFamily="2" charset="0"/>
              </a:rPr>
              <a:t>Muskuler</a:t>
            </a:r>
            <a:r>
              <a:rPr lang="en-ID" dirty="0">
                <a:solidFill>
                  <a:srgbClr val="FF0000"/>
                </a:solidFill>
                <a:latin typeface="Nordique Inline" panose="00000500000000000000" pitchFamily="2" charset="0"/>
              </a:rPr>
              <a:t>(IM)</a:t>
            </a:r>
          </a:p>
        </p:txBody>
      </p:sp>
      <p:graphicFrame>
        <p:nvGraphicFramePr>
          <p:cNvPr id="1035" name="Content Placeholder 2">
            <a:extLst>
              <a:ext uri="{FF2B5EF4-FFF2-40B4-BE49-F238E27FC236}">
                <a16:creationId xmlns:a16="http://schemas.microsoft.com/office/drawing/2014/main" id="{8168BC34-77EC-DD7F-792C-8DDDB49D84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" y="2291155"/>
          <a:ext cx="7174523" cy="426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3921BD8-CCC2-E1B8-3BA6-CC5E925C6FD9}"/>
              </a:ext>
            </a:extLst>
          </p:cNvPr>
          <p:cNvSpPr/>
          <p:nvPr/>
        </p:nvSpPr>
        <p:spPr>
          <a:xfrm>
            <a:off x="8872687" y="2647784"/>
            <a:ext cx="1632578" cy="314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026" name="Picture 2" descr="Cara Memberikan Suntikan Intramuskular (dengan Gambar) - wikiHow">
            <a:extLst>
              <a:ext uri="{FF2B5EF4-FFF2-40B4-BE49-F238E27FC236}">
                <a16:creationId xmlns:a16="http://schemas.microsoft.com/office/drawing/2014/main" id="{03831F70-2680-DCCC-C0BC-E3E03C17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56" y="2291154"/>
            <a:ext cx="3798277" cy="42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56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89D4-21A6-A450-7B7B-D1BF6454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0122"/>
            <a:ext cx="10353762" cy="765543"/>
          </a:xfrm>
        </p:spPr>
        <p:txBody>
          <a:bodyPr/>
          <a:lstStyle/>
          <a:p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FA876-81D5-3322-F948-9B885887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27051"/>
            <a:ext cx="10353762" cy="5730949"/>
          </a:xfrm>
        </p:spPr>
        <p:txBody>
          <a:bodyPr>
            <a:normAutofit/>
          </a:bodyPr>
          <a:lstStyle/>
          <a:p>
            <a:pPr marL="36900" indent="0" algn="l">
              <a:buNone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Setelah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</a:t>
            </a:r>
            <a:r>
              <a:rPr lang="en-ID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n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gikuti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perkuliahan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ini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di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harapkan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mahasiswa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mampu</a:t>
            </a:r>
            <a:r>
              <a:rPr lang="en-ID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Memberikan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obat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aman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melalui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rute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intravena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(IV),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Intracutan</a:t>
            </a:r>
            <a:r>
              <a:rPr lang="en-ID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(IC)</a:t>
            </a:r>
            <a:r>
              <a:rPr lang="en-ID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Subcutan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(SC), dan Intramuscular</a:t>
            </a:r>
            <a:r>
              <a:rPr lang="en-ID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 (IM)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benar</a:t>
            </a:r>
            <a:endParaRPr lang="en-ID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Mempertahankaan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tehnik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teknik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aseptik</a:t>
            </a:r>
            <a:endParaRPr lang="en-ID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Mempersiapkan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alat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benar</a:t>
            </a:r>
            <a:endParaRPr lang="en-ID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Menghitung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jumlah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obat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tepat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diberikan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pasien</a:t>
            </a:r>
            <a:endParaRPr lang="en-ID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Memilih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lokasi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benar</a:t>
            </a:r>
            <a:endParaRPr lang="en-ID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Melakukan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pemberian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obat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benar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Mendokumentasikan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tindakan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observasi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benar</a:t>
            </a:r>
            <a:endParaRPr lang="en-ID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Mengenali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 dan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melaporkan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penyimpangan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signifikan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dari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norma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4160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868C-57A1-B12B-5E6D-B21AE0B4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2F5D85-EAE7-83CD-6603-75F43C2BE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33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enali 4 Jenis Injeksi dan Cara Melakukannya">
            <a:extLst>
              <a:ext uri="{FF2B5EF4-FFF2-40B4-BE49-F238E27FC236}">
                <a16:creationId xmlns:a16="http://schemas.microsoft.com/office/drawing/2014/main" id="{5E4078AA-A79D-0D6D-D1FE-8D4089CCA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19686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77B6A0-7CD1-D3B2-F097-F52C1B64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D" sz="1700" b="0" i="0">
                <a:effectLst/>
                <a:latin typeface="Nordique Inline" panose="020B0604020202020204" pitchFamily="2" charset="0"/>
              </a:rPr>
              <a:t>SUBCUTAN</a:t>
            </a:r>
            <a:br>
              <a:rPr lang="en-ID" sz="1700" b="0" i="0">
                <a:effectLst/>
                <a:latin typeface="Open Sans" panose="020B0606030504020204" pitchFamily="34" charset="0"/>
              </a:rPr>
            </a:br>
            <a:br>
              <a:rPr lang="en-ID" sz="1700" b="0" i="0">
                <a:effectLst/>
                <a:latin typeface="Open Sans" panose="020B0606030504020204" pitchFamily="34" charset="0"/>
              </a:rPr>
            </a:br>
            <a:br>
              <a:rPr lang="en-ID" sz="1700" b="0" i="0">
                <a:effectLst/>
                <a:latin typeface="Open Sans" panose="020B0606030504020204" pitchFamily="34" charset="0"/>
              </a:rPr>
            </a:br>
            <a:br>
              <a:rPr lang="en-ID" sz="1700" b="0" i="0">
                <a:effectLst/>
                <a:latin typeface="Open Sans" panose="020B0606030504020204" pitchFamily="34" charset="0"/>
              </a:rPr>
            </a:br>
            <a:endParaRPr lang="en-ID" sz="1700"/>
          </a:p>
        </p:txBody>
      </p:sp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08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08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08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09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09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09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D0FF021-8A8B-9A73-9C1A-8F534646F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890570"/>
              </p:ext>
            </p:extLst>
          </p:nvPr>
        </p:nvGraphicFramePr>
        <p:xfrm>
          <a:off x="677334" y="2160589"/>
          <a:ext cx="819562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6602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BC57-250D-6C8C-602B-5E48AFE9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536" y="58305"/>
            <a:ext cx="3153952" cy="740662"/>
          </a:xfrm>
        </p:spPr>
        <p:txBody>
          <a:bodyPr>
            <a:normAutofit/>
          </a:bodyPr>
          <a:lstStyle/>
          <a:p>
            <a:pPr algn="l"/>
            <a:r>
              <a:rPr lang="en-ID" sz="2800" dirty="0" err="1">
                <a:latin typeface="Nordique Inline" panose="00000500000000000000" pitchFamily="2" charset="0"/>
              </a:rPr>
              <a:t>Injeksi</a:t>
            </a:r>
            <a:r>
              <a:rPr lang="en-ID" sz="2800" dirty="0">
                <a:latin typeface="Nordique Inline" panose="00000500000000000000" pitchFamily="2" charset="0"/>
              </a:rPr>
              <a:t> </a:t>
            </a:r>
            <a:r>
              <a:rPr lang="en-ID" sz="2800" dirty="0" err="1">
                <a:latin typeface="Nordique Inline" panose="00000500000000000000" pitchFamily="2" charset="0"/>
              </a:rPr>
              <a:t>Intracutan</a:t>
            </a:r>
            <a:r>
              <a:rPr lang="en-ID" sz="2800" dirty="0">
                <a:latin typeface="Nordique Inline" panose="00000500000000000000" pitchFamily="2" charset="0"/>
              </a:rPr>
              <a:t> </a:t>
            </a:r>
          </a:p>
        </p:txBody>
      </p:sp>
      <p:sp>
        <p:nvSpPr>
          <p:cNvPr id="4102" name="Content Placeholder 2">
            <a:extLst>
              <a:ext uri="{FF2B5EF4-FFF2-40B4-BE49-F238E27FC236}">
                <a16:creationId xmlns:a16="http://schemas.microsoft.com/office/drawing/2014/main" id="{5504F865-C806-673E-692C-A4B83057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98966"/>
            <a:ext cx="3517527" cy="55033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D" sz="1600" b="0" i="0" dirty="0" err="1">
                <a:effectLst/>
                <a:latin typeface="LatoWeb"/>
              </a:rPr>
              <a:t>Injeksi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intrakutan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adalah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memasukkan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obat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ke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dalam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lapisan</a:t>
            </a:r>
            <a:r>
              <a:rPr lang="en-ID" sz="1600" b="0" i="0" dirty="0">
                <a:effectLst/>
                <a:latin typeface="LatoWeb"/>
              </a:rPr>
              <a:t> dermal </a:t>
            </a:r>
            <a:r>
              <a:rPr lang="en-ID" sz="1600" b="0" i="0" dirty="0" err="1">
                <a:effectLst/>
                <a:latin typeface="LatoWeb"/>
              </a:rPr>
              <a:t>kulit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tepat</a:t>
            </a:r>
            <a:r>
              <a:rPr lang="en-ID" sz="1600" b="0" i="0" dirty="0">
                <a:effectLst/>
                <a:latin typeface="LatoWeb"/>
              </a:rPr>
              <a:t> di </a:t>
            </a:r>
            <a:r>
              <a:rPr lang="en-ID" sz="1600" b="0" i="0" dirty="0" err="1">
                <a:effectLst/>
                <a:latin typeface="LatoWeb"/>
              </a:rPr>
              <a:t>bawah</a:t>
            </a:r>
            <a:r>
              <a:rPr lang="en-ID" sz="1600" b="0" i="0" dirty="0">
                <a:effectLst/>
                <a:latin typeface="LatoWeb"/>
              </a:rPr>
              <a:t> epidermis </a:t>
            </a:r>
            <a:r>
              <a:rPr lang="en-ID" sz="1600" b="0" i="0" dirty="0" err="1">
                <a:effectLst/>
                <a:latin typeface="LatoWeb"/>
              </a:rPr>
              <a:t>dengan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menggunakan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jarum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suntik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khusus</a:t>
            </a:r>
            <a:r>
              <a:rPr lang="en-ID" sz="1600" b="0" i="0" dirty="0">
                <a:effectLst/>
                <a:latin typeface="LatoWeb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ID" sz="1600" b="0" i="0" dirty="0" err="1">
                <a:effectLst/>
                <a:latin typeface="LatoWeb"/>
              </a:rPr>
              <a:t>Selain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untuk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tes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alergi</a:t>
            </a:r>
            <a:r>
              <a:rPr lang="en-ID" sz="1600" b="0" i="0" dirty="0">
                <a:effectLst/>
                <a:latin typeface="LatoWeb"/>
              </a:rPr>
              <a:t>, </a:t>
            </a:r>
            <a:r>
              <a:rPr lang="en-ID" sz="1600" b="0" i="0" dirty="0" err="1">
                <a:effectLst/>
                <a:latin typeface="LatoWeb"/>
              </a:rPr>
              <a:t>injeksi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intrakutan</a:t>
            </a:r>
            <a:r>
              <a:rPr lang="en-ID" sz="1600" b="0" i="0" dirty="0">
                <a:effectLst/>
                <a:latin typeface="LatoWeb"/>
              </a:rPr>
              <a:t> juga </a:t>
            </a:r>
            <a:r>
              <a:rPr lang="en-ID" sz="1600" b="0" i="0" dirty="0" err="1">
                <a:effectLst/>
                <a:latin typeface="LatoWeb"/>
              </a:rPr>
              <a:t>dapat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digunakan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untuk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tes</a:t>
            </a:r>
            <a:r>
              <a:rPr lang="en-ID" sz="1600" b="0" i="0" dirty="0">
                <a:effectLst/>
                <a:latin typeface="LatoWeb"/>
              </a:rPr>
              <a:t> Mantoux dan uji </a:t>
            </a:r>
            <a:r>
              <a:rPr lang="en-ID" sz="1600" b="0" i="0" dirty="0" err="1">
                <a:effectLst/>
                <a:latin typeface="LatoWeb"/>
              </a:rPr>
              <a:t>sensitivitas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obat</a:t>
            </a:r>
            <a:r>
              <a:rPr lang="en-ID" sz="1600" b="0" i="0" dirty="0">
                <a:effectLst/>
                <a:latin typeface="LatoWeb"/>
              </a:rPr>
              <a:t> (</a:t>
            </a:r>
            <a:r>
              <a:rPr lang="en-ID" sz="1600" b="0" i="0" dirty="0" err="1">
                <a:effectLst/>
                <a:latin typeface="LatoWeb"/>
              </a:rPr>
              <a:t>misalnya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terhadap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antibiotik</a:t>
            </a:r>
            <a:r>
              <a:rPr lang="en-ID" sz="1600" b="0" i="0" dirty="0">
                <a:effectLst/>
                <a:latin typeface="LatoWeb"/>
              </a:rPr>
              <a:t>). </a:t>
            </a:r>
          </a:p>
          <a:p>
            <a:pPr>
              <a:lnSpc>
                <a:spcPct val="100000"/>
              </a:lnSpc>
            </a:pPr>
            <a:r>
              <a:rPr lang="en-ID" sz="1600" b="0" i="0" dirty="0" err="1">
                <a:effectLst/>
                <a:latin typeface="LatoWeb"/>
              </a:rPr>
              <a:t>Vaksin</a:t>
            </a:r>
            <a:r>
              <a:rPr lang="en-ID" sz="1600" b="0" i="0" dirty="0">
                <a:effectLst/>
                <a:latin typeface="LatoWeb"/>
              </a:rPr>
              <a:t> juga </a:t>
            </a:r>
            <a:r>
              <a:rPr lang="en-ID" sz="1600" b="0" i="0" dirty="0" err="1">
                <a:effectLst/>
                <a:latin typeface="LatoWeb"/>
              </a:rPr>
              <a:t>dapat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diberikan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melalui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jalur</a:t>
            </a:r>
            <a:r>
              <a:rPr lang="en-ID" sz="1600" b="0" i="0" dirty="0">
                <a:effectLst/>
                <a:latin typeface="LatoWeb"/>
              </a:rPr>
              <a:t> intra </a:t>
            </a:r>
            <a:r>
              <a:rPr lang="en-ID" sz="1600" b="0" i="0" dirty="0" err="1">
                <a:effectLst/>
                <a:latin typeface="LatoWeb"/>
              </a:rPr>
              <a:t>kutan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misalnya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vaksin</a:t>
            </a:r>
            <a:r>
              <a:rPr lang="en-ID" sz="1600" b="0" i="0" dirty="0">
                <a:effectLst/>
                <a:latin typeface="LatoWeb"/>
              </a:rPr>
              <a:t> BCG.</a:t>
            </a:r>
          </a:p>
          <a:p>
            <a:pPr>
              <a:lnSpc>
                <a:spcPct val="100000"/>
              </a:lnSpc>
            </a:pPr>
            <a:r>
              <a:rPr lang="en-ID" sz="1600" b="0" i="0" dirty="0" err="1">
                <a:effectLst/>
                <a:latin typeface="LatoWeb"/>
              </a:rPr>
              <a:t>Injeksi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intrakutan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memerlukan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keahlian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khusus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sehingga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sebaiknya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dilakukan</a:t>
            </a:r>
            <a:r>
              <a:rPr lang="en-ID" sz="1600" b="0" i="0" dirty="0">
                <a:effectLst/>
                <a:latin typeface="LatoWeb"/>
              </a:rPr>
              <a:t> oleh </a:t>
            </a:r>
            <a:r>
              <a:rPr lang="en-ID" sz="1600" b="0" i="0" dirty="0" err="1">
                <a:effectLst/>
                <a:latin typeface="LatoWeb"/>
              </a:rPr>
              <a:t>tenaga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medis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sesuai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dengan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indikasi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medisnya</a:t>
            </a:r>
            <a:r>
              <a:rPr lang="en-ID" sz="1600" b="0" i="0" dirty="0">
                <a:effectLst/>
                <a:latin typeface="LatoWeb"/>
              </a:rPr>
              <a:t>.</a:t>
            </a:r>
            <a:endParaRPr lang="en-ID" sz="1600" dirty="0"/>
          </a:p>
        </p:txBody>
      </p:sp>
      <p:pic>
        <p:nvPicPr>
          <p:cNvPr id="4098" name="Picture 2" descr="Pemberian obat/ penyuntikkan melalui intracutan (IC ...">
            <a:extLst>
              <a:ext uri="{FF2B5EF4-FFF2-40B4-BE49-F238E27FC236}">
                <a16:creationId xmlns:a16="http://schemas.microsoft.com/office/drawing/2014/main" id="{8A57529B-41A9-6ABC-472F-EC9515FDC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1530796"/>
            <a:ext cx="5676236" cy="36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78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</p:grpSp>
      <p:pic>
        <p:nvPicPr>
          <p:cNvPr id="1026" name="Picture 2" descr="STANDAR OPERASIONAL PROSEDUR (SOP) INJEKSI PEMBERIAN OBAT INTRAMUSKULAR (IM)  - Bersama Perawat">
            <a:extLst>
              <a:ext uri="{FF2B5EF4-FFF2-40B4-BE49-F238E27FC236}">
                <a16:creationId xmlns:a16="http://schemas.microsoft.com/office/drawing/2014/main" id="{753FF751-A29D-53F1-AFCB-C0AC52839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4" b="162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75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7DB0-E63C-50D0-83B9-549FF5A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216" y="950976"/>
            <a:ext cx="5693664" cy="1146048"/>
          </a:xfrm>
        </p:spPr>
        <p:txBody>
          <a:bodyPr/>
          <a:lstStyle/>
          <a:p>
            <a:pPr algn="ctr"/>
            <a:r>
              <a:rPr lang="en-ID" sz="32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Cara </a:t>
            </a:r>
            <a:r>
              <a:rPr lang="en-ID" sz="32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32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32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32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Anak</a:t>
            </a:r>
            <a:endParaRPr lang="en-ID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A97BA-C175-731B-57AF-6DA94A8FF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2097024"/>
            <a:ext cx="9664700" cy="379577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menggunakan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Fried</a:t>
            </a:r>
          </a:p>
          <a:p>
            <a:pPr marL="457200" indent="-457200">
              <a:buAutoNum type="arabicPeriod"/>
            </a:pP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Dilling</a:t>
            </a:r>
            <a:endParaRPr lang="en-ID" sz="2000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young</a:t>
            </a:r>
            <a:endParaRPr lang="en-ID" sz="20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badan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4026830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F7B51-AF83-3B81-9B2D-F38A8C68B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5" y="1090818"/>
            <a:ext cx="10810566" cy="5479845"/>
          </a:xfrm>
        </p:spPr>
        <p:txBody>
          <a:bodyPr/>
          <a:lstStyle/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1.Menghitung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menggunakan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Fried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Rumus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sering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dipakai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bayi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masih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berumur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hitungan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bulan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rumus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cara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menghitung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nya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silahkan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perhatikan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dibawah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</a:t>
            </a:r>
            <a:endParaRPr lang="en-ID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Keterangan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rumus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fried 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Da 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Dosis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anak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m   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umur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anak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bulan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Dd 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Dosis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dewasa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150 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ketetapan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Fried.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ID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1626FF-45A2-4B6F-B7C9-969C1ED8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51" y="3390900"/>
            <a:ext cx="22669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74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64E7-96C9-9D36-340A-CBE708B2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6" y="197104"/>
            <a:ext cx="5693664" cy="768096"/>
          </a:xfrm>
        </p:spPr>
        <p:txBody>
          <a:bodyPr/>
          <a:lstStyle/>
          <a:p>
            <a:r>
              <a:rPr lang="en-ID" sz="3200" dirty="0" err="1"/>
              <a:t>Contoh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D09A-9201-1FF9-5A8E-25009B1C7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489329"/>
            <a:ext cx="8547100" cy="4927600"/>
          </a:xfrm>
        </p:spPr>
        <p:txBody>
          <a:bodyPr/>
          <a:lstStyle/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Contoh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: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seorang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6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bulan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demam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selama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diresepkan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dokter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mendapatkan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paracetamol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dewasa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500mg,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berapakah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?</a:t>
            </a:r>
          </a:p>
          <a:p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Jawab :</a:t>
            </a:r>
          </a:p>
          <a:p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jadi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dosis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bisa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diberikan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bayi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tersebut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20 mg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setiap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kali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pemberian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ID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83EEC5-15FD-EE4C-03B4-A5D3B10F3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248404"/>
            <a:ext cx="3048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62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C568-3BB2-A40B-730F-3F24276E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06756"/>
            <a:ext cx="8407400" cy="768096"/>
          </a:xfrm>
        </p:spPr>
        <p:txBody>
          <a:bodyPr/>
          <a:lstStyle/>
          <a:p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Dilling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9D461-DA3A-E366-6D50-84DC94A04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409699"/>
            <a:ext cx="8128000" cy="4483100"/>
          </a:xfrm>
        </p:spPr>
        <p:txBody>
          <a:bodyPr/>
          <a:lstStyle/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biasanya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dipakai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8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keatas</a:t>
            </a:r>
            <a:endParaRPr lang="en-ID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ID" dirty="0"/>
          </a:p>
          <a:p>
            <a:endParaRPr lang="en-ID" dirty="0"/>
          </a:p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Keterangan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:</a:t>
            </a:r>
          </a:p>
          <a:p>
            <a:pPr algn="l"/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 :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endParaRPr lang="en-ID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    :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endParaRPr lang="en-ID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Dd :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dewasa</a:t>
            </a:r>
            <a:endParaRPr lang="en-ID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br>
              <a:rPr lang="en-ID" dirty="0"/>
            </a:br>
            <a:endParaRPr lang="en-ID" dirty="0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DDC9F83D-99D8-F424-2E0D-02EF87FAF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733675"/>
            <a:ext cx="24193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9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AD09-6A6B-E2B9-7212-2792C042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" y="441452"/>
            <a:ext cx="8534400" cy="768096"/>
          </a:xfrm>
        </p:spPr>
        <p:txBody>
          <a:bodyPr/>
          <a:lstStyle/>
          <a:p>
            <a:pPr algn="ctr"/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young</a:t>
            </a:r>
            <a:endParaRPr lang="en-ID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34792-CC4E-1467-1D6A-C1D6C5D19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562100"/>
            <a:ext cx="8169148" cy="4330700"/>
          </a:xfrm>
        </p:spPr>
        <p:txBody>
          <a:bodyPr/>
          <a:lstStyle/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sering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dipakai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sampai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8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Contoh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: </a:t>
            </a:r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Seorang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5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demam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selama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diresepkan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dokter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mendapatkan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paracetamol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dewasa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500mg,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berapakah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?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102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9E32-1918-C2C7-028B-3D1DEBB5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DEFINISI PEMBERIAN OBAT PARENTAL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97DB1-3595-D93C-56CC-FC4312F7E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Pemberian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parenteral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merupakan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 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pemberian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yang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dilakukan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dengan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menyuntikkan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tersebut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ke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jaringan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tubuh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algn="just"/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Pemberian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melalui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parenteral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dapat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dilakukan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dengan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cara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: Subcutaneous (SC),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Intracutan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(IC),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Intravena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(IV) dan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Intramusculer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(IM) 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yaitu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dengan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cara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menyuntikkan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ke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dalam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jaringan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yang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berada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dibawah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lapisan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kulit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  <a:endParaRPr lang="en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45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2BE3-815A-F3AF-DA28-35E93F99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16" y="339852"/>
            <a:ext cx="5693664" cy="768096"/>
          </a:xfrm>
        </p:spPr>
        <p:txBody>
          <a:bodyPr/>
          <a:lstStyle/>
          <a:p>
            <a:r>
              <a:rPr lang="en-ID" sz="3200" dirty="0" err="1"/>
              <a:t>Contoh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1C4CD-CE6D-736E-DC19-DD1F0855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55" y="1138047"/>
            <a:ext cx="10070668" cy="4632452"/>
          </a:xfrm>
        </p:spPr>
        <p:txBody>
          <a:bodyPr/>
          <a:lstStyle/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Seorang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10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demam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selama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diresepkan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dokter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mendapatkan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paracetamol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dewasa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500mg,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berapakah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?</a:t>
            </a:r>
          </a:p>
          <a:p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Jawab :</a:t>
            </a:r>
          </a:p>
          <a:p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Jadi dosis yang bisa diberikan pada anak diatas adalah 250 mg setiap kali pemberian.</a:t>
            </a:r>
            <a:endParaRPr lang="en-ID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8C60C5D-3B34-D996-3AF8-834F5C8F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80" y="3293999"/>
            <a:ext cx="3048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99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5D30-20D7-D03E-6AA4-3F18587E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16" y="197104"/>
            <a:ext cx="9054084" cy="768096"/>
          </a:xfrm>
        </p:spPr>
        <p:txBody>
          <a:bodyPr/>
          <a:lstStyle/>
          <a:p>
            <a:pPr algn="ctr"/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badan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DD41-6BAF-CA84-3222-DA38D3A00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116" y="965200"/>
            <a:ext cx="10059674" cy="5695696"/>
          </a:xfrm>
        </p:spPr>
        <p:txBody>
          <a:bodyPr/>
          <a:lstStyle/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satu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sangat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mudah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diagunakan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catatan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tertera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dosisnya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kemasan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berikut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nya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:</a:t>
            </a:r>
          </a:p>
          <a:p>
            <a:r>
              <a:rPr lang="en-ID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 =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X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Berat</a:t>
            </a:r>
            <a:r>
              <a:rPr lang="en-ID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Badan</a:t>
            </a:r>
          </a:p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Contoh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:</a:t>
            </a:r>
          </a:p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Diketahui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terapi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parasetamol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10 mg/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kgBB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/kali,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maka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3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badan 14 kg,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per kali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sebesar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14 x 10 mg = 140 mg.</a:t>
            </a:r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demikian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bisa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sebanyak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140 mg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setiap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kali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675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F4A1-812C-CBBE-D873-B767B7C0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5" y="1901952"/>
            <a:ext cx="7291687" cy="768096"/>
          </a:xfrm>
        </p:spPr>
        <p:txBody>
          <a:bodyPr/>
          <a:lstStyle/>
          <a:p>
            <a:r>
              <a:rPr lang="en-ID" sz="3600" dirty="0" err="1"/>
              <a:t>Sekian</a:t>
            </a:r>
            <a:r>
              <a:rPr lang="en-ID" sz="3600" dirty="0"/>
              <a:t> </a:t>
            </a:r>
            <a:r>
              <a:rPr lang="en-ID" sz="3600" dirty="0" err="1"/>
              <a:t>terima</a:t>
            </a:r>
            <a:r>
              <a:rPr lang="en-ID" sz="3600" dirty="0"/>
              <a:t> </a:t>
            </a:r>
            <a:r>
              <a:rPr lang="en-ID" sz="3600" dirty="0" err="1"/>
              <a:t>kasih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92B66-9E10-3B54-A01E-44DC248B3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4270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6F49-03DF-DC5D-6ADF-49DA9818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855"/>
          </a:xfrm>
        </p:spPr>
        <p:txBody>
          <a:bodyPr/>
          <a:lstStyle/>
          <a:p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Parental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DB70-9EC4-7F76-E1CA-C3F29931A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91440" lvl="0" indent="-342900" algn="just">
              <a:lnSpc>
                <a:spcPct val="150000"/>
              </a:lnSpc>
              <a:spcBef>
                <a:spcPts val="685"/>
              </a:spcBef>
              <a:spcAft>
                <a:spcPts val="0"/>
              </a:spcAft>
              <a:buClr>
                <a:srgbClr val="1D1B11"/>
              </a:buClr>
              <a:buSzPts val="1200"/>
              <a:buFont typeface="+mj-lt"/>
              <a:buAutoNum type="arabicPeriod"/>
              <a:tabLst>
                <a:tab pos="914400" algn="l"/>
              </a:tabLst>
            </a:pP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menjamin penyampaian obat yang masih belum banyak diketahui sifat-sifatnya</a:t>
            </a:r>
            <a:r>
              <a:rPr lang="id-ID" sz="24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id-ID" sz="240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id-ID" sz="24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suatu</a:t>
            </a:r>
            <a:r>
              <a:rPr lang="id-ID" sz="24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jaringan yang</a:t>
            </a:r>
            <a:r>
              <a:rPr lang="id-ID" sz="24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sakit atau</a:t>
            </a:r>
            <a:r>
              <a:rPr lang="id-ID" sz="240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daerah</a:t>
            </a:r>
            <a:r>
              <a:rPr lang="id-ID" sz="24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target</a:t>
            </a:r>
            <a:r>
              <a:rPr lang="id-ID" sz="24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tubuh dalam kadar yang cukup, </a:t>
            </a:r>
            <a:endParaRPr lang="en-ID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91440" indent="-342900" algn="just">
              <a:lnSpc>
                <a:spcPct val="150000"/>
              </a:lnSpc>
              <a:spcBef>
                <a:spcPts val="685"/>
              </a:spcBef>
              <a:spcAft>
                <a:spcPts val="0"/>
              </a:spcAft>
              <a:buClr>
                <a:srgbClr val="1D1B11"/>
              </a:buClr>
              <a:buSzPts val="1200"/>
              <a:buFont typeface="+mj-lt"/>
              <a:buAutoNum type="arabicPeriod"/>
              <a:tabLst>
                <a:tab pos="914400" algn="l"/>
              </a:tabLst>
            </a:pP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memungkinkan pengendalian langsung terhadap beberapa parameter farmakologi tertentu, seperti waktu tunda, kadar puncak dalam darah,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kadar</a:t>
            </a:r>
            <a:r>
              <a:rPr lang="id-ID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jaringan,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dll.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Contoh: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pemberian</a:t>
            </a:r>
            <a:r>
              <a:rPr lang="id-ID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obat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id-ID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i.v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mendapatkan efek yang segera</a:t>
            </a:r>
            <a:r>
              <a:rPr lang="id-ID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8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1440" lvl="0" indent="-342900" algn="just">
              <a:lnSpc>
                <a:spcPct val="150000"/>
              </a:lnSpc>
              <a:spcBef>
                <a:spcPts val="685"/>
              </a:spcBef>
              <a:spcAft>
                <a:spcPts val="0"/>
              </a:spcAft>
              <a:buClr>
                <a:srgbClr val="1D1B11"/>
              </a:buClr>
              <a:buSzPts val="1200"/>
              <a:buFont typeface="Times New Roman" panose="02020603050405020304" pitchFamily="18" charset="0"/>
              <a:buAutoNum type="arabicPeriod"/>
              <a:tabLst>
                <a:tab pos="914400" algn="l"/>
              </a:tabLst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5644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BC566-7CBF-8426-8AFA-ADC31F8E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ID" dirty="0" err="1"/>
              <a:t>Lanjutan</a:t>
            </a:r>
            <a:r>
              <a:rPr lang="en-ID" dirty="0"/>
              <a:t> </a:t>
            </a:r>
            <a:endParaRPr lang="en-ID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0D676A-4B92-C9B2-8677-3B8DF5674A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21888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35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F5024-2DEA-76A6-04C7-6FC3B10D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ID" dirty="0" err="1"/>
              <a:t>Lanjutan</a:t>
            </a:r>
            <a:r>
              <a:rPr lang="en-ID" dirty="0"/>
              <a:t> </a:t>
            </a:r>
            <a:endParaRPr lang="en-ID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55BA2C-6D9C-65F0-DAC4-272F605B6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13145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61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F7593-FE5F-B077-064E-4C101313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ID"/>
              <a:t>Keuntungan Pemberian Obat Pariental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0985E5-C73D-A234-54BC-7489B0707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06164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5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46443-50D2-FE32-8C1D-594B9F8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Pariental</a:t>
            </a:r>
            <a:endParaRPr lang="en-ID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62A3C-BB22-CE35-B7E6-C02B51FDB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86111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22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1" name="Isosceles Triangle 106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03C1A-8555-0D77-FA33-6AEA8B9C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ID" sz="3300">
                <a:solidFill>
                  <a:schemeClr val="bg1"/>
                </a:solidFill>
              </a:rPr>
              <a:t>INDIKASI PEMBERIAN OBAT PARENTAL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0BA8-F11D-59DD-3C4B-5232032D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4660126" cy="34401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b="0" i="0" dirty="0" err="1">
                <a:solidFill>
                  <a:schemeClr val="bg1"/>
                </a:solidFill>
                <a:effectLst/>
                <a:latin typeface="ff0"/>
              </a:rPr>
              <a:t>Pasien</a:t>
            </a:r>
            <a:r>
              <a:rPr lang="en-ID" b="0" i="0" dirty="0">
                <a:solidFill>
                  <a:schemeClr val="bg1"/>
                </a:solidFill>
                <a:effectLst/>
                <a:latin typeface="ff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ff0"/>
              </a:rPr>
              <a:t>tidak</a:t>
            </a:r>
            <a:r>
              <a:rPr lang="en-ID" b="0" i="0" dirty="0">
                <a:solidFill>
                  <a:schemeClr val="bg1"/>
                </a:solidFill>
                <a:effectLst/>
                <a:latin typeface="ff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ff0"/>
              </a:rPr>
              <a:t>sadar</a:t>
            </a:r>
            <a:r>
              <a:rPr lang="en-ID" b="0" i="0" dirty="0">
                <a:solidFill>
                  <a:schemeClr val="bg1"/>
                </a:solidFill>
                <a:effectLst/>
                <a:latin typeface="ff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  <a:latin typeface="ff0"/>
              </a:rPr>
              <a:t>Pasien</a:t>
            </a:r>
            <a:r>
              <a:rPr lang="en-ID" dirty="0">
                <a:solidFill>
                  <a:schemeClr val="bg1"/>
                </a:solidFill>
                <a:latin typeface="ff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f0"/>
              </a:rPr>
              <a:t>t</a:t>
            </a:r>
            <a:r>
              <a:rPr lang="en-ID" b="0" i="0" dirty="0" err="1">
                <a:solidFill>
                  <a:schemeClr val="bg1"/>
                </a:solidFill>
                <a:effectLst/>
                <a:latin typeface="ff0"/>
              </a:rPr>
              <a:t>idak</a:t>
            </a:r>
            <a:r>
              <a:rPr lang="en-ID" b="0" i="0" dirty="0">
                <a:solidFill>
                  <a:schemeClr val="bg1"/>
                </a:solidFill>
                <a:effectLst/>
                <a:latin typeface="ff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ff0"/>
              </a:rPr>
              <a:t>mau</a:t>
            </a:r>
            <a:r>
              <a:rPr lang="en-ID" b="0" i="0" dirty="0">
                <a:solidFill>
                  <a:schemeClr val="bg1"/>
                </a:solidFill>
                <a:effectLst/>
                <a:latin typeface="ff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ff0"/>
              </a:rPr>
              <a:t>bekerja</a:t>
            </a:r>
            <a:r>
              <a:rPr lang="en-ID" b="0" i="0" dirty="0">
                <a:solidFill>
                  <a:schemeClr val="bg1"/>
                </a:solidFill>
                <a:effectLst/>
                <a:latin typeface="ff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ff0"/>
              </a:rPr>
              <a:t>sama</a:t>
            </a:r>
            <a:r>
              <a:rPr lang="en-ID" b="0" i="0" dirty="0">
                <a:solidFill>
                  <a:schemeClr val="bg1"/>
                </a:solidFill>
                <a:effectLst/>
                <a:latin typeface="ff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  <a:latin typeface="ff0"/>
              </a:rPr>
              <a:t>Pasien</a:t>
            </a:r>
            <a:r>
              <a:rPr lang="en-ID" dirty="0">
                <a:solidFill>
                  <a:schemeClr val="bg1"/>
                </a:solidFill>
                <a:latin typeface="ff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f0"/>
              </a:rPr>
              <a:t>tidak</a:t>
            </a:r>
            <a:r>
              <a:rPr lang="en-ID" dirty="0">
                <a:solidFill>
                  <a:schemeClr val="bg1"/>
                </a:solidFill>
                <a:latin typeface="ff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f0"/>
              </a:rPr>
              <a:t>mau</a:t>
            </a:r>
            <a:r>
              <a:rPr lang="en-ID" dirty="0">
                <a:solidFill>
                  <a:schemeClr val="bg1"/>
                </a:solidFill>
                <a:latin typeface="ff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f0"/>
              </a:rPr>
              <a:t>minum</a:t>
            </a:r>
            <a:r>
              <a:rPr lang="en-ID" dirty="0">
                <a:solidFill>
                  <a:schemeClr val="bg1"/>
                </a:solidFill>
                <a:latin typeface="ff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f0"/>
              </a:rPr>
              <a:t>obat</a:t>
            </a:r>
            <a:r>
              <a:rPr lang="en-ID" dirty="0">
                <a:solidFill>
                  <a:schemeClr val="bg1"/>
                </a:solidFill>
                <a:latin typeface="ff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  <a:latin typeface="ff0"/>
              </a:rPr>
              <a:t>Pasien</a:t>
            </a:r>
            <a:r>
              <a:rPr lang="en-ID" dirty="0">
                <a:solidFill>
                  <a:schemeClr val="bg1"/>
                </a:solidFill>
                <a:latin typeface="ff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ff0"/>
              </a:rPr>
              <a:t>membutuhkan</a:t>
            </a:r>
            <a:r>
              <a:rPr lang="en-ID" dirty="0">
                <a:solidFill>
                  <a:schemeClr val="bg1"/>
                </a:solidFill>
                <a:latin typeface="ff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f0"/>
              </a:rPr>
              <a:t>penyerapan</a:t>
            </a:r>
            <a:r>
              <a:rPr lang="en-ID" dirty="0">
                <a:solidFill>
                  <a:schemeClr val="bg1"/>
                </a:solidFill>
                <a:latin typeface="ff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f0"/>
              </a:rPr>
              <a:t>obat</a:t>
            </a:r>
            <a:r>
              <a:rPr lang="en-ID" dirty="0">
                <a:solidFill>
                  <a:schemeClr val="bg1"/>
                </a:solidFill>
                <a:latin typeface="ff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f0"/>
              </a:rPr>
              <a:t>lebih</a:t>
            </a:r>
            <a:r>
              <a:rPr lang="en-ID" dirty="0">
                <a:solidFill>
                  <a:schemeClr val="bg1"/>
                </a:solidFill>
                <a:latin typeface="ff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ff0"/>
              </a:rPr>
              <a:t>cepat</a:t>
            </a:r>
            <a:r>
              <a:rPr lang="en-ID" dirty="0">
                <a:solidFill>
                  <a:schemeClr val="bg1"/>
                </a:solidFill>
                <a:latin typeface="ff0"/>
              </a:rPr>
              <a:t>.</a:t>
            </a:r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1026" name="Picture 2" descr="arti indikasi adalah dalam kamus kesehatan bahasa indonesia Online">
            <a:extLst>
              <a:ext uri="{FF2B5EF4-FFF2-40B4-BE49-F238E27FC236}">
                <a16:creationId xmlns:a16="http://schemas.microsoft.com/office/drawing/2014/main" id="{D168279B-7794-A90C-5755-C7BD99363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9" r="4288"/>
          <a:stretch/>
        </p:blipFill>
        <p:spPr bwMode="auto">
          <a:xfrm>
            <a:off x="6740323" y="972608"/>
            <a:ext cx="3854855" cy="49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3" name="Isosceles Triangle 106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347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715</TotalTime>
  <Words>1438</Words>
  <Application>Microsoft Office PowerPoint</Application>
  <PresentationFormat>Widescreen</PresentationFormat>
  <Paragraphs>152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Aharoni</vt:lpstr>
      <vt:lpstr>Arial</vt:lpstr>
      <vt:lpstr>Arial</vt:lpstr>
      <vt:lpstr>Calibri</vt:lpstr>
      <vt:lpstr>ff0</vt:lpstr>
      <vt:lpstr>Google Sans</vt:lpstr>
      <vt:lpstr>LatoWeb</vt:lpstr>
      <vt:lpstr>Nordique Inline</vt:lpstr>
      <vt:lpstr>Open Sans</vt:lpstr>
      <vt:lpstr>Times New Roman</vt:lpstr>
      <vt:lpstr>Trebuchet MS</vt:lpstr>
      <vt:lpstr>Wingdings 3</vt:lpstr>
      <vt:lpstr>Facet</vt:lpstr>
      <vt:lpstr>MANAJEMEN PEMBERIAN OBAT  sesi 1</vt:lpstr>
      <vt:lpstr>Tujuan Pembelajaran</vt:lpstr>
      <vt:lpstr>DEFINISI PEMBERIAN OBAT PARENTAL </vt:lpstr>
      <vt:lpstr>Tujuan Pemberian Obat Parental </vt:lpstr>
      <vt:lpstr>Lanjutan </vt:lpstr>
      <vt:lpstr>Lanjutan </vt:lpstr>
      <vt:lpstr>Keuntungan Pemberian Obat Pariental</vt:lpstr>
      <vt:lpstr>Kelemahan Pemberian Obat Pariental</vt:lpstr>
      <vt:lpstr>INDIKASI PEMBERIAN OBAT PARENTAL</vt:lpstr>
      <vt:lpstr>Kontra Indikasi Pemberian Obat Parental</vt:lpstr>
      <vt:lpstr>PRINSIP-PRINSIP PEMBERIAN OBAT </vt:lpstr>
      <vt:lpstr>REAKSI OBAT</vt:lpstr>
      <vt:lpstr>Interaksi obat:</vt:lpstr>
      <vt:lpstr>Faktor yang mempengaruhi reaksi obat</vt:lpstr>
      <vt:lpstr>Reaksi obat dalam tubuh</vt:lpstr>
      <vt:lpstr>Prinsip Pemberian obat dengan 12 Benar</vt:lpstr>
      <vt:lpstr>Cara pemberian obat perenteral</vt:lpstr>
      <vt:lpstr>Intravena</vt:lpstr>
      <vt:lpstr>Injeksi Intra Muskuler(IM)</vt:lpstr>
      <vt:lpstr>PowerPoint Presentation</vt:lpstr>
      <vt:lpstr>SUBCUTAN    </vt:lpstr>
      <vt:lpstr>Injeksi Intracutan </vt:lpstr>
      <vt:lpstr>PowerPoint Presentation</vt:lpstr>
      <vt:lpstr>Perhitungan Dosis Obat </vt:lpstr>
      <vt:lpstr>Cara Menghitung Dosis Obat Anak</vt:lpstr>
      <vt:lpstr>PowerPoint Presentation</vt:lpstr>
      <vt:lpstr>Contoh</vt:lpstr>
      <vt:lpstr>2. Menghitung dosis pemberian obat untuk bayi dan anak – anak berdasarkan rumus Dilling</vt:lpstr>
      <vt:lpstr>3. Menghitung dosis pemberian obat untuk bayi dan anak – anak berdasarkan rumus young</vt:lpstr>
      <vt:lpstr>Contoh</vt:lpstr>
      <vt:lpstr>4. Menghitung dosis pemberian obat untuk bayi dan anak – anak berdasarkan berat badan</vt:lpstr>
      <vt:lpstr>Sekian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PRINSIP-PRINSIP PEMBERIAN OBAT</dc:title>
  <dc:creator>hasto nsp</dc:creator>
  <cp:lastModifiedBy>hasto nsp</cp:lastModifiedBy>
  <cp:revision>28</cp:revision>
  <dcterms:created xsi:type="dcterms:W3CDTF">2023-02-10T15:05:02Z</dcterms:created>
  <dcterms:modified xsi:type="dcterms:W3CDTF">2025-03-14T03:03:36Z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