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8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2786" y="1037285"/>
            <a:ext cx="6218427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2786" y="1037285"/>
            <a:ext cx="6218427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5135" y="5366105"/>
            <a:ext cx="4174490" cy="81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Dosen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Mata</a:t>
            </a:r>
            <a:r>
              <a:rPr sz="2000" spc="-5" dirty="0">
                <a:latin typeface="Calibri"/>
                <a:cs typeface="Calibri"/>
              </a:rPr>
              <a:t> Ajar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Suyamto,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A.Kep.,MPH</a:t>
            </a:r>
            <a:endParaRPr sz="2000">
              <a:latin typeface="Calibri"/>
              <a:cs typeface="Calibri"/>
            </a:endParaRPr>
          </a:p>
          <a:p>
            <a:pPr marL="1265555" marR="1254125" algn="ctr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0D0D0D"/>
                </a:solidFill>
                <a:latin typeface="Calibri"/>
                <a:cs typeface="Calibri"/>
              </a:rPr>
              <a:t>S</a:t>
            </a:r>
            <a:r>
              <a:rPr sz="1600" spc="5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0D0D0D"/>
                </a:solidFill>
                <a:latin typeface="Calibri"/>
                <a:cs typeface="Calibri"/>
              </a:rPr>
              <a:t>IK</a:t>
            </a:r>
            <a:r>
              <a:rPr sz="1600" spc="-2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0D0D0D"/>
                </a:solidFill>
                <a:latin typeface="Calibri"/>
                <a:cs typeface="Calibri"/>
              </a:rPr>
              <a:t>S</a:t>
            </a:r>
            <a:r>
              <a:rPr sz="16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"/>
                <a:cs typeface="Calibri"/>
              </a:rPr>
              <a:t>No</a:t>
            </a:r>
            <a:r>
              <a:rPr sz="1600" spc="-4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0D0D0D"/>
                </a:solidFill>
                <a:latin typeface="Calibri"/>
                <a:cs typeface="Calibri"/>
              </a:rPr>
              <a:t>o</a:t>
            </a:r>
            <a:r>
              <a:rPr sz="1600" spc="-35" dirty="0">
                <a:solidFill>
                  <a:srgbClr val="0D0D0D"/>
                </a:solidFill>
                <a:latin typeface="Calibri"/>
                <a:cs typeface="Calibri"/>
              </a:rPr>
              <a:t>k</a:t>
            </a:r>
            <a:r>
              <a:rPr sz="1600" spc="-5" dirty="0">
                <a:solidFill>
                  <a:srgbClr val="0D0D0D"/>
                </a:solidFill>
                <a:latin typeface="Calibri"/>
                <a:cs typeface="Calibri"/>
              </a:rPr>
              <a:t>u</a:t>
            </a:r>
            <a:r>
              <a:rPr sz="1600" spc="-15" dirty="0">
                <a:solidFill>
                  <a:srgbClr val="0D0D0D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0D0D0D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0D0D0D"/>
                </a:solidFill>
                <a:latin typeface="Calibri"/>
                <a:cs typeface="Calibri"/>
              </a:rPr>
              <a:t>mo  </a:t>
            </a:r>
            <a:r>
              <a:rPr sz="1600" spc="-25" dirty="0">
                <a:solidFill>
                  <a:srgbClr val="0D0D0D"/>
                </a:solidFill>
                <a:latin typeface="Calibri"/>
                <a:cs typeface="Calibri"/>
              </a:rPr>
              <a:t>Yogyakarta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 marR="508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ASUHAN </a:t>
            </a:r>
            <a:r>
              <a:rPr spc="-70" dirty="0"/>
              <a:t>KEPERAWATAN</a:t>
            </a:r>
            <a:r>
              <a:rPr spc="-50" dirty="0"/>
              <a:t> </a:t>
            </a:r>
            <a:r>
              <a:rPr spc="-75" dirty="0"/>
              <a:t>PADA</a:t>
            </a:r>
            <a:r>
              <a:rPr spc="-25" dirty="0"/>
              <a:t> </a:t>
            </a:r>
            <a:r>
              <a:rPr spc="-5" dirty="0"/>
              <a:t>KLIEN </a:t>
            </a:r>
            <a:r>
              <a:rPr spc="-710" dirty="0"/>
              <a:t> </a:t>
            </a:r>
            <a:r>
              <a:rPr spc="-5" dirty="0"/>
              <a:t>DENGAN</a:t>
            </a:r>
            <a:r>
              <a:rPr dirty="0"/>
              <a:t> </a:t>
            </a:r>
            <a:r>
              <a:rPr spc="-15" dirty="0"/>
              <a:t>GANGGUAN</a:t>
            </a:r>
            <a:r>
              <a:rPr dirty="0"/>
              <a:t> </a:t>
            </a:r>
            <a:r>
              <a:rPr spc="-10" dirty="0"/>
              <a:t>CITRA</a:t>
            </a: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TUBUH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520" y="2926079"/>
            <a:ext cx="1898903" cy="19415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52621" y="863600"/>
            <a:ext cx="2185670" cy="346075"/>
            <a:chOff x="3452621" y="863600"/>
            <a:chExt cx="2185670" cy="3460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0434" y="863600"/>
              <a:ext cx="2128393" cy="2771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58717" y="1175893"/>
              <a:ext cx="2173605" cy="27940"/>
            </a:xfrm>
            <a:custGeom>
              <a:avLst/>
              <a:gdLst/>
              <a:ahLst/>
              <a:cxnLst/>
              <a:rect l="l" t="t" r="r" b="b"/>
              <a:pathLst>
                <a:path w="2173604" h="27940">
                  <a:moveTo>
                    <a:pt x="2173224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2173224" y="27432"/>
                  </a:lnTo>
                  <a:lnTo>
                    <a:pt x="2173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58717" y="1175893"/>
              <a:ext cx="2173605" cy="27940"/>
            </a:xfrm>
            <a:custGeom>
              <a:avLst/>
              <a:gdLst/>
              <a:ahLst/>
              <a:cxnLst/>
              <a:rect l="l" t="t" r="r" b="b"/>
              <a:pathLst>
                <a:path w="2173604" h="27940">
                  <a:moveTo>
                    <a:pt x="0" y="0"/>
                  </a:moveTo>
                  <a:lnTo>
                    <a:pt x="543306" y="0"/>
                  </a:lnTo>
                  <a:lnTo>
                    <a:pt x="1086612" y="0"/>
                  </a:lnTo>
                  <a:lnTo>
                    <a:pt x="1629918" y="0"/>
                  </a:lnTo>
                  <a:lnTo>
                    <a:pt x="2173224" y="0"/>
                  </a:lnTo>
                  <a:lnTo>
                    <a:pt x="2173224" y="27432"/>
                  </a:lnTo>
                  <a:lnTo>
                    <a:pt x="1629918" y="27432"/>
                  </a:lnTo>
                  <a:lnTo>
                    <a:pt x="1086612" y="27432"/>
                  </a:lnTo>
                  <a:lnTo>
                    <a:pt x="543306" y="27432"/>
                  </a:lnTo>
                  <a:lnTo>
                    <a:pt x="0" y="2743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09009" y="1677365"/>
            <a:ext cx="149479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10" dirty="0">
                <a:latin typeface="Calibri"/>
                <a:cs typeface="Calibri"/>
              </a:rPr>
              <a:t>​: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27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februari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2044" y="1556163"/>
            <a:ext cx="1680210" cy="478345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spc="-5" dirty="0">
                <a:latin typeface="Calibri"/>
                <a:cs typeface="Calibri"/>
              </a:rPr>
              <a:t>pengkajian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dirty="0">
                <a:latin typeface="Calibri"/>
                <a:cs typeface="Calibri"/>
              </a:rPr>
              <a:t>I.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dentitas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Diri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Klien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Calibri"/>
                <a:cs typeface="Calibri"/>
              </a:rPr>
              <a:t>Nama​​​</a:t>
            </a:r>
            <a:endParaRPr sz="1600">
              <a:latin typeface="Calibri"/>
              <a:cs typeface="Calibri"/>
            </a:endParaRPr>
          </a:p>
          <a:p>
            <a:pPr marL="12700" marR="343535">
              <a:lnSpc>
                <a:spcPct val="150100"/>
              </a:lnSpc>
            </a:pPr>
            <a:r>
              <a:rPr sz="1600" spc="-14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15" dirty="0">
                <a:latin typeface="Calibri"/>
                <a:cs typeface="Calibri"/>
              </a:rPr>
              <a:t>m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spc="-3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/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10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ah</a:t>
            </a:r>
            <a:r>
              <a:rPr sz="1600" spc="-15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r  </a:t>
            </a:r>
            <a:r>
              <a:rPr sz="1600" spc="-30" dirty="0">
                <a:latin typeface="Calibri"/>
                <a:cs typeface="Calibri"/>
              </a:rPr>
              <a:t>Tgl </a:t>
            </a:r>
            <a:r>
              <a:rPr sz="1600" dirty="0">
                <a:latin typeface="Calibri"/>
                <a:cs typeface="Calibri"/>
              </a:rPr>
              <a:t>masuk </a:t>
            </a:r>
            <a:r>
              <a:rPr sz="1600" spc="-15" dirty="0">
                <a:latin typeface="Calibri"/>
                <a:cs typeface="Calibri"/>
              </a:rPr>
              <a:t>RS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Umur</a:t>
            </a:r>
            <a:endParaRPr sz="1600">
              <a:latin typeface="Calibri"/>
              <a:cs typeface="Calibri"/>
            </a:endParaRPr>
          </a:p>
          <a:p>
            <a:pPr marL="12700" marR="193040">
              <a:lnSpc>
                <a:spcPct val="150100"/>
              </a:lnSpc>
            </a:pPr>
            <a:r>
              <a:rPr sz="1600" dirty="0">
                <a:latin typeface="Calibri"/>
                <a:cs typeface="Calibri"/>
              </a:rPr>
              <a:t>​Sumber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informasi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Jenis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kelamin​​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Alamat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5" dirty="0">
                <a:latin typeface="Calibri"/>
                <a:cs typeface="Calibri"/>
              </a:rPr>
              <a:t>Status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perkawinan</a:t>
            </a:r>
            <a:endParaRPr sz="1600">
              <a:latin typeface="Calibri"/>
              <a:cs typeface="Calibri"/>
            </a:endParaRPr>
          </a:p>
          <a:p>
            <a:pPr marL="12700" marR="748665">
              <a:lnSpc>
                <a:spcPct val="150100"/>
              </a:lnSpc>
            </a:pPr>
            <a:r>
              <a:rPr sz="1600" dirty="0">
                <a:latin typeface="Calibri"/>
                <a:cs typeface="Calibri"/>
              </a:rPr>
              <a:t>Agama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Suku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nd</a:t>
            </a:r>
            <a:r>
              <a:rPr sz="1600" spc="-15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spc="-15" dirty="0">
                <a:latin typeface="Calibri"/>
                <a:cs typeface="Calibri"/>
              </a:rPr>
              <a:t>i</a:t>
            </a:r>
            <a:r>
              <a:rPr sz="1600" spc="-35" dirty="0">
                <a:latin typeface="Calibri"/>
                <a:cs typeface="Calibri"/>
              </a:rPr>
              <a:t>k</a:t>
            </a:r>
            <a:r>
              <a:rPr sz="1600" dirty="0"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9009" y="2288191"/>
            <a:ext cx="2400300" cy="40513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dirty="0">
                <a:latin typeface="Calibri"/>
                <a:cs typeface="Calibri"/>
              </a:rPr>
              <a:t>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Ny.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W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spc="-95" dirty="0">
                <a:latin typeface="Calibri"/>
                <a:cs typeface="Calibri"/>
              </a:rPr>
              <a:t>​​: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Yogyakarta,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30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januari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1980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10" dirty="0">
                <a:latin typeface="Calibri"/>
                <a:cs typeface="Calibri"/>
              </a:rPr>
              <a:t>​: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27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februari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Calibri"/>
                <a:cs typeface="Calibri"/>
              </a:rPr>
              <a:t>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43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tahun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spc="-110" dirty="0">
                <a:latin typeface="Calibri"/>
                <a:cs typeface="Calibri"/>
              </a:rPr>
              <a:t>​: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suami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Calibri"/>
                <a:cs typeface="Calibri"/>
              </a:rPr>
              <a:t>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Perempuan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Calibri"/>
                <a:cs typeface="Calibri"/>
              </a:rPr>
              <a:t>: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jl.</a:t>
            </a:r>
            <a:r>
              <a:rPr sz="1600" spc="-10" dirty="0">
                <a:latin typeface="Calibri"/>
                <a:cs typeface="Calibri"/>
              </a:rPr>
              <a:t> Bener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yogyakarta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10" dirty="0">
                <a:latin typeface="Calibri"/>
                <a:cs typeface="Calibri"/>
              </a:rPr>
              <a:t>​: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Kawin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dirty="0">
                <a:latin typeface="Calibri"/>
                <a:cs typeface="Calibri"/>
              </a:rPr>
              <a:t>: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Islam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85" dirty="0">
                <a:latin typeface="Calibri"/>
                <a:cs typeface="Calibri"/>
              </a:rPr>
              <a:t>​​​: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Jawa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95" dirty="0">
                <a:latin typeface="Calibri"/>
                <a:cs typeface="Calibri"/>
              </a:rPr>
              <a:t>​​: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SMK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544" y="675640"/>
            <a:ext cx="1548383" cy="2692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9787" y="1267206"/>
            <a:ext cx="4776470" cy="49657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47650" indent="-235585">
              <a:lnSpc>
                <a:spcPct val="100000"/>
              </a:lnSpc>
              <a:spcBef>
                <a:spcPts val="1180"/>
              </a:spcBef>
              <a:buAutoNum type="romanUcPeriod" startAt="2"/>
              <a:tabLst>
                <a:tab pos="248285" algn="l"/>
              </a:tabLst>
            </a:pPr>
            <a:r>
              <a:rPr sz="1800" b="1" spc="-10" dirty="0">
                <a:latin typeface="Calibri"/>
                <a:cs typeface="Calibri"/>
              </a:rPr>
              <a:t>Keluhan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Utama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Pasien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mengeluh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malu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keluar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kamar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20" dirty="0">
                <a:latin typeface="Calibri"/>
                <a:cs typeface="Calibri"/>
              </a:rPr>
              <a:t>berinteraksi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dengan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orang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lain</a:t>
            </a:r>
            <a:endParaRPr sz="1800">
              <a:latin typeface="Calibri"/>
              <a:cs typeface="Calibri"/>
            </a:endParaRPr>
          </a:p>
          <a:p>
            <a:pPr marL="305435" indent="-293370">
              <a:lnSpc>
                <a:spcPct val="100000"/>
              </a:lnSpc>
              <a:spcBef>
                <a:spcPts val="1085"/>
              </a:spcBef>
              <a:buAutoNum type="romanUcPeriod" startAt="3"/>
              <a:tabLst>
                <a:tab pos="306070" algn="l"/>
              </a:tabLst>
            </a:pPr>
            <a:r>
              <a:rPr sz="1800" b="1" spc="-20" dirty="0">
                <a:latin typeface="Calibri"/>
                <a:cs typeface="Calibri"/>
              </a:rPr>
              <a:t>Riwayat</a:t>
            </a:r>
            <a:r>
              <a:rPr sz="1800" b="1" spc="-10" dirty="0">
                <a:latin typeface="Calibri"/>
                <a:cs typeface="Calibri"/>
              </a:rPr>
              <a:t> Keluhan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Saat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= </a:t>
            </a:r>
            <a:r>
              <a:rPr sz="1800" spc="-10" dirty="0">
                <a:latin typeface="Calibri"/>
                <a:cs typeface="Calibri"/>
              </a:rPr>
              <a:t>Cacat</a:t>
            </a:r>
            <a:r>
              <a:rPr sz="1800" spc="-5" dirty="0">
                <a:latin typeface="Calibri"/>
                <a:cs typeface="Calibri"/>
              </a:rPr>
              <a:t> pada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bagian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wajah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karna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terkena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air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panas.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AutoNum type="romanUcPeriod" startAt="4"/>
              <a:tabLst>
                <a:tab pos="299720" algn="l"/>
              </a:tabLst>
            </a:pPr>
            <a:r>
              <a:rPr sz="1800" b="1" spc="-20" dirty="0">
                <a:latin typeface="Calibri"/>
                <a:cs typeface="Calibri"/>
              </a:rPr>
              <a:t>Riwayat</a:t>
            </a:r>
            <a:r>
              <a:rPr sz="1800" b="1" spc="-10" dirty="0">
                <a:latin typeface="Calibri"/>
                <a:cs typeface="Calibri"/>
              </a:rPr>
              <a:t> Kesehatan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yang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lalu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20" dirty="0">
                <a:latin typeface="Calibri"/>
                <a:cs typeface="Calibri"/>
              </a:rPr>
              <a:t>Penyakit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pernah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dialami,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Alergi,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Kebiasaan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/>
                <a:cs typeface="Calibri"/>
              </a:rPr>
              <a:t>(merokok/kopi/obat/alcohol/lain-lain)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Tidak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ada</a:t>
            </a:r>
            <a:endParaRPr sz="180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spcBef>
                <a:spcPts val="1080"/>
              </a:spcBef>
              <a:buAutoNum type="romanUcPeriod" startAt="5"/>
              <a:tabLst>
                <a:tab pos="238760" algn="l"/>
              </a:tabLst>
            </a:pPr>
            <a:r>
              <a:rPr sz="1800" b="1" spc="-20" dirty="0">
                <a:latin typeface="Calibri"/>
                <a:cs typeface="Calibri"/>
              </a:rPr>
              <a:t>Riwayat </a:t>
            </a:r>
            <a:r>
              <a:rPr sz="1800" b="1" spc="-15" dirty="0">
                <a:latin typeface="Calibri"/>
                <a:cs typeface="Calibri"/>
              </a:rPr>
              <a:t>Keluarga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Calibri"/>
                <a:cs typeface="Calibri"/>
              </a:rPr>
              <a:t>Sosial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ekonomi,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Penyakit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keluarga,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Genogram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Tidak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42544" y="701675"/>
            <a:ext cx="2121535" cy="361315"/>
            <a:chOff x="542544" y="701675"/>
            <a:chExt cx="2121535" cy="3613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293" y="701675"/>
              <a:ext cx="2090877" cy="2922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8640" y="1029081"/>
              <a:ext cx="2109470" cy="27940"/>
            </a:xfrm>
            <a:custGeom>
              <a:avLst/>
              <a:gdLst/>
              <a:ahLst/>
              <a:cxnLst/>
              <a:rect l="l" t="t" r="r" b="b"/>
              <a:pathLst>
                <a:path w="2109470" h="27940">
                  <a:moveTo>
                    <a:pt x="2109216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2109216" y="27432"/>
                  </a:lnTo>
                  <a:lnTo>
                    <a:pt x="21092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640" y="1029081"/>
              <a:ext cx="2109470" cy="27940"/>
            </a:xfrm>
            <a:custGeom>
              <a:avLst/>
              <a:gdLst/>
              <a:ahLst/>
              <a:cxnLst/>
              <a:rect l="l" t="t" r="r" b="b"/>
              <a:pathLst>
                <a:path w="2109470" h="27940">
                  <a:moveTo>
                    <a:pt x="0" y="0"/>
                  </a:moveTo>
                  <a:lnTo>
                    <a:pt x="1054608" y="0"/>
                  </a:lnTo>
                  <a:lnTo>
                    <a:pt x="2109216" y="0"/>
                  </a:lnTo>
                  <a:lnTo>
                    <a:pt x="2109216" y="27432"/>
                  </a:lnTo>
                  <a:lnTo>
                    <a:pt x="1054608" y="27432"/>
                  </a:lnTo>
                  <a:lnTo>
                    <a:pt x="0" y="2743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0850" y="1303655"/>
          <a:ext cx="7878445" cy="2944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5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Etiologi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Problem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19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DS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klien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mengatakan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merasa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malu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mau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berinteraksi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dengan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orang.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 marR="977265">
                        <a:lnSpc>
                          <a:spcPct val="150100"/>
                        </a:lnSpc>
                        <a:spcBef>
                          <a:spcPts val="104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klien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tampak </a:t>
                      </a:r>
                      <a:r>
                        <a:rPr sz="1600" b="1" spc="-3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mengurung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diri.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perubahan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penampilan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fisik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Isolasi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Sosial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36244" y="4250609"/>
            <a:ext cx="6249670" cy="1028065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DIAGNOSIS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KEPERAWATAN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  <a:tabLst>
                <a:tab pos="356870" algn="l"/>
              </a:tabLst>
            </a:pPr>
            <a:r>
              <a:rPr sz="1800" spc="-5" dirty="0">
                <a:latin typeface="Calibri"/>
                <a:cs typeface="Calibri"/>
              </a:rPr>
              <a:t>1.	Isolasi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sosial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berhubungan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dengan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perubahan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penampilan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fisik.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63419" y="406272"/>
            <a:ext cx="4218940" cy="285750"/>
            <a:chOff x="2463419" y="406272"/>
            <a:chExt cx="4218940" cy="2857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5263" y="406272"/>
              <a:ext cx="4177284" cy="2838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69515" y="664463"/>
              <a:ext cx="4206240" cy="21590"/>
            </a:xfrm>
            <a:custGeom>
              <a:avLst/>
              <a:gdLst/>
              <a:ahLst/>
              <a:cxnLst/>
              <a:rect l="l" t="t" r="r" b="b"/>
              <a:pathLst>
                <a:path w="4206240" h="21590">
                  <a:moveTo>
                    <a:pt x="4206240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4206240" y="21336"/>
                  </a:lnTo>
                  <a:lnTo>
                    <a:pt x="4206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63419" y="658368"/>
              <a:ext cx="4218940" cy="33655"/>
            </a:xfrm>
            <a:custGeom>
              <a:avLst/>
              <a:gdLst/>
              <a:ahLst/>
              <a:cxnLst/>
              <a:rect l="l" t="t" r="r" b="b"/>
              <a:pathLst>
                <a:path w="4218940" h="33654">
                  <a:moveTo>
                    <a:pt x="0" y="33528"/>
                  </a:moveTo>
                  <a:lnTo>
                    <a:pt x="4218432" y="33528"/>
                  </a:lnTo>
                  <a:lnTo>
                    <a:pt x="4218432" y="0"/>
                  </a:lnTo>
                  <a:lnTo>
                    <a:pt x="0" y="0"/>
                  </a:lnTo>
                  <a:lnTo>
                    <a:pt x="0" y="33528"/>
                  </a:lnTo>
                  <a:close/>
                </a:path>
              </a:pathLst>
            </a:custGeom>
            <a:solidFill>
              <a:srgbClr val="044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1" y="1051560"/>
            <a:ext cx="8784336" cy="55321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858" y="353313"/>
            <a:ext cx="1685480" cy="3126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1" y="1124711"/>
            <a:ext cx="8763000" cy="54711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6892" y="374015"/>
            <a:ext cx="1914525" cy="354330"/>
            <a:chOff x="436892" y="374015"/>
            <a:chExt cx="1914525" cy="3543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988" y="374015"/>
              <a:ext cx="1901939" cy="3533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2988" y="694690"/>
              <a:ext cx="1902460" cy="27940"/>
            </a:xfrm>
            <a:custGeom>
              <a:avLst/>
              <a:gdLst/>
              <a:ahLst/>
              <a:cxnLst/>
              <a:rect l="l" t="t" r="r" b="b"/>
              <a:pathLst>
                <a:path w="1902460" h="27940">
                  <a:moveTo>
                    <a:pt x="0" y="0"/>
                  </a:moveTo>
                  <a:lnTo>
                    <a:pt x="633984" y="0"/>
                  </a:lnTo>
                  <a:lnTo>
                    <a:pt x="1267955" y="0"/>
                  </a:lnTo>
                  <a:lnTo>
                    <a:pt x="1901939" y="0"/>
                  </a:lnTo>
                  <a:lnTo>
                    <a:pt x="1901939" y="27432"/>
                  </a:lnTo>
                  <a:lnTo>
                    <a:pt x="1267955" y="27432"/>
                  </a:lnTo>
                  <a:lnTo>
                    <a:pt x="633984" y="27432"/>
                  </a:lnTo>
                  <a:lnTo>
                    <a:pt x="0" y="2743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55" y="1051560"/>
            <a:ext cx="8857488" cy="54742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6399" y="475995"/>
            <a:ext cx="1874481" cy="3540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943" y="1124711"/>
            <a:ext cx="8516112" cy="53431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5386" y="584834"/>
            <a:ext cx="2353310" cy="441325"/>
            <a:chOff x="375386" y="584834"/>
            <a:chExt cx="2353310" cy="4413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425" y="584834"/>
              <a:ext cx="1786928" cy="4404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1482" y="986281"/>
              <a:ext cx="2341245" cy="33655"/>
            </a:xfrm>
            <a:custGeom>
              <a:avLst/>
              <a:gdLst/>
              <a:ahLst/>
              <a:cxnLst/>
              <a:rect l="l" t="t" r="r" b="b"/>
              <a:pathLst>
                <a:path w="2341245" h="33655">
                  <a:moveTo>
                    <a:pt x="2340889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2340889" y="33527"/>
                  </a:lnTo>
                  <a:lnTo>
                    <a:pt x="2340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482" y="986281"/>
              <a:ext cx="2341245" cy="33655"/>
            </a:xfrm>
            <a:custGeom>
              <a:avLst/>
              <a:gdLst/>
              <a:ahLst/>
              <a:cxnLst/>
              <a:rect l="l" t="t" r="r" b="b"/>
              <a:pathLst>
                <a:path w="2341245" h="33655">
                  <a:moveTo>
                    <a:pt x="0" y="0"/>
                  </a:moveTo>
                  <a:lnTo>
                    <a:pt x="585216" y="0"/>
                  </a:lnTo>
                  <a:lnTo>
                    <a:pt x="1170457" y="0"/>
                  </a:lnTo>
                  <a:lnTo>
                    <a:pt x="1755673" y="0"/>
                  </a:lnTo>
                  <a:lnTo>
                    <a:pt x="2340889" y="0"/>
                  </a:lnTo>
                  <a:lnTo>
                    <a:pt x="2340889" y="33527"/>
                  </a:lnTo>
                  <a:lnTo>
                    <a:pt x="1755673" y="33527"/>
                  </a:lnTo>
                  <a:lnTo>
                    <a:pt x="1170457" y="33527"/>
                  </a:lnTo>
                  <a:lnTo>
                    <a:pt x="585216" y="33527"/>
                  </a:lnTo>
                  <a:lnTo>
                    <a:pt x="0" y="3352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53234" y="856614"/>
              <a:ext cx="300990" cy="74930"/>
            </a:xfrm>
            <a:custGeom>
              <a:avLst/>
              <a:gdLst/>
              <a:ahLst/>
              <a:cxnLst/>
              <a:rect l="l" t="t" r="r" b="b"/>
              <a:pathLst>
                <a:path w="300989" h="74930">
                  <a:moveTo>
                    <a:pt x="265557" y="0"/>
                  </a:moveTo>
                  <a:lnTo>
                    <a:pt x="232410" y="19081"/>
                  </a:lnTo>
                  <a:lnTo>
                    <a:pt x="230505" y="37973"/>
                  </a:lnTo>
                  <a:lnTo>
                    <a:pt x="230979" y="47930"/>
                  </a:lnTo>
                  <a:lnTo>
                    <a:pt x="265303" y="74802"/>
                  </a:lnTo>
                  <a:lnTo>
                    <a:pt x="274448" y="74306"/>
                  </a:lnTo>
                  <a:lnTo>
                    <a:pt x="300609" y="36702"/>
                  </a:lnTo>
                  <a:lnTo>
                    <a:pt x="300132" y="26798"/>
                  </a:lnTo>
                  <a:lnTo>
                    <a:pt x="265557" y="0"/>
                  </a:lnTo>
                  <a:close/>
                </a:path>
                <a:path w="300989" h="74930">
                  <a:moveTo>
                    <a:pt x="150368" y="0"/>
                  </a:moveTo>
                  <a:lnTo>
                    <a:pt x="117093" y="19081"/>
                  </a:lnTo>
                  <a:lnTo>
                    <a:pt x="115189" y="37973"/>
                  </a:lnTo>
                  <a:lnTo>
                    <a:pt x="115645" y="47930"/>
                  </a:lnTo>
                  <a:lnTo>
                    <a:pt x="150241" y="74802"/>
                  </a:lnTo>
                  <a:lnTo>
                    <a:pt x="159313" y="74306"/>
                  </a:lnTo>
                  <a:lnTo>
                    <a:pt x="185420" y="36702"/>
                  </a:lnTo>
                  <a:lnTo>
                    <a:pt x="184943" y="26798"/>
                  </a:lnTo>
                  <a:lnTo>
                    <a:pt x="150368" y="0"/>
                  </a:lnTo>
                  <a:close/>
                </a:path>
                <a:path w="300989" h="74930">
                  <a:moveTo>
                    <a:pt x="35306" y="0"/>
                  </a:moveTo>
                  <a:lnTo>
                    <a:pt x="1968" y="19081"/>
                  </a:lnTo>
                  <a:lnTo>
                    <a:pt x="0" y="37973"/>
                  </a:lnTo>
                  <a:lnTo>
                    <a:pt x="476" y="47930"/>
                  </a:lnTo>
                  <a:lnTo>
                    <a:pt x="34798" y="74802"/>
                  </a:lnTo>
                  <a:lnTo>
                    <a:pt x="44017" y="74306"/>
                  </a:lnTo>
                  <a:lnTo>
                    <a:pt x="70104" y="36702"/>
                  </a:lnTo>
                  <a:lnTo>
                    <a:pt x="69629" y="26798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7642" y="850518"/>
              <a:ext cx="82295" cy="869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326" y="850518"/>
              <a:ext cx="82422" cy="869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7138" y="850518"/>
              <a:ext cx="82295" cy="869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0104" y="848740"/>
              <a:ext cx="86105" cy="89027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800" y="1773935"/>
            <a:ext cx="8534400" cy="42458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32098" y="664718"/>
            <a:ext cx="2478405" cy="450215"/>
            <a:chOff x="3332098" y="664718"/>
            <a:chExt cx="2478405" cy="4502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7150" y="664718"/>
              <a:ext cx="2411730" cy="4484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38194" y="1074801"/>
              <a:ext cx="2466340" cy="33655"/>
            </a:xfrm>
            <a:custGeom>
              <a:avLst/>
              <a:gdLst/>
              <a:ahLst/>
              <a:cxnLst/>
              <a:rect l="l" t="t" r="r" b="b"/>
              <a:pathLst>
                <a:path w="2466340" h="33655">
                  <a:moveTo>
                    <a:pt x="246583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2465831" y="33527"/>
                  </a:lnTo>
                  <a:lnTo>
                    <a:pt x="24658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38194" y="1074801"/>
              <a:ext cx="2466340" cy="33655"/>
            </a:xfrm>
            <a:custGeom>
              <a:avLst/>
              <a:gdLst/>
              <a:ahLst/>
              <a:cxnLst/>
              <a:rect l="l" t="t" r="r" b="b"/>
              <a:pathLst>
                <a:path w="2466340" h="33655">
                  <a:moveTo>
                    <a:pt x="0" y="0"/>
                  </a:moveTo>
                  <a:lnTo>
                    <a:pt x="1232915" y="0"/>
                  </a:lnTo>
                  <a:lnTo>
                    <a:pt x="2465831" y="0"/>
                  </a:lnTo>
                  <a:lnTo>
                    <a:pt x="2465831" y="33527"/>
                  </a:lnTo>
                  <a:lnTo>
                    <a:pt x="1232915" y="33527"/>
                  </a:lnTo>
                  <a:lnTo>
                    <a:pt x="0" y="3352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3444" y="1753872"/>
            <a:ext cx="7620634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501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Citra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tubuh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adalah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kumpulan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sikap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individu</a:t>
            </a:r>
            <a:r>
              <a:rPr sz="2000" dirty="0">
                <a:latin typeface="Calibri"/>
                <a:cs typeface="Calibri"/>
              </a:rPr>
              <a:t> baik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disadari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maupun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tidak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terhadap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tubuhnya,</a:t>
            </a:r>
            <a:r>
              <a:rPr sz="2000" spc="-10" dirty="0">
                <a:latin typeface="Calibri"/>
                <a:cs typeface="Calibri"/>
              </a:rPr>
              <a:t> termasuk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presepsi</a:t>
            </a:r>
            <a:r>
              <a:rPr sz="2000" spc="-5" dirty="0">
                <a:latin typeface="Calibri"/>
                <a:cs typeface="Calibri"/>
              </a:rPr>
              <a:t> masalalu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atau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sekarang </a:t>
            </a:r>
            <a:r>
              <a:rPr sz="2000" spc="-5" dirty="0">
                <a:latin typeface="Calibri"/>
                <a:cs typeface="Calibri"/>
              </a:rPr>
              <a:t>mengenai </a:t>
            </a:r>
            <a:r>
              <a:rPr sz="2000" spc="-15" dirty="0">
                <a:latin typeface="Calibri"/>
                <a:cs typeface="Calibri"/>
              </a:rPr>
              <a:t>ukuran, </a:t>
            </a:r>
            <a:r>
              <a:rPr sz="2000" spc="-10" dirty="0">
                <a:latin typeface="Calibri"/>
                <a:cs typeface="Calibri"/>
              </a:rPr>
              <a:t>fungsi, keterbatasan, </a:t>
            </a:r>
            <a:r>
              <a:rPr sz="2000" spc="-5" dirty="0">
                <a:latin typeface="Calibri"/>
                <a:cs typeface="Calibri"/>
              </a:rPr>
              <a:t>makna </a:t>
            </a:r>
            <a:r>
              <a:rPr sz="2000" spc="5" dirty="0">
                <a:latin typeface="Calibri"/>
                <a:cs typeface="Calibri"/>
              </a:rPr>
              <a:t>dan </a:t>
            </a:r>
            <a:r>
              <a:rPr sz="2000" spc="-5" dirty="0">
                <a:latin typeface="Calibri"/>
                <a:cs typeface="Calibri"/>
              </a:rPr>
              <a:t>objek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kontak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secara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terus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menerus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baik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masa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lalu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maupun </a:t>
            </a:r>
            <a:r>
              <a:rPr sz="2000" spc="-15" dirty="0">
                <a:latin typeface="Calibri"/>
                <a:cs typeface="Calibri"/>
              </a:rPr>
              <a:t>sekarang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444" y="3644950"/>
            <a:ext cx="14046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501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an  </a:t>
            </a:r>
            <a:r>
              <a:rPr sz="2000" spc="-10" dirty="0">
                <a:latin typeface="Calibri"/>
                <a:cs typeface="Calibri"/>
              </a:rPr>
              <a:t>peningkatan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2685" y="3644950"/>
            <a:ext cx="20288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50100"/>
              </a:lnSpc>
              <a:spcBef>
                <a:spcPts val="100"/>
              </a:spcBef>
              <a:tabLst>
                <a:tab pos="588645" algn="l"/>
                <a:tab pos="722630" algn="l"/>
                <a:tab pos="1192530" algn="l"/>
                <a:tab pos="1530985" algn="l"/>
              </a:tabLst>
            </a:pPr>
            <a:r>
              <a:rPr sz="2000" spc="-5" dirty="0">
                <a:latin typeface="Calibri"/>
                <a:cs typeface="Calibri"/>
              </a:rPr>
              <a:t>ini	bisa	</a:t>
            </a:r>
            <a:r>
              <a:rPr sz="2000" spc="-10" dirty="0">
                <a:latin typeface="Calibri"/>
                <a:cs typeface="Calibri"/>
              </a:rPr>
              <a:t>terjadi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		b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45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5479" y="3644950"/>
            <a:ext cx="41344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marR="5080" indent="-125095">
              <a:lnSpc>
                <a:spcPct val="150100"/>
              </a:lnSpc>
              <a:spcBef>
                <a:spcPts val="100"/>
              </a:spcBef>
              <a:tabLst>
                <a:tab pos="817244" algn="l"/>
                <a:tab pos="1424305" algn="l"/>
                <a:tab pos="2106930" algn="l"/>
                <a:tab pos="2332990" algn="l"/>
                <a:tab pos="3396615" algn="l"/>
                <a:tab pos="3665220" algn="l"/>
              </a:tabLst>
            </a:pP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3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j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2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	p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nu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au  ti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ak</a:t>
            </a:r>
            <a:r>
              <a:rPr sz="2000" dirty="0">
                <a:latin typeface="Calibri"/>
                <a:cs typeface="Calibri"/>
              </a:rPr>
              <a:t>	d</a:t>
            </a:r>
            <a:r>
              <a:rPr sz="2000" spc="-5" dirty="0">
                <a:latin typeface="Calibri"/>
                <a:cs typeface="Calibri"/>
              </a:rPr>
              <a:t>iingi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	p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spc="-2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baha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	b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3444" y="4713173"/>
            <a:ext cx="51454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tubuh,</a:t>
            </a:r>
            <a:r>
              <a:rPr sz="2000" spc="-15" dirty="0">
                <a:latin typeface="Calibri"/>
                <a:cs typeface="Calibri"/>
              </a:rPr>
              <a:t> kehilangan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anggota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tubuh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sebagainya.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9578" y="520445"/>
            <a:ext cx="1147953" cy="34518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973957" y="905636"/>
            <a:ext cx="1195070" cy="45720"/>
            <a:chOff x="3973957" y="905636"/>
            <a:chExt cx="1195070" cy="45720"/>
          </a:xfrm>
        </p:grpSpPr>
        <p:sp>
          <p:nvSpPr>
            <p:cNvPr id="5" name="object 5"/>
            <p:cNvSpPr/>
            <p:nvPr/>
          </p:nvSpPr>
          <p:spPr>
            <a:xfrm>
              <a:off x="3980053" y="911732"/>
              <a:ext cx="1183005" cy="33655"/>
            </a:xfrm>
            <a:custGeom>
              <a:avLst/>
              <a:gdLst/>
              <a:ahLst/>
              <a:cxnLst/>
              <a:rect l="l" t="t" r="r" b="b"/>
              <a:pathLst>
                <a:path w="1183004" h="33655">
                  <a:moveTo>
                    <a:pt x="1182624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1182624" y="33527"/>
                  </a:lnTo>
                  <a:lnTo>
                    <a:pt x="1182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80053" y="911732"/>
              <a:ext cx="1183005" cy="33655"/>
            </a:xfrm>
            <a:custGeom>
              <a:avLst/>
              <a:gdLst/>
              <a:ahLst/>
              <a:cxnLst/>
              <a:rect l="l" t="t" r="r" b="b"/>
              <a:pathLst>
                <a:path w="1183004" h="33655">
                  <a:moveTo>
                    <a:pt x="0" y="0"/>
                  </a:moveTo>
                  <a:lnTo>
                    <a:pt x="591312" y="0"/>
                  </a:lnTo>
                  <a:lnTo>
                    <a:pt x="1182624" y="0"/>
                  </a:lnTo>
                  <a:lnTo>
                    <a:pt x="1182624" y="33527"/>
                  </a:lnTo>
                  <a:lnTo>
                    <a:pt x="591312" y="33527"/>
                  </a:lnTo>
                  <a:lnTo>
                    <a:pt x="0" y="3352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7885" y="1096755"/>
            <a:ext cx="8030845" cy="539305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25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700" spc="-10" dirty="0">
                <a:latin typeface="Calibri"/>
                <a:cs typeface="Calibri"/>
              </a:rPr>
              <a:t>Pasien</a:t>
            </a:r>
            <a:endParaRPr sz="1700">
              <a:latin typeface="Calibri"/>
              <a:cs typeface="Calibri"/>
            </a:endParaRPr>
          </a:p>
          <a:p>
            <a:pPr marL="655955" lvl="1" indent="-284480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656590" algn="l"/>
                <a:tab pos="1485265" algn="l"/>
                <a:tab pos="2494280" algn="l"/>
                <a:tab pos="3046095" algn="l"/>
                <a:tab pos="3728720" algn="l"/>
                <a:tab pos="4839335" algn="l"/>
                <a:tab pos="5503545" algn="l"/>
                <a:tab pos="6616700" algn="l"/>
                <a:tab pos="7369809" algn="l"/>
              </a:tabLst>
            </a:pPr>
            <a:r>
              <a:rPr sz="1700" spc="5" dirty="0">
                <a:latin typeface="Calibri"/>
                <a:cs typeface="Calibri"/>
              </a:rPr>
              <a:t>D</a:t>
            </a:r>
            <a:r>
              <a:rPr sz="1700" spc="-10" dirty="0">
                <a:latin typeface="Calibri"/>
                <a:cs typeface="Calibri"/>
              </a:rPr>
              <a:t>en</a:t>
            </a:r>
            <a:r>
              <a:rPr sz="1700" spc="-35" dirty="0">
                <a:latin typeface="Calibri"/>
                <a:cs typeface="Calibri"/>
              </a:rPr>
              <a:t>g</a:t>
            </a:r>
            <a:r>
              <a:rPr sz="1700" dirty="0">
                <a:latin typeface="Calibri"/>
                <a:cs typeface="Calibri"/>
              </a:rPr>
              <a:t>an	</a:t>
            </a:r>
            <a:r>
              <a:rPr sz="1700" spc="-35" dirty="0">
                <a:latin typeface="Calibri"/>
                <a:cs typeface="Calibri"/>
              </a:rPr>
              <a:t>g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spc="10" dirty="0">
                <a:latin typeface="Calibri"/>
                <a:cs typeface="Calibri"/>
              </a:rPr>
              <a:t>g</a:t>
            </a:r>
            <a:r>
              <a:rPr sz="1700" spc="-10" dirty="0">
                <a:latin typeface="Calibri"/>
                <a:cs typeface="Calibri"/>
              </a:rPr>
              <a:t>gu</a:t>
            </a:r>
            <a:r>
              <a:rPr sz="1700" dirty="0">
                <a:latin typeface="Calibri"/>
                <a:cs typeface="Calibri"/>
              </a:rPr>
              <a:t>an	c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	t</a:t>
            </a:r>
            <a:r>
              <a:rPr sz="1700" spc="-10" dirty="0">
                <a:latin typeface="Calibri"/>
                <a:cs typeface="Calibri"/>
              </a:rPr>
              <a:t>ubu</a:t>
            </a:r>
            <a:r>
              <a:rPr sz="1700" dirty="0">
                <a:latin typeface="Calibri"/>
                <a:cs typeface="Calibri"/>
              </a:rPr>
              <a:t>h	</a:t>
            </a:r>
            <a:r>
              <a:rPr sz="1700" spc="-10" dirty="0">
                <a:latin typeface="Calibri"/>
                <a:cs typeface="Calibri"/>
              </a:rPr>
              <a:t>di</a:t>
            </a:r>
            <a:r>
              <a:rPr sz="1700" dirty="0">
                <a:latin typeface="Calibri"/>
                <a:cs typeface="Calibri"/>
              </a:rPr>
              <a:t>sa</a:t>
            </a:r>
            <a:r>
              <a:rPr sz="1700" spc="-4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spc="-30" dirty="0">
                <a:latin typeface="Calibri"/>
                <a:cs typeface="Calibri"/>
              </a:rPr>
              <a:t>k</a:t>
            </a:r>
            <a:r>
              <a:rPr sz="1700" dirty="0">
                <a:latin typeface="Calibri"/>
                <a:cs typeface="Calibri"/>
              </a:rPr>
              <a:t>an	</a:t>
            </a:r>
            <a:r>
              <a:rPr sz="1700" spc="-10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p</a:t>
            </a:r>
            <a:r>
              <a:rPr sz="1700" spc="-25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t	</a:t>
            </a:r>
            <a:r>
              <a:rPr sz="1700" spc="5" dirty="0">
                <a:latin typeface="Calibri"/>
                <a:cs typeface="Calibri"/>
              </a:rPr>
              <a:t>m</a:t>
            </a:r>
            <a:r>
              <a:rPr sz="1700" spc="-10" dirty="0">
                <a:latin typeface="Calibri"/>
                <a:cs typeface="Calibri"/>
              </a:rPr>
              <a:t>el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35" dirty="0">
                <a:latin typeface="Calibri"/>
                <a:cs typeface="Calibri"/>
              </a:rPr>
              <a:t>k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spc="-30" dirty="0">
                <a:latin typeface="Calibri"/>
                <a:cs typeface="Calibri"/>
              </a:rPr>
              <a:t>k</a:t>
            </a:r>
            <a:r>
              <a:rPr sz="1700" dirty="0">
                <a:latin typeface="Calibri"/>
                <a:cs typeface="Calibri"/>
              </a:rPr>
              <a:t>an	s</a:t>
            </a:r>
            <a:r>
              <a:rPr sz="1700" spc="-10" dirty="0">
                <a:latin typeface="Calibri"/>
                <a:cs typeface="Calibri"/>
              </a:rPr>
              <a:t>endi</a:t>
            </a:r>
            <a:r>
              <a:rPr sz="1700" dirty="0">
                <a:latin typeface="Calibri"/>
                <a:cs typeface="Calibri"/>
              </a:rPr>
              <a:t>ri	</a:t>
            </a:r>
            <a:r>
              <a:rPr sz="1700" spc="-5" dirty="0">
                <a:latin typeface="Calibri"/>
                <a:cs typeface="Calibri"/>
              </a:rPr>
              <a:t>d</a:t>
            </a:r>
            <a:r>
              <a:rPr sz="1700" spc="-15" dirty="0">
                <a:latin typeface="Calibri"/>
                <a:cs typeface="Calibri"/>
              </a:rPr>
              <a:t>e</a:t>
            </a:r>
            <a:r>
              <a:rPr sz="1700" spc="-5" dirty="0">
                <a:latin typeface="Calibri"/>
                <a:cs typeface="Calibri"/>
              </a:rPr>
              <a:t>n</a:t>
            </a:r>
            <a:r>
              <a:rPr sz="1700" spc="-40" dirty="0">
                <a:latin typeface="Calibri"/>
                <a:cs typeface="Calibri"/>
              </a:rPr>
              <a:t>g</a:t>
            </a:r>
            <a:r>
              <a:rPr sz="1700" dirty="0">
                <a:latin typeface="Calibri"/>
                <a:cs typeface="Calibri"/>
              </a:rPr>
              <a:t>an</a:t>
            </a:r>
            <a:endParaRPr sz="1700">
              <a:latin typeface="Calibri"/>
              <a:cs typeface="Calibri"/>
            </a:endParaRPr>
          </a:p>
          <a:p>
            <a:pPr marL="655955">
              <a:lnSpc>
                <a:spcPct val="100000"/>
              </a:lnSpc>
              <a:spcBef>
                <a:spcPts val="1010"/>
              </a:spcBef>
            </a:pPr>
            <a:r>
              <a:rPr sz="1700" spc="-5" dirty="0">
                <a:latin typeface="Calibri"/>
                <a:cs typeface="Calibri"/>
              </a:rPr>
              <a:t>berpartisipasi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dalam</a:t>
            </a:r>
            <a:r>
              <a:rPr sz="1700" spc="9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kegiatan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individu,</a:t>
            </a:r>
            <a:r>
              <a:rPr sz="1700" spc="9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kelompok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dan</a:t>
            </a:r>
            <a:r>
              <a:rPr sz="1700" spc="7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sosial,</a:t>
            </a:r>
            <a:r>
              <a:rPr sz="1700" spc="9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interaksi</a:t>
            </a:r>
            <a:r>
              <a:rPr sz="1700" spc="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dengan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orang</a:t>
            </a:r>
            <a:endParaRPr sz="1700">
              <a:latin typeface="Calibri"/>
              <a:cs typeface="Calibri"/>
            </a:endParaRPr>
          </a:p>
          <a:p>
            <a:pPr marL="655955" marR="5715">
              <a:lnSpc>
                <a:spcPct val="149500"/>
              </a:lnSpc>
              <a:spcBef>
                <a:spcPts val="25"/>
              </a:spcBef>
            </a:pPr>
            <a:r>
              <a:rPr sz="1700" spc="-5" dirty="0">
                <a:latin typeface="Calibri"/>
                <a:cs typeface="Calibri"/>
              </a:rPr>
              <a:t>lain</a:t>
            </a:r>
            <a:r>
              <a:rPr sz="1700" spc="229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yang</a:t>
            </a:r>
            <a:r>
              <a:rPr sz="1700" spc="254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memiliki</a:t>
            </a:r>
            <a:r>
              <a:rPr sz="1700" spc="26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kepentingan</a:t>
            </a:r>
            <a:r>
              <a:rPr sz="1700" spc="23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dan</a:t>
            </a:r>
            <a:r>
              <a:rPr sz="1700" spc="2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tujuan</a:t>
            </a:r>
            <a:r>
              <a:rPr sz="1700" spc="229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sama</a:t>
            </a:r>
            <a:r>
              <a:rPr sz="1700" spc="2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,supaya</a:t>
            </a:r>
            <a:r>
              <a:rPr sz="1700" spc="2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lebih</a:t>
            </a:r>
            <a:r>
              <a:rPr sz="1700" spc="2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bisa</a:t>
            </a:r>
            <a:r>
              <a:rPr sz="1700" spc="2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menunjukkan </a:t>
            </a:r>
            <a:r>
              <a:rPr sz="1700" spc="-3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sikap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positif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terhadap </a:t>
            </a:r>
            <a:r>
              <a:rPr sz="1700" spc="-15" dirty="0">
                <a:latin typeface="Calibri"/>
                <a:cs typeface="Calibri"/>
              </a:rPr>
              <a:t>dirinya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sendiri.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03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700" spc="-15" dirty="0">
                <a:latin typeface="Calibri"/>
                <a:cs typeface="Calibri"/>
              </a:rPr>
              <a:t>Perawat</a:t>
            </a:r>
            <a:endParaRPr sz="1700">
              <a:latin typeface="Calibri"/>
              <a:cs typeface="Calibri"/>
            </a:endParaRPr>
          </a:p>
          <a:p>
            <a:pPr marL="655955" lvl="1" indent="-284480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656590" algn="l"/>
              </a:tabLst>
            </a:pPr>
            <a:r>
              <a:rPr sz="1700" spc="-10" dirty="0">
                <a:latin typeface="Calibri"/>
                <a:cs typeface="Calibri"/>
              </a:rPr>
              <a:t>tindakan</a:t>
            </a:r>
            <a:r>
              <a:rPr sz="1700" spc="17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keperawatan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yang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dilakukan</a:t>
            </a:r>
            <a:r>
              <a:rPr sz="1700" spc="1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bisa</a:t>
            </a:r>
            <a:r>
              <a:rPr sz="1700" spc="17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menjadi</a:t>
            </a:r>
            <a:r>
              <a:rPr sz="1700" spc="1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bahan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acuan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untuk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melakukan</a:t>
            </a:r>
            <a:endParaRPr sz="1700">
              <a:latin typeface="Calibri"/>
              <a:cs typeface="Calibri"/>
            </a:endParaRPr>
          </a:p>
          <a:p>
            <a:pPr marL="655955">
              <a:lnSpc>
                <a:spcPct val="100000"/>
              </a:lnSpc>
              <a:spcBef>
                <a:spcPts val="1035"/>
              </a:spcBef>
            </a:pPr>
            <a:r>
              <a:rPr sz="1700" spc="-5" dirty="0">
                <a:latin typeface="Calibri"/>
                <a:cs typeface="Calibri"/>
              </a:rPr>
              <a:t>tindakan</a:t>
            </a:r>
            <a:r>
              <a:rPr sz="1700" spc="-15" dirty="0">
                <a:latin typeface="Calibri"/>
                <a:cs typeface="Calibri"/>
              </a:rPr>
              <a:t> keperawatan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pada pasien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dengan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gangguan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citra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tubuh</a:t>
            </a:r>
            <a:endParaRPr sz="1700">
              <a:latin typeface="Calibri"/>
              <a:cs typeface="Calibri"/>
            </a:endParaRPr>
          </a:p>
          <a:p>
            <a:pPr marL="405765" indent="-393700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405765" algn="l"/>
                <a:tab pos="406400" algn="l"/>
              </a:tabLst>
            </a:pPr>
            <a:r>
              <a:rPr sz="1700" spc="-15" dirty="0">
                <a:latin typeface="Calibri"/>
                <a:cs typeface="Calibri"/>
              </a:rPr>
              <a:t>Keluarga</a:t>
            </a:r>
            <a:endParaRPr sz="1700">
              <a:latin typeface="Calibri"/>
              <a:cs typeface="Calibri"/>
            </a:endParaRPr>
          </a:p>
          <a:p>
            <a:pPr marL="655955" lvl="1" indent="-284480">
              <a:lnSpc>
                <a:spcPct val="100000"/>
              </a:lnSpc>
              <a:spcBef>
                <a:spcPts val="1030"/>
              </a:spcBef>
              <a:buFont typeface="Wingdings"/>
              <a:buChar char=""/>
              <a:tabLst>
                <a:tab pos="656590" algn="l"/>
              </a:tabLst>
            </a:pPr>
            <a:r>
              <a:rPr sz="1700" spc="-10" dirty="0">
                <a:latin typeface="Calibri"/>
                <a:cs typeface="Calibri"/>
              </a:rPr>
              <a:t>diharapkan</a:t>
            </a:r>
            <a:r>
              <a:rPr sz="1700" spc="5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selalu</a:t>
            </a:r>
            <a:r>
              <a:rPr sz="1700" spc="6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memotivasi</a:t>
            </a:r>
            <a:r>
              <a:rPr sz="1700" spc="59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pasien</a:t>
            </a:r>
            <a:r>
              <a:rPr sz="1700" spc="6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supaya</a:t>
            </a:r>
            <a:r>
              <a:rPr sz="1700" spc="6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selalu</a:t>
            </a:r>
            <a:r>
              <a:rPr sz="1700" spc="6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memiliki</a:t>
            </a:r>
            <a:r>
              <a:rPr sz="1700" spc="59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gambaran</a:t>
            </a:r>
            <a:r>
              <a:rPr sz="1700" spc="5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positif</a:t>
            </a:r>
            <a:endParaRPr sz="1700">
              <a:latin typeface="Calibri"/>
              <a:cs typeface="Calibri"/>
            </a:endParaRPr>
          </a:p>
          <a:p>
            <a:pPr marL="655955">
              <a:lnSpc>
                <a:spcPct val="100000"/>
              </a:lnSpc>
              <a:spcBef>
                <a:spcPts val="1010"/>
              </a:spcBef>
            </a:pPr>
            <a:r>
              <a:rPr sz="1700" spc="-15" dirty="0">
                <a:latin typeface="Calibri"/>
                <a:cs typeface="Calibri"/>
              </a:rPr>
              <a:t>tentang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bangga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pada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dirinya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sendiri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dan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lebih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meningkatkan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percaya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diri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035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700" spc="-5" dirty="0">
                <a:latin typeface="Calibri"/>
                <a:cs typeface="Calibri"/>
              </a:rPr>
              <a:t>Bagi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penulis</a:t>
            </a:r>
            <a:endParaRPr sz="1700">
              <a:latin typeface="Calibri"/>
              <a:cs typeface="Calibri"/>
            </a:endParaRPr>
          </a:p>
          <a:p>
            <a:pPr marL="655955" lvl="1" indent="-284480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656590" algn="l"/>
              </a:tabLst>
            </a:pPr>
            <a:r>
              <a:rPr sz="1700" dirty="0">
                <a:latin typeface="Calibri"/>
                <a:cs typeface="Calibri"/>
              </a:rPr>
              <a:t>menambah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pengetahuan,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pemahaman,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wawasan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dan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dapat</a:t>
            </a:r>
            <a:r>
              <a:rPr sz="1700" spc="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mengaplikasikan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askep</a:t>
            </a:r>
            <a:endParaRPr sz="1700">
              <a:latin typeface="Calibri"/>
              <a:cs typeface="Calibri"/>
            </a:endParaRPr>
          </a:p>
          <a:p>
            <a:pPr marL="655955">
              <a:lnSpc>
                <a:spcPct val="100000"/>
              </a:lnSpc>
              <a:spcBef>
                <a:spcPts val="1030"/>
              </a:spcBef>
            </a:pPr>
            <a:r>
              <a:rPr sz="1700" spc="-5" dirty="0">
                <a:latin typeface="Calibri"/>
                <a:cs typeface="Calibri"/>
              </a:rPr>
              <a:t>gangguan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citra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tubuh.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71851" y="893191"/>
            <a:ext cx="3401695" cy="492125"/>
            <a:chOff x="2871851" y="893191"/>
            <a:chExt cx="3401695" cy="4921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205" y="893191"/>
              <a:ext cx="3351276" cy="4907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77947" y="1342390"/>
              <a:ext cx="3389629" cy="36830"/>
            </a:xfrm>
            <a:custGeom>
              <a:avLst/>
              <a:gdLst/>
              <a:ahLst/>
              <a:cxnLst/>
              <a:rect l="l" t="t" r="r" b="b"/>
              <a:pathLst>
                <a:path w="3389629" h="36830">
                  <a:moveTo>
                    <a:pt x="3389376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3389376" y="36575"/>
                  </a:lnTo>
                  <a:lnTo>
                    <a:pt x="33893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77947" y="1342390"/>
              <a:ext cx="3389629" cy="36830"/>
            </a:xfrm>
            <a:custGeom>
              <a:avLst/>
              <a:gdLst/>
              <a:ahLst/>
              <a:cxnLst/>
              <a:rect l="l" t="t" r="r" b="b"/>
              <a:pathLst>
                <a:path w="3389629" h="36830">
                  <a:moveTo>
                    <a:pt x="0" y="0"/>
                  </a:moveTo>
                  <a:lnTo>
                    <a:pt x="1694688" y="0"/>
                  </a:lnTo>
                  <a:lnTo>
                    <a:pt x="3389376" y="0"/>
                  </a:lnTo>
                  <a:lnTo>
                    <a:pt x="3389376" y="36575"/>
                  </a:lnTo>
                  <a:lnTo>
                    <a:pt x="1694688" y="36575"/>
                  </a:lnTo>
                  <a:lnTo>
                    <a:pt x="0" y="365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3444" y="1833245"/>
            <a:ext cx="7615555" cy="3373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Citra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tubuh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atau</a:t>
            </a:r>
            <a:r>
              <a:rPr sz="1800" spc="-5" dirty="0">
                <a:latin typeface="Calibri"/>
                <a:cs typeface="Calibri"/>
              </a:rPr>
              <a:t> biasa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juga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disebut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sebagai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body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image</a:t>
            </a:r>
            <a:r>
              <a:rPr sz="1800" dirty="0">
                <a:latin typeface="Calibri"/>
                <a:cs typeface="Calibri"/>
              </a:rPr>
              <a:t> adalah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bagaimana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seseorang</a:t>
            </a:r>
            <a:r>
              <a:rPr sz="1800" spc="-5" dirty="0">
                <a:latin typeface="Calibri"/>
                <a:cs typeface="Calibri"/>
              </a:rPr>
              <a:t> melihat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diri</a:t>
            </a:r>
            <a:r>
              <a:rPr sz="1800" dirty="0">
                <a:latin typeface="Calibri"/>
                <a:cs typeface="Calibri"/>
              </a:rPr>
              <a:t> sendiri </a:t>
            </a:r>
            <a:r>
              <a:rPr sz="1800" spc="-20" dirty="0">
                <a:latin typeface="Calibri"/>
                <a:cs typeface="Calibri"/>
              </a:rPr>
              <a:t>ketika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ia </a:t>
            </a:r>
            <a:r>
              <a:rPr sz="1800" spc="-10" dirty="0">
                <a:latin typeface="Calibri"/>
                <a:cs typeface="Calibri"/>
              </a:rPr>
              <a:t>berkaca</a:t>
            </a:r>
            <a:r>
              <a:rPr sz="1800" spc="-5" dirty="0">
                <a:latin typeface="Calibri"/>
                <a:cs typeface="Calibri"/>
              </a:rPr>
              <a:t> atau </a:t>
            </a:r>
            <a:r>
              <a:rPr sz="1800" spc="-20" dirty="0">
                <a:latin typeface="Calibri"/>
                <a:cs typeface="Calibri"/>
              </a:rPr>
              <a:t>ketika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membayangkan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dirinya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dalam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pikiran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.(Idris, 2015).</a:t>
            </a:r>
            <a:endParaRPr sz="1800">
              <a:latin typeface="Calibri"/>
              <a:cs typeface="Calibri"/>
            </a:endParaRPr>
          </a:p>
          <a:p>
            <a:pPr marL="12700" marR="5080" indent="457200" algn="just">
              <a:lnSpc>
                <a:spcPct val="150000"/>
              </a:lnSpc>
              <a:spcBef>
                <a:spcPts val="434"/>
              </a:spcBef>
            </a:pPr>
            <a:r>
              <a:rPr sz="1800" spc="-5" dirty="0">
                <a:latin typeface="Calibri"/>
                <a:cs typeface="Calibri"/>
              </a:rPr>
              <a:t>Dampak </a:t>
            </a:r>
            <a:r>
              <a:rPr sz="1800" spc="-10" dirty="0">
                <a:latin typeface="Calibri"/>
                <a:cs typeface="Calibri"/>
              </a:rPr>
              <a:t>psikologis </a:t>
            </a:r>
            <a:r>
              <a:rPr sz="1800" dirty="0">
                <a:latin typeface="Calibri"/>
                <a:cs typeface="Calibri"/>
              </a:rPr>
              <a:t>perubahan </a:t>
            </a:r>
            <a:r>
              <a:rPr sz="1800" spc="-5" dirty="0">
                <a:latin typeface="Calibri"/>
                <a:cs typeface="Calibri"/>
              </a:rPr>
              <a:t>fisik berdampak </a:t>
            </a:r>
            <a:r>
              <a:rPr sz="1800" dirty="0">
                <a:latin typeface="Calibri"/>
                <a:cs typeface="Calibri"/>
              </a:rPr>
              <a:t>pada </a:t>
            </a:r>
            <a:r>
              <a:rPr sz="1800" spc="-15" dirty="0">
                <a:latin typeface="Calibri"/>
                <a:cs typeface="Calibri"/>
              </a:rPr>
              <a:t>citra </a:t>
            </a:r>
            <a:r>
              <a:rPr sz="1800" dirty="0">
                <a:latin typeface="Calibri"/>
                <a:cs typeface="Calibri"/>
              </a:rPr>
              <a:t>tubuh hal </a:t>
            </a:r>
            <a:r>
              <a:rPr sz="1800" spc="-5" dirty="0">
                <a:latin typeface="Calibri"/>
                <a:cs typeface="Calibri"/>
              </a:rPr>
              <a:t>ini </a:t>
            </a:r>
            <a:r>
              <a:rPr sz="1800" spc="-10" dirty="0">
                <a:latin typeface="Calibri"/>
                <a:cs typeface="Calibri"/>
              </a:rPr>
              <a:t>akan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menyebabkan</a:t>
            </a:r>
            <a:r>
              <a:rPr sz="1800" spc="-5" dirty="0">
                <a:latin typeface="Calibri"/>
                <a:cs typeface="Calibri"/>
              </a:rPr>
              <a:t> pasien </a:t>
            </a:r>
            <a:r>
              <a:rPr sz="1800" spc="-10" dirty="0">
                <a:latin typeface="Calibri"/>
                <a:cs typeface="Calibri"/>
              </a:rPr>
              <a:t>merasa </a:t>
            </a:r>
            <a:r>
              <a:rPr sz="1800" spc="-5" dirty="0">
                <a:latin typeface="Calibri"/>
                <a:cs typeface="Calibri"/>
              </a:rPr>
              <a:t>sulit </a:t>
            </a:r>
            <a:r>
              <a:rPr sz="1800" spc="-10" dirty="0">
                <a:latin typeface="Calibri"/>
                <a:cs typeface="Calibri"/>
              </a:rPr>
              <a:t>untuk </a:t>
            </a:r>
            <a:r>
              <a:rPr sz="1800" spc="-5" dirty="0">
                <a:latin typeface="Calibri"/>
                <a:cs typeface="Calibri"/>
              </a:rPr>
              <a:t>menerima </a:t>
            </a:r>
            <a:r>
              <a:rPr sz="1800" spc="-15" dirty="0">
                <a:latin typeface="Calibri"/>
                <a:cs typeface="Calibri"/>
              </a:rPr>
              <a:t>keadaanya,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merasa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rendah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diri,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merasa</a:t>
            </a:r>
            <a:r>
              <a:rPr sz="1800" spc="-5" dirty="0">
                <a:latin typeface="Calibri"/>
                <a:cs typeface="Calibri"/>
              </a:rPr>
              <a:t> malu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karena</a:t>
            </a:r>
            <a:r>
              <a:rPr sz="1800" spc="-5" dirty="0">
                <a:latin typeface="Calibri"/>
                <a:cs typeface="Calibri"/>
              </a:rPr>
              <a:t> menganggap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dirinya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tidak sempurna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lagi. Seseorang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yang</a:t>
            </a:r>
            <a:r>
              <a:rPr sz="1800" spc="-5" dirty="0">
                <a:latin typeface="Calibri"/>
                <a:cs typeface="Calibri"/>
              </a:rPr>
              <a:t> mengalami</a:t>
            </a:r>
            <a:r>
              <a:rPr sz="1800" dirty="0">
                <a:latin typeface="Calibri"/>
                <a:cs typeface="Calibri"/>
              </a:rPr>
              <a:t> perubahan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penampilan</a:t>
            </a:r>
            <a:r>
              <a:rPr sz="1800" dirty="0">
                <a:latin typeface="Calibri"/>
                <a:cs typeface="Calibri"/>
              </a:rPr>
              <a:t> dan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fungsi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tubuhnya,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sebagian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besar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akan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mengalami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citra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tubuh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negatif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(Puspita,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2019).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9705" y="3137407"/>
            <a:ext cx="4123054" cy="5913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601714" y="3081782"/>
            <a:ext cx="653415" cy="652780"/>
            <a:chOff x="6601714" y="3081782"/>
            <a:chExt cx="653415" cy="652780"/>
          </a:xfrm>
        </p:grpSpPr>
        <p:sp>
          <p:nvSpPr>
            <p:cNvPr id="5" name="object 5"/>
            <p:cNvSpPr/>
            <p:nvPr/>
          </p:nvSpPr>
          <p:spPr>
            <a:xfrm>
              <a:off x="6607810" y="3087878"/>
              <a:ext cx="641350" cy="640080"/>
            </a:xfrm>
            <a:custGeom>
              <a:avLst/>
              <a:gdLst/>
              <a:ahLst/>
              <a:cxnLst/>
              <a:rect l="l" t="t" r="r" b="b"/>
              <a:pathLst>
                <a:path w="641350" h="640079">
                  <a:moveTo>
                    <a:pt x="320167" y="0"/>
                  </a:moveTo>
                  <a:lnTo>
                    <a:pt x="268567" y="3749"/>
                  </a:lnTo>
                  <a:lnTo>
                    <a:pt x="220214" y="14951"/>
                  </a:lnTo>
                  <a:lnTo>
                    <a:pt x="174932" y="33659"/>
                  </a:lnTo>
                  <a:lnTo>
                    <a:pt x="132771" y="59870"/>
                  </a:lnTo>
                  <a:lnTo>
                    <a:pt x="93725" y="93599"/>
                  </a:lnTo>
                  <a:lnTo>
                    <a:pt x="59984" y="132644"/>
                  </a:lnTo>
                  <a:lnTo>
                    <a:pt x="33741" y="174805"/>
                  </a:lnTo>
                  <a:lnTo>
                    <a:pt x="14996" y="220087"/>
                  </a:lnTo>
                  <a:lnTo>
                    <a:pt x="3749" y="268497"/>
                  </a:lnTo>
                  <a:lnTo>
                    <a:pt x="0" y="320039"/>
                  </a:lnTo>
                  <a:lnTo>
                    <a:pt x="3748" y="371582"/>
                  </a:lnTo>
                  <a:lnTo>
                    <a:pt x="14988" y="419992"/>
                  </a:lnTo>
                  <a:lnTo>
                    <a:pt x="33713" y="465274"/>
                  </a:lnTo>
                  <a:lnTo>
                    <a:pt x="59919" y="507435"/>
                  </a:lnTo>
                  <a:lnTo>
                    <a:pt x="93599" y="546481"/>
                  </a:lnTo>
                  <a:lnTo>
                    <a:pt x="132658" y="580160"/>
                  </a:lnTo>
                  <a:lnTo>
                    <a:pt x="174850" y="606366"/>
                  </a:lnTo>
                  <a:lnTo>
                    <a:pt x="220170" y="625091"/>
                  </a:lnTo>
                  <a:lnTo>
                    <a:pt x="268611" y="636331"/>
                  </a:lnTo>
                  <a:lnTo>
                    <a:pt x="320167" y="640080"/>
                  </a:lnTo>
                  <a:lnTo>
                    <a:pt x="371847" y="636330"/>
                  </a:lnTo>
                  <a:lnTo>
                    <a:pt x="420371" y="625083"/>
                  </a:lnTo>
                  <a:lnTo>
                    <a:pt x="465748" y="606338"/>
                  </a:lnTo>
                  <a:lnTo>
                    <a:pt x="501794" y="583946"/>
                  </a:lnTo>
                  <a:lnTo>
                    <a:pt x="320167" y="583946"/>
                  </a:lnTo>
                  <a:lnTo>
                    <a:pt x="267562" y="579131"/>
                  </a:lnTo>
                  <a:lnTo>
                    <a:pt x="218918" y="564673"/>
                  </a:lnTo>
                  <a:lnTo>
                    <a:pt x="174327" y="540601"/>
                  </a:lnTo>
                  <a:lnTo>
                    <a:pt x="133731" y="506857"/>
                  </a:lnTo>
                  <a:lnTo>
                    <a:pt x="99893" y="466256"/>
                  </a:lnTo>
                  <a:lnTo>
                    <a:pt x="75723" y="421608"/>
                  </a:lnTo>
                  <a:lnTo>
                    <a:pt x="61221" y="372911"/>
                  </a:lnTo>
                  <a:lnTo>
                    <a:pt x="56388" y="320167"/>
                  </a:lnTo>
                  <a:lnTo>
                    <a:pt x="61221" y="267493"/>
                  </a:lnTo>
                  <a:lnTo>
                    <a:pt x="75723" y="218821"/>
                  </a:lnTo>
                  <a:lnTo>
                    <a:pt x="99893" y="174148"/>
                  </a:lnTo>
                  <a:lnTo>
                    <a:pt x="133731" y="133476"/>
                  </a:lnTo>
                  <a:lnTo>
                    <a:pt x="174380" y="99566"/>
                  </a:lnTo>
                  <a:lnTo>
                    <a:pt x="218995" y="75358"/>
                  </a:lnTo>
                  <a:lnTo>
                    <a:pt x="267587" y="60842"/>
                  </a:lnTo>
                  <a:lnTo>
                    <a:pt x="320167" y="56007"/>
                  </a:lnTo>
                  <a:lnTo>
                    <a:pt x="501514" y="56007"/>
                  </a:lnTo>
                  <a:lnTo>
                    <a:pt x="465684" y="33741"/>
                  </a:lnTo>
                  <a:lnTo>
                    <a:pt x="420308" y="14996"/>
                  </a:lnTo>
                  <a:lnTo>
                    <a:pt x="371798" y="3749"/>
                  </a:lnTo>
                  <a:lnTo>
                    <a:pt x="320167" y="0"/>
                  </a:lnTo>
                  <a:close/>
                </a:path>
                <a:path w="641350" h="640079">
                  <a:moveTo>
                    <a:pt x="501514" y="56007"/>
                  </a:moveTo>
                  <a:lnTo>
                    <a:pt x="320167" y="56007"/>
                  </a:lnTo>
                  <a:lnTo>
                    <a:pt x="372842" y="60862"/>
                  </a:lnTo>
                  <a:lnTo>
                    <a:pt x="421528" y="75422"/>
                  </a:lnTo>
                  <a:lnTo>
                    <a:pt x="466238" y="99673"/>
                  </a:lnTo>
                  <a:lnTo>
                    <a:pt x="506984" y="133604"/>
                  </a:lnTo>
                  <a:lnTo>
                    <a:pt x="540841" y="174273"/>
                  </a:lnTo>
                  <a:lnTo>
                    <a:pt x="565054" y="218932"/>
                  </a:lnTo>
                  <a:lnTo>
                    <a:pt x="579600" y="267567"/>
                  </a:lnTo>
                  <a:lnTo>
                    <a:pt x="584454" y="320167"/>
                  </a:lnTo>
                  <a:lnTo>
                    <a:pt x="579618" y="372820"/>
                  </a:lnTo>
                  <a:lnTo>
                    <a:pt x="565102" y="421449"/>
                  </a:lnTo>
                  <a:lnTo>
                    <a:pt x="540894" y="466078"/>
                  </a:lnTo>
                  <a:lnTo>
                    <a:pt x="506984" y="506730"/>
                  </a:lnTo>
                  <a:lnTo>
                    <a:pt x="466310" y="540547"/>
                  </a:lnTo>
                  <a:lnTo>
                    <a:pt x="421570" y="564689"/>
                  </a:lnTo>
                  <a:lnTo>
                    <a:pt x="372891" y="579133"/>
                  </a:lnTo>
                  <a:lnTo>
                    <a:pt x="320167" y="583946"/>
                  </a:lnTo>
                  <a:lnTo>
                    <a:pt x="501794" y="583946"/>
                  </a:lnTo>
                  <a:lnTo>
                    <a:pt x="547116" y="546354"/>
                  </a:lnTo>
                  <a:lnTo>
                    <a:pt x="580857" y="507309"/>
                  </a:lnTo>
                  <a:lnTo>
                    <a:pt x="607100" y="465155"/>
                  </a:lnTo>
                  <a:lnTo>
                    <a:pt x="625845" y="419892"/>
                  </a:lnTo>
                  <a:lnTo>
                    <a:pt x="637092" y="371520"/>
                  </a:lnTo>
                  <a:lnTo>
                    <a:pt x="640842" y="320039"/>
                  </a:lnTo>
                  <a:lnTo>
                    <a:pt x="637074" y="268497"/>
                  </a:lnTo>
                  <a:lnTo>
                    <a:pt x="625837" y="220224"/>
                  </a:lnTo>
                  <a:lnTo>
                    <a:pt x="607073" y="174979"/>
                  </a:lnTo>
                  <a:lnTo>
                    <a:pt x="580792" y="132819"/>
                  </a:lnTo>
                  <a:lnTo>
                    <a:pt x="546989" y="93725"/>
                  </a:lnTo>
                  <a:lnTo>
                    <a:pt x="507915" y="59984"/>
                  </a:lnTo>
                  <a:lnTo>
                    <a:pt x="501514" y="56007"/>
                  </a:lnTo>
                  <a:close/>
                </a:path>
                <a:path w="641350" h="640079">
                  <a:moveTo>
                    <a:pt x="168529" y="329057"/>
                  </a:moveTo>
                  <a:lnTo>
                    <a:pt x="128905" y="329057"/>
                  </a:lnTo>
                  <a:lnTo>
                    <a:pt x="136241" y="373937"/>
                  </a:lnTo>
                  <a:lnTo>
                    <a:pt x="148732" y="413115"/>
                  </a:lnTo>
                  <a:lnTo>
                    <a:pt x="189230" y="474218"/>
                  </a:lnTo>
                  <a:lnTo>
                    <a:pt x="247411" y="511428"/>
                  </a:lnTo>
                  <a:lnTo>
                    <a:pt x="320167" y="523875"/>
                  </a:lnTo>
                  <a:lnTo>
                    <a:pt x="358528" y="520757"/>
                  </a:lnTo>
                  <a:lnTo>
                    <a:pt x="393223" y="511413"/>
                  </a:lnTo>
                  <a:lnTo>
                    <a:pt x="424251" y="495853"/>
                  </a:lnTo>
                  <a:lnTo>
                    <a:pt x="451612" y="474091"/>
                  </a:lnTo>
                  <a:lnTo>
                    <a:pt x="465002" y="457962"/>
                  </a:lnTo>
                  <a:lnTo>
                    <a:pt x="320167" y="457962"/>
                  </a:lnTo>
                  <a:lnTo>
                    <a:pt x="274965" y="452797"/>
                  </a:lnTo>
                  <a:lnTo>
                    <a:pt x="237200" y="437312"/>
                  </a:lnTo>
                  <a:lnTo>
                    <a:pt x="206872" y="411519"/>
                  </a:lnTo>
                  <a:lnTo>
                    <a:pt x="183982" y="375430"/>
                  </a:lnTo>
                  <a:lnTo>
                    <a:pt x="168529" y="329057"/>
                  </a:lnTo>
                  <a:close/>
                </a:path>
                <a:path w="641350" h="640079">
                  <a:moveTo>
                    <a:pt x="512318" y="329057"/>
                  </a:moveTo>
                  <a:lnTo>
                    <a:pt x="472186" y="329057"/>
                  </a:lnTo>
                  <a:lnTo>
                    <a:pt x="456717" y="375430"/>
                  </a:lnTo>
                  <a:lnTo>
                    <a:pt x="433781" y="411519"/>
                  </a:lnTo>
                  <a:lnTo>
                    <a:pt x="403377" y="437312"/>
                  </a:lnTo>
                  <a:lnTo>
                    <a:pt x="365506" y="452797"/>
                  </a:lnTo>
                  <a:lnTo>
                    <a:pt x="320167" y="457962"/>
                  </a:lnTo>
                  <a:lnTo>
                    <a:pt x="465002" y="457962"/>
                  </a:lnTo>
                  <a:lnTo>
                    <a:pt x="474563" y="446446"/>
                  </a:lnTo>
                  <a:lnTo>
                    <a:pt x="492347" y="413051"/>
                  </a:lnTo>
                  <a:lnTo>
                    <a:pt x="504940" y="373917"/>
                  </a:lnTo>
                  <a:lnTo>
                    <a:pt x="512318" y="329057"/>
                  </a:lnTo>
                  <a:close/>
                </a:path>
                <a:path w="641350" h="640079">
                  <a:moveTo>
                    <a:pt x="220725" y="163195"/>
                  </a:moveTo>
                  <a:lnTo>
                    <a:pt x="180086" y="180086"/>
                  </a:lnTo>
                  <a:lnTo>
                    <a:pt x="163322" y="220725"/>
                  </a:lnTo>
                  <a:lnTo>
                    <a:pt x="164349" y="232275"/>
                  </a:lnTo>
                  <a:lnTo>
                    <a:pt x="188793" y="268827"/>
                  </a:lnTo>
                  <a:lnTo>
                    <a:pt x="220725" y="278257"/>
                  </a:lnTo>
                  <a:lnTo>
                    <a:pt x="232318" y="277207"/>
                  </a:lnTo>
                  <a:lnTo>
                    <a:pt x="269501" y="252479"/>
                  </a:lnTo>
                  <a:lnTo>
                    <a:pt x="279146" y="220725"/>
                  </a:lnTo>
                  <a:lnTo>
                    <a:pt x="278076" y="209341"/>
                  </a:lnTo>
                  <a:lnTo>
                    <a:pt x="253194" y="172785"/>
                  </a:lnTo>
                  <a:lnTo>
                    <a:pt x="220725" y="163195"/>
                  </a:lnTo>
                  <a:close/>
                </a:path>
                <a:path w="641350" h="640079">
                  <a:moveTo>
                    <a:pt x="419608" y="163195"/>
                  </a:moveTo>
                  <a:lnTo>
                    <a:pt x="378841" y="180086"/>
                  </a:lnTo>
                  <a:lnTo>
                    <a:pt x="361823" y="220725"/>
                  </a:lnTo>
                  <a:lnTo>
                    <a:pt x="362872" y="232275"/>
                  </a:lnTo>
                  <a:lnTo>
                    <a:pt x="387693" y="268827"/>
                  </a:lnTo>
                  <a:lnTo>
                    <a:pt x="419608" y="278257"/>
                  </a:lnTo>
                  <a:lnTo>
                    <a:pt x="431252" y="277207"/>
                  </a:lnTo>
                  <a:lnTo>
                    <a:pt x="468139" y="252479"/>
                  </a:lnTo>
                  <a:lnTo>
                    <a:pt x="477647" y="220725"/>
                  </a:lnTo>
                  <a:lnTo>
                    <a:pt x="476577" y="209341"/>
                  </a:lnTo>
                  <a:lnTo>
                    <a:pt x="451719" y="172785"/>
                  </a:lnTo>
                  <a:lnTo>
                    <a:pt x="419608" y="163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36715" y="3416935"/>
              <a:ext cx="383540" cy="194945"/>
            </a:xfrm>
            <a:custGeom>
              <a:avLst/>
              <a:gdLst/>
              <a:ahLst/>
              <a:cxnLst/>
              <a:rect l="l" t="t" r="r" b="b"/>
              <a:pathLst>
                <a:path w="383540" h="194945">
                  <a:moveTo>
                    <a:pt x="0" y="0"/>
                  </a:moveTo>
                  <a:lnTo>
                    <a:pt x="39624" y="0"/>
                  </a:lnTo>
                  <a:lnTo>
                    <a:pt x="55077" y="46373"/>
                  </a:lnTo>
                  <a:lnTo>
                    <a:pt x="77967" y="82462"/>
                  </a:lnTo>
                  <a:lnTo>
                    <a:pt x="108295" y="108255"/>
                  </a:lnTo>
                  <a:lnTo>
                    <a:pt x="146060" y="123740"/>
                  </a:lnTo>
                  <a:lnTo>
                    <a:pt x="191261" y="128904"/>
                  </a:lnTo>
                  <a:lnTo>
                    <a:pt x="236600" y="123740"/>
                  </a:lnTo>
                  <a:lnTo>
                    <a:pt x="274472" y="108255"/>
                  </a:lnTo>
                  <a:lnTo>
                    <a:pt x="304876" y="82462"/>
                  </a:lnTo>
                  <a:lnTo>
                    <a:pt x="327812" y="46373"/>
                  </a:lnTo>
                  <a:lnTo>
                    <a:pt x="343280" y="0"/>
                  </a:lnTo>
                  <a:lnTo>
                    <a:pt x="383412" y="0"/>
                  </a:lnTo>
                  <a:lnTo>
                    <a:pt x="376035" y="44860"/>
                  </a:lnTo>
                  <a:lnTo>
                    <a:pt x="363442" y="83994"/>
                  </a:lnTo>
                  <a:lnTo>
                    <a:pt x="322706" y="145034"/>
                  </a:lnTo>
                  <a:lnTo>
                    <a:pt x="264318" y="182356"/>
                  </a:lnTo>
                  <a:lnTo>
                    <a:pt x="191261" y="194817"/>
                  </a:lnTo>
                  <a:lnTo>
                    <a:pt x="153068" y="191702"/>
                  </a:lnTo>
                  <a:lnTo>
                    <a:pt x="87588" y="166850"/>
                  </a:lnTo>
                  <a:lnTo>
                    <a:pt x="37486" y="117496"/>
                  </a:lnTo>
                  <a:lnTo>
                    <a:pt x="7336" y="44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63537" y="3244977"/>
              <a:ext cx="128016" cy="1272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5036" y="3244977"/>
              <a:ext cx="128016" cy="1272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07810" y="3087878"/>
              <a:ext cx="641350" cy="640080"/>
            </a:xfrm>
            <a:custGeom>
              <a:avLst/>
              <a:gdLst/>
              <a:ahLst/>
              <a:cxnLst/>
              <a:rect l="l" t="t" r="r" b="b"/>
              <a:pathLst>
                <a:path w="641350" h="640079">
                  <a:moveTo>
                    <a:pt x="320167" y="56007"/>
                  </a:moveTo>
                  <a:lnTo>
                    <a:pt x="267587" y="60842"/>
                  </a:lnTo>
                  <a:lnTo>
                    <a:pt x="218995" y="75358"/>
                  </a:lnTo>
                  <a:lnTo>
                    <a:pt x="174380" y="99566"/>
                  </a:lnTo>
                  <a:lnTo>
                    <a:pt x="133731" y="133476"/>
                  </a:lnTo>
                  <a:lnTo>
                    <a:pt x="99893" y="174148"/>
                  </a:lnTo>
                  <a:lnTo>
                    <a:pt x="75723" y="218821"/>
                  </a:lnTo>
                  <a:lnTo>
                    <a:pt x="61221" y="267493"/>
                  </a:lnTo>
                  <a:lnTo>
                    <a:pt x="56388" y="320167"/>
                  </a:lnTo>
                  <a:lnTo>
                    <a:pt x="61221" y="372911"/>
                  </a:lnTo>
                  <a:lnTo>
                    <a:pt x="75723" y="421608"/>
                  </a:lnTo>
                  <a:lnTo>
                    <a:pt x="99893" y="466256"/>
                  </a:lnTo>
                  <a:lnTo>
                    <a:pt x="133731" y="506857"/>
                  </a:lnTo>
                  <a:lnTo>
                    <a:pt x="174327" y="540601"/>
                  </a:lnTo>
                  <a:lnTo>
                    <a:pt x="218948" y="564689"/>
                  </a:lnTo>
                  <a:lnTo>
                    <a:pt x="267569" y="579133"/>
                  </a:lnTo>
                  <a:lnTo>
                    <a:pt x="320167" y="583946"/>
                  </a:lnTo>
                  <a:lnTo>
                    <a:pt x="372913" y="579131"/>
                  </a:lnTo>
                  <a:lnTo>
                    <a:pt x="421624" y="564673"/>
                  </a:lnTo>
                  <a:lnTo>
                    <a:pt x="466310" y="540547"/>
                  </a:lnTo>
                  <a:lnTo>
                    <a:pt x="506984" y="506730"/>
                  </a:lnTo>
                  <a:lnTo>
                    <a:pt x="540894" y="466078"/>
                  </a:lnTo>
                  <a:lnTo>
                    <a:pt x="565102" y="421449"/>
                  </a:lnTo>
                  <a:lnTo>
                    <a:pt x="579618" y="372820"/>
                  </a:lnTo>
                  <a:lnTo>
                    <a:pt x="584454" y="320167"/>
                  </a:lnTo>
                  <a:lnTo>
                    <a:pt x="579600" y="267567"/>
                  </a:lnTo>
                  <a:lnTo>
                    <a:pt x="565054" y="218932"/>
                  </a:lnTo>
                  <a:lnTo>
                    <a:pt x="540841" y="174273"/>
                  </a:lnTo>
                  <a:lnTo>
                    <a:pt x="506984" y="133604"/>
                  </a:lnTo>
                  <a:lnTo>
                    <a:pt x="466238" y="99673"/>
                  </a:lnTo>
                  <a:lnTo>
                    <a:pt x="421528" y="75422"/>
                  </a:lnTo>
                  <a:lnTo>
                    <a:pt x="372842" y="60862"/>
                  </a:lnTo>
                  <a:lnTo>
                    <a:pt x="320167" y="56007"/>
                  </a:lnTo>
                  <a:close/>
                </a:path>
                <a:path w="641350" h="640079">
                  <a:moveTo>
                    <a:pt x="320167" y="0"/>
                  </a:moveTo>
                  <a:lnTo>
                    <a:pt x="371798" y="3749"/>
                  </a:lnTo>
                  <a:lnTo>
                    <a:pt x="420308" y="14996"/>
                  </a:lnTo>
                  <a:lnTo>
                    <a:pt x="465684" y="33741"/>
                  </a:lnTo>
                  <a:lnTo>
                    <a:pt x="507915" y="59984"/>
                  </a:lnTo>
                  <a:lnTo>
                    <a:pt x="546989" y="93725"/>
                  </a:lnTo>
                  <a:lnTo>
                    <a:pt x="580792" y="132819"/>
                  </a:lnTo>
                  <a:lnTo>
                    <a:pt x="607073" y="174979"/>
                  </a:lnTo>
                  <a:lnTo>
                    <a:pt x="625837" y="220224"/>
                  </a:lnTo>
                  <a:lnTo>
                    <a:pt x="637091" y="268571"/>
                  </a:lnTo>
                  <a:lnTo>
                    <a:pt x="640842" y="320039"/>
                  </a:lnTo>
                  <a:lnTo>
                    <a:pt x="637092" y="371520"/>
                  </a:lnTo>
                  <a:lnTo>
                    <a:pt x="625845" y="419892"/>
                  </a:lnTo>
                  <a:lnTo>
                    <a:pt x="607100" y="465155"/>
                  </a:lnTo>
                  <a:lnTo>
                    <a:pt x="580857" y="507309"/>
                  </a:lnTo>
                  <a:lnTo>
                    <a:pt x="547116" y="546354"/>
                  </a:lnTo>
                  <a:lnTo>
                    <a:pt x="507992" y="580095"/>
                  </a:lnTo>
                  <a:lnTo>
                    <a:pt x="465748" y="606338"/>
                  </a:lnTo>
                  <a:lnTo>
                    <a:pt x="420371" y="625083"/>
                  </a:lnTo>
                  <a:lnTo>
                    <a:pt x="371847" y="636330"/>
                  </a:lnTo>
                  <a:lnTo>
                    <a:pt x="320167" y="640080"/>
                  </a:lnTo>
                  <a:lnTo>
                    <a:pt x="268611" y="636331"/>
                  </a:lnTo>
                  <a:lnTo>
                    <a:pt x="220170" y="625091"/>
                  </a:lnTo>
                  <a:lnTo>
                    <a:pt x="174850" y="606366"/>
                  </a:lnTo>
                  <a:lnTo>
                    <a:pt x="132658" y="580160"/>
                  </a:lnTo>
                  <a:lnTo>
                    <a:pt x="93599" y="546481"/>
                  </a:lnTo>
                  <a:lnTo>
                    <a:pt x="59919" y="507435"/>
                  </a:lnTo>
                  <a:lnTo>
                    <a:pt x="33713" y="465274"/>
                  </a:lnTo>
                  <a:lnTo>
                    <a:pt x="14988" y="419992"/>
                  </a:lnTo>
                  <a:lnTo>
                    <a:pt x="3748" y="371582"/>
                  </a:lnTo>
                  <a:lnTo>
                    <a:pt x="0" y="320039"/>
                  </a:lnTo>
                  <a:lnTo>
                    <a:pt x="3749" y="268497"/>
                  </a:lnTo>
                  <a:lnTo>
                    <a:pt x="14996" y="220087"/>
                  </a:lnTo>
                  <a:lnTo>
                    <a:pt x="33741" y="174805"/>
                  </a:lnTo>
                  <a:lnTo>
                    <a:pt x="59984" y="132644"/>
                  </a:lnTo>
                  <a:lnTo>
                    <a:pt x="93725" y="93599"/>
                  </a:lnTo>
                  <a:lnTo>
                    <a:pt x="132771" y="59870"/>
                  </a:lnTo>
                  <a:lnTo>
                    <a:pt x="174932" y="33659"/>
                  </a:lnTo>
                  <a:lnTo>
                    <a:pt x="220214" y="14951"/>
                  </a:lnTo>
                  <a:lnTo>
                    <a:pt x="268624" y="3735"/>
                  </a:lnTo>
                  <a:lnTo>
                    <a:pt x="320167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13810" y="659130"/>
            <a:ext cx="2517775" cy="483234"/>
            <a:chOff x="3313810" y="659130"/>
            <a:chExt cx="2517775" cy="48323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164" y="659130"/>
              <a:ext cx="2446909" cy="4814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19906" y="1099185"/>
              <a:ext cx="2505710" cy="36830"/>
            </a:xfrm>
            <a:custGeom>
              <a:avLst/>
              <a:gdLst/>
              <a:ahLst/>
              <a:cxnLst/>
              <a:rect l="l" t="t" r="r" b="b"/>
              <a:pathLst>
                <a:path w="2505710" h="36830">
                  <a:moveTo>
                    <a:pt x="2505455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2505455" y="36575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9906" y="1099185"/>
              <a:ext cx="2505710" cy="36830"/>
            </a:xfrm>
            <a:custGeom>
              <a:avLst/>
              <a:gdLst/>
              <a:ahLst/>
              <a:cxnLst/>
              <a:rect l="l" t="t" r="r" b="b"/>
              <a:pathLst>
                <a:path w="2505710" h="36830">
                  <a:moveTo>
                    <a:pt x="0" y="0"/>
                  </a:moveTo>
                  <a:lnTo>
                    <a:pt x="1252727" y="0"/>
                  </a:lnTo>
                  <a:lnTo>
                    <a:pt x="2505455" y="0"/>
                  </a:lnTo>
                  <a:lnTo>
                    <a:pt x="2505455" y="36575"/>
                  </a:lnTo>
                  <a:lnTo>
                    <a:pt x="1252727" y="36575"/>
                  </a:lnTo>
                  <a:lnTo>
                    <a:pt x="0" y="365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91844" y="1619942"/>
            <a:ext cx="7023734" cy="41662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80"/>
              </a:spcBef>
            </a:pPr>
            <a:r>
              <a:rPr sz="1900" dirty="0">
                <a:latin typeface="Calibri"/>
                <a:cs typeface="Calibri"/>
              </a:rPr>
              <a:t>Gangguan </a:t>
            </a:r>
            <a:r>
              <a:rPr sz="1900" spc="-15" dirty="0">
                <a:latin typeface="Calibri"/>
                <a:cs typeface="Calibri"/>
              </a:rPr>
              <a:t>citra </a:t>
            </a:r>
            <a:r>
              <a:rPr sz="1900" dirty="0">
                <a:latin typeface="Calibri"/>
                <a:cs typeface="Calibri"/>
              </a:rPr>
              <a:t>tubuh </a:t>
            </a:r>
            <a:r>
              <a:rPr sz="1900" spc="-5" dirty="0">
                <a:latin typeface="Calibri"/>
                <a:cs typeface="Calibri"/>
              </a:rPr>
              <a:t>(body </a:t>
            </a:r>
            <a:r>
              <a:rPr sz="1900" spc="-10" dirty="0">
                <a:latin typeface="Calibri"/>
                <a:cs typeface="Calibri"/>
              </a:rPr>
              <a:t>image) </a:t>
            </a:r>
            <a:r>
              <a:rPr sz="1900" dirty="0">
                <a:latin typeface="Calibri"/>
                <a:cs typeface="Calibri"/>
              </a:rPr>
              <a:t>adalah perubahan </a:t>
            </a:r>
            <a:r>
              <a:rPr sz="1900" spc="-10" dirty="0">
                <a:latin typeface="Calibri"/>
                <a:cs typeface="Calibri"/>
              </a:rPr>
              <a:t>persepsi </a:t>
            </a:r>
            <a:r>
              <a:rPr sz="1900" spc="-5" dirty="0">
                <a:latin typeface="Calibri"/>
                <a:cs typeface="Calibri"/>
              </a:rPr>
              <a:t>tubuh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yang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diakibatkan</a:t>
            </a:r>
            <a:r>
              <a:rPr sz="1900" spc="-5" dirty="0">
                <a:latin typeface="Calibri"/>
                <a:cs typeface="Calibri"/>
              </a:rPr>
              <a:t> oleh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perubahan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ukuran,</a:t>
            </a:r>
            <a:r>
              <a:rPr sz="1900" spc="-5" dirty="0">
                <a:latin typeface="Calibri"/>
                <a:cs typeface="Calibri"/>
              </a:rPr>
              <a:t> bentuk,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struktur,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fungsi,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keterbatasan, </a:t>
            </a:r>
            <a:r>
              <a:rPr sz="1900" spc="-5" dirty="0">
                <a:latin typeface="Calibri"/>
                <a:cs typeface="Calibri"/>
              </a:rPr>
              <a:t>makna </a:t>
            </a:r>
            <a:r>
              <a:rPr sz="1900" dirty="0">
                <a:latin typeface="Calibri"/>
                <a:cs typeface="Calibri"/>
              </a:rPr>
              <a:t>dan </a:t>
            </a:r>
            <a:r>
              <a:rPr sz="1900" spc="-10" dirty="0">
                <a:latin typeface="Calibri"/>
                <a:cs typeface="Calibri"/>
              </a:rPr>
              <a:t>objek seseorang. </a:t>
            </a:r>
            <a:r>
              <a:rPr sz="1900" dirty="0">
                <a:latin typeface="Calibri"/>
                <a:cs typeface="Calibri"/>
              </a:rPr>
              <a:t>Gangguan ini </a:t>
            </a:r>
            <a:r>
              <a:rPr sz="1900" spc="-10" dirty="0">
                <a:latin typeface="Calibri"/>
                <a:cs typeface="Calibri"/>
              </a:rPr>
              <a:t>biasa terjadi </a:t>
            </a:r>
            <a:r>
              <a:rPr sz="1900" spc="-5" dirty="0">
                <a:latin typeface="Calibri"/>
                <a:cs typeface="Calibri"/>
              </a:rPr>
              <a:t> kapan </a:t>
            </a:r>
            <a:r>
              <a:rPr sz="1900" spc="-10" dirty="0">
                <a:latin typeface="Calibri"/>
                <a:cs typeface="Calibri"/>
              </a:rPr>
              <a:t>saja seperti </a:t>
            </a:r>
            <a:r>
              <a:rPr sz="1900" dirty="0">
                <a:latin typeface="Calibri"/>
                <a:cs typeface="Calibri"/>
              </a:rPr>
              <a:t>penurunan </a:t>
            </a:r>
            <a:r>
              <a:rPr sz="1900" spc="-20" dirty="0">
                <a:latin typeface="Calibri"/>
                <a:cs typeface="Calibri"/>
              </a:rPr>
              <a:t>atau </a:t>
            </a:r>
            <a:r>
              <a:rPr sz="1900" spc="-10" dirty="0">
                <a:latin typeface="Calibri"/>
                <a:cs typeface="Calibri"/>
              </a:rPr>
              <a:t>peningkatan berat </a:t>
            </a:r>
            <a:r>
              <a:rPr sz="1900" dirty="0">
                <a:latin typeface="Calibri"/>
                <a:cs typeface="Calibri"/>
              </a:rPr>
              <a:t>badan </a:t>
            </a:r>
            <a:r>
              <a:rPr sz="1900" spc="-15" dirty="0">
                <a:latin typeface="Calibri"/>
                <a:cs typeface="Calibri"/>
              </a:rPr>
              <a:t>yang </a:t>
            </a:r>
            <a:r>
              <a:rPr sz="1900" spc="-5" dirty="0">
                <a:latin typeface="Calibri"/>
                <a:cs typeface="Calibri"/>
              </a:rPr>
              <a:t>tidak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diinginkan,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berubahan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bentuk</a:t>
            </a:r>
            <a:r>
              <a:rPr sz="1900" spc="-5" dirty="0">
                <a:latin typeface="Calibri"/>
                <a:cs typeface="Calibri"/>
              </a:rPr>
              <a:t> tubuh,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kehilangan</a:t>
            </a:r>
            <a:r>
              <a:rPr sz="1900" spc="4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anggota</a:t>
            </a:r>
            <a:r>
              <a:rPr sz="1900" spc="409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tubuh,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timbul </a:t>
            </a:r>
            <a:r>
              <a:rPr sz="1900" spc="-15" dirty="0">
                <a:latin typeface="Calibri"/>
                <a:cs typeface="Calibri"/>
              </a:rPr>
              <a:t>jerawat </a:t>
            </a:r>
            <a:r>
              <a:rPr sz="1900" dirty="0">
                <a:latin typeface="Calibri"/>
                <a:cs typeface="Calibri"/>
              </a:rPr>
              <a:t>dan </a:t>
            </a:r>
            <a:r>
              <a:rPr sz="1900" spc="-5" dirty="0">
                <a:latin typeface="Calibri"/>
                <a:cs typeface="Calibri"/>
              </a:rPr>
              <a:t>sakit dsb. </a:t>
            </a:r>
            <a:r>
              <a:rPr sz="1900" spc="-20" dirty="0">
                <a:latin typeface="Calibri"/>
                <a:cs typeface="Calibri"/>
              </a:rPr>
              <a:t>Jika </a:t>
            </a:r>
            <a:r>
              <a:rPr sz="1900" spc="-10" dirty="0">
                <a:latin typeface="Calibri"/>
                <a:cs typeface="Calibri"/>
              </a:rPr>
              <a:t>seseorang mengalami </a:t>
            </a:r>
            <a:r>
              <a:rPr sz="1900" spc="-5" dirty="0">
                <a:latin typeface="Calibri"/>
                <a:cs typeface="Calibri"/>
              </a:rPr>
              <a:t>gangguan </a:t>
            </a:r>
            <a:r>
              <a:rPr sz="1900" spc="-15" dirty="0">
                <a:latin typeface="Calibri"/>
                <a:cs typeface="Calibri"/>
              </a:rPr>
              <a:t>citra 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tubuh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dapat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menolak,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melihat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dan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menyentuh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bagian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tubuh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yang </a:t>
            </a:r>
            <a:r>
              <a:rPr sz="1900" dirty="0">
                <a:latin typeface="Calibri"/>
                <a:cs typeface="Calibri"/>
              </a:rPr>
              <a:t> berubah, </a:t>
            </a:r>
            <a:r>
              <a:rPr sz="1900" spc="-5" dirty="0">
                <a:latin typeface="Calibri"/>
                <a:cs typeface="Calibri"/>
              </a:rPr>
              <a:t>tidak menerima perubahan </a:t>
            </a:r>
            <a:r>
              <a:rPr sz="1900" spc="-15" dirty="0">
                <a:latin typeface="Calibri"/>
                <a:cs typeface="Calibri"/>
              </a:rPr>
              <a:t>yang telah </a:t>
            </a:r>
            <a:r>
              <a:rPr sz="1900" spc="-10" dirty="0">
                <a:latin typeface="Calibri"/>
                <a:cs typeface="Calibri"/>
              </a:rPr>
              <a:t>terjadi </a:t>
            </a:r>
            <a:r>
              <a:rPr sz="1900" spc="-20" dirty="0">
                <a:latin typeface="Calibri"/>
                <a:cs typeface="Calibri"/>
              </a:rPr>
              <a:t>atau </a:t>
            </a:r>
            <a:r>
              <a:rPr sz="1900" spc="-5" dirty="0">
                <a:latin typeface="Calibri"/>
                <a:cs typeface="Calibri"/>
              </a:rPr>
              <a:t>yang </a:t>
            </a:r>
            <a:r>
              <a:rPr sz="1900" spc="-10" dirty="0">
                <a:latin typeface="Calibri"/>
                <a:cs typeface="Calibri"/>
              </a:rPr>
              <a:t>akan </a:t>
            </a:r>
            <a:r>
              <a:rPr sz="1900" spc="-5" dirty="0">
                <a:latin typeface="Calibri"/>
                <a:cs typeface="Calibri"/>
              </a:rPr>
              <a:t> terjadi, menolak </a:t>
            </a:r>
            <a:r>
              <a:rPr sz="1900" spc="-10" dirty="0">
                <a:latin typeface="Calibri"/>
                <a:cs typeface="Calibri"/>
              </a:rPr>
              <a:t>menjelaskan </a:t>
            </a:r>
            <a:r>
              <a:rPr sz="1900" dirty="0">
                <a:latin typeface="Calibri"/>
                <a:cs typeface="Calibri"/>
              </a:rPr>
              <a:t>perubahan </a:t>
            </a:r>
            <a:r>
              <a:rPr sz="1900" spc="-5" dirty="0">
                <a:latin typeface="Calibri"/>
                <a:cs typeface="Calibri"/>
              </a:rPr>
              <a:t>tubuh </a:t>
            </a:r>
            <a:r>
              <a:rPr sz="1900" spc="-10" dirty="0">
                <a:latin typeface="Calibri"/>
                <a:cs typeface="Calibri"/>
              </a:rPr>
              <a:t>persepsi </a:t>
            </a:r>
            <a:r>
              <a:rPr sz="1900" spc="-15" dirty="0">
                <a:latin typeface="Calibri"/>
                <a:cs typeface="Calibri"/>
              </a:rPr>
              <a:t>negatif </a:t>
            </a:r>
            <a:r>
              <a:rPr sz="1900" dirty="0">
                <a:latin typeface="Calibri"/>
                <a:cs typeface="Calibri"/>
              </a:rPr>
              <a:t>pada 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tubuh,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mengungkapkan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keputusan,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dan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mengungkapkan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ketakutan 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(Nugroho,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2016).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4895" y="797433"/>
            <a:ext cx="1934083" cy="34518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69842" y="1182624"/>
            <a:ext cx="2005964" cy="45720"/>
            <a:chOff x="3569842" y="1182624"/>
            <a:chExt cx="2005964" cy="45720"/>
          </a:xfrm>
        </p:grpSpPr>
        <p:sp>
          <p:nvSpPr>
            <p:cNvPr id="5" name="object 5"/>
            <p:cNvSpPr/>
            <p:nvPr/>
          </p:nvSpPr>
          <p:spPr>
            <a:xfrm>
              <a:off x="3575938" y="1188720"/>
              <a:ext cx="1993900" cy="33655"/>
            </a:xfrm>
            <a:custGeom>
              <a:avLst/>
              <a:gdLst/>
              <a:ahLst/>
              <a:cxnLst/>
              <a:rect l="l" t="t" r="r" b="b"/>
              <a:pathLst>
                <a:path w="1993900" h="33655">
                  <a:moveTo>
                    <a:pt x="1993391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1993391" y="33527"/>
                  </a:lnTo>
                  <a:lnTo>
                    <a:pt x="19933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75938" y="1188720"/>
              <a:ext cx="1993900" cy="33655"/>
            </a:xfrm>
            <a:custGeom>
              <a:avLst/>
              <a:gdLst/>
              <a:ahLst/>
              <a:cxnLst/>
              <a:rect l="l" t="t" r="r" b="b"/>
              <a:pathLst>
                <a:path w="1993900" h="33655">
                  <a:moveTo>
                    <a:pt x="0" y="0"/>
                  </a:moveTo>
                  <a:lnTo>
                    <a:pt x="996696" y="0"/>
                  </a:lnTo>
                  <a:lnTo>
                    <a:pt x="1993391" y="0"/>
                  </a:lnTo>
                  <a:lnTo>
                    <a:pt x="1993391" y="33527"/>
                  </a:lnTo>
                  <a:lnTo>
                    <a:pt x="996696" y="33527"/>
                  </a:lnTo>
                  <a:lnTo>
                    <a:pt x="0" y="3352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22044" y="1735709"/>
            <a:ext cx="6875145" cy="3630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57200" algn="just">
              <a:lnSpc>
                <a:spcPct val="130100"/>
              </a:lnSpc>
              <a:spcBef>
                <a:spcPts val="75"/>
              </a:spcBef>
            </a:pPr>
            <a:r>
              <a:rPr sz="1800" spc="-15" dirty="0">
                <a:latin typeface="Calibri"/>
                <a:cs typeface="Calibri"/>
              </a:rPr>
              <a:t>Penyebab</a:t>
            </a:r>
            <a:r>
              <a:rPr sz="1800" spc="-10" dirty="0">
                <a:latin typeface="Calibri"/>
                <a:cs typeface="Calibri"/>
              </a:rPr>
              <a:t> terjadinya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Gangguan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Citra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Tubuh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adalah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adanya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kekurangan </a:t>
            </a:r>
            <a:r>
              <a:rPr sz="1800" spc="-10" dirty="0">
                <a:latin typeface="Calibri"/>
                <a:cs typeface="Calibri"/>
              </a:rPr>
              <a:t>fisik 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10" dirty="0">
                <a:latin typeface="Calibri"/>
                <a:cs typeface="Calibri"/>
              </a:rPr>
              <a:t>jarang </a:t>
            </a:r>
            <a:r>
              <a:rPr sz="2000" spc="-5" dirty="0">
                <a:latin typeface="Calibri"/>
                <a:cs typeface="Calibri"/>
              </a:rPr>
              <a:t>diberi </a:t>
            </a:r>
            <a:r>
              <a:rPr sz="1800" spc="-5" dirty="0">
                <a:latin typeface="Calibri"/>
                <a:cs typeface="Calibri"/>
              </a:rPr>
              <a:t>pujian </a:t>
            </a:r>
            <a:r>
              <a:rPr sz="1800" spc="-15" dirty="0">
                <a:latin typeface="Calibri"/>
                <a:cs typeface="Calibri"/>
              </a:rPr>
              <a:t>atas </a:t>
            </a:r>
            <a:r>
              <a:rPr sz="1800" spc="-10" dirty="0">
                <a:latin typeface="Calibri"/>
                <a:cs typeface="Calibri"/>
              </a:rPr>
              <a:t>keberhasilannya. Saat </a:t>
            </a:r>
            <a:r>
              <a:rPr sz="1800" dirty="0">
                <a:latin typeface="Calibri"/>
                <a:cs typeface="Calibri"/>
              </a:rPr>
              <a:t>individu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mencapai</a:t>
            </a:r>
            <a:r>
              <a:rPr sz="1800" dirty="0">
                <a:latin typeface="Calibri"/>
                <a:cs typeface="Calibri"/>
              </a:rPr>
              <a:t> masa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remaja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keberadaannya</a:t>
            </a:r>
            <a:r>
              <a:rPr sz="1800" spc="-10" dirty="0">
                <a:latin typeface="Calibri"/>
                <a:cs typeface="Calibri"/>
              </a:rPr>
              <a:t> kurang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dihargai,</a:t>
            </a:r>
            <a:r>
              <a:rPr sz="1800" spc="-5" dirty="0">
                <a:latin typeface="Calibri"/>
                <a:cs typeface="Calibri"/>
              </a:rPr>
              <a:t> tidak</a:t>
            </a:r>
            <a:r>
              <a:rPr sz="1800" dirty="0">
                <a:latin typeface="Calibri"/>
                <a:cs typeface="Calibri"/>
              </a:rPr>
              <a:t> diberi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kesempatan </a:t>
            </a:r>
            <a:r>
              <a:rPr sz="1800" spc="-5" dirty="0">
                <a:latin typeface="Calibri"/>
                <a:cs typeface="Calibri"/>
              </a:rPr>
              <a:t>dan </a:t>
            </a:r>
            <a:r>
              <a:rPr sz="1800" dirty="0">
                <a:latin typeface="Calibri"/>
                <a:cs typeface="Calibri"/>
              </a:rPr>
              <a:t>tidak </a:t>
            </a:r>
            <a:r>
              <a:rPr sz="1800" spc="-5" dirty="0">
                <a:latin typeface="Calibri"/>
                <a:cs typeface="Calibri"/>
              </a:rPr>
              <a:t>diterima. Menjelang dewasa </a:t>
            </a:r>
            <a:r>
              <a:rPr sz="1800" spc="-15" dirty="0">
                <a:latin typeface="Calibri"/>
                <a:cs typeface="Calibri"/>
              </a:rPr>
              <a:t>awal </a:t>
            </a:r>
            <a:r>
              <a:rPr sz="1800" dirty="0">
                <a:latin typeface="Calibri"/>
                <a:cs typeface="Calibri"/>
              </a:rPr>
              <a:t>sering </a:t>
            </a:r>
            <a:r>
              <a:rPr sz="1800" spc="-10" dirty="0">
                <a:latin typeface="Calibri"/>
                <a:cs typeface="Calibri"/>
              </a:rPr>
              <a:t>gagal </a:t>
            </a:r>
            <a:r>
              <a:rPr sz="1800" spc="-15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sekolah, </a:t>
            </a:r>
            <a:r>
              <a:rPr sz="1800" spc="-5" dirty="0">
                <a:latin typeface="Calibri"/>
                <a:cs typeface="Calibri"/>
              </a:rPr>
              <a:t>pekerjaan </a:t>
            </a:r>
            <a:r>
              <a:rPr sz="1800" spc="-10" dirty="0">
                <a:latin typeface="Calibri"/>
                <a:cs typeface="Calibri"/>
              </a:rPr>
              <a:t>atau pergaulan. </a:t>
            </a:r>
            <a:r>
              <a:rPr sz="1800" dirty="0">
                <a:latin typeface="Calibri"/>
                <a:cs typeface="Calibri"/>
              </a:rPr>
              <a:t>Gangguan </a:t>
            </a:r>
            <a:r>
              <a:rPr sz="1800" spc="-10" dirty="0">
                <a:latin typeface="Calibri"/>
                <a:cs typeface="Calibri"/>
              </a:rPr>
              <a:t>Citra </a:t>
            </a:r>
            <a:r>
              <a:rPr sz="1800" spc="-20" dirty="0">
                <a:latin typeface="Calibri"/>
                <a:cs typeface="Calibri"/>
              </a:rPr>
              <a:t>Tubuh </a:t>
            </a:r>
            <a:r>
              <a:rPr sz="1800" dirty="0">
                <a:latin typeface="Calibri"/>
                <a:cs typeface="Calibri"/>
              </a:rPr>
              <a:t>muncul </a:t>
            </a:r>
            <a:r>
              <a:rPr sz="1800" spc="-10" dirty="0">
                <a:latin typeface="Calibri"/>
                <a:cs typeface="Calibri"/>
              </a:rPr>
              <a:t>saat </a:t>
            </a:r>
            <a:r>
              <a:rPr sz="1800" spc="-5" dirty="0">
                <a:latin typeface="Calibri"/>
                <a:cs typeface="Calibri"/>
              </a:rPr>
              <a:t> lingkungan</a:t>
            </a:r>
            <a:r>
              <a:rPr sz="1800" dirty="0">
                <a:latin typeface="Calibri"/>
                <a:cs typeface="Calibri"/>
              </a:rPr>
              <a:t> cenderung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mengucilkan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menuntut</a:t>
            </a:r>
            <a:r>
              <a:rPr sz="1800" dirty="0">
                <a:latin typeface="Calibri"/>
                <a:cs typeface="Calibri"/>
              </a:rPr>
              <a:t> lebih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dari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kemampuannya.</a:t>
            </a:r>
            <a:r>
              <a:rPr sz="1800" spc="-5" dirty="0">
                <a:latin typeface="Calibri"/>
                <a:cs typeface="Calibri"/>
              </a:rPr>
              <a:t> Ciri-ciri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dari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gangguan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citra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tubuh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adalah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perasaan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bersalah/penyesalan,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menghukum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diri,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merasa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gagal,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gangguan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hubungan </a:t>
            </a:r>
            <a:r>
              <a:rPr sz="1800" spc="-10" dirty="0">
                <a:latin typeface="Calibri"/>
                <a:cs typeface="Calibri"/>
              </a:rPr>
              <a:t>interpersonal, </a:t>
            </a:r>
            <a:r>
              <a:rPr sz="1800" spc="-5" dirty="0">
                <a:latin typeface="Calibri"/>
                <a:cs typeface="Calibri"/>
              </a:rPr>
              <a:t>mengkritik </a:t>
            </a:r>
            <a:r>
              <a:rPr sz="1800" dirty="0">
                <a:latin typeface="Calibri"/>
                <a:cs typeface="Calibri"/>
              </a:rPr>
              <a:t>diri </a:t>
            </a:r>
            <a:r>
              <a:rPr sz="1800" spc="-5" dirty="0">
                <a:latin typeface="Calibri"/>
                <a:cs typeface="Calibri"/>
              </a:rPr>
              <a:t>sendiri </a:t>
            </a:r>
            <a:r>
              <a:rPr sz="1800" dirty="0">
                <a:latin typeface="Calibri"/>
                <a:cs typeface="Calibri"/>
              </a:rPr>
              <a:t>dan </a:t>
            </a:r>
            <a:r>
              <a:rPr sz="1800" spc="-5" dirty="0">
                <a:latin typeface="Calibri"/>
                <a:cs typeface="Calibri"/>
              </a:rPr>
              <a:t>menganggap </a:t>
            </a:r>
            <a:r>
              <a:rPr sz="1800" spc="-15" dirty="0">
                <a:latin typeface="Calibri"/>
                <a:cs typeface="Calibri"/>
              </a:rPr>
              <a:t>orang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lebih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baik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dari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dirinya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(Farida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Yudi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2015).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40786" y="629538"/>
            <a:ext cx="3663950" cy="518159"/>
            <a:chOff x="2740786" y="629538"/>
            <a:chExt cx="3663950" cy="5181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1548" y="629538"/>
              <a:ext cx="3633851" cy="4997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46882" y="1104645"/>
              <a:ext cx="3651885" cy="36830"/>
            </a:xfrm>
            <a:custGeom>
              <a:avLst/>
              <a:gdLst/>
              <a:ahLst/>
              <a:cxnLst/>
              <a:rect l="l" t="t" r="r" b="b"/>
              <a:pathLst>
                <a:path w="3651885" h="36830">
                  <a:moveTo>
                    <a:pt x="3651504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3651504" y="36575"/>
                  </a:lnTo>
                  <a:lnTo>
                    <a:pt x="36515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6882" y="1104645"/>
              <a:ext cx="3651885" cy="36830"/>
            </a:xfrm>
            <a:custGeom>
              <a:avLst/>
              <a:gdLst/>
              <a:ahLst/>
              <a:cxnLst/>
              <a:rect l="l" t="t" r="r" b="b"/>
              <a:pathLst>
                <a:path w="3651885" h="36830">
                  <a:moveTo>
                    <a:pt x="0" y="0"/>
                  </a:moveTo>
                  <a:lnTo>
                    <a:pt x="1825752" y="0"/>
                  </a:lnTo>
                  <a:lnTo>
                    <a:pt x="3651504" y="0"/>
                  </a:lnTo>
                  <a:lnTo>
                    <a:pt x="3651504" y="36575"/>
                  </a:lnTo>
                  <a:lnTo>
                    <a:pt x="1825752" y="36575"/>
                  </a:lnTo>
                  <a:lnTo>
                    <a:pt x="0" y="365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2574" y="1581255"/>
            <a:ext cx="7985125" cy="449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301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gangguan </a:t>
            </a:r>
            <a:r>
              <a:rPr sz="1600" spc="-15" dirty="0">
                <a:latin typeface="Calibri"/>
                <a:cs typeface="Calibri"/>
              </a:rPr>
              <a:t>citra </a:t>
            </a:r>
            <a:r>
              <a:rPr sz="1600" spc="-5" dirty="0">
                <a:latin typeface="Calibri"/>
                <a:cs typeface="Calibri"/>
              </a:rPr>
              <a:t>tubuh </a:t>
            </a:r>
            <a:r>
              <a:rPr sz="1600" dirty="0">
                <a:latin typeface="Calibri"/>
                <a:cs typeface="Calibri"/>
              </a:rPr>
              <a:t>adalah </a:t>
            </a:r>
            <a:r>
              <a:rPr sz="1600" spc="-10" dirty="0">
                <a:latin typeface="Calibri"/>
                <a:cs typeface="Calibri"/>
              </a:rPr>
              <a:t>persepsi </a:t>
            </a:r>
            <a:r>
              <a:rPr sz="1600" spc="-15" dirty="0">
                <a:latin typeface="Calibri"/>
                <a:cs typeface="Calibri"/>
              </a:rPr>
              <a:t>negative </a:t>
            </a:r>
            <a:r>
              <a:rPr sz="1600" spc="-10" dirty="0">
                <a:latin typeface="Calibri"/>
                <a:cs typeface="Calibri"/>
              </a:rPr>
              <a:t>tentang </a:t>
            </a:r>
            <a:r>
              <a:rPr sz="1600" spc="-5" dirty="0">
                <a:latin typeface="Calibri"/>
                <a:cs typeface="Calibri"/>
              </a:rPr>
              <a:t>tubuh </a:t>
            </a:r>
            <a:r>
              <a:rPr sz="1600" spc="-10" dirty="0">
                <a:latin typeface="Calibri"/>
                <a:cs typeface="Calibri"/>
              </a:rPr>
              <a:t>yang </a:t>
            </a:r>
            <a:r>
              <a:rPr sz="1600" spc="-15" dirty="0">
                <a:latin typeface="Calibri"/>
                <a:cs typeface="Calibri"/>
              </a:rPr>
              <a:t>diakibatkan </a:t>
            </a:r>
            <a:r>
              <a:rPr sz="1600" spc="-5" dirty="0">
                <a:latin typeface="Calibri"/>
                <a:cs typeface="Calibri"/>
              </a:rPr>
              <a:t>oleh </a:t>
            </a:r>
            <a:r>
              <a:rPr sz="1600" dirty="0">
                <a:latin typeface="Calibri"/>
                <a:cs typeface="Calibri"/>
              </a:rPr>
              <a:t>perubahan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ukuran,bentuk,struktur,fungsi,keterbatasan,makna </a:t>
            </a:r>
            <a:r>
              <a:rPr sz="1600" spc="-5" dirty="0">
                <a:latin typeface="Calibri"/>
                <a:cs typeface="Calibri"/>
              </a:rPr>
              <a:t>dan </a:t>
            </a:r>
            <a:r>
              <a:rPr sz="1600" spc="-10" dirty="0">
                <a:latin typeface="Calibri"/>
                <a:cs typeface="Calibri"/>
              </a:rPr>
              <a:t>obyek yang </a:t>
            </a:r>
            <a:r>
              <a:rPr sz="1600" spc="-5" dirty="0">
                <a:latin typeface="Calibri"/>
                <a:cs typeface="Calibri"/>
              </a:rPr>
              <a:t>sering berhubungan </a:t>
            </a:r>
            <a:r>
              <a:rPr sz="1600" spc="-10" dirty="0">
                <a:latin typeface="Calibri"/>
                <a:cs typeface="Calibri"/>
              </a:rPr>
              <a:t>dengan </a:t>
            </a:r>
            <a:r>
              <a:rPr sz="1600" spc="-5" dirty="0">
                <a:latin typeface="Calibri"/>
                <a:cs typeface="Calibri"/>
              </a:rPr>
              <a:t> tubuh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Riyadi,2009)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965"/>
              </a:spcBef>
            </a:pPr>
            <a:r>
              <a:rPr sz="1600" spc="-10" dirty="0">
                <a:latin typeface="Calibri"/>
                <a:cs typeface="Calibri"/>
              </a:rPr>
              <a:t>Stressor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pada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tiap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perubahan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yaitu: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Perubahan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ukuran </a:t>
            </a:r>
            <a:r>
              <a:rPr sz="1600" spc="-5" dirty="0">
                <a:latin typeface="Calibri"/>
                <a:cs typeface="Calibri"/>
              </a:rPr>
              <a:t>tubuh</a:t>
            </a:r>
            <a:r>
              <a:rPr sz="1600" spc="-10" dirty="0">
                <a:latin typeface="Calibri"/>
                <a:cs typeface="Calibri"/>
              </a:rPr>
              <a:t> :berat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badan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yang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turun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akibat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penyakit</a:t>
            </a:r>
            <a:endParaRPr sz="1600">
              <a:latin typeface="Calibri"/>
              <a:cs typeface="Calibri"/>
            </a:endParaRPr>
          </a:p>
          <a:p>
            <a:pPr marL="356870" marR="6350" indent="-344805">
              <a:lnSpc>
                <a:spcPct val="130200"/>
              </a:lnSpc>
              <a:spcBef>
                <a:spcPts val="38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Perubahan</a:t>
            </a:r>
            <a:r>
              <a:rPr sz="1600" spc="2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bentuk</a:t>
            </a:r>
            <a:r>
              <a:rPr sz="1600" spc="2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tubuh</a:t>
            </a:r>
            <a:r>
              <a:rPr sz="1600" spc="2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3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tindakan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invasive,seperti</a:t>
            </a:r>
            <a:r>
              <a:rPr sz="1600" spc="3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operasi,suntikan,daerah</a:t>
            </a:r>
            <a:r>
              <a:rPr sz="1600" spc="3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pemasangan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infus</a:t>
            </a:r>
            <a:endParaRPr sz="1600">
              <a:latin typeface="Calibri"/>
              <a:cs typeface="Calibri"/>
            </a:endParaRPr>
          </a:p>
          <a:p>
            <a:pPr marL="356870" marR="6350" indent="-344805">
              <a:lnSpc>
                <a:spcPct val="130100"/>
              </a:lnSpc>
              <a:spcBef>
                <a:spcPts val="38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Perubahan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struktur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sama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dengan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perubahan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bentuk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tubuh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disertai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dengan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pemasangan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alat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didalam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tubuh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Perubahan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fungsi 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berbagai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penyakit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yang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dapat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merubah</a:t>
            </a:r>
            <a:r>
              <a:rPr sz="1600" spc="-25" dirty="0">
                <a:latin typeface="Calibri"/>
                <a:cs typeface="Calibri"/>
              </a:rPr>
              <a:t> system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tubuh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600" spc="-15" dirty="0">
                <a:latin typeface="Calibri"/>
                <a:cs typeface="Calibri"/>
              </a:rPr>
              <a:t>Keterbatasan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gerak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,makan,kegiatan</a:t>
            </a:r>
            <a:endParaRPr sz="1600">
              <a:latin typeface="Calibri"/>
              <a:cs typeface="Calibri"/>
            </a:endParaRPr>
          </a:p>
          <a:p>
            <a:pPr marL="356870" marR="5080" indent="-344805">
              <a:lnSpc>
                <a:spcPct val="130100"/>
              </a:lnSpc>
              <a:spcBef>
                <a:spcPts val="38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600" spc="-5" dirty="0">
                <a:latin typeface="Calibri"/>
                <a:cs typeface="Calibri"/>
              </a:rPr>
              <a:t>Makna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dan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obyek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yang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sering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kontak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penampilan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dan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dandan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berubah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,pemasangan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alat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pada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tubuh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klien 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infus,fraksi,resoitor,suntik,pemeriksaan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tanda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vital,dll)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73147" y="649858"/>
            <a:ext cx="3996054" cy="492125"/>
            <a:chOff x="2573147" y="649858"/>
            <a:chExt cx="3996054" cy="4921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6449" y="649858"/>
              <a:ext cx="3959605" cy="4907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79243" y="1099184"/>
              <a:ext cx="3983990" cy="36830"/>
            </a:xfrm>
            <a:custGeom>
              <a:avLst/>
              <a:gdLst/>
              <a:ahLst/>
              <a:cxnLst/>
              <a:rect l="l" t="t" r="r" b="b"/>
              <a:pathLst>
                <a:path w="3983990" h="36830">
                  <a:moveTo>
                    <a:pt x="3983735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3983735" y="36575"/>
                  </a:lnTo>
                  <a:lnTo>
                    <a:pt x="39837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79243" y="1099184"/>
              <a:ext cx="3983990" cy="36830"/>
            </a:xfrm>
            <a:custGeom>
              <a:avLst/>
              <a:gdLst/>
              <a:ahLst/>
              <a:cxnLst/>
              <a:rect l="l" t="t" r="r" b="b"/>
              <a:pathLst>
                <a:path w="3983990" h="36830">
                  <a:moveTo>
                    <a:pt x="0" y="0"/>
                  </a:moveTo>
                  <a:lnTo>
                    <a:pt x="1991868" y="0"/>
                  </a:lnTo>
                  <a:lnTo>
                    <a:pt x="3983735" y="0"/>
                  </a:lnTo>
                  <a:lnTo>
                    <a:pt x="3983735" y="36575"/>
                  </a:lnTo>
                  <a:lnTo>
                    <a:pt x="1991868" y="36575"/>
                  </a:lnTo>
                  <a:lnTo>
                    <a:pt x="0" y="365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33400" y="1831848"/>
            <a:ext cx="8077200" cy="4200525"/>
            <a:chOff x="533400" y="1831848"/>
            <a:chExt cx="8077200" cy="4200525"/>
          </a:xfrm>
        </p:grpSpPr>
        <p:sp>
          <p:nvSpPr>
            <p:cNvPr id="8" name="object 8"/>
            <p:cNvSpPr/>
            <p:nvPr/>
          </p:nvSpPr>
          <p:spPr>
            <a:xfrm>
              <a:off x="545591" y="1844040"/>
              <a:ext cx="8053070" cy="4175760"/>
            </a:xfrm>
            <a:custGeom>
              <a:avLst/>
              <a:gdLst/>
              <a:ahLst/>
              <a:cxnLst/>
              <a:rect l="l" t="t" r="r" b="b"/>
              <a:pathLst>
                <a:path w="8053070" h="4175760">
                  <a:moveTo>
                    <a:pt x="6757288" y="0"/>
                  </a:moveTo>
                  <a:lnTo>
                    <a:pt x="1295527" y="0"/>
                  </a:lnTo>
                  <a:lnTo>
                    <a:pt x="1258641" y="829"/>
                  </a:lnTo>
                  <a:lnTo>
                    <a:pt x="1185651" y="7403"/>
                  </a:lnTo>
                  <a:lnTo>
                    <a:pt x="1113790" y="20380"/>
                  </a:lnTo>
                  <a:lnTo>
                    <a:pt x="1043170" y="39586"/>
                  </a:lnTo>
                  <a:lnTo>
                    <a:pt x="973898" y="64843"/>
                  </a:lnTo>
                  <a:lnTo>
                    <a:pt x="906086" y="95976"/>
                  </a:lnTo>
                  <a:lnTo>
                    <a:pt x="839841" y="132809"/>
                  </a:lnTo>
                  <a:lnTo>
                    <a:pt x="807341" y="153307"/>
                  </a:lnTo>
                  <a:lnTo>
                    <a:pt x="775273" y="175165"/>
                  </a:lnTo>
                  <a:lnTo>
                    <a:pt x="743653" y="198359"/>
                  </a:lnTo>
                  <a:lnTo>
                    <a:pt x="712493" y="222868"/>
                  </a:lnTo>
                  <a:lnTo>
                    <a:pt x="681806" y="248669"/>
                  </a:lnTo>
                  <a:lnTo>
                    <a:pt x="651608" y="275741"/>
                  </a:lnTo>
                  <a:lnTo>
                    <a:pt x="621911" y="304062"/>
                  </a:lnTo>
                  <a:lnTo>
                    <a:pt x="592729" y="333610"/>
                  </a:lnTo>
                  <a:lnTo>
                    <a:pt x="564075" y="364362"/>
                  </a:lnTo>
                  <a:lnTo>
                    <a:pt x="535964" y="396296"/>
                  </a:lnTo>
                  <a:lnTo>
                    <a:pt x="508409" y="429391"/>
                  </a:lnTo>
                  <a:lnTo>
                    <a:pt x="481424" y="463625"/>
                  </a:lnTo>
                  <a:lnTo>
                    <a:pt x="455022" y="498975"/>
                  </a:lnTo>
                  <a:lnTo>
                    <a:pt x="429217" y="535420"/>
                  </a:lnTo>
                  <a:lnTo>
                    <a:pt x="404023" y="572937"/>
                  </a:lnTo>
                  <a:lnTo>
                    <a:pt x="379453" y="611505"/>
                  </a:lnTo>
                  <a:lnTo>
                    <a:pt x="355522" y="651100"/>
                  </a:lnTo>
                  <a:lnTo>
                    <a:pt x="332242" y="691703"/>
                  </a:lnTo>
                  <a:lnTo>
                    <a:pt x="309627" y="733289"/>
                  </a:lnTo>
                  <a:lnTo>
                    <a:pt x="287692" y="775838"/>
                  </a:lnTo>
                  <a:lnTo>
                    <a:pt x="266449" y="819327"/>
                  </a:lnTo>
                  <a:lnTo>
                    <a:pt x="245913" y="863734"/>
                  </a:lnTo>
                  <a:lnTo>
                    <a:pt x="226097" y="909038"/>
                  </a:lnTo>
                  <a:lnTo>
                    <a:pt x="207015" y="955216"/>
                  </a:lnTo>
                  <a:lnTo>
                    <a:pt x="188680" y="1002246"/>
                  </a:lnTo>
                  <a:lnTo>
                    <a:pt x="171106" y="1050106"/>
                  </a:lnTo>
                  <a:lnTo>
                    <a:pt x="154307" y="1098774"/>
                  </a:lnTo>
                  <a:lnTo>
                    <a:pt x="138297" y="1148229"/>
                  </a:lnTo>
                  <a:lnTo>
                    <a:pt x="123088" y="1198447"/>
                  </a:lnTo>
                  <a:lnTo>
                    <a:pt x="108696" y="1249407"/>
                  </a:lnTo>
                  <a:lnTo>
                    <a:pt x="95132" y="1301088"/>
                  </a:lnTo>
                  <a:lnTo>
                    <a:pt x="82412" y="1353466"/>
                  </a:lnTo>
                  <a:lnTo>
                    <a:pt x="70549" y="1406520"/>
                  </a:lnTo>
                  <a:lnTo>
                    <a:pt x="59557" y="1460229"/>
                  </a:lnTo>
                  <a:lnTo>
                    <a:pt x="49448" y="1514569"/>
                  </a:lnTo>
                  <a:lnTo>
                    <a:pt x="40237" y="1569519"/>
                  </a:lnTo>
                  <a:lnTo>
                    <a:pt x="31938" y="1625057"/>
                  </a:lnTo>
                  <a:lnTo>
                    <a:pt x="24564" y="1681161"/>
                  </a:lnTo>
                  <a:lnTo>
                    <a:pt x="18129" y="1737808"/>
                  </a:lnTo>
                  <a:lnTo>
                    <a:pt x="12646" y="1794977"/>
                  </a:lnTo>
                  <a:lnTo>
                    <a:pt x="8130" y="1852646"/>
                  </a:lnTo>
                  <a:lnTo>
                    <a:pt x="4593" y="1910793"/>
                  </a:lnTo>
                  <a:lnTo>
                    <a:pt x="2050" y="1969396"/>
                  </a:lnTo>
                  <a:lnTo>
                    <a:pt x="514" y="2028432"/>
                  </a:lnTo>
                  <a:lnTo>
                    <a:pt x="0" y="2087880"/>
                  </a:lnTo>
                  <a:lnTo>
                    <a:pt x="514" y="2147327"/>
                  </a:lnTo>
                  <a:lnTo>
                    <a:pt x="2050" y="2206363"/>
                  </a:lnTo>
                  <a:lnTo>
                    <a:pt x="4593" y="2264966"/>
                  </a:lnTo>
                  <a:lnTo>
                    <a:pt x="8130" y="2323113"/>
                  </a:lnTo>
                  <a:lnTo>
                    <a:pt x="12646" y="2380782"/>
                  </a:lnTo>
                  <a:lnTo>
                    <a:pt x="18129" y="2437951"/>
                  </a:lnTo>
                  <a:lnTo>
                    <a:pt x="24564" y="2494598"/>
                  </a:lnTo>
                  <a:lnTo>
                    <a:pt x="31938" y="2550702"/>
                  </a:lnTo>
                  <a:lnTo>
                    <a:pt x="40237" y="2606240"/>
                  </a:lnTo>
                  <a:lnTo>
                    <a:pt x="49448" y="2661190"/>
                  </a:lnTo>
                  <a:lnTo>
                    <a:pt x="59557" y="2715530"/>
                  </a:lnTo>
                  <a:lnTo>
                    <a:pt x="70549" y="2769239"/>
                  </a:lnTo>
                  <a:lnTo>
                    <a:pt x="82412" y="2822293"/>
                  </a:lnTo>
                  <a:lnTo>
                    <a:pt x="95132" y="2874671"/>
                  </a:lnTo>
                  <a:lnTo>
                    <a:pt x="108696" y="2926352"/>
                  </a:lnTo>
                  <a:lnTo>
                    <a:pt x="123088" y="2977312"/>
                  </a:lnTo>
                  <a:lnTo>
                    <a:pt x="138297" y="3027530"/>
                  </a:lnTo>
                  <a:lnTo>
                    <a:pt x="154307" y="3076985"/>
                  </a:lnTo>
                  <a:lnTo>
                    <a:pt x="171106" y="3125653"/>
                  </a:lnTo>
                  <a:lnTo>
                    <a:pt x="188680" y="3173513"/>
                  </a:lnTo>
                  <a:lnTo>
                    <a:pt x="207015" y="3220543"/>
                  </a:lnTo>
                  <a:lnTo>
                    <a:pt x="226097" y="3266721"/>
                  </a:lnTo>
                  <a:lnTo>
                    <a:pt x="245913" y="3312025"/>
                  </a:lnTo>
                  <a:lnTo>
                    <a:pt x="266449" y="3356432"/>
                  </a:lnTo>
                  <a:lnTo>
                    <a:pt x="287692" y="3399921"/>
                  </a:lnTo>
                  <a:lnTo>
                    <a:pt x="309627" y="3442470"/>
                  </a:lnTo>
                  <a:lnTo>
                    <a:pt x="332242" y="3484056"/>
                  </a:lnTo>
                  <a:lnTo>
                    <a:pt x="355522" y="3524659"/>
                  </a:lnTo>
                  <a:lnTo>
                    <a:pt x="379453" y="3564255"/>
                  </a:lnTo>
                  <a:lnTo>
                    <a:pt x="404023" y="3602822"/>
                  </a:lnTo>
                  <a:lnTo>
                    <a:pt x="429217" y="3640339"/>
                  </a:lnTo>
                  <a:lnTo>
                    <a:pt x="455022" y="3676784"/>
                  </a:lnTo>
                  <a:lnTo>
                    <a:pt x="481424" y="3712134"/>
                  </a:lnTo>
                  <a:lnTo>
                    <a:pt x="508409" y="3746368"/>
                  </a:lnTo>
                  <a:lnTo>
                    <a:pt x="535964" y="3779463"/>
                  </a:lnTo>
                  <a:lnTo>
                    <a:pt x="564075" y="3811397"/>
                  </a:lnTo>
                  <a:lnTo>
                    <a:pt x="592729" y="3842149"/>
                  </a:lnTo>
                  <a:lnTo>
                    <a:pt x="621911" y="3871697"/>
                  </a:lnTo>
                  <a:lnTo>
                    <a:pt x="651608" y="3900018"/>
                  </a:lnTo>
                  <a:lnTo>
                    <a:pt x="681806" y="3927090"/>
                  </a:lnTo>
                  <a:lnTo>
                    <a:pt x="712493" y="3952891"/>
                  </a:lnTo>
                  <a:lnTo>
                    <a:pt x="743653" y="3977400"/>
                  </a:lnTo>
                  <a:lnTo>
                    <a:pt x="775273" y="4000594"/>
                  </a:lnTo>
                  <a:lnTo>
                    <a:pt x="807341" y="4022452"/>
                  </a:lnTo>
                  <a:lnTo>
                    <a:pt x="839841" y="4042950"/>
                  </a:lnTo>
                  <a:lnTo>
                    <a:pt x="906086" y="4079783"/>
                  </a:lnTo>
                  <a:lnTo>
                    <a:pt x="973898" y="4110916"/>
                  </a:lnTo>
                  <a:lnTo>
                    <a:pt x="1043170" y="4136173"/>
                  </a:lnTo>
                  <a:lnTo>
                    <a:pt x="1113790" y="4155379"/>
                  </a:lnTo>
                  <a:lnTo>
                    <a:pt x="1185651" y="4168356"/>
                  </a:lnTo>
                  <a:lnTo>
                    <a:pt x="1258641" y="4174930"/>
                  </a:lnTo>
                  <a:lnTo>
                    <a:pt x="1295527" y="4175760"/>
                  </a:lnTo>
                  <a:lnTo>
                    <a:pt x="6757288" y="4175760"/>
                  </a:lnTo>
                  <a:lnTo>
                    <a:pt x="6830806" y="4172455"/>
                  </a:lnTo>
                  <a:lnTo>
                    <a:pt x="6903247" y="4162657"/>
                  </a:lnTo>
                  <a:lnTo>
                    <a:pt x="6974503" y="4146544"/>
                  </a:lnTo>
                  <a:lnTo>
                    <a:pt x="7044464" y="4124290"/>
                  </a:lnTo>
                  <a:lnTo>
                    <a:pt x="7113021" y="4096073"/>
                  </a:lnTo>
                  <a:lnTo>
                    <a:pt x="7180065" y="4062068"/>
                  </a:lnTo>
                  <a:lnTo>
                    <a:pt x="7245485" y="4022452"/>
                  </a:lnTo>
                  <a:lnTo>
                    <a:pt x="7277553" y="4000594"/>
                  </a:lnTo>
                  <a:lnTo>
                    <a:pt x="7309173" y="3977400"/>
                  </a:lnTo>
                  <a:lnTo>
                    <a:pt x="7340334" y="3952891"/>
                  </a:lnTo>
                  <a:lnTo>
                    <a:pt x="7371020" y="3927090"/>
                  </a:lnTo>
                  <a:lnTo>
                    <a:pt x="7401218" y="3900018"/>
                  </a:lnTo>
                  <a:lnTo>
                    <a:pt x="7430916" y="3871697"/>
                  </a:lnTo>
                  <a:lnTo>
                    <a:pt x="7460098" y="3842149"/>
                  </a:lnTo>
                  <a:lnTo>
                    <a:pt x="7488751" y="3811397"/>
                  </a:lnTo>
                  <a:lnTo>
                    <a:pt x="7516862" y="3779463"/>
                  </a:lnTo>
                  <a:lnTo>
                    <a:pt x="7544417" y="3746368"/>
                  </a:lnTo>
                  <a:lnTo>
                    <a:pt x="7571402" y="3712134"/>
                  </a:lnTo>
                  <a:lnTo>
                    <a:pt x="7597803" y="3676784"/>
                  </a:lnTo>
                  <a:lnTo>
                    <a:pt x="7623608" y="3640339"/>
                  </a:lnTo>
                  <a:lnTo>
                    <a:pt x="7648802" y="3602822"/>
                  </a:lnTo>
                  <a:lnTo>
                    <a:pt x="7673371" y="3564254"/>
                  </a:lnTo>
                  <a:lnTo>
                    <a:pt x="7697303" y="3524659"/>
                  </a:lnTo>
                  <a:lnTo>
                    <a:pt x="7720582" y="3484056"/>
                  </a:lnTo>
                  <a:lnTo>
                    <a:pt x="7743196" y="3442470"/>
                  </a:lnTo>
                  <a:lnTo>
                    <a:pt x="7765131" y="3399921"/>
                  </a:lnTo>
                  <a:lnTo>
                    <a:pt x="7786373" y="3356432"/>
                  </a:lnTo>
                  <a:lnTo>
                    <a:pt x="7806909" y="3312025"/>
                  </a:lnTo>
                  <a:lnTo>
                    <a:pt x="7826725" y="3266721"/>
                  </a:lnTo>
                  <a:lnTo>
                    <a:pt x="7845807" y="3220543"/>
                  </a:lnTo>
                  <a:lnTo>
                    <a:pt x="7864141" y="3173513"/>
                  </a:lnTo>
                  <a:lnTo>
                    <a:pt x="7881714" y="3125653"/>
                  </a:lnTo>
                  <a:lnTo>
                    <a:pt x="7898513" y="3076985"/>
                  </a:lnTo>
                  <a:lnTo>
                    <a:pt x="7914523" y="3027530"/>
                  </a:lnTo>
                  <a:lnTo>
                    <a:pt x="7929731" y="2977312"/>
                  </a:lnTo>
                  <a:lnTo>
                    <a:pt x="7944123" y="2926352"/>
                  </a:lnTo>
                  <a:lnTo>
                    <a:pt x="7957686" y="2874671"/>
                  </a:lnTo>
                  <a:lnTo>
                    <a:pt x="7970406" y="2822293"/>
                  </a:lnTo>
                  <a:lnTo>
                    <a:pt x="7982268" y="2769239"/>
                  </a:lnTo>
                  <a:lnTo>
                    <a:pt x="7993261" y="2715530"/>
                  </a:lnTo>
                  <a:lnTo>
                    <a:pt x="8003369" y="2661190"/>
                  </a:lnTo>
                  <a:lnTo>
                    <a:pt x="8012579" y="2606240"/>
                  </a:lnTo>
                  <a:lnTo>
                    <a:pt x="8020878" y="2550702"/>
                  </a:lnTo>
                  <a:lnTo>
                    <a:pt x="8028252" y="2494598"/>
                  </a:lnTo>
                  <a:lnTo>
                    <a:pt x="8034687" y="2437951"/>
                  </a:lnTo>
                  <a:lnTo>
                    <a:pt x="8040169" y="2380782"/>
                  </a:lnTo>
                  <a:lnTo>
                    <a:pt x="8044685" y="2323113"/>
                  </a:lnTo>
                  <a:lnTo>
                    <a:pt x="8048222" y="2264966"/>
                  </a:lnTo>
                  <a:lnTo>
                    <a:pt x="8050765" y="2206363"/>
                  </a:lnTo>
                  <a:lnTo>
                    <a:pt x="8052301" y="2147327"/>
                  </a:lnTo>
                  <a:lnTo>
                    <a:pt x="8052815" y="2087880"/>
                  </a:lnTo>
                  <a:lnTo>
                    <a:pt x="8052301" y="2028432"/>
                  </a:lnTo>
                  <a:lnTo>
                    <a:pt x="8050765" y="1969396"/>
                  </a:lnTo>
                  <a:lnTo>
                    <a:pt x="8048222" y="1910793"/>
                  </a:lnTo>
                  <a:lnTo>
                    <a:pt x="8044685" y="1852646"/>
                  </a:lnTo>
                  <a:lnTo>
                    <a:pt x="8040169" y="1794977"/>
                  </a:lnTo>
                  <a:lnTo>
                    <a:pt x="8034687" y="1737808"/>
                  </a:lnTo>
                  <a:lnTo>
                    <a:pt x="8028252" y="1681161"/>
                  </a:lnTo>
                  <a:lnTo>
                    <a:pt x="8020878" y="1625057"/>
                  </a:lnTo>
                  <a:lnTo>
                    <a:pt x="8012579" y="1569519"/>
                  </a:lnTo>
                  <a:lnTo>
                    <a:pt x="8003369" y="1514569"/>
                  </a:lnTo>
                  <a:lnTo>
                    <a:pt x="7993261" y="1460229"/>
                  </a:lnTo>
                  <a:lnTo>
                    <a:pt x="7982268" y="1406520"/>
                  </a:lnTo>
                  <a:lnTo>
                    <a:pt x="7970406" y="1353466"/>
                  </a:lnTo>
                  <a:lnTo>
                    <a:pt x="7957686" y="1301088"/>
                  </a:lnTo>
                  <a:lnTo>
                    <a:pt x="7944123" y="1249407"/>
                  </a:lnTo>
                  <a:lnTo>
                    <a:pt x="7929731" y="1198447"/>
                  </a:lnTo>
                  <a:lnTo>
                    <a:pt x="7914523" y="1148229"/>
                  </a:lnTo>
                  <a:lnTo>
                    <a:pt x="7898513" y="1098774"/>
                  </a:lnTo>
                  <a:lnTo>
                    <a:pt x="7881714" y="1050106"/>
                  </a:lnTo>
                  <a:lnTo>
                    <a:pt x="7864141" y="1002246"/>
                  </a:lnTo>
                  <a:lnTo>
                    <a:pt x="7845807" y="955216"/>
                  </a:lnTo>
                  <a:lnTo>
                    <a:pt x="7826725" y="909038"/>
                  </a:lnTo>
                  <a:lnTo>
                    <a:pt x="7806909" y="863734"/>
                  </a:lnTo>
                  <a:lnTo>
                    <a:pt x="7786373" y="819327"/>
                  </a:lnTo>
                  <a:lnTo>
                    <a:pt x="7765131" y="775838"/>
                  </a:lnTo>
                  <a:lnTo>
                    <a:pt x="7743196" y="733289"/>
                  </a:lnTo>
                  <a:lnTo>
                    <a:pt x="7720582" y="691703"/>
                  </a:lnTo>
                  <a:lnTo>
                    <a:pt x="7697303" y="651100"/>
                  </a:lnTo>
                  <a:lnTo>
                    <a:pt x="7673371" y="611505"/>
                  </a:lnTo>
                  <a:lnTo>
                    <a:pt x="7648802" y="572937"/>
                  </a:lnTo>
                  <a:lnTo>
                    <a:pt x="7623608" y="535420"/>
                  </a:lnTo>
                  <a:lnTo>
                    <a:pt x="7597803" y="498975"/>
                  </a:lnTo>
                  <a:lnTo>
                    <a:pt x="7571402" y="463625"/>
                  </a:lnTo>
                  <a:lnTo>
                    <a:pt x="7544417" y="429391"/>
                  </a:lnTo>
                  <a:lnTo>
                    <a:pt x="7516862" y="396296"/>
                  </a:lnTo>
                  <a:lnTo>
                    <a:pt x="7488751" y="364362"/>
                  </a:lnTo>
                  <a:lnTo>
                    <a:pt x="7460098" y="333610"/>
                  </a:lnTo>
                  <a:lnTo>
                    <a:pt x="7430916" y="304062"/>
                  </a:lnTo>
                  <a:lnTo>
                    <a:pt x="7401218" y="275741"/>
                  </a:lnTo>
                  <a:lnTo>
                    <a:pt x="7371020" y="248669"/>
                  </a:lnTo>
                  <a:lnTo>
                    <a:pt x="7340334" y="222868"/>
                  </a:lnTo>
                  <a:lnTo>
                    <a:pt x="7309173" y="198359"/>
                  </a:lnTo>
                  <a:lnTo>
                    <a:pt x="7277553" y="175165"/>
                  </a:lnTo>
                  <a:lnTo>
                    <a:pt x="7245485" y="153307"/>
                  </a:lnTo>
                  <a:lnTo>
                    <a:pt x="7212984" y="132809"/>
                  </a:lnTo>
                  <a:lnTo>
                    <a:pt x="7146739" y="95976"/>
                  </a:lnTo>
                  <a:lnTo>
                    <a:pt x="7078925" y="64843"/>
                  </a:lnTo>
                  <a:lnTo>
                    <a:pt x="7009652" y="39586"/>
                  </a:lnTo>
                  <a:lnTo>
                    <a:pt x="6939030" y="20380"/>
                  </a:lnTo>
                  <a:lnTo>
                    <a:pt x="6867168" y="7403"/>
                  </a:lnTo>
                  <a:lnTo>
                    <a:pt x="6794175" y="829"/>
                  </a:lnTo>
                  <a:lnTo>
                    <a:pt x="67572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5591" y="1844040"/>
              <a:ext cx="8053070" cy="4175760"/>
            </a:xfrm>
            <a:custGeom>
              <a:avLst/>
              <a:gdLst/>
              <a:ahLst/>
              <a:cxnLst/>
              <a:rect l="l" t="t" r="r" b="b"/>
              <a:pathLst>
                <a:path w="8053070" h="4175760">
                  <a:moveTo>
                    <a:pt x="1295527" y="0"/>
                  </a:moveTo>
                  <a:lnTo>
                    <a:pt x="6757288" y="0"/>
                  </a:lnTo>
                  <a:lnTo>
                    <a:pt x="6794175" y="829"/>
                  </a:lnTo>
                  <a:lnTo>
                    <a:pt x="6867168" y="7403"/>
                  </a:lnTo>
                  <a:lnTo>
                    <a:pt x="6939030" y="20380"/>
                  </a:lnTo>
                  <a:lnTo>
                    <a:pt x="7009652" y="39586"/>
                  </a:lnTo>
                  <a:lnTo>
                    <a:pt x="7078925" y="64843"/>
                  </a:lnTo>
                  <a:lnTo>
                    <a:pt x="7146739" y="95976"/>
                  </a:lnTo>
                  <a:lnTo>
                    <a:pt x="7212984" y="132809"/>
                  </a:lnTo>
                  <a:lnTo>
                    <a:pt x="7245485" y="153307"/>
                  </a:lnTo>
                  <a:lnTo>
                    <a:pt x="7277553" y="175165"/>
                  </a:lnTo>
                  <a:lnTo>
                    <a:pt x="7309173" y="198359"/>
                  </a:lnTo>
                  <a:lnTo>
                    <a:pt x="7340334" y="222868"/>
                  </a:lnTo>
                  <a:lnTo>
                    <a:pt x="7371020" y="248669"/>
                  </a:lnTo>
                  <a:lnTo>
                    <a:pt x="7401218" y="275741"/>
                  </a:lnTo>
                  <a:lnTo>
                    <a:pt x="7430916" y="304062"/>
                  </a:lnTo>
                  <a:lnTo>
                    <a:pt x="7460098" y="333610"/>
                  </a:lnTo>
                  <a:lnTo>
                    <a:pt x="7488751" y="364362"/>
                  </a:lnTo>
                  <a:lnTo>
                    <a:pt x="7516862" y="396296"/>
                  </a:lnTo>
                  <a:lnTo>
                    <a:pt x="7544417" y="429391"/>
                  </a:lnTo>
                  <a:lnTo>
                    <a:pt x="7571402" y="463625"/>
                  </a:lnTo>
                  <a:lnTo>
                    <a:pt x="7597803" y="498975"/>
                  </a:lnTo>
                  <a:lnTo>
                    <a:pt x="7623608" y="535420"/>
                  </a:lnTo>
                  <a:lnTo>
                    <a:pt x="7648802" y="572937"/>
                  </a:lnTo>
                  <a:lnTo>
                    <a:pt x="7673371" y="611505"/>
                  </a:lnTo>
                  <a:lnTo>
                    <a:pt x="7697303" y="651100"/>
                  </a:lnTo>
                  <a:lnTo>
                    <a:pt x="7720582" y="691703"/>
                  </a:lnTo>
                  <a:lnTo>
                    <a:pt x="7743196" y="733289"/>
                  </a:lnTo>
                  <a:lnTo>
                    <a:pt x="7765131" y="775838"/>
                  </a:lnTo>
                  <a:lnTo>
                    <a:pt x="7786373" y="819327"/>
                  </a:lnTo>
                  <a:lnTo>
                    <a:pt x="7806909" y="863734"/>
                  </a:lnTo>
                  <a:lnTo>
                    <a:pt x="7826725" y="909038"/>
                  </a:lnTo>
                  <a:lnTo>
                    <a:pt x="7845807" y="955216"/>
                  </a:lnTo>
                  <a:lnTo>
                    <a:pt x="7864141" y="1002246"/>
                  </a:lnTo>
                  <a:lnTo>
                    <a:pt x="7881714" y="1050106"/>
                  </a:lnTo>
                  <a:lnTo>
                    <a:pt x="7898513" y="1098774"/>
                  </a:lnTo>
                  <a:lnTo>
                    <a:pt x="7914523" y="1148229"/>
                  </a:lnTo>
                  <a:lnTo>
                    <a:pt x="7929731" y="1198447"/>
                  </a:lnTo>
                  <a:lnTo>
                    <a:pt x="7944123" y="1249407"/>
                  </a:lnTo>
                  <a:lnTo>
                    <a:pt x="7957686" y="1301088"/>
                  </a:lnTo>
                  <a:lnTo>
                    <a:pt x="7970406" y="1353466"/>
                  </a:lnTo>
                  <a:lnTo>
                    <a:pt x="7982268" y="1406520"/>
                  </a:lnTo>
                  <a:lnTo>
                    <a:pt x="7993261" y="1460229"/>
                  </a:lnTo>
                  <a:lnTo>
                    <a:pt x="8003369" y="1514569"/>
                  </a:lnTo>
                  <a:lnTo>
                    <a:pt x="8012579" y="1569519"/>
                  </a:lnTo>
                  <a:lnTo>
                    <a:pt x="8020878" y="1625057"/>
                  </a:lnTo>
                  <a:lnTo>
                    <a:pt x="8028252" y="1681161"/>
                  </a:lnTo>
                  <a:lnTo>
                    <a:pt x="8034687" y="1737808"/>
                  </a:lnTo>
                  <a:lnTo>
                    <a:pt x="8040169" y="1794977"/>
                  </a:lnTo>
                  <a:lnTo>
                    <a:pt x="8044685" y="1852646"/>
                  </a:lnTo>
                  <a:lnTo>
                    <a:pt x="8048222" y="1910793"/>
                  </a:lnTo>
                  <a:lnTo>
                    <a:pt x="8050765" y="1969396"/>
                  </a:lnTo>
                  <a:lnTo>
                    <a:pt x="8052301" y="2028432"/>
                  </a:lnTo>
                  <a:lnTo>
                    <a:pt x="8052815" y="2087880"/>
                  </a:lnTo>
                  <a:lnTo>
                    <a:pt x="8052301" y="2147327"/>
                  </a:lnTo>
                  <a:lnTo>
                    <a:pt x="8050765" y="2206363"/>
                  </a:lnTo>
                  <a:lnTo>
                    <a:pt x="8048222" y="2264966"/>
                  </a:lnTo>
                  <a:lnTo>
                    <a:pt x="8044685" y="2323113"/>
                  </a:lnTo>
                  <a:lnTo>
                    <a:pt x="8040169" y="2380782"/>
                  </a:lnTo>
                  <a:lnTo>
                    <a:pt x="8034687" y="2437951"/>
                  </a:lnTo>
                  <a:lnTo>
                    <a:pt x="8028252" y="2494598"/>
                  </a:lnTo>
                  <a:lnTo>
                    <a:pt x="8020878" y="2550702"/>
                  </a:lnTo>
                  <a:lnTo>
                    <a:pt x="8012579" y="2606240"/>
                  </a:lnTo>
                  <a:lnTo>
                    <a:pt x="8003369" y="2661190"/>
                  </a:lnTo>
                  <a:lnTo>
                    <a:pt x="7993261" y="2715530"/>
                  </a:lnTo>
                  <a:lnTo>
                    <a:pt x="7982268" y="2769239"/>
                  </a:lnTo>
                  <a:lnTo>
                    <a:pt x="7970406" y="2822293"/>
                  </a:lnTo>
                  <a:lnTo>
                    <a:pt x="7957686" y="2874671"/>
                  </a:lnTo>
                  <a:lnTo>
                    <a:pt x="7944123" y="2926352"/>
                  </a:lnTo>
                  <a:lnTo>
                    <a:pt x="7929731" y="2977312"/>
                  </a:lnTo>
                  <a:lnTo>
                    <a:pt x="7914523" y="3027530"/>
                  </a:lnTo>
                  <a:lnTo>
                    <a:pt x="7898513" y="3076985"/>
                  </a:lnTo>
                  <a:lnTo>
                    <a:pt x="7881714" y="3125653"/>
                  </a:lnTo>
                  <a:lnTo>
                    <a:pt x="7864141" y="3173513"/>
                  </a:lnTo>
                  <a:lnTo>
                    <a:pt x="7845807" y="3220543"/>
                  </a:lnTo>
                  <a:lnTo>
                    <a:pt x="7826725" y="3266721"/>
                  </a:lnTo>
                  <a:lnTo>
                    <a:pt x="7806909" y="3312025"/>
                  </a:lnTo>
                  <a:lnTo>
                    <a:pt x="7786373" y="3356432"/>
                  </a:lnTo>
                  <a:lnTo>
                    <a:pt x="7765131" y="3399921"/>
                  </a:lnTo>
                  <a:lnTo>
                    <a:pt x="7743196" y="3442470"/>
                  </a:lnTo>
                  <a:lnTo>
                    <a:pt x="7720582" y="3484056"/>
                  </a:lnTo>
                  <a:lnTo>
                    <a:pt x="7697303" y="3524659"/>
                  </a:lnTo>
                  <a:lnTo>
                    <a:pt x="7673371" y="3564254"/>
                  </a:lnTo>
                  <a:lnTo>
                    <a:pt x="7648802" y="3602822"/>
                  </a:lnTo>
                  <a:lnTo>
                    <a:pt x="7623608" y="3640339"/>
                  </a:lnTo>
                  <a:lnTo>
                    <a:pt x="7597803" y="3676784"/>
                  </a:lnTo>
                  <a:lnTo>
                    <a:pt x="7571402" y="3712134"/>
                  </a:lnTo>
                  <a:lnTo>
                    <a:pt x="7544417" y="3746368"/>
                  </a:lnTo>
                  <a:lnTo>
                    <a:pt x="7516862" y="3779463"/>
                  </a:lnTo>
                  <a:lnTo>
                    <a:pt x="7488751" y="3811397"/>
                  </a:lnTo>
                  <a:lnTo>
                    <a:pt x="7460098" y="3842149"/>
                  </a:lnTo>
                  <a:lnTo>
                    <a:pt x="7430916" y="3871697"/>
                  </a:lnTo>
                  <a:lnTo>
                    <a:pt x="7401218" y="3900018"/>
                  </a:lnTo>
                  <a:lnTo>
                    <a:pt x="7371020" y="3927090"/>
                  </a:lnTo>
                  <a:lnTo>
                    <a:pt x="7340334" y="3952891"/>
                  </a:lnTo>
                  <a:lnTo>
                    <a:pt x="7309173" y="3977400"/>
                  </a:lnTo>
                  <a:lnTo>
                    <a:pt x="7277553" y="4000594"/>
                  </a:lnTo>
                  <a:lnTo>
                    <a:pt x="7245485" y="4022452"/>
                  </a:lnTo>
                  <a:lnTo>
                    <a:pt x="7212984" y="4042950"/>
                  </a:lnTo>
                  <a:lnTo>
                    <a:pt x="7146739" y="4079783"/>
                  </a:lnTo>
                  <a:lnTo>
                    <a:pt x="7078925" y="4110916"/>
                  </a:lnTo>
                  <a:lnTo>
                    <a:pt x="7009652" y="4136173"/>
                  </a:lnTo>
                  <a:lnTo>
                    <a:pt x="6939030" y="4155379"/>
                  </a:lnTo>
                  <a:lnTo>
                    <a:pt x="6867168" y="4168356"/>
                  </a:lnTo>
                  <a:lnTo>
                    <a:pt x="6794175" y="4174930"/>
                  </a:lnTo>
                  <a:lnTo>
                    <a:pt x="6757288" y="4175760"/>
                  </a:lnTo>
                  <a:lnTo>
                    <a:pt x="1295527" y="4175760"/>
                  </a:lnTo>
                  <a:lnTo>
                    <a:pt x="1222011" y="4172455"/>
                  </a:lnTo>
                  <a:lnTo>
                    <a:pt x="1149572" y="4162657"/>
                  </a:lnTo>
                  <a:lnTo>
                    <a:pt x="1078318" y="4146544"/>
                  </a:lnTo>
                  <a:lnTo>
                    <a:pt x="1008358" y="4124290"/>
                  </a:lnTo>
                  <a:lnTo>
                    <a:pt x="939803" y="4096073"/>
                  </a:lnTo>
                  <a:lnTo>
                    <a:pt x="872760" y="4062068"/>
                  </a:lnTo>
                  <a:lnTo>
                    <a:pt x="807341" y="4022452"/>
                  </a:lnTo>
                  <a:lnTo>
                    <a:pt x="775273" y="4000594"/>
                  </a:lnTo>
                  <a:lnTo>
                    <a:pt x="743653" y="3977400"/>
                  </a:lnTo>
                  <a:lnTo>
                    <a:pt x="712493" y="3952891"/>
                  </a:lnTo>
                  <a:lnTo>
                    <a:pt x="681806" y="3927090"/>
                  </a:lnTo>
                  <a:lnTo>
                    <a:pt x="651608" y="3900018"/>
                  </a:lnTo>
                  <a:lnTo>
                    <a:pt x="621911" y="3871697"/>
                  </a:lnTo>
                  <a:lnTo>
                    <a:pt x="592729" y="3842149"/>
                  </a:lnTo>
                  <a:lnTo>
                    <a:pt x="564075" y="3811397"/>
                  </a:lnTo>
                  <a:lnTo>
                    <a:pt x="535964" y="3779463"/>
                  </a:lnTo>
                  <a:lnTo>
                    <a:pt x="508409" y="3746368"/>
                  </a:lnTo>
                  <a:lnTo>
                    <a:pt x="481424" y="3712134"/>
                  </a:lnTo>
                  <a:lnTo>
                    <a:pt x="455022" y="3676784"/>
                  </a:lnTo>
                  <a:lnTo>
                    <a:pt x="429217" y="3640339"/>
                  </a:lnTo>
                  <a:lnTo>
                    <a:pt x="404023" y="3602822"/>
                  </a:lnTo>
                  <a:lnTo>
                    <a:pt x="379453" y="3564255"/>
                  </a:lnTo>
                  <a:lnTo>
                    <a:pt x="355522" y="3524659"/>
                  </a:lnTo>
                  <a:lnTo>
                    <a:pt x="332242" y="3484056"/>
                  </a:lnTo>
                  <a:lnTo>
                    <a:pt x="309627" y="3442470"/>
                  </a:lnTo>
                  <a:lnTo>
                    <a:pt x="287692" y="3399921"/>
                  </a:lnTo>
                  <a:lnTo>
                    <a:pt x="266449" y="3356432"/>
                  </a:lnTo>
                  <a:lnTo>
                    <a:pt x="245913" y="3312025"/>
                  </a:lnTo>
                  <a:lnTo>
                    <a:pt x="226097" y="3266721"/>
                  </a:lnTo>
                  <a:lnTo>
                    <a:pt x="207015" y="3220543"/>
                  </a:lnTo>
                  <a:lnTo>
                    <a:pt x="188680" y="3173513"/>
                  </a:lnTo>
                  <a:lnTo>
                    <a:pt x="171106" y="3125653"/>
                  </a:lnTo>
                  <a:lnTo>
                    <a:pt x="154307" y="3076985"/>
                  </a:lnTo>
                  <a:lnTo>
                    <a:pt x="138297" y="3027530"/>
                  </a:lnTo>
                  <a:lnTo>
                    <a:pt x="123088" y="2977312"/>
                  </a:lnTo>
                  <a:lnTo>
                    <a:pt x="108696" y="2926352"/>
                  </a:lnTo>
                  <a:lnTo>
                    <a:pt x="95132" y="2874671"/>
                  </a:lnTo>
                  <a:lnTo>
                    <a:pt x="82412" y="2822293"/>
                  </a:lnTo>
                  <a:lnTo>
                    <a:pt x="70549" y="2769239"/>
                  </a:lnTo>
                  <a:lnTo>
                    <a:pt x="59557" y="2715530"/>
                  </a:lnTo>
                  <a:lnTo>
                    <a:pt x="49448" y="2661190"/>
                  </a:lnTo>
                  <a:lnTo>
                    <a:pt x="40237" y="2606240"/>
                  </a:lnTo>
                  <a:lnTo>
                    <a:pt x="31938" y="2550702"/>
                  </a:lnTo>
                  <a:lnTo>
                    <a:pt x="24564" y="2494598"/>
                  </a:lnTo>
                  <a:lnTo>
                    <a:pt x="18129" y="2437951"/>
                  </a:lnTo>
                  <a:lnTo>
                    <a:pt x="12646" y="2380782"/>
                  </a:lnTo>
                  <a:lnTo>
                    <a:pt x="8130" y="2323113"/>
                  </a:lnTo>
                  <a:lnTo>
                    <a:pt x="4593" y="2264966"/>
                  </a:lnTo>
                  <a:lnTo>
                    <a:pt x="2050" y="2206363"/>
                  </a:lnTo>
                  <a:lnTo>
                    <a:pt x="514" y="2147327"/>
                  </a:lnTo>
                  <a:lnTo>
                    <a:pt x="0" y="2087880"/>
                  </a:lnTo>
                  <a:lnTo>
                    <a:pt x="514" y="2028432"/>
                  </a:lnTo>
                  <a:lnTo>
                    <a:pt x="2050" y="1969396"/>
                  </a:lnTo>
                  <a:lnTo>
                    <a:pt x="4593" y="1910793"/>
                  </a:lnTo>
                  <a:lnTo>
                    <a:pt x="8130" y="1852646"/>
                  </a:lnTo>
                  <a:lnTo>
                    <a:pt x="12646" y="1794977"/>
                  </a:lnTo>
                  <a:lnTo>
                    <a:pt x="18129" y="1737808"/>
                  </a:lnTo>
                  <a:lnTo>
                    <a:pt x="24564" y="1681161"/>
                  </a:lnTo>
                  <a:lnTo>
                    <a:pt x="31938" y="1625057"/>
                  </a:lnTo>
                  <a:lnTo>
                    <a:pt x="40237" y="1569519"/>
                  </a:lnTo>
                  <a:lnTo>
                    <a:pt x="49448" y="1514569"/>
                  </a:lnTo>
                  <a:lnTo>
                    <a:pt x="59557" y="1460229"/>
                  </a:lnTo>
                  <a:lnTo>
                    <a:pt x="70549" y="1406520"/>
                  </a:lnTo>
                  <a:lnTo>
                    <a:pt x="82412" y="1353466"/>
                  </a:lnTo>
                  <a:lnTo>
                    <a:pt x="95132" y="1301088"/>
                  </a:lnTo>
                  <a:lnTo>
                    <a:pt x="108696" y="1249407"/>
                  </a:lnTo>
                  <a:lnTo>
                    <a:pt x="123088" y="1198447"/>
                  </a:lnTo>
                  <a:lnTo>
                    <a:pt x="138297" y="1148229"/>
                  </a:lnTo>
                  <a:lnTo>
                    <a:pt x="154307" y="1098774"/>
                  </a:lnTo>
                  <a:lnTo>
                    <a:pt x="171106" y="1050106"/>
                  </a:lnTo>
                  <a:lnTo>
                    <a:pt x="188680" y="1002246"/>
                  </a:lnTo>
                  <a:lnTo>
                    <a:pt x="207015" y="955216"/>
                  </a:lnTo>
                  <a:lnTo>
                    <a:pt x="226097" y="909038"/>
                  </a:lnTo>
                  <a:lnTo>
                    <a:pt x="245913" y="863734"/>
                  </a:lnTo>
                  <a:lnTo>
                    <a:pt x="266449" y="819327"/>
                  </a:lnTo>
                  <a:lnTo>
                    <a:pt x="287692" y="775838"/>
                  </a:lnTo>
                  <a:lnTo>
                    <a:pt x="309627" y="733289"/>
                  </a:lnTo>
                  <a:lnTo>
                    <a:pt x="332242" y="691703"/>
                  </a:lnTo>
                  <a:lnTo>
                    <a:pt x="355522" y="651100"/>
                  </a:lnTo>
                  <a:lnTo>
                    <a:pt x="379453" y="611505"/>
                  </a:lnTo>
                  <a:lnTo>
                    <a:pt x="404023" y="572937"/>
                  </a:lnTo>
                  <a:lnTo>
                    <a:pt x="429217" y="535420"/>
                  </a:lnTo>
                  <a:lnTo>
                    <a:pt x="455022" y="498975"/>
                  </a:lnTo>
                  <a:lnTo>
                    <a:pt x="481424" y="463625"/>
                  </a:lnTo>
                  <a:lnTo>
                    <a:pt x="508409" y="429391"/>
                  </a:lnTo>
                  <a:lnTo>
                    <a:pt x="535964" y="396296"/>
                  </a:lnTo>
                  <a:lnTo>
                    <a:pt x="564075" y="364362"/>
                  </a:lnTo>
                  <a:lnTo>
                    <a:pt x="592729" y="333610"/>
                  </a:lnTo>
                  <a:lnTo>
                    <a:pt x="621911" y="304062"/>
                  </a:lnTo>
                  <a:lnTo>
                    <a:pt x="651608" y="275741"/>
                  </a:lnTo>
                  <a:lnTo>
                    <a:pt x="681806" y="248669"/>
                  </a:lnTo>
                  <a:lnTo>
                    <a:pt x="712493" y="222868"/>
                  </a:lnTo>
                  <a:lnTo>
                    <a:pt x="743653" y="198359"/>
                  </a:lnTo>
                  <a:lnTo>
                    <a:pt x="775273" y="175165"/>
                  </a:lnTo>
                  <a:lnTo>
                    <a:pt x="807341" y="153307"/>
                  </a:lnTo>
                  <a:lnTo>
                    <a:pt x="839841" y="132809"/>
                  </a:lnTo>
                  <a:lnTo>
                    <a:pt x="906086" y="95976"/>
                  </a:lnTo>
                  <a:lnTo>
                    <a:pt x="973898" y="64843"/>
                  </a:lnTo>
                  <a:lnTo>
                    <a:pt x="1043170" y="39586"/>
                  </a:lnTo>
                  <a:lnTo>
                    <a:pt x="1113790" y="20380"/>
                  </a:lnTo>
                  <a:lnTo>
                    <a:pt x="1185651" y="7403"/>
                  </a:lnTo>
                  <a:lnTo>
                    <a:pt x="1258641" y="829"/>
                  </a:lnTo>
                  <a:lnTo>
                    <a:pt x="1295527" y="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61642" y="1805813"/>
            <a:ext cx="6276975" cy="3730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Menurut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Dalami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tahun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2009,tanda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gejala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gangguan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citra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tubuh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antara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lain: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Menolak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melihat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menyentuh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bagian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tubuh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berubah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menerima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perubahan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telah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terjadi/akan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terjadi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Menolak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penjelasan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perubahan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tubuh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persepsi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negative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pada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tubuh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Preokupasi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bagian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tubuh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hilang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Mengungkapkan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keputusasaan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Mengungkapkan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ketakutan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33420" y="676529"/>
            <a:ext cx="273685" cy="366395"/>
            <a:chOff x="2733420" y="676529"/>
            <a:chExt cx="273685" cy="366395"/>
          </a:xfrm>
        </p:grpSpPr>
        <p:sp>
          <p:nvSpPr>
            <p:cNvPr id="4" name="object 4"/>
            <p:cNvSpPr/>
            <p:nvPr/>
          </p:nvSpPr>
          <p:spPr>
            <a:xfrm>
              <a:off x="2739516" y="682625"/>
              <a:ext cx="261620" cy="354330"/>
            </a:xfrm>
            <a:custGeom>
              <a:avLst/>
              <a:gdLst/>
              <a:ahLst/>
              <a:cxnLst/>
              <a:rect l="l" t="t" r="r" b="b"/>
              <a:pathLst>
                <a:path w="261619" h="354330">
                  <a:moveTo>
                    <a:pt x="121793" y="0"/>
                  </a:moveTo>
                  <a:lnTo>
                    <a:pt x="15239" y="0"/>
                  </a:lnTo>
                  <a:lnTo>
                    <a:pt x="10287" y="1777"/>
                  </a:lnTo>
                  <a:lnTo>
                    <a:pt x="6222" y="5334"/>
                  </a:lnTo>
                  <a:lnTo>
                    <a:pt x="2031" y="8889"/>
                  </a:lnTo>
                  <a:lnTo>
                    <a:pt x="0" y="14732"/>
                  </a:lnTo>
                  <a:lnTo>
                    <a:pt x="0" y="344550"/>
                  </a:lnTo>
                  <a:lnTo>
                    <a:pt x="28828" y="354075"/>
                  </a:lnTo>
                  <a:lnTo>
                    <a:pt x="42799" y="354075"/>
                  </a:lnTo>
                  <a:lnTo>
                    <a:pt x="48640" y="353822"/>
                  </a:lnTo>
                  <a:lnTo>
                    <a:pt x="57657" y="352805"/>
                  </a:lnTo>
                  <a:lnTo>
                    <a:pt x="61340" y="352044"/>
                  </a:lnTo>
                  <a:lnTo>
                    <a:pt x="64007" y="351154"/>
                  </a:lnTo>
                  <a:lnTo>
                    <a:pt x="66801" y="350265"/>
                  </a:lnTo>
                  <a:lnTo>
                    <a:pt x="68706" y="348996"/>
                  </a:lnTo>
                  <a:lnTo>
                    <a:pt x="71119" y="346075"/>
                  </a:lnTo>
                  <a:lnTo>
                    <a:pt x="71627" y="344550"/>
                  </a:lnTo>
                  <a:lnTo>
                    <a:pt x="71627" y="208407"/>
                  </a:lnTo>
                  <a:lnTo>
                    <a:pt x="200787" y="208407"/>
                  </a:lnTo>
                  <a:lnTo>
                    <a:pt x="174878" y="188467"/>
                  </a:lnTo>
                  <a:lnTo>
                    <a:pt x="182836" y="185701"/>
                  </a:lnTo>
                  <a:lnTo>
                    <a:pt x="215820" y="165734"/>
                  </a:lnTo>
                  <a:lnTo>
                    <a:pt x="225727" y="154812"/>
                  </a:lnTo>
                  <a:lnTo>
                    <a:pt x="71627" y="154812"/>
                  </a:lnTo>
                  <a:lnTo>
                    <a:pt x="71627" y="54863"/>
                  </a:lnTo>
                  <a:lnTo>
                    <a:pt x="234895" y="54863"/>
                  </a:lnTo>
                  <a:lnTo>
                    <a:pt x="233503" y="51730"/>
                  </a:lnTo>
                  <a:lnTo>
                    <a:pt x="205755" y="20812"/>
                  </a:lnTo>
                  <a:lnTo>
                    <a:pt x="162095" y="3692"/>
                  </a:lnTo>
                  <a:lnTo>
                    <a:pt x="129412" y="253"/>
                  </a:lnTo>
                  <a:lnTo>
                    <a:pt x="121793" y="0"/>
                  </a:lnTo>
                  <a:close/>
                </a:path>
                <a:path w="261619" h="354330">
                  <a:moveTo>
                    <a:pt x="200787" y="208407"/>
                  </a:moveTo>
                  <a:lnTo>
                    <a:pt x="101600" y="208407"/>
                  </a:lnTo>
                  <a:lnTo>
                    <a:pt x="108331" y="209550"/>
                  </a:lnTo>
                  <a:lnTo>
                    <a:pt x="120014" y="214375"/>
                  </a:lnTo>
                  <a:lnTo>
                    <a:pt x="144422" y="245110"/>
                  </a:lnTo>
                  <a:lnTo>
                    <a:pt x="184403" y="342138"/>
                  </a:lnTo>
                  <a:lnTo>
                    <a:pt x="185165" y="344297"/>
                  </a:lnTo>
                  <a:lnTo>
                    <a:pt x="186055" y="346201"/>
                  </a:lnTo>
                  <a:lnTo>
                    <a:pt x="187197" y="347725"/>
                  </a:lnTo>
                  <a:lnTo>
                    <a:pt x="188213" y="349250"/>
                  </a:lnTo>
                  <a:lnTo>
                    <a:pt x="190119" y="350520"/>
                  </a:lnTo>
                  <a:lnTo>
                    <a:pt x="192785" y="351536"/>
                  </a:lnTo>
                  <a:lnTo>
                    <a:pt x="195325" y="352551"/>
                  </a:lnTo>
                  <a:lnTo>
                    <a:pt x="199008" y="353187"/>
                  </a:lnTo>
                  <a:lnTo>
                    <a:pt x="208025" y="353949"/>
                  </a:lnTo>
                  <a:lnTo>
                    <a:pt x="214121" y="354075"/>
                  </a:lnTo>
                  <a:lnTo>
                    <a:pt x="230885" y="354075"/>
                  </a:lnTo>
                  <a:lnTo>
                    <a:pt x="261493" y="345186"/>
                  </a:lnTo>
                  <a:lnTo>
                    <a:pt x="261493" y="341375"/>
                  </a:lnTo>
                  <a:lnTo>
                    <a:pt x="261112" y="338963"/>
                  </a:lnTo>
                  <a:lnTo>
                    <a:pt x="260095" y="335788"/>
                  </a:lnTo>
                  <a:lnTo>
                    <a:pt x="259206" y="332613"/>
                  </a:lnTo>
                  <a:lnTo>
                    <a:pt x="257428" y="327533"/>
                  </a:lnTo>
                  <a:lnTo>
                    <a:pt x="254762" y="320675"/>
                  </a:lnTo>
                  <a:lnTo>
                    <a:pt x="225044" y="251205"/>
                  </a:lnTo>
                  <a:lnTo>
                    <a:pt x="221614" y="242824"/>
                  </a:lnTo>
                  <a:lnTo>
                    <a:pt x="218058" y="235330"/>
                  </a:lnTo>
                  <a:lnTo>
                    <a:pt x="214375" y="228726"/>
                  </a:lnTo>
                  <a:lnTo>
                    <a:pt x="210819" y="222123"/>
                  </a:lnTo>
                  <a:lnTo>
                    <a:pt x="206882" y="216153"/>
                  </a:lnTo>
                  <a:lnTo>
                    <a:pt x="202819" y="210947"/>
                  </a:lnTo>
                  <a:lnTo>
                    <a:pt x="200787" y="208407"/>
                  </a:lnTo>
                  <a:close/>
                </a:path>
                <a:path w="261619" h="354330">
                  <a:moveTo>
                    <a:pt x="234895" y="54863"/>
                  </a:moveTo>
                  <a:lnTo>
                    <a:pt x="112013" y="54863"/>
                  </a:lnTo>
                  <a:lnTo>
                    <a:pt x="118363" y="55117"/>
                  </a:lnTo>
                  <a:lnTo>
                    <a:pt x="127634" y="56134"/>
                  </a:lnTo>
                  <a:lnTo>
                    <a:pt x="161289" y="74675"/>
                  </a:lnTo>
                  <a:lnTo>
                    <a:pt x="169163" y="104139"/>
                  </a:lnTo>
                  <a:lnTo>
                    <a:pt x="169163" y="111760"/>
                  </a:lnTo>
                  <a:lnTo>
                    <a:pt x="148844" y="145161"/>
                  </a:lnTo>
                  <a:lnTo>
                    <a:pt x="108203" y="154812"/>
                  </a:lnTo>
                  <a:lnTo>
                    <a:pt x="225727" y="154812"/>
                  </a:lnTo>
                  <a:lnTo>
                    <a:pt x="242125" y="113665"/>
                  </a:lnTo>
                  <a:lnTo>
                    <a:pt x="243205" y="96774"/>
                  </a:lnTo>
                  <a:lnTo>
                    <a:pt x="242822" y="86584"/>
                  </a:lnTo>
                  <a:lnTo>
                    <a:pt x="241665" y="76977"/>
                  </a:lnTo>
                  <a:lnTo>
                    <a:pt x="239722" y="67966"/>
                  </a:lnTo>
                  <a:lnTo>
                    <a:pt x="236981" y="59562"/>
                  </a:lnTo>
                  <a:lnTo>
                    <a:pt x="234895" y="54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5048" y="731393"/>
              <a:ext cx="109727" cy="11214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39516" y="682625"/>
              <a:ext cx="261620" cy="354330"/>
            </a:xfrm>
            <a:custGeom>
              <a:avLst/>
              <a:gdLst/>
              <a:ahLst/>
              <a:cxnLst/>
              <a:rect l="l" t="t" r="r" b="b"/>
              <a:pathLst>
                <a:path w="261619" h="354330">
                  <a:moveTo>
                    <a:pt x="21335" y="0"/>
                  </a:moveTo>
                  <a:lnTo>
                    <a:pt x="112521" y="0"/>
                  </a:lnTo>
                  <a:lnTo>
                    <a:pt x="121793" y="0"/>
                  </a:lnTo>
                  <a:lnTo>
                    <a:pt x="129412" y="253"/>
                  </a:lnTo>
                  <a:lnTo>
                    <a:pt x="135381" y="635"/>
                  </a:lnTo>
                  <a:lnTo>
                    <a:pt x="141350" y="1015"/>
                  </a:lnTo>
                  <a:lnTo>
                    <a:pt x="146812" y="1397"/>
                  </a:lnTo>
                  <a:lnTo>
                    <a:pt x="189991" y="12319"/>
                  </a:lnTo>
                  <a:lnTo>
                    <a:pt x="224498" y="37685"/>
                  </a:lnTo>
                  <a:lnTo>
                    <a:pt x="241665" y="76977"/>
                  </a:lnTo>
                  <a:lnTo>
                    <a:pt x="243205" y="96774"/>
                  </a:lnTo>
                  <a:lnTo>
                    <a:pt x="242939" y="105421"/>
                  </a:lnTo>
                  <a:lnTo>
                    <a:pt x="233203" y="142811"/>
                  </a:lnTo>
                  <a:lnTo>
                    <a:pt x="204088" y="174878"/>
                  </a:lnTo>
                  <a:lnTo>
                    <a:pt x="174878" y="188467"/>
                  </a:lnTo>
                  <a:lnTo>
                    <a:pt x="180212" y="191135"/>
                  </a:lnTo>
                  <a:lnTo>
                    <a:pt x="210819" y="222123"/>
                  </a:lnTo>
                  <a:lnTo>
                    <a:pt x="214375" y="228726"/>
                  </a:lnTo>
                  <a:lnTo>
                    <a:pt x="218058" y="235330"/>
                  </a:lnTo>
                  <a:lnTo>
                    <a:pt x="221614" y="242824"/>
                  </a:lnTo>
                  <a:lnTo>
                    <a:pt x="225044" y="251205"/>
                  </a:lnTo>
                  <a:lnTo>
                    <a:pt x="254762" y="320675"/>
                  </a:lnTo>
                  <a:lnTo>
                    <a:pt x="257428" y="327533"/>
                  </a:lnTo>
                  <a:lnTo>
                    <a:pt x="259206" y="332613"/>
                  </a:lnTo>
                  <a:lnTo>
                    <a:pt x="260095" y="335788"/>
                  </a:lnTo>
                  <a:lnTo>
                    <a:pt x="261112" y="338963"/>
                  </a:lnTo>
                  <a:lnTo>
                    <a:pt x="261493" y="341375"/>
                  </a:lnTo>
                  <a:lnTo>
                    <a:pt x="261493" y="343280"/>
                  </a:lnTo>
                  <a:lnTo>
                    <a:pt x="261493" y="345186"/>
                  </a:lnTo>
                  <a:lnTo>
                    <a:pt x="243205" y="353567"/>
                  </a:lnTo>
                  <a:lnTo>
                    <a:pt x="237997" y="353949"/>
                  </a:lnTo>
                  <a:lnTo>
                    <a:pt x="230885" y="354075"/>
                  </a:lnTo>
                  <a:lnTo>
                    <a:pt x="221741" y="354075"/>
                  </a:lnTo>
                  <a:lnTo>
                    <a:pt x="214121" y="354075"/>
                  </a:lnTo>
                  <a:lnTo>
                    <a:pt x="192785" y="351536"/>
                  </a:lnTo>
                  <a:lnTo>
                    <a:pt x="190119" y="350520"/>
                  </a:lnTo>
                  <a:lnTo>
                    <a:pt x="188213" y="349250"/>
                  </a:lnTo>
                  <a:lnTo>
                    <a:pt x="187197" y="347725"/>
                  </a:lnTo>
                  <a:lnTo>
                    <a:pt x="186055" y="346201"/>
                  </a:lnTo>
                  <a:lnTo>
                    <a:pt x="185165" y="344297"/>
                  </a:lnTo>
                  <a:lnTo>
                    <a:pt x="184403" y="342138"/>
                  </a:lnTo>
                  <a:lnTo>
                    <a:pt x="152781" y="263398"/>
                  </a:lnTo>
                  <a:lnTo>
                    <a:pt x="133984" y="227075"/>
                  </a:lnTo>
                  <a:lnTo>
                    <a:pt x="114172" y="211962"/>
                  </a:lnTo>
                  <a:lnTo>
                    <a:pt x="108331" y="209550"/>
                  </a:lnTo>
                  <a:lnTo>
                    <a:pt x="101600" y="208407"/>
                  </a:lnTo>
                  <a:lnTo>
                    <a:pt x="93980" y="208407"/>
                  </a:lnTo>
                  <a:lnTo>
                    <a:pt x="71627" y="208407"/>
                  </a:lnTo>
                  <a:lnTo>
                    <a:pt x="71627" y="342646"/>
                  </a:lnTo>
                  <a:lnTo>
                    <a:pt x="71627" y="344550"/>
                  </a:lnTo>
                  <a:lnTo>
                    <a:pt x="71119" y="346075"/>
                  </a:lnTo>
                  <a:lnTo>
                    <a:pt x="69850" y="347599"/>
                  </a:lnTo>
                  <a:lnTo>
                    <a:pt x="68706" y="348996"/>
                  </a:lnTo>
                  <a:lnTo>
                    <a:pt x="66801" y="350265"/>
                  </a:lnTo>
                  <a:lnTo>
                    <a:pt x="64007" y="351154"/>
                  </a:lnTo>
                  <a:lnTo>
                    <a:pt x="61340" y="352044"/>
                  </a:lnTo>
                  <a:lnTo>
                    <a:pt x="57657" y="352805"/>
                  </a:lnTo>
                  <a:lnTo>
                    <a:pt x="53212" y="353313"/>
                  </a:lnTo>
                  <a:lnTo>
                    <a:pt x="48640" y="353822"/>
                  </a:lnTo>
                  <a:lnTo>
                    <a:pt x="42799" y="354075"/>
                  </a:lnTo>
                  <a:lnTo>
                    <a:pt x="35687" y="354075"/>
                  </a:lnTo>
                  <a:lnTo>
                    <a:pt x="28828" y="354075"/>
                  </a:lnTo>
                  <a:lnTo>
                    <a:pt x="0" y="344550"/>
                  </a:lnTo>
                  <a:lnTo>
                    <a:pt x="0" y="342646"/>
                  </a:lnTo>
                  <a:lnTo>
                    <a:pt x="0" y="22605"/>
                  </a:lnTo>
                  <a:lnTo>
                    <a:pt x="0" y="14732"/>
                  </a:lnTo>
                  <a:lnTo>
                    <a:pt x="2031" y="8889"/>
                  </a:lnTo>
                  <a:lnTo>
                    <a:pt x="6222" y="5334"/>
                  </a:lnTo>
                  <a:lnTo>
                    <a:pt x="10287" y="1777"/>
                  </a:lnTo>
                  <a:lnTo>
                    <a:pt x="15239" y="0"/>
                  </a:lnTo>
                  <a:lnTo>
                    <a:pt x="21335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695067" y="676529"/>
            <a:ext cx="3755390" cy="465455"/>
            <a:chOff x="2695067" y="676529"/>
            <a:chExt cx="3755390" cy="465455"/>
          </a:xfrm>
        </p:grpSpPr>
        <p:sp>
          <p:nvSpPr>
            <p:cNvPr id="8" name="object 8"/>
            <p:cNvSpPr/>
            <p:nvPr/>
          </p:nvSpPr>
          <p:spPr>
            <a:xfrm>
              <a:off x="2701163" y="1099184"/>
              <a:ext cx="3743325" cy="36830"/>
            </a:xfrm>
            <a:custGeom>
              <a:avLst/>
              <a:gdLst/>
              <a:ahLst/>
              <a:cxnLst/>
              <a:rect l="l" t="t" r="r" b="b"/>
              <a:pathLst>
                <a:path w="3743325" h="36830">
                  <a:moveTo>
                    <a:pt x="3742944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3742944" y="36575"/>
                  </a:lnTo>
                  <a:lnTo>
                    <a:pt x="37429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01163" y="1099184"/>
              <a:ext cx="3743325" cy="36830"/>
            </a:xfrm>
            <a:custGeom>
              <a:avLst/>
              <a:gdLst/>
              <a:ahLst/>
              <a:cxnLst/>
              <a:rect l="l" t="t" r="r" b="b"/>
              <a:pathLst>
                <a:path w="3743325" h="36830">
                  <a:moveTo>
                    <a:pt x="0" y="0"/>
                  </a:moveTo>
                  <a:lnTo>
                    <a:pt x="1871472" y="0"/>
                  </a:lnTo>
                  <a:lnTo>
                    <a:pt x="3742944" y="0"/>
                  </a:lnTo>
                  <a:lnTo>
                    <a:pt x="3742944" y="36575"/>
                  </a:lnTo>
                  <a:lnTo>
                    <a:pt x="1871472" y="36575"/>
                  </a:lnTo>
                  <a:lnTo>
                    <a:pt x="0" y="365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0060" y="676529"/>
              <a:ext cx="3397758" cy="46405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36244" y="1682339"/>
            <a:ext cx="8079740" cy="437959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700" dirty="0">
                <a:latin typeface="Calibri"/>
                <a:cs typeface="Calibri"/>
              </a:rPr>
              <a:t>1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.Respon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Adaptif</a:t>
            </a:r>
            <a:endParaRPr sz="17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405"/>
              </a:spcBef>
              <a:tabLst>
                <a:tab pos="1137285" algn="l"/>
                <a:tab pos="1915160" algn="l"/>
                <a:tab pos="2631440" algn="l"/>
                <a:tab pos="3853815" algn="l"/>
                <a:tab pos="4683125" algn="l"/>
                <a:tab pos="5357495" algn="l"/>
                <a:tab pos="6790055" algn="l"/>
                <a:tab pos="7653020" algn="l"/>
              </a:tabLst>
            </a:pP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spc="-5" dirty="0">
                <a:latin typeface="Calibri"/>
                <a:cs typeface="Calibri"/>
              </a:rPr>
              <a:t>sp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	A</a:t>
            </a:r>
            <a:r>
              <a:rPr sz="1700" spc="-15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p</a:t>
            </a:r>
            <a:r>
              <a:rPr sz="1700" dirty="0">
                <a:latin typeface="Calibri"/>
                <a:cs typeface="Calibri"/>
              </a:rPr>
              <a:t>tif	a</a:t>
            </a:r>
            <a:r>
              <a:rPr sz="1700" spc="-35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ah	</a:t>
            </a:r>
            <a:r>
              <a:rPr sz="1700" spc="-60" dirty="0">
                <a:latin typeface="Calibri"/>
                <a:cs typeface="Calibri"/>
              </a:rPr>
              <a:t>k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ma</a:t>
            </a:r>
            <a:r>
              <a:rPr sz="1700" spc="10" dirty="0">
                <a:latin typeface="Calibri"/>
                <a:cs typeface="Calibri"/>
              </a:rPr>
              <a:t>m</a:t>
            </a:r>
            <a:r>
              <a:rPr sz="1700" spc="-35" dirty="0">
                <a:latin typeface="Calibri"/>
                <a:cs typeface="Calibri"/>
              </a:rPr>
              <a:t>p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an	</a:t>
            </a:r>
            <a:r>
              <a:rPr sz="1700" spc="-10" dirty="0">
                <a:latin typeface="Calibri"/>
                <a:cs typeface="Calibri"/>
              </a:rPr>
              <a:t>indi</a:t>
            </a:r>
            <a:r>
              <a:rPr sz="1700" dirty="0">
                <a:latin typeface="Calibri"/>
                <a:cs typeface="Calibri"/>
              </a:rPr>
              <a:t>v</a:t>
            </a:r>
            <a:r>
              <a:rPr sz="1700" spc="-15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u	</a:t>
            </a:r>
            <a:r>
              <a:rPr sz="1700" spc="-10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am	</a:t>
            </a:r>
            <a:r>
              <a:rPr sz="1700" spc="5" dirty="0">
                <a:latin typeface="Calibri"/>
                <a:cs typeface="Calibri"/>
              </a:rPr>
              <a:t>m</a:t>
            </a:r>
            <a:r>
              <a:rPr sz="1700" spc="-5" dirty="0">
                <a:latin typeface="Calibri"/>
                <a:cs typeface="Calibri"/>
              </a:rPr>
              <a:t>e</a:t>
            </a:r>
            <a:r>
              <a:rPr sz="1700" spc="-35" dirty="0">
                <a:latin typeface="Calibri"/>
                <a:cs typeface="Calibri"/>
              </a:rPr>
              <a:t>n</a:t>
            </a:r>
            <a:r>
              <a:rPr sz="1700" spc="-30" dirty="0">
                <a:latin typeface="Calibri"/>
                <a:cs typeface="Calibri"/>
              </a:rPr>
              <a:t>y</a:t>
            </a:r>
            <a:r>
              <a:rPr sz="1700" spc="-10" dirty="0">
                <a:latin typeface="Calibri"/>
                <a:cs typeface="Calibri"/>
              </a:rPr>
              <a:t>ele</a:t>
            </a:r>
            <a:r>
              <a:rPr sz="1700" spc="-5" dirty="0">
                <a:latin typeface="Calibri"/>
                <a:cs typeface="Calibri"/>
              </a:rPr>
              <a:t>sai</a:t>
            </a:r>
            <a:r>
              <a:rPr sz="1700" spc="-15" dirty="0">
                <a:latin typeface="Calibri"/>
                <a:cs typeface="Calibri"/>
              </a:rPr>
              <a:t>k</a:t>
            </a:r>
            <a:r>
              <a:rPr sz="1700" dirty="0">
                <a:latin typeface="Calibri"/>
                <a:cs typeface="Calibri"/>
              </a:rPr>
              <a:t>an	</a:t>
            </a:r>
            <a:r>
              <a:rPr sz="1700" spc="10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asa</a:t>
            </a:r>
            <a:r>
              <a:rPr sz="1700" spc="-10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ah	</a:t>
            </a:r>
            <a:r>
              <a:rPr sz="1700" spc="-30" dirty="0">
                <a:latin typeface="Calibri"/>
                <a:cs typeface="Calibri"/>
              </a:rPr>
              <a:t>y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g</a:t>
            </a:r>
            <a:endParaRPr sz="17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700" spc="-10" dirty="0">
                <a:latin typeface="Calibri"/>
                <a:cs typeface="Calibri"/>
              </a:rPr>
              <a:t>dihadapinya</a:t>
            </a:r>
            <a:endParaRPr sz="17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405"/>
              </a:spcBef>
              <a:buFont typeface="Wingdings"/>
              <a:buChar char=""/>
              <a:tabLst>
                <a:tab pos="756920" algn="l"/>
              </a:tabLst>
            </a:pPr>
            <a:r>
              <a:rPr sz="1700" dirty="0">
                <a:latin typeface="Calibri"/>
                <a:cs typeface="Calibri"/>
              </a:rPr>
              <a:t>Aktualisasi</a:t>
            </a:r>
            <a:r>
              <a:rPr sz="1700" spc="2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diri</a:t>
            </a:r>
            <a:r>
              <a:rPr sz="1700" spc="2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adalah</a:t>
            </a:r>
            <a:r>
              <a:rPr sz="1700" spc="26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pernyataan</a:t>
            </a:r>
            <a:r>
              <a:rPr sz="1700" spc="2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diri</a:t>
            </a:r>
            <a:r>
              <a:rPr sz="1700" spc="2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positif</a:t>
            </a:r>
            <a:r>
              <a:rPr sz="1700" spc="26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tentang</a:t>
            </a:r>
            <a:r>
              <a:rPr sz="1700" spc="2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latar</a:t>
            </a:r>
            <a:r>
              <a:rPr sz="1700" spc="2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belakang</a:t>
            </a:r>
            <a:r>
              <a:rPr sz="1700" spc="29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pengalaman</a:t>
            </a:r>
            <a:endParaRPr sz="17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700" spc="-20" dirty="0">
                <a:latin typeface="Calibri"/>
                <a:cs typeface="Calibri"/>
              </a:rPr>
              <a:t>nyata </a:t>
            </a:r>
            <a:r>
              <a:rPr sz="1700" spc="-10" dirty="0">
                <a:latin typeface="Calibri"/>
                <a:cs typeface="Calibri"/>
              </a:rPr>
              <a:t>yang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sukses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diterima</a:t>
            </a:r>
            <a:endParaRPr sz="17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405"/>
              </a:spcBef>
              <a:buFont typeface="Wingdings"/>
              <a:buChar char=""/>
              <a:tabLst>
                <a:tab pos="756920" algn="l"/>
              </a:tabLst>
            </a:pPr>
            <a:r>
              <a:rPr sz="1700" spc="-10" dirty="0">
                <a:latin typeface="Calibri"/>
                <a:cs typeface="Calibri"/>
              </a:rPr>
              <a:t>Konsep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diri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adalah</a:t>
            </a:r>
            <a:r>
              <a:rPr sz="1700" spc="-10" dirty="0">
                <a:latin typeface="Calibri"/>
                <a:cs typeface="Calibri"/>
              </a:rPr>
              <a:t> mempunyai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pengalaman </a:t>
            </a:r>
            <a:r>
              <a:rPr sz="1700" spc="-10" dirty="0">
                <a:latin typeface="Calibri"/>
                <a:cs typeface="Calibri"/>
              </a:rPr>
              <a:t>yang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positif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dalam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beraktualisasi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diri</a:t>
            </a:r>
            <a:endParaRPr sz="1700">
              <a:latin typeface="Calibri"/>
              <a:cs typeface="Calibri"/>
            </a:endParaRPr>
          </a:p>
          <a:p>
            <a:pPr marL="226060" indent="-213360">
              <a:lnSpc>
                <a:spcPct val="100000"/>
              </a:lnSpc>
              <a:spcBef>
                <a:spcPts val="409"/>
              </a:spcBef>
              <a:buAutoNum type="arabicPeriod" startAt="2"/>
              <a:tabLst>
                <a:tab pos="226060" algn="l"/>
              </a:tabLst>
            </a:pPr>
            <a:r>
              <a:rPr sz="1700" spc="-10" dirty="0">
                <a:latin typeface="Calibri"/>
                <a:cs typeface="Calibri"/>
              </a:rPr>
              <a:t>Respon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Maladaptif</a:t>
            </a:r>
            <a:endParaRPr sz="17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409"/>
              </a:spcBef>
            </a:pPr>
            <a:r>
              <a:rPr sz="1700" spc="-10" dirty="0">
                <a:latin typeface="Calibri"/>
                <a:cs typeface="Calibri"/>
              </a:rPr>
              <a:t>Respon</a:t>
            </a:r>
            <a:r>
              <a:rPr sz="1700" spc="2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maladaptif</a:t>
            </a:r>
            <a:r>
              <a:rPr sz="1700" spc="1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adalah</a:t>
            </a:r>
            <a:r>
              <a:rPr sz="1700" spc="19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respon</a:t>
            </a:r>
            <a:r>
              <a:rPr sz="1700" spc="1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yang</a:t>
            </a:r>
            <a:r>
              <a:rPr sz="1700" spc="19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diberikan</a:t>
            </a:r>
            <a:r>
              <a:rPr sz="1700" spc="19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individu</a:t>
            </a:r>
            <a:r>
              <a:rPr sz="1700" spc="19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ketika</a:t>
            </a:r>
            <a:r>
              <a:rPr sz="1700" spc="204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dia</a:t>
            </a:r>
            <a:r>
              <a:rPr sz="1700" spc="2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tidak</a:t>
            </a:r>
            <a:r>
              <a:rPr sz="1700" spc="20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mampu</a:t>
            </a:r>
            <a:r>
              <a:rPr sz="1700" spc="19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lagi</a:t>
            </a:r>
            <a:endParaRPr sz="17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menyelesakan</a:t>
            </a:r>
            <a:r>
              <a:rPr sz="1700" dirty="0">
                <a:latin typeface="Calibri"/>
                <a:cs typeface="Calibri"/>
              </a:rPr>
              <a:t> masalah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yang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dihdapi</a:t>
            </a: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Font typeface="Wingdings"/>
              <a:buChar char=""/>
              <a:tabLst>
                <a:tab pos="756920" algn="l"/>
              </a:tabLst>
            </a:pPr>
            <a:r>
              <a:rPr sz="1700" spc="-5" dirty="0">
                <a:latin typeface="Calibri"/>
                <a:cs typeface="Calibri"/>
              </a:rPr>
              <a:t>Ganguan</a:t>
            </a:r>
            <a:r>
              <a:rPr sz="1700" spc="1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citra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tubuh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adalah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tansiksi</a:t>
            </a:r>
            <a:r>
              <a:rPr sz="1700" spc="13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antara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respon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diri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adaptif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dengan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konsep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diri</a:t>
            </a:r>
            <a:endParaRPr sz="17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maladaptif</a:t>
            </a:r>
            <a:endParaRPr sz="1700">
              <a:latin typeface="Calibri"/>
              <a:cs typeface="Calibri"/>
            </a:endParaRPr>
          </a:p>
          <a:p>
            <a:pPr marL="756285" marR="9525" lvl="1" indent="-287020">
              <a:lnSpc>
                <a:spcPct val="100000"/>
              </a:lnSpc>
              <a:spcBef>
                <a:spcPts val="409"/>
              </a:spcBef>
              <a:buFont typeface="Wingdings"/>
              <a:buChar char=""/>
              <a:tabLst>
                <a:tab pos="756920" algn="l"/>
              </a:tabLst>
            </a:pPr>
            <a:r>
              <a:rPr sz="1700" spc="-5" dirty="0">
                <a:latin typeface="Calibri"/>
                <a:cs typeface="Calibri"/>
              </a:rPr>
              <a:t>Keracunan</a:t>
            </a:r>
            <a:r>
              <a:rPr sz="1700" spc="1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identitas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adalah</a:t>
            </a:r>
            <a:r>
              <a:rPr sz="1700" spc="13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kegagalan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individu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dalam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kemalangan</a:t>
            </a:r>
            <a:r>
              <a:rPr sz="1700" spc="1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spek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psikososial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dan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kepribadian</a:t>
            </a:r>
            <a:r>
              <a:rPr sz="1700" spc="-5" dirty="0">
                <a:latin typeface="Calibri"/>
                <a:cs typeface="Calibri"/>
              </a:rPr>
              <a:t> dewasa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yang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harmonis</a:t>
            </a:r>
            <a:endParaRPr sz="1700">
              <a:latin typeface="Calibri"/>
              <a:cs typeface="Calibri"/>
            </a:endParaRPr>
          </a:p>
          <a:p>
            <a:pPr marL="756285" marR="10795" lvl="1" indent="-287020">
              <a:lnSpc>
                <a:spcPct val="100000"/>
              </a:lnSpc>
              <a:spcBef>
                <a:spcPts val="409"/>
              </a:spcBef>
              <a:buFont typeface="Wingdings"/>
              <a:buChar char=""/>
              <a:tabLst>
                <a:tab pos="756920" algn="l"/>
              </a:tabLst>
            </a:pPr>
            <a:r>
              <a:rPr sz="1700" spc="-5" dirty="0">
                <a:latin typeface="Calibri"/>
                <a:cs typeface="Calibri"/>
              </a:rPr>
              <a:t>Depresonalisasi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adalah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perasaan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yang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didak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realistis</a:t>
            </a:r>
            <a:r>
              <a:rPr sz="1700" spc="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terhadap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diri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sendiri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yang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berhubungan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dengan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kecemasan</a:t>
            </a:r>
            <a:r>
              <a:rPr sz="1700" spc="-5" dirty="0">
                <a:latin typeface="Calibri"/>
                <a:cs typeface="Calibri"/>
              </a:rPr>
              <a:t> dan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kepanikan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2669" y="649858"/>
            <a:ext cx="3525901" cy="3976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774314" y="1093088"/>
            <a:ext cx="3596640" cy="48895"/>
            <a:chOff x="2774314" y="1093088"/>
            <a:chExt cx="3596640" cy="48895"/>
          </a:xfrm>
        </p:grpSpPr>
        <p:sp>
          <p:nvSpPr>
            <p:cNvPr id="5" name="object 5"/>
            <p:cNvSpPr/>
            <p:nvPr/>
          </p:nvSpPr>
          <p:spPr>
            <a:xfrm>
              <a:off x="2780410" y="1099184"/>
              <a:ext cx="3584575" cy="36830"/>
            </a:xfrm>
            <a:custGeom>
              <a:avLst/>
              <a:gdLst/>
              <a:ahLst/>
              <a:cxnLst/>
              <a:rect l="l" t="t" r="r" b="b"/>
              <a:pathLst>
                <a:path w="3584575" h="36830">
                  <a:moveTo>
                    <a:pt x="3584448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3584448" y="36575"/>
                  </a:lnTo>
                  <a:lnTo>
                    <a:pt x="3584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80410" y="1099184"/>
              <a:ext cx="3584575" cy="36830"/>
            </a:xfrm>
            <a:custGeom>
              <a:avLst/>
              <a:gdLst/>
              <a:ahLst/>
              <a:cxnLst/>
              <a:rect l="l" t="t" r="r" b="b"/>
              <a:pathLst>
                <a:path w="3584575" h="36830">
                  <a:moveTo>
                    <a:pt x="0" y="0"/>
                  </a:moveTo>
                  <a:lnTo>
                    <a:pt x="1792224" y="0"/>
                  </a:lnTo>
                  <a:lnTo>
                    <a:pt x="3584448" y="0"/>
                  </a:lnTo>
                  <a:lnTo>
                    <a:pt x="3584448" y="36575"/>
                  </a:lnTo>
                  <a:lnTo>
                    <a:pt x="1792224" y="36575"/>
                  </a:lnTo>
                  <a:lnTo>
                    <a:pt x="0" y="365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822704" y="1581911"/>
            <a:ext cx="6075045" cy="5013960"/>
            <a:chOff x="1822704" y="1581911"/>
            <a:chExt cx="6075045" cy="5013960"/>
          </a:xfrm>
        </p:grpSpPr>
        <p:sp>
          <p:nvSpPr>
            <p:cNvPr id="8" name="object 8"/>
            <p:cNvSpPr/>
            <p:nvPr/>
          </p:nvSpPr>
          <p:spPr>
            <a:xfrm>
              <a:off x="1834896" y="1594103"/>
              <a:ext cx="6050280" cy="4989830"/>
            </a:xfrm>
            <a:custGeom>
              <a:avLst/>
              <a:gdLst/>
              <a:ahLst/>
              <a:cxnLst/>
              <a:rect l="l" t="t" r="r" b="b"/>
              <a:pathLst>
                <a:path w="6050280" h="4989830">
                  <a:moveTo>
                    <a:pt x="6050280" y="0"/>
                  </a:moveTo>
                  <a:lnTo>
                    <a:pt x="0" y="0"/>
                  </a:lnTo>
                  <a:lnTo>
                    <a:pt x="0" y="4989576"/>
                  </a:lnTo>
                  <a:lnTo>
                    <a:pt x="6050280" y="4989576"/>
                  </a:lnTo>
                  <a:lnTo>
                    <a:pt x="60502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4896" y="1594103"/>
              <a:ext cx="6050280" cy="4989830"/>
            </a:xfrm>
            <a:custGeom>
              <a:avLst/>
              <a:gdLst/>
              <a:ahLst/>
              <a:cxnLst/>
              <a:rect l="l" t="t" r="r" b="b"/>
              <a:pathLst>
                <a:path w="6050280" h="4989830">
                  <a:moveTo>
                    <a:pt x="0" y="4989576"/>
                  </a:moveTo>
                  <a:lnTo>
                    <a:pt x="6050280" y="4989576"/>
                  </a:lnTo>
                  <a:lnTo>
                    <a:pt x="6050280" y="0"/>
                  </a:lnTo>
                  <a:lnTo>
                    <a:pt x="0" y="0"/>
                  </a:lnTo>
                  <a:lnTo>
                    <a:pt x="0" y="4989576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210054" y="1747773"/>
          <a:ext cx="4960620" cy="3442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633">
                <a:tc>
                  <a:txBody>
                    <a:bodyPr/>
                    <a:lstStyle/>
                    <a:p>
                      <a:pPr marL="485775">
                        <a:lnSpc>
                          <a:spcPts val="132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Isolasi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sosial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32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Harga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diri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rendah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91">
                <a:tc>
                  <a:txBody>
                    <a:bodyPr/>
                    <a:lstStyle/>
                    <a:p>
                      <a:pPr marR="36830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↑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↑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92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Klien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mau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berinteraksi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Klien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sz="140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838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Melihat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dengan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orang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lain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wajahnya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902">
                <a:tc>
                  <a:txBody>
                    <a:bodyPr/>
                    <a:lstStyle/>
                    <a:p>
                      <a:pPr marL="6959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Cermin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02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↑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↑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838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Klien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malu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dengan</a:t>
                      </a:r>
                      <a:r>
                        <a:rPr sz="14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kondinya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↔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Klien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Kehilangan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838">
                <a:tc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Kepercayaan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↓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Gangguan</a:t>
                      </a:r>
                      <a:r>
                        <a:rPr sz="1400" spc="3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citra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ts val="1650"/>
                        </a:lnSpc>
                        <a:spcBef>
                          <a:spcPts val="3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↓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683634" y="5319217"/>
            <a:ext cx="2887345" cy="96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erubahan</a:t>
            </a:r>
            <a:r>
              <a:rPr sz="1400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bentuk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tubuh</a:t>
            </a:r>
            <a:r>
              <a:rPr sz="14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cacat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wajah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↓</a:t>
            </a:r>
            <a:endParaRPr sz="1400">
              <a:latin typeface="Calibri"/>
              <a:cs typeface="Calibri"/>
            </a:endParaRPr>
          </a:p>
          <a:p>
            <a:pPr marL="1061085">
              <a:lnSpc>
                <a:spcPct val="100000"/>
              </a:lnSpc>
              <a:spcBef>
                <a:spcPts val="117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Kekerasan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fisik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006" y="3341751"/>
            <a:ext cx="1492084" cy="37718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21601" y="3764534"/>
            <a:ext cx="1548765" cy="48895"/>
            <a:chOff x="721601" y="3764534"/>
            <a:chExt cx="1548765" cy="48895"/>
          </a:xfrm>
        </p:grpSpPr>
        <p:sp>
          <p:nvSpPr>
            <p:cNvPr id="5" name="object 5"/>
            <p:cNvSpPr/>
            <p:nvPr/>
          </p:nvSpPr>
          <p:spPr>
            <a:xfrm>
              <a:off x="727697" y="3770630"/>
              <a:ext cx="1536700" cy="36830"/>
            </a:xfrm>
            <a:custGeom>
              <a:avLst/>
              <a:gdLst/>
              <a:ahLst/>
              <a:cxnLst/>
              <a:rect l="l" t="t" r="r" b="b"/>
              <a:pathLst>
                <a:path w="1536700" h="36829">
                  <a:moveTo>
                    <a:pt x="1536204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1536204" y="36576"/>
                  </a:lnTo>
                  <a:lnTo>
                    <a:pt x="15362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7697" y="3770630"/>
              <a:ext cx="1536700" cy="36830"/>
            </a:xfrm>
            <a:custGeom>
              <a:avLst/>
              <a:gdLst/>
              <a:ahLst/>
              <a:cxnLst/>
              <a:rect l="l" t="t" r="r" b="b"/>
              <a:pathLst>
                <a:path w="1536700" h="36829">
                  <a:moveTo>
                    <a:pt x="0" y="0"/>
                  </a:moveTo>
                  <a:lnTo>
                    <a:pt x="768108" y="0"/>
                  </a:lnTo>
                  <a:lnTo>
                    <a:pt x="1536204" y="0"/>
                  </a:lnTo>
                  <a:lnTo>
                    <a:pt x="1536204" y="36576"/>
                  </a:lnTo>
                  <a:lnTo>
                    <a:pt x="768108" y="36576"/>
                  </a:lnTo>
                  <a:lnTo>
                    <a:pt x="0" y="3657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831592" y="1112519"/>
            <a:ext cx="5611495" cy="4706620"/>
            <a:chOff x="2831592" y="1112519"/>
            <a:chExt cx="5611495" cy="4706620"/>
          </a:xfrm>
        </p:grpSpPr>
        <p:sp>
          <p:nvSpPr>
            <p:cNvPr id="8" name="object 8"/>
            <p:cNvSpPr/>
            <p:nvPr/>
          </p:nvSpPr>
          <p:spPr>
            <a:xfrm>
              <a:off x="2843784" y="1417319"/>
              <a:ext cx="5587365" cy="4389120"/>
            </a:xfrm>
            <a:custGeom>
              <a:avLst/>
              <a:gdLst/>
              <a:ahLst/>
              <a:cxnLst/>
              <a:rect l="l" t="t" r="r" b="b"/>
              <a:pathLst>
                <a:path w="5587365" h="4389120">
                  <a:moveTo>
                    <a:pt x="5586984" y="0"/>
                  </a:moveTo>
                  <a:lnTo>
                    <a:pt x="5583152" y="47448"/>
                  </a:lnTo>
                  <a:lnTo>
                    <a:pt x="5572060" y="92464"/>
                  </a:lnTo>
                  <a:lnTo>
                    <a:pt x="5554312" y="134444"/>
                  </a:lnTo>
                  <a:lnTo>
                    <a:pt x="5530510" y="172785"/>
                  </a:lnTo>
                  <a:lnTo>
                    <a:pt x="5501259" y="206883"/>
                  </a:lnTo>
                  <a:lnTo>
                    <a:pt x="5467161" y="236134"/>
                  </a:lnTo>
                  <a:lnTo>
                    <a:pt x="5428820" y="259936"/>
                  </a:lnTo>
                  <a:lnTo>
                    <a:pt x="5386840" y="277684"/>
                  </a:lnTo>
                  <a:lnTo>
                    <a:pt x="5341824" y="288776"/>
                  </a:lnTo>
                  <a:lnTo>
                    <a:pt x="5294376" y="292607"/>
                  </a:lnTo>
                  <a:lnTo>
                    <a:pt x="292608" y="292607"/>
                  </a:lnTo>
                  <a:lnTo>
                    <a:pt x="245159" y="296439"/>
                  </a:lnTo>
                  <a:lnTo>
                    <a:pt x="200143" y="307531"/>
                  </a:lnTo>
                  <a:lnTo>
                    <a:pt x="158163" y="325279"/>
                  </a:lnTo>
                  <a:lnTo>
                    <a:pt x="119822" y="349081"/>
                  </a:lnTo>
                  <a:lnTo>
                    <a:pt x="85725" y="378332"/>
                  </a:lnTo>
                  <a:lnTo>
                    <a:pt x="56473" y="412430"/>
                  </a:lnTo>
                  <a:lnTo>
                    <a:pt x="32671" y="450771"/>
                  </a:lnTo>
                  <a:lnTo>
                    <a:pt x="14923" y="492751"/>
                  </a:lnTo>
                  <a:lnTo>
                    <a:pt x="3831" y="537767"/>
                  </a:lnTo>
                  <a:lnTo>
                    <a:pt x="0" y="585215"/>
                  </a:lnTo>
                  <a:lnTo>
                    <a:pt x="0" y="4096511"/>
                  </a:lnTo>
                  <a:lnTo>
                    <a:pt x="3831" y="4143975"/>
                  </a:lnTo>
                  <a:lnTo>
                    <a:pt x="14923" y="4189000"/>
                  </a:lnTo>
                  <a:lnTo>
                    <a:pt x="32671" y="4230984"/>
                  </a:lnTo>
                  <a:lnTo>
                    <a:pt x="56473" y="4269324"/>
                  </a:lnTo>
                  <a:lnTo>
                    <a:pt x="85725" y="4303418"/>
                  </a:lnTo>
                  <a:lnTo>
                    <a:pt x="119822" y="4332664"/>
                  </a:lnTo>
                  <a:lnTo>
                    <a:pt x="158163" y="4356460"/>
                  </a:lnTo>
                  <a:lnTo>
                    <a:pt x="200143" y="4374203"/>
                  </a:lnTo>
                  <a:lnTo>
                    <a:pt x="245159" y="4385290"/>
                  </a:lnTo>
                  <a:lnTo>
                    <a:pt x="292608" y="4389120"/>
                  </a:lnTo>
                  <a:lnTo>
                    <a:pt x="340056" y="4385290"/>
                  </a:lnTo>
                  <a:lnTo>
                    <a:pt x="385072" y="4374203"/>
                  </a:lnTo>
                  <a:lnTo>
                    <a:pt x="427052" y="4356460"/>
                  </a:lnTo>
                  <a:lnTo>
                    <a:pt x="465393" y="4332664"/>
                  </a:lnTo>
                  <a:lnTo>
                    <a:pt x="499491" y="4303418"/>
                  </a:lnTo>
                  <a:lnTo>
                    <a:pt x="528742" y="4269324"/>
                  </a:lnTo>
                  <a:lnTo>
                    <a:pt x="552544" y="4230984"/>
                  </a:lnTo>
                  <a:lnTo>
                    <a:pt x="570292" y="4189000"/>
                  </a:lnTo>
                  <a:lnTo>
                    <a:pt x="581384" y="4143975"/>
                  </a:lnTo>
                  <a:lnTo>
                    <a:pt x="585216" y="4096511"/>
                  </a:lnTo>
                  <a:lnTo>
                    <a:pt x="585216" y="3803904"/>
                  </a:lnTo>
                  <a:lnTo>
                    <a:pt x="5294376" y="3803904"/>
                  </a:lnTo>
                  <a:lnTo>
                    <a:pt x="5341824" y="3800072"/>
                  </a:lnTo>
                  <a:lnTo>
                    <a:pt x="5386840" y="3788980"/>
                  </a:lnTo>
                  <a:lnTo>
                    <a:pt x="5428820" y="3771232"/>
                  </a:lnTo>
                  <a:lnTo>
                    <a:pt x="5467161" y="3747430"/>
                  </a:lnTo>
                  <a:lnTo>
                    <a:pt x="5501259" y="3718179"/>
                  </a:lnTo>
                  <a:lnTo>
                    <a:pt x="5530510" y="3684081"/>
                  </a:lnTo>
                  <a:lnTo>
                    <a:pt x="5554312" y="3645740"/>
                  </a:lnTo>
                  <a:lnTo>
                    <a:pt x="5572060" y="3603760"/>
                  </a:lnTo>
                  <a:lnTo>
                    <a:pt x="5583152" y="3558744"/>
                  </a:lnTo>
                  <a:lnTo>
                    <a:pt x="5586984" y="3511296"/>
                  </a:lnTo>
                  <a:lnTo>
                    <a:pt x="5586984" y="877824"/>
                  </a:lnTo>
                  <a:lnTo>
                    <a:pt x="292608" y="877824"/>
                  </a:lnTo>
                  <a:lnTo>
                    <a:pt x="292608" y="585215"/>
                  </a:lnTo>
                  <a:lnTo>
                    <a:pt x="300069" y="538983"/>
                  </a:lnTo>
                  <a:lnTo>
                    <a:pt x="320844" y="498823"/>
                  </a:lnTo>
                  <a:lnTo>
                    <a:pt x="352519" y="467148"/>
                  </a:lnTo>
                  <a:lnTo>
                    <a:pt x="392679" y="446373"/>
                  </a:lnTo>
                  <a:lnTo>
                    <a:pt x="438912" y="438912"/>
                  </a:lnTo>
                  <a:lnTo>
                    <a:pt x="5586984" y="438912"/>
                  </a:lnTo>
                  <a:lnTo>
                    <a:pt x="5586984" y="0"/>
                  </a:lnTo>
                  <a:close/>
                </a:path>
                <a:path w="5587365" h="4389120">
                  <a:moveTo>
                    <a:pt x="5586984" y="438912"/>
                  </a:moveTo>
                  <a:lnTo>
                    <a:pt x="438912" y="438912"/>
                  </a:lnTo>
                  <a:lnTo>
                    <a:pt x="485144" y="446373"/>
                  </a:lnTo>
                  <a:lnTo>
                    <a:pt x="525304" y="467148"/>
                  </a:lnTo>
                  <a:lnTo>
                    <a:pt x="556979" y="498823"/>
                  </a:lnTo>
                  <a:lnTo>
                    <a:pt x="577754" y="538983"/>
                  </a:lnTo>
                  <a:lnTo>
                    <a:pt x="585216" y="585215"/>
                  </a:lnTo>
                  <a:lnTo>
                    <a:pt x="581384" y="632664"/>
                  </a:lnTo>
                  <a:lnTo>
                    <a:pt x="570292" y="677680"/>
                  </a:lnTo>
                  <a:lnTo>
                    <a:pt x="552544" y="719660"/>
                  </a:lnTo>
                  <a:lnTo>
                    <a:pt x="528742" y="758001"/>
                  </a:lnTo>
                  <a:lnTo>
                    <a:pt x="499491" y="792099"/>
                  </a:lnTo>
                  <a:lnTo>
                    <a:pt x="465393" y="821350"/>
                  </a:lnTo>
                  <a:lnTo>
                    <a:pt x="427052" y="845152"/>
                  </a:lnTo>
                  <a:lnTo>
                    <a:pt x="385072" y="862900"/>
                  </a:lnTo>
                  <a:lnTo>
                    <a:pt x="340056" y="873992"/>
                  </a:lnTo>
                  <a:lnTo>
                    <a:pt x="292608" y="877824"/>
                  </a:lnTo>
                  <a:lnTo>
                    <a:pt x="5586984" y="877824"/>
                  </a:lnTo>
                  <a:lnTo>
                    <a:pt x="5586984" y="438912"/>
                  </a:lnTo>
                  <a:close/>
                </a:path>
                <a:path w="5587365" h="4389120">
                  <a:moveTo>
                    <a:pt x="5001768" y="0"/>
                  </a:moveTo>
                  <a:lnTo>
                    <a:pt x="5001768" y="292607"/>
                  </a:lnTo>
                  <a:lnTo>
                    <a:pt x="5294376" y="292607"/>
                  </a:lnTo>
                  <a:lnTo>
                    <a:pt x="5294376" y="146303"/>
                  </a:lnTo>
                  <a:lnTo>
                    <a:pt x="5148072" y="146303"/>
                  </a:lnTo>
                  <a:lnTo>
                    <a:pt x="5101839" y="138842"/>
                  </a:lnTo>
                  <a:lnTo>
                    <a:pt x="5061679" y="118067"/>
                  </a:lnTo>
                  <a:lnTo>
                    <a:pt x="5030004" y="86392"/>
                  </a:lnTo>
                  <a:lnTo>
                    <a:pt x="5009229" y="46232"/>
                  </a:lnTo>
                  <a:lnTo>
                    <a:pt x="5001768" y="0"/>
                  </a:lnTo>
                  <a:close/>
                </a:path>
                <a:path w="5587365" h="4389120">
                  <a:moveTo>
                    <a:pt x="5294376" y="0"/>
                  </a:moveTo>
                  <a:lnTo>
                    <a:pt x="5286914" y="46232"/>
                  </a:lnTo>
                  <a:lnTo>
                    <a:pt x="5266139" y="86392"/>
                  </a:lnTo>
                  <a:lnTo>
                    <a:pt x="5234464" y="118067"/>
                  </a:lnTo>
                  <a:lnTo>
                    <a:pt x="5194304" y="138842"/>
                  </a:lnTo>
                  <a:lnTo>
                    <a:pt x="5148072" y="146303"/>
                  </a:lnTo>
                  <a:lnTo>
                    <a:pt x="5294376" y="146303"/>
                  </a:lnTo>
                  <a:lnTo>
                    <a:pt x="52943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36392" y="1124711"/>
              <a:ext cx="5294630" cy="1170940"/>
            </a:xfrm>
            <a:custGeom>
              <a:avLst/>
              <a:gdLst/>
              <a:ahLst/>
              <a:cxnLst/>
              <a:rect l="l" t="t" r="r" b="b"/>
              <a:pathLst>
                <a:path w="5294630" h="1170939">
                  <a:moveTo>
                    <a:pt x="146304" y="731520"/>
                  </a:moveTo>
                  <a:lnTo>
                    <a:pt x="100071" y="738981"/>
                  </a:lnTo>
                  <a:lnTo>
                    <a:pt x="59911" y="759756"/>
                  </a:lnTo>
                  <a:lnTo>
                    <a:pt x="28236" y="791431"/>
                  </a:lnTo>
                  <a:lnTo>
                    <a:pt x="7461" y="831591"/>
                  </a:lnTo>
                  <a:lnTo>
                    <a:pt x="0" y="877824"/>
                  </a:lnTo>
                  <a:lnTo>
                    <a:pt x="0" y="1170432"/>
                  </a:lnTo>
                  <a:lnTo>
                    <a:pt x="47448" y="1166600"/>
                  </a:lnTo>
                  <a:lnTo>
                    <a:pt x="92464" y="1155508"/>
                  </a:lnTo>
                  <a:lnTo>
                    <a:pt x="134444" y="1137760"/>
                  </a:lnTo>
                  <a:lnTo>
                    <a:pt x="172785" y="1113958"/>
                  </a:lnTo>
                  <a:lnTo>
                    <a:pt x="206882" y="1084707"/>
                  </a:lnTo>
                  <a:lnTo>
                    <a:pt x="236134" y="1050609"/>
                  </a:lnTo>
                  <a:lnTo>
                    <a:pt x="259936" y="1012268"/>
                  </a:lnTo>
                  <a:lnTo>
                    <a:pt x="277684" y="970288"/>
                  </a:lnTo>
                  <a:lnTo>
                    <a:pt x="288776" y="925272"/>
                  </a:lnTo>
                  <a:lnTo>
                    <a:pt x="292607" y="877824"/>
                  </a:lnTo>
                  <a:lnTo>
                    <a:pt x="285146" y="831591"/>
                  </a:lnTo>
                  <a:lnTo>
                    <a:pt x="264371" y="791431"/>
                  </a:lnTo>
                  <a:lnTo>
                    <a:pt x="232696" y="759756"/>
                  </a:lnTo>
                  <a:lnTo>
                    <a:pt x="192536" y="738981"/>
                  </a:lnTo>
                  <a:lnTo>
                    <a:pt x="146304" y="731520"/>
                  </a:lnTo>
                  <a:close/>
                </a:path>
                <a:path w="5294630" h="1170939">
                  <a:moveTo>
                    <a:pt x="5294376" y="292608"/>
                  </a:moveTo>
                  <a:lnTo>
                    <a:pt x="5001767" y="292608"/>
                  </a:lnTo>
                  <a:lnTo>
                    <a:pt x="5001767" y="585215"/>
                  </a:lnTo>
                  <a:lnTo>
                    <a:pt x="5049216" y="581384"/>
                  </a:lnTo>
                  <a:lnTo>
                    <a:pt x="5094232" y="570292"/>
                  </a:lnTo>
                  <a:lnTo>
                    <a:pt x="5136212" y="552544"/>
                  </a:lnTo>
                  <a:lnTo>
                    <a:pt x="5174553" y="528742"/>
                  </a:lnTo>
                  <a:lnTo>
                    <a:pt x="5208651" y="499491"/>
                  </a:lnTo>
                  <a:lnTo>
                    <a:pt x="5237902" y="465393"/>
                  </a:lnTo>
                  <a:lnTo>
                    <a:pt x="5261704" y="427052"/>
                  </a:lnTo>
                  <a:lnTo>
                    <a:pt x="5279452" y="385072"/>
                  </a:lnTo>
                  <a:lnTo>
                    <a:pt x="5290544" y="340056"/>
                  </a:lnTo>
                  <a:lnTo>
                    <a:pt x="5294376" y="292608"/>
                  </a:lnTo>
                  <a:close/>
                </a:path>
                <a:path w="5294630" h="1170939">
                  <a:moveTo>
                    <a:pt x="5001767" y="0"/>
                  </a:moveTo>
                  <a:lnTo>
                    <a:pt x="4954319" y="3831"/>
                  </a:lnTo>
                  <a:lnTo>
                    <a:pt x="4909303" y="14923"/>
                  </a:lnTo>
                  <a:lnTo>
                    <a:pt x="4867323" y="32671"/>
                  </a:lnTo>
                  <a:lnTo>
                    <a:pt x="4828982" y="56473"/>
                  </a:lnTo>
                  <a:lnTo>
                    <a:pt x="4794884" y="85725"/>
                  </a:lnTo>
                  <a:lnTo>
                    <a:pt x="4765633" y="119822"/>
                  </a:lnTo>
                  <a:lnTo>
                    <a:pt x="4741831" y="158163"/>
                  </a:lnTo>
                  <a:lnTo>
                    <a:pt x="4724083" y="200143"/>
                  </a:lnTo>
                  <a:lnTo>
                    <a:pt x="4712991" y="245159"/>
                  </a:lnTo>
                  <a:lnTo>
                    <a:pt x="4709159" y="292608"/>
                  </a:lnTo>
                  <a:lnTo>
                    <a:pt x="4716621" y="338840"/>
                  </a:lnTo>
                  <a:lnTo>
                    <a:pt x="4737396" y="379000"/>
                  </a:lnTo>
                  <a:lnTo>
                    <a:pt x="4769071" y="410675"/>
                  </a:lnTo>
                  <a:lnTo>
                    <a:pt x="4809231" y="431450"/>
                  </a:lnTo>
                  <a:lnTo>
                    <a:pt x="4855463" y="438912"/>
                  </a:lnTo>
                  <a:lnTo>
                    <a:pt x="4901696" y="431450"/>
                  </a:lnTo>
                  <a:lnTo>
                    <a:pt x="4941856" y="410675"/>
                  </a:lnTo>
                  <a:lnTo>
                    <a:pt x="4973531" y="379000"/>
                  </a:lnTo>
                  <a:lnTo>
                    <a:pt x="4994306" y="338840"/>
                  </a:lnTo>
                  <a:lnTo>
                    <a:pt x="5001767" y="292608"/>
                  </a:lnTo>
                  <a:lnTo>
                    <a:pt x="5294376" y="292608"/>
                  </a:lnTo>
                  <a:lnTo>
                    <a:pt x="5290544" y="245159"/>
                  </a:lnTo>
                  <a:lnTo>
                    <a:pt x="5279452" y="200143"/>
                  </a:lnTo>
                  <a:lnTo>
                    <a:pt x="5261704" y="158163"/>
                  </a:lnTo>
                  <a:lnTo>
                    <a:pt x="5237902" y="119822"/>
                  </a:lnTo>
                  <a:lnTo>
                    <a:pt x="5208651" y="85725"/>
                  </a:lnTo>
                  <a:lnTo>
                    <a:pt x="5174553" y="56473"/>
                  </a:lnTo>
                  <a:lnTo>
                    <a:pt x="5136212" y="32671"/>
                  </a:lnTo>
                  <a:lnTo>
                    <a:pt x="5094232" y="14923"/>
                  </a:lnTo>
                  <a:lnTo>
                    <a:pt x="5049216" y="3831"/>
                  </a:lnTo>
                  <a:lnTo>
                    <a:pt x="5001767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3784" y="1124711"/>
              <a:ext cx="5587365" cy="4681855"/>
            </a:xfrm>
            <a:custGeom>
              <a:avLst/>
              <a:gdLst/>
              <a:ahLst/>
              <a:cxnLst/>
              <a:rect l="l" t="t" r="r" b="b"/>
              <a:pathLst>
                <a:path w="5587365" h="4681855">
                  <a:moveTo>
                    <a:pt x="0" y="877824"/>
                  </a:moveTo>
                  <a:lnTo>
                    <a:pt x="3831" y="830375"/>
                  </a:lnTo>
                  <a:lnTo>
                    <a:pt x="14923" y="785359"/>
                  </a:lnTo>
                  <a:lnTo>
                    <a:pt x="32671" y="743379"/>
                  </a:lnTo>
                  <a:lnTo>
                    <a:pt x="56473" y="705038"/>
                  </a:lnTo>
                  <a:lnTo>
                    <a:pt x="85725" y="670940"/>
                  </a:lnTo>
                  <a:lnTo>
                    <a:pt x="119822" y="641689"/>
                  </a:lnTo>
                  <a:lnTo>
                    <a:pt x="158163" y="617887"/>
                  </a:lnTo>
                  <a:lnTo>
                    <a:pt x="200143" y="600139"/>
                  </a:lnTo>
                  <a:lnTo>
                    <a:pt x="245159" y="589047"/>
                  </a:lnTo>
                  <a:lnTo>
                    <a:pt x="292608" y="585215"/>
                  </a:lnTo>
                  <a:lnTo>
                    <a:pt x="5001768" y="585215"/>
                  </a:lnTo>
                  <a:lnTo>
                    <a:pt x="5001768" y="292608"/>
                  </a:lnTo>
                  <a:lnTo>
                    <a:pt x="5005599" y="245159"/>
                  </a:lnTo>
                  <a:lnTo>
                    <a:pt x="5016691" y="200143"/>
                  </a:lnTo>
                  <a:lnTo>
                    <a:pt x="5034439" y="158163"/>
                  </a:lnTo>
                  <a:lnTo>
                    <a:pt x="5058241" y="119822"/>
                  </a:lnTo>
                  <a:lnTo>
                    <a:pt x="5087493" y="85725"/>
                  </a:lnTo>
                  <a:lnTo>
                    <a:pt x="5121590" y="56473"/>
                  </a:lnTo>
                  <a:lnTo>
                    <a:pt x="5159931" y="32671"/>
                  </a:lnTo>
                  <a:lnTo>
                    <a:pt x="5201911" y="14923"/>
                  </a:lnTo>
                  <a:lnTo>
                    <a:pt x="5246927" y="3831"/>
                  </a:lnTo>
                  <a:lnTo>
                    <a:pt x="5294376" y="0"/>
                  </a:lnTo>
                  <a:lnTo>
                    <a:pt x="5341824" y="3831"/>
                  </a:lnTo>
                  <a:lnTo>
                    <a:pt x="5386840" y="14923"/>
                  </a:lnTo>
                  <a:lnTo>
                    <a:pt x="5428820" y="32671"/>
                  </a:lnTo>
                  <a:lnTo>
                    <a:pt x="5467161" y="56473"/>
                  </a:lnTo>
                  <a:lnTo>
                    <a:pt x="5501259" y="85724"/>
                  </a:lnTo>
                  <a:lnTo>
                    <a:pt x="5530510" y="119822"/>
                  </a:lnTo>
                  <a:lnTo>
                    <a:pt x="5554312" y="158163"/>
                  </a:lnTo>
                  <a:lnTo>
                    <a:pt x="5572060" y="200143"/>
                  </a:lnTo>
                  <a:lnTo>
                    <a:pt x="5583152" y="245159"/>
                  </a:lnTo>
                  <a:lnTo>
                    <a:pt x="5586984" y="292608"/>
                  </a:lnTo>
                  <a:lnTo>
                    <a:pt x="5586984" y="3803904"/>
                  </a:lnTo>
                  <a:lnTo>
                    <a:pt x="5583152" y="3851352"/>
                  </a:lnTo>
                  <a:lnTo>
                    <a:pt x="5572060" y="3896368"/>
                  </a:lnTo>
                  <a:lnTo>
                    <a:pt x="5554312" y="3938348"/>
                  </a:lnTo>
                  <a:lnTo>
                    <a:pt x="5530510" y="3976689"/>
                  </a:lnTo>
                  <a:lnTo>
                    <a:pt x="5501259" y="4010786"/>
                  </a:lnTo>
                  <a:lnTo>
                    <a:pt x="5467161" y="4040038"/>
                  </a:lnTo>
                  <a:lnTo>
                    <a:pt x="5428820" y="4063840"/>
                  </a:lnTo>
                  <a:lnTo>
                    <a:pt x="5386840" y="4081588"/>
                  </a:lnTo>
                  <a:lnTo>
                    <a:pt x="5341824" y="4092680"/>
                  </a:lnTo>
                  <a:lnTo>
                    <a:pt x="5294376" y="4096512"/>
                  </a:lnTo>
                  <a:lnTo>
                    <a:pt x="585216" y="4096512"/>
                  </a:lnTo>
                  <a:lnTo>
                    <a:pt x="585216" y="4389120"/>
                  </a:lnTo>
                  <a:lnTo>
                    <a:pt x="581384" y="4436583"/>
                  </a:lnTo>
                  <a:lnTo>
                    <a:pt x="570292" y="4481608"/>
                  </a:lnTo>
                  <a:lnTo>
                    <a:pt x="552544" y="4523592"/>
                  </a:lnTo>
                  <a:lnTo>
                    <a:pt x="528742" y="4561932"/>
                  </a:lnTo>
                  <a:lnTo>
                    <a:pt x="499491" y="4596026"/>
                  </a:lnTo>
                  <a:lnTo>
                    <a:pt x="465393" y="4625272"/>
                  </a:lnTo>
                  <a:lnTo>
                    <a:pt x="427052" y="4649068"/>
                  </a:lnTo>
                  <a:lnTo>
                    <a:pt x="385072" y="4666811"/>
                  </a:lnTo>
                  <a:lnTo>
                    <a:pt x="340056" y="4677898"/>
                  </a:lnTo>
                  <a:lnTo>
                    <a:pt x="292608" y="4681728"/>
                  </a:lnTo>
                  <a:lnTo>
                    <a:pt x="245159" y="4677898"/>
                  </a:lnTo>
                  <a:lnTo>
                    <a:pt x="200143" y="4666811"/>
                  </a:lnTo>
                  <a:lnTo>
                    <a:pt x="158163" y="4649068"/>
                  </a:lnTo>
                  <a:lnTo>
                    <a:pt x="119822" y="4625272"/>
                  </a:lnTo>
                  <a:lnTo>
                    <a:pt x="85725" y="4596026"/>
                  </a:lnTo>
                  <a:lnTo>
                    <a:pt x="56473" y="4561932"/>
                  </a:lnTo>
                  <a:lnTo>
                    <a:pt x="32671" y="4523592"/>
                  </a:lnTo>
                  <a:lnTo>
                    <a:pt x="14923" y="4481608"/>
                  </a:lnTo>
                  <a:lnTo>
                    <a:pt x="3831" y="4436583"/>
                  </a:lnTo>
                  <a:lnTo>
                    <a:pt x="0" y="4389120"/>
                  </a:lnTo>
                  <a:lnTo>
                    <a:pt x="0" y="877824"/>
                  </a:lnTo>
                  <a:close/>
                </a:path>
                <a:path w="5587365" h="4681855">
                  <a:moveTo>
                    <a:pt x="5001768" y="585215"/>
                  </a:moveTo>
                  <a:lnTo>
                    <a:pt x="5294376" y="585215"/>
                  </a:lnTo>
                  <a:lnTo>
                    <a:pt x="5341824" y="581384"/>
                  </a:lnTo>
                  <a:lnTo>
                    <a:pt x="5386840" y="570292"/>
                  </a:lnTo>
                  <a:lnTo>
                    <a:pt x="5428820" y="552544"/>
                  </a:lnTo>
                  <a:lnTo>
                    <a:pt x="5467161" y="528742"/>
                  </a:lnTo>
                  <a:lnTo>
                    <a:pt x="5501259" y="499491"/>
                  </a:lnTo>
                  <a:lnTo>
                    <a:pt x="5530510" y="465393"/>
                  </a:lnTo>
                  <a:lnTo>
                    <a:pt x="5554312" y="427052"/>
                  </a:lnTo>
                  <a:lnTo>
                    <a:pt x="5572060" y="385072"/>
                  </a:lnTo>
                  <a:lnTo>
                    <a:pt x="5583152" y="340056"/>
                  </a:lnTo>
                  <a:lnTo>
                    <a:pt x="5586984" y="292608"/>
                  </a:lnTo>
                </a:path>
                <a:path w="5587365" h="4681855">
                  <a:moveTo>
                    <a:pt x="5294376" y="585215"/>
                  </a:moveTo>
                  <a:lnTo>
                    <a:pt x="5294376" y="292608"/>
                  </a:lnTo>
                  <a:lnTo>
                    <a:pt x="5286914" y="338840"/>
                  </a:lnTo>
                  <a:lnTo>
                    <a:pt x="5266139" y="379000"/>
                  </a:lnTo>
                  <a:lnTo>
                    <a:pt x="5234464" y="410675"/>
                  </a:lnTo>
                  <a:lnTo>
                    <a:pt x="5194304" y="431450"/>
                  </a:lnTo>
                  <a:lnTo>
                    <a:pt x="5148072" y="438912"/>
                  </a:lnTo>
                  <a:lnTo>
                    <a:pt x="5101839" y="431450"/>
                  </a:lnTo>
                  <a:lnTo>
                    <a:pt x="5061679" y="410675"/>
                  </a:lnTo>
                  <a:lnTo>
                    <a:pt x="5030004" y="379000"/>
                  </a:lnTo>
                  <a:lnTo>
                    <a:pt x="5009229" y="338840"/>
                  </a:lnTo>
                  <a:lnTo>
                    <a:pt x="5001768" y="292608"/>
                  </a:lnTo>
                </a:path>
                <a:path w="5587365" h="4681855">
                  <a:moveTo>
                    <a:pt x="292608" y="1170432"/>
                  </a:moveTo>
                  <a:lnTo>
                    <a:pt x="292608" y="877824"/>
                  </a:lnTo>
                  <a:lnTo>
                    <a:pt x="300069" y="831591"/>
                  </a:lnTo>
                  <a:lnTo>
                    <a:pt x="320844" y="791431"/>
                  </a:lnTo>
                  <a:lnTo>
                    <a:pt x="352519" y="759756"/>
                  </a:lnTo>
                  <a:lnTo>
                    <a:pt x="392679" y="738981"/>
                  </a:lnTo>
                  <a:lnTo>
                    <a:pt x="438912" y="731520"/>
                  </a:lnTo>
                  <a:lnTo>
                    <a:pt x="485144" y="738981"/>
                  </a:lnTo>
                  <a:lnTo>
                    <a:pt x="525304" y="759756"/>
                  </a:lnTo>
                  <a:lnTo>
                    <a:pt x="556979" y="791431"/>
                  </a:lnTo>
                  <a:lnTo>
                    <a:pt x="577754" y="831591"/>
                  </a:lnTo>
                  <a:lnTo>
                    <a:pt x="585216" y="877824"/>
                  </a:lnTo>
                  <a:lnTo>
                    <a:pt x="581384" y="925272"/>
                  </a:lnTo>
                  <a:lnTo>
                    <a:pt x="570292" y="970288"/>
                  </a:lnTo>
                  <a:lnTo>
                    <a:pt x="552544" y="1012268"/>
                  </a:lnTo>
                  <a:lnTo>
                    <a:pt x="528742" y="1050609"/>
                  </a:lnTo>
                  <a:lnTo>
                    <a:pt x="499491" y="1084707"/>
                  </a:lnTo>
                  <a:lnTo>
                    <a:pt x="465393" y="1113958"/>
                  </a:lnTo>
                  <a:lnTo>
                    <a:pt x="427052" y="1137760"/>
                  </a:lnTo>
                  <a:lnTo>
                    <a:pt x="385072" y="1155508"/>
                  </a:lnTo>
                  <a:lnTo>
                    <a:pt x="340056" y="1166600"/>
                  </a:lnTo>
                  <a:lnTo>
                    <a:pt x="292608" y="1170432"/>
                  </a:lnTo>
                  <a:lnTo>
                    <a:pt x="245159" y="1166600"/>
                  </a:lnTo>
                  <a:lnTo>
                    <a:pt x="200143" y="1155508"/>
                  </a:lnTo>
                  <a:lnTo>
                    <a:pt x="158163" y="1137760"/>
                  </a:lnTo>
                  <a:lnTo>
                    <a:pt x="119822" y="1113958"/>
                  </a:lnTo>
                  <a:lnTo>
                    <a:pt x="85725" y="1084707"/>
                  </a:lnTo>
                  <a:lnTo>
                    <a:pt x="56473" y="1050609"/>
                  </a:lnTo>
                  <a:lnTo>
                    <a:pt x="32671" y="1012268"/>
                  </a:lnTo>
                  <a:lnTo>
                    <a:pt x="14923" y="970288"/>
                  </a:lnTo>
                  <a:lnTo>
                    <a:pt x="3831" y="925272"/>
                  </a:lnTo>
                  <a:lnTo>
                    <a:pt x="0" y="877824"/>
                  </a:lnTo>
                </a:path>
                <a:path w="5587365" h="4681855">
                  <a:moveTo>
                    <a:pt x="585216" y="877824"/>
                  </a:moveTo>
                  <a:lnTo>
                    <a:pt x="585216" y="4096512"/>
                  </a:lnTo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66209" y="1852625"/>
            <a:ext cx="4097654" cy="31984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10"/>
              </a:spcBef>
            </a:pP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Ny.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Usia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tahun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seorang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pembantu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rumah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tangga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mengalami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cacat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pada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wajah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karena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disiram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air panas oleh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majikannya.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Sejak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kejadian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itu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mau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keluar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kamar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dan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berinteraksi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dengan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orang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lain, hasil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wawancara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dari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perawat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diperoleh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data bhwa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klien merasa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malu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kondisi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wajahnya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dan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takut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akan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dibicarakan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orang, selain itu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klien berkata kalau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dia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menyesal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tidak mendegar nasehat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suaminya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supaya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berhenti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dari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pekerjaannya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itu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berdasarkan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pengamatan,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klien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lebih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banyak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melamun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diam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tidak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mau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melihat wajahnya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dicermin</a:t>
            </a:r>
            <a:r>
              <a:rPr sz="9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1087</Words>
  <Application>Microsoft Office PowerPoint</Application>
  <PresentationFormat>On-screen Show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hasto nsp</cp:lastModifiedBy>
  <cp:revision>1</cp:revision>
  <dcterms:created xsi:type="dcterms:W3CDTF">2023-05-05T05:32:36Z</dcterms:created>
  <dcterms:modified xsi:type="dcterms:W3CDTF">2025-09-11T06:40:34Z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2023-05-05T00:00:00Z</vt:filetime>
  </property>
</Properties>
</file>