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61" r:id="rId4"/>
    <p:sldId id="264" r:id="rId5"/>
    <p:sldId id="266" r:id="rId6"/>
    <p:sldId id="268" r:id="rId7"/>
    <p:sldId id="273" r:id="rId8"/>
    <p:sldId id="274" r:id="rId9"/>
    <p:sldId id="278" r:id="rId10"/>
    <p:sldId id="276" r:id="rId11"/>
  </p:sldIdLst>
  <p:sldSz cx="18288000" cy="10287000"/>
  <p:notesSz cx="6858000" cy="9144000"/>
  <p:embeddedFontLst>
    <p:embeddedFont>
      <p:font typeface="ADLaM Display" panose="02010000000000000000" pitchFamily="2" charset="0"/>
      <p:regular r:id="rId13"/>
    </p:embeddedFont>
    <p:embeddedFont>
      <p:font typeface="Paytone One" panose="020B0604020202020204" charset="0"/>
      <p:regular r:id="rId1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19" userDrawn="1">
          <p15:clr>
            <a:srgbClr val="000000"/>
          </p15:clr>
        </p15:guide>
        <p15:guide id="2" pos="2861" userDrawn="1">
          <p15:clr>
            <a:srgbClr val="000000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utri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42" d="100"/>
          <a:sy n="42" d="100"/>
        </p:scale>
        <p:origin x="996" y="-408"/>
      </p:cViewPr>
      <p:guideLst>
        <p:guide orient="horz" pos="2119"/>
        <p:guide pos="28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02A2AF-39E7-44F9-8BDA-F3E336EDA855}" type="doc">
      <dgm:prSet loTypeId="urn:microsoft.com/office/officeart/2005/8/layout/arrow5" loCatId="relationship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73ACF9FC-94C4-4E82-8A53-84257A002601}">
      <dgm:prSet/>
      <dgm:spPr/>
      <dgm:t>
        <a:bodyPr/>
        <a:lstStyle/>
        <a:p>
          <a:r>
            <a:rPr lang="en-US" b="1" dirty="0"/>
            <a:t>Gambaran  </a:t>
          </a:r>
          <a:r>
            <a:rPr lang="en-US" b="1" dirty="0" err="1"/>
            <a:t>umum</a:t>
          </a:r>
          <a:r>
            <a:rPr lang="en-US" b="1" dirty="0"/>
            <a:t> wilayah </a:t>
          </a:r>
          <a:endParaRPr lang="en-US" dirty="0"/>
        </a:p>
      </dgm:t>
    </dgm:pt>
    <dgm:pt modelId="{4105C219-6D30-4BEB-9322-F56793F1CB79}" type="parTrans" cxnId="{071593A7-2FCC-45E7-9D37-D5AF48515E27}">
      <dgm:prSet/>
      <dgm:spPr/>
      <dgm:t>
        <a:bodyPr/>
        <a:lstStyle/>
        <a:p>
          <a:endParaRPr lang="en-US"/>
        </a:p>
      </dgm:t>
    </dgm:pt>
    <dgm:pt modelId="{07F8A955-91A3-4658-BDC2-2920B88D27BC}" type="sibTrans" cxnId="{071593A7-2FCC-45E7-9D37-D5AF48515E27}">
      <dgm:prSet/>
      <dgm:spPr/>
      <dgm:t>
        <a:bodyPr/>
        <a:lstStyle/>
        <a:p>
          <a:endParaRPr lang="en-US"/>
        </a:p>
      </dgm:t>
    </dgm:pt>
    <dgm:pt modelId="{DA9E6808-84F4-4AD3-BBEE-01F2A1A39A10}">
      <dgm:prSet/>
      <dgm:spPr/>
      <dgm:t>
        <a:bodyPr/>
        <a:lstStyle/>
        <a:p>
          <a:r>
            <a:rPr lang="en-US" b="1"/>
            <a:t>Upaya pencegahan, mitigasi dan kesiapsiagaan, yang pernah dilakukan</a:t>
          </a:r>
          <a:endParaRPr lang="en-US"/>
        </a:p>
      </dgm:t>
    </dgm:pt>
    <dgm:pt modelId="{35F5C3A0-D6B1-4D9C-8A03-22C5A48C99C6}" type="parTrans" cxnId="{345590F6-7EE5-412F-852C-DB07EBF8DE9E}">
      <dgm:prSet/>
      <dgm:spPr/>
      <dgm:t>
        <a:bodyPr/>
        <a:lstStyle/>
        <a:p>
          <a:endParaRPr lang="en-US"/>
        </a:p>
      </dgm:t>
    </dgm:pt>
    <dgm:pt modelId="{E57EBC60-0EFD-4619-BCD3-54ECE8ABA49D}" type="sibTrans" cxnId="{345590F6-7EE5-412F-852C-DB07EBF8DE9E}">
      <dgm:prSet/>
      <dgm:spPr/>
      <dgm:t>
        <a:bodyPr/>
        <a:lstStyle/>
        <a:p>
          <a:endParaRPr lang="en-US"/>
        </a:p>
      </dgm:t>
    </dgm:pt>
    <dgm:pt modelId="{995127EE-4B4E-4751-8B3A-2B16BA55A011}">
      <dgm:prSet/>
      <dgm:spPr/>
      <dgm:t>
        <a:bodyPr/>
        <a:lstStyle/>
        <a:p>
          <a:r>
            <a:rPr lang="en-US" b="1"/>
            <a:t>Upaya tanggap darurat dan pemulihan, yang pernah dilakukan</a:t>
          </a:r>
          <a:endParaRPr lang="en-US"/>
        </a:p>
      </dgm:t>
    </dgm:pt>
    <dgm:pt modelId="{7C7A9D9D-C1C3-4B48-BA72-EAA6E727117B}" type="parTrans" cxnId="{16CF0FFD-CD8D-4F32-B823-8993EFB3A40B}">
      <dgm:prSet/>
      <dgm:spPr/>
      <dgm:t>
        <a:bodyPr/>
        <a:lstStyle/>
        <a:p>
          <a:endParaRPr lang="en-US"/>
        </a:p>
      </dgm:t>
    </dgm:pt>
    <dgm:pt modelId="{C695861D-F39E-4CEA-8F48-9E166905CF00}" type="sibTrans" cxnId="{16CF0FFD-CD8D-4F32-B823-8993EFB3A40B}">
      <dgm:prSet/>
      <dgm:spPr/>
      <dgm:t>
        <a:bodyPr/>
        <a:lstStyle/>
        <a:p>
          <a:endParaRPr lang="en-US"/>
        </a:p>
      </dgm:t>
    </dgm:pt>
    <dgm:pt modelId="{242E4860-563C-40BA-81C5-928FB392553A}">
      <dgm:prSet/>
      <dgm:spPr/>
      <dgm:t>
        <a:bodyPr/>
        <a:lstStyle/>
        <a:p>
          <a:r>
            <a:rPr lang="en-US" b="1"/>
            <a:t>Gambaran pengelolaan data dan informasi.</a:t>
          </a:r>
          <a:endParaRPr lang="en-US"/>
        </a:p>
      </dgm:t>
    </dgm:pt>
    <dgm:pt modelId="{46F2F530-656C-4046-8166-60F75779A2A5}" type="parTrans" cxnId="{4FB65174-9BDC-477A-B8FD-EDF1234C09BA}">
      <dgm:prSet/>
      <dgm:spPr/>
      <dgm:t>
        <a:bodyPr/>
        <a:lstStyle/>
        <a:p>
          <a:endParaRPr lang="en-US"/>
        </a:p>
      </dgm:t>
    </dgm:pt>
    <dgm:pt modelId="{876C2159-2E08-4BBB-B907-44DA4C618188}" type="sibTrans" cxnId="{4FB65174-9BDC-477A-B8FD-EDF1234C09BA}">
      <dgm:prSet/>
      <dgm:spPr/>
      <dgm:t>
        <a:bodyPr/>
        <a:lstStyle/>
        <a:p>
          <a:endParaRPr lang="en-US"/>
        </a:p>
      </dgm:t>
    </dgm:pt>
    <dgm:pt modelId="{B3DD26A8-3DC9-4639-829A-17D86311AFEE}" type="pres">
      <dgm:prSet presAssocID="{FF02A2AF-39E7-44F9-8BDA-F3E336EDA855}" presName="diagram" presStyleCnt="0">
        <dgm:presLayoutVars>
          <dgm:dir/>
          <dgm:resizeHandles val="exact"/>
        </dgm:presLayoutVars>
      </dgm:prSet>
      <dgm:spPr/>
    </dgm:pt>
    <dgm:pt modelId="{77694B6E-28FF-429A-928D-0A59E7698462}" type="pres">
      <dgm:prSet presAssocID="{73ACF9FC-94C4-4E82-8A53-84257A002601}" presName="arrow" presStyleLbl="node1" presStyleIdx="0" presStyleCnt="4">
        <dgm:presLayoutVars>
          <dgm:bulletEnabled val="1"/>
        </dgm:presLayoutVars>
      </dgm:prSet>
      <dgm:spPr/>
    </dgm:pt>
    <dgm:pt modelId="{6D0B5C28-4198-4545-8EAE-230C3F55DA25}" type="pres">
      <dgm:prSet presAssocID="{DA9E6808-84F4-4AD3-BBEE-01F2A1A39A10}" presName="arrow" presStyleLbl="node1" presStyleIdx="1" presStyleCnt="4">
        <dgm:presLayoutVars>
          <dgm:bulletEnabled val="1"/>
        </dgm:presLayoutVars>
      </dgm:prSet>
      <dgm:spPr/>
    </dgm:pt>
    <dgm:pt modelId="{A6E6B5D4-B08A-4CAC-9E0A-1E88571FF282}" type="pres">
      <dgm:prSet presAssocID="{995127EE-4B4E-4751-8B3A-2B16BA55A011}" presName="arrow" presStyleLbl="node1" presStyleIdx="2" presStyleCnt="4">
        <dgm:presLayoutVars>
          <dgm:bulletEnabled val="1"/>
        </dgm:presLayoutVars>
      </dgm:prSet>
      <dgm:spPr/>
    </dgm:pt>
    <dgm:pt modelId="{EFC53922-6A40-47BB-898F-F4917D9C4295}" type="pres">
      <dgm:prSet presAssocID="{242E4860-563C-40BA-81C5-928FB392553A}" presName="arrow" presStyleLbl="node1" presStyleIdx="3" presStyleCnt="4">
        <dgm:presLayoutVars>
          <dgm:bulletEnabled val="1"/>
        </dgm:presLayoutVars>
      </dgm:prSet>
      <dgm:spPr/>
    </dgm:pt>
  </dgm:ptLst>
  <dgm:cxnLst>
    <dgm:cxn modelId="{0CECDF3C-529C-405C-B7F4-2EDE5E5AC7BB}" type="presOf" srcId="{73ACF9FC-94C4-4E82-8A53-84257A002601}" destId="{77694B6E-28FF-429A-928D-0A59E7698462}" srcOrd="0" destOrd="0" presId="urn:microsoft.com/office/officeart/2005/8/layout/arrow5"/>
    <dgm:cxn modelId="{4ADBC943-2850-4C56-8986-28E14B6196D1}" type="presOf" srcId="{242E4860-563C-40BA-81C5-928FB392553A}" destId="{EFC53922-6A40-47BB-898F-F4917D9C4295}" srcOrd="0" destOrd="0" presId="urn:microsoft.com/office/officeart/2005/8/layout/arrow5"/>
    <dgm:cxn modelId="{4C8CD052-3CCF-4511-9D70-FBDAE9C35679}" type="presOf" srcId="{995127EE-4B4E-4751-8B3A-2B16BA55A011}" destId="{A6E6B5D4-B08A-4CAC-9E0A-1E88571FF282}" srcOrd="0" destOrd="0" presId="urn:microsoft.com/office/officeart/2005/8/layout/arrow5"/>
    <dgm:cxn modelId="{4FB65174-9BDC-477A-B8FD-EDF1234C09BA}" srcId="{FF02A2AF-39E7-44F9-8BDA-F3E336EDA855}" destId="{242E4860-563C-40BA-81C5-928FB392553A}" srcOrd="3" destOrd="0" parTransId="{46F2F530-656C-4046-8166-60F75779A2A5}" sibTransId="{876C2159-2E08-4BBB-B907-44DA4C618188}"/>
    <dgm:cxn modelId="{071593A7-2FCC-45E7-9D37-D5AF48515E27}" srcId="{FF02A2AF-39E7-44F9-8BDA-F3E336EDA855}" destId="{73ACF9FC-94C4-4E82-8A53-84257A002601}" srcOrd="0" destOrd="0" parTransId="{4105C219-6D30-4BEB-9322-F56793F1CB79}" sibTransId="{07F8A955-91A3-4658-BDC2-2920B88D27BC}"/>
    <dgm:cxn modelId="{8810C5B6-8D28-43B2-9E60-485113D10F85}" type="presOf" srcId="{FF02A2AF-39E7-44F9-8BDA-F3E336EDA855}" destId="{B3DD26A8-3DC9-4639-829A-17D86311AFEE}" srcOrd="0" destOrd="0" presId="urn:microsoft.com/office/officeart/2005/8/layout/arrow5"/>
    <dgm:cxn modelId="{67E8CFD9-CD88-44E6-BFB3-06A50984C647}" type="presOf" srcId="{DA9E6808-84F4-4AD3-BBEE-01F2A1A39A10}" destId="{6D0B5C28-4198-4545-8EAE-230C3F55DA25}" srcOrd="0" destOrd="0" presId="urn:microsoft.com/office/officeart/2005/8/layout/arrow5"/>
    <dgm:cxn modelId="{345590F6-7EE5-412F-852C-DB07EBF8DE9E}" srcId="{FF02A2AF-39E7-44F9-8BDA-F3E336EDA855}" destId="{DA9E6808-84F4-4AD3-BBEE-01F2A1A39A10}" srcOrd="1" destOrd="0" parTransId="{35F5C3A0-D6B1-4D9C-8A03-22C5A48C99C6}" sibTransId="{E57EBC60-0EFD-4619-BCD3-54ECE8ABA49D}"/>
    <dgm:cxn modelId="{16CF0FFD-CD8D-4F32-B823-8993EFB3A40B}" srcId="{FF02A2AF-39E7-44F9-8BDA-F3E336EDA855}" destId="{995127EE-4B4E-4751-8B3A-2B16BA55A011}" srcOrd="2" destOrd="0" parTransId="{7C7A9D9D-C1C3-4B48-BA72-EAA6E727117B}" sibTransId="{C695861D-F39E-4CEA-8F48-9E166905CF00}"/>
    <dgm:cxn modelId="{D7723FF2-FCDE-4C79-8F48-0E1E3CE84F81}" type="presParOf" srcId="{B3DD26A8-3DC9-4639-829A-17D86311AFEE}" destId="{77694B6E-28FF-429A-928D-0A59E7698462}" srcOrd="0" destOrd="0" presId="urn:microsoft.com/office/officeart/2005/8/layout/arrow5"/>
    <dgm:cxn modelId="{06189CB9-2EDD-4FAC-B781-F8AD205CD951}" type="presParOf" srcId="{B3DD26A8-3DC9-4639-829A-17D86311AFEE}" destId="{6D0B5C28-4198-4545-8EAE-230C3F55DA25}" srcOrd="1" destOrd="0" presId="urn:microsoft.com/office/officeart/2005/8/layout/arrow5"/>
    <dgm:cxn modelId="{CED2C4FB-CF2A-4623-B0CF-53635C068927}" type="presParOf" srcId="{B3DD26A8-3DC9-4639-829A-17D86311AFEE}" destId="{A6E6B5D4-B08A-4CAC-9E0A-1E88571FF282}" srcOrd="2" destOrd="0" presId="urn:microsoft.com/office/officeart/2005/8/layout/arrow5"/>
    <dgm:cxn modelId="{C78B869D-11BE-44E3-9F95-9F3697FC597E}" type="presParOf" srcId="{B3DD26A8-3DC9-4639-829A-17D86311AFEE}" destId="{EFC53922-6A40-47BB-898F-F4917D9C4295}" srcOrd="3" destOrd="0" presId="urn:microsoft.com/office/officeart/2005/8/layout/arrow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9D55FFD-5AA3-4D1A-AE88-B0A5170DA6A0}" type="doc">
      <dgm:prSet loTypeId="urn:microsoft.com/office/officeart/2005/8/layout/bProcess2" loCatId="process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0859553-1C05-4237-AF65-3760C0821168}">
      <dgm:prSet/>
      <dgm:spPr/>
      <dgm:t>
        <a:bodyPr/>
        <a:lstStyle/>
        <a:p>
          <a:r>
            <a:rPr lang="en-US" b="1"/>
            <a:t>Informasi pada awal kejadian bencana;</a:t>
          </a:r>
          <a:endParaRPr lang="en-US"/>
        </a:p>
      </dgm:t>
    </dgm:pt>
    <dgm:pt modelId="{4AC248A8-DD0B-4567-B4B8-C0B3DBAEB74F}" type="parTrans" cxnId="{6BB9D8F9-6BEB-46E8-B4FC-0EF550C529EE}">
      <dgm:prSet/>
      <dgm:spPr/>
      <dgm:t>
        <a:bodyPr/>
        <a:lstStyle/>
        <a:p>
          <a:endParaRPr lang="en-US"/>
        </a:p>
      </dgm:t>
    </dgm:pt>
    <dgm:pt modelId="{D2C8B340-D45A-4F95-9950-CB446C904C87}" type="sibTrans" cxnId="{6BB9D8F9-6BEB-46E8-B4FC-0EF550C529EE}">
      <dgm:prSet/>
      <dgm:spPr/>
      <dgm:t>
        <a:bodyPr/>
        <a:lstStyle/>
        <a:p>
          <a:endParaRPr lang="en-US"/>
        </a:p>
      </dgm:t>
    </dgm:pt>
    <dgm:pt modelId="{C3DAD754-09C6-4BF3-B6BC-8CB506654247}">
      <dgm:prSet/>
      <dgm:spPr/>
      <dgm:t>
        <a:bodyPr/>
        <a:lstStyle/>
        <a:p>
          <a:r>
            <a:rPr lang="en-US"/>
            <a:t>Informasi ini harus disampaikan segera setelah kejadian </a:t>
          </a:r>
        </a:p>
      </dgm:t>
    </dgm:pt>
    <dgm:pt modelId="{FD719596-2882-4FCF-B171-D7747AF149EB}" type="parTrans" cxnId="{921B5F51-65AC-4EE8-9618-072BDC5A51B3}">
      <dgm:prSet/>
      <dgm:spPr/>
      <dgm:t>
        <a:bodyPr/>
        <a:lstStyle/>
        <a:p>
          <a:endParaRPr lang="en-US"/>
        </a:p>
      </dgm:t>
    </dgm:pt>
    <dgm:pt modelId="{3DBBFD21-FD1C-4838-A58C-4141978CB902}" type="sibTrans" cxnId="{921B5F51-65AC-4EE8-9618-072BDC5A51B3}">
      <dgm:prSet/>
      <dgm:spPr/>
      <dgm:t>
        <a:bodyPr/>
        <a:lstStyle/>
        <a:p>
          <a:endParaRPr lang="en-US"/>
        </a:p>
      </dgm:t>
    </dgm:pt>
    <dgm:pt modelId="{98664542-1C63-47E5-B579-BA7C29D51F8E}">
      <dgm:prSet/>
      <dgm:spPr/>
      <dgm:t>
        <a:bodyPr/>
        <a:lstStyle/>
        <a:p>
          <a:r>
            <a:rPr lang="en-US"/>
            <a:t>awal diketahui serta dikonfirmasi kebenarannya</a:t>
          </a:r>
        </a:p>
      </dgm:t>
    </dgm:pt>
    <dgm:pt modelId="{74E984EF-DF6A-49AD-8CEE-3CAA7A50D1F3}" type="parTrans" cxnId="{708CB011-721B-4574-B47A-4F4F4D346525}">
      <dgm:prSet/>
      <dgm:spPr/>
      <dgm:t>
        <a:bodyPr/>
        <a:lstStyle/>
        <a:p>
          <a:endParaRPr lang="en-US"/>
        </a:p>
      </dgm:t>
    </dgm:pt>
    <dgm:pt modelId="{AD645B59-08AD-4B66-840E-C1E640D6A60F}" type="sibTrans" cxnId="{708CB011-721B-4574-B47A-4F4F4D346525}">
      <dgm:prSet/>
      <dgm:spPr/>
      <dgm:t>
        <a:bodyPr/>
        <a:lstStyle/>
        <a:p>
          <a:endParaRPr lang="en-US"/>
        </a:p>
      </dgm:t>
    </dgm:pt>
    <dgm:pt modelId="{F493642E-123F-4851-99A8-4ADE5DD4CDBD}">
      <dgm:prSet/>
      <dgm:spPr/>
      <dgm:t>
        <a:bodyPr/>
        <a:lstStyle/>
        <a:p>
          <a:r>
            <a:rPr lang="en-US" b="1"/>
            <a:t>Informasi penilaian kebutuhan cepat.</a:t>
          </a:r>
          <a:endParaRPr lang="en-US"/>
        </a:p>
      </dgm:t>
    </dgm:pt>
    <dgm:pt modelId="{6F85D662-8D08-400D-8735-BE0A8574B51F}" type="parTrans" cxnId="{2C69726F-7AD3-4949-AE9B-ECA1C24F950A}">
      <dgm:prSet/>
      <dgm:spPr/>
      <dgm:t>
        <a:bodyPr/>
        <a:lstStyle/>
        <a:p>
          <a:endParaRPr lang="en-US"/>
        </a:p>
      </dgm:t>
    </dgm:pt>
    <dgm:pt modelId="{839EA8E4-D933-4D7B-8B08-26C7A788CB2E}" type="sibTrans" cxnId="{2C69726F-7AD3-4949-AE9B-ECA1C24F950A}">
      <dgm:prSet/>
      <dgm:spPr/>
      <dgm:t>
        <a:bodyPr/>
        <a:lstStyle/>
        <a:p>
          <a:endParaRPr lang="en-US"/>
        </a:p>
      </dgm:t>
    </dgm:pt>
    <dgm:pt modelId="{D7BD3EF6-4E0D-4805-B125-77B9DCEA7554}">
      <dgm:prSet/>
      <dgm:spPr/>
      <dgm:t>
        <a:bodyPr/>
        <a:lstStyle/>
        <a:p>
          <a:r>
            <a:rPr lang="en-US"/>
            <a:t>Informasi ini dikumpulkan segera setelah informasi awal </a:t>
          </a:r>
        </a:p>
      </dgm:t>
    </dgm:pt>
    <dgm:pt modelId="{CFE4B725-5F97-4EDE-BE93-0B5E37980592}" type="parTrans" cxnId="{70A75FBE-EDBB-4019-9FF3-E3EC931878E4}">
      <dgm:prSet/>
      <dgm:spPr/>
      <dgm:t>
        <a:bodyPr/>
        <a:lstStyle/>
        <a:p>
          <a:endParaRPr lang="en-US"/>
        </a:p>
      </dgm:t>
    </dgm:pt>
    <dgm:pt modelId="{E9F6D359-818C-48C9-924F-CC3E5948B08E}" type="sibTrans" cxnId="{70A75FBE-EDBB-4019-9FF3-E3EC931878E4}">
      <dgm:prSet/>
      <dgm:spPr/>
      <dgm:t>
        <a:bodyPr/>
        <a:lstStyle/>
        <a:p>
          <a:endParaRPr lang="en-US"/>
        </a:p>
      </dgm:t>
    </dgm:pt>
    <dgm:pt modelId="{58B9978B-CF51-472E-B16A-D54EF73AD2AA}">
      <dgm:prSet/>
      <dgm:spPr/>
      <dgm:t>
        <a:bodyPr/>
        <a:lstStyle/>
        <a:p>
          <a:r>
            <a:rPr lang="en-US"/>
            <a:t>kejadian bencana diterima oleh Tim Penilaian Kebutuhan Cepat</a:t>
          </a:r>
        </a:p>
      </dgm:t>
    </dgm:pt>
    <dgm:pt modelId="{F3C8826B-DF15-4906-A711-B25094691E95}" type="parTrans" cxnId="{4ADACD84-F7D5-4188-852C-B88D58D8423D}">
      <dgm:prSet/>
      <dgm:spPr/>
      <dgm:t>
        <a:bodyPr/>
        <a:lstStyle/>
        <a:p>
          <a:endParaRPr lang="en-US"/>
        </a:p>
      </dgm:t>
    </dgm:pt>
    <dgm:pt modelId="{17164D4C-9163-4672-BC82-CA44C0D6545D}" type="sibTrans" cxnId="{4ADACD84-F7D5-4188-852C-B88D58D8423D}">
      <dgm:prSet/>
      <dgm:spPr/>
      <dgm:t>
        <a:bodyPr/>
        <a:lstStyle/>
        <a:p>
          <a:endParaRPr lang="en-US"/>
        </a:p>
      </dgm:t>
    </dgm:pt>
    <dgm:pt modelId="{CFD91C20-329A-438D-A341-3E96E8DE8EF5}">
      <dgm:prSet/>
      <dgm:spPr/>
      <dgm:t>
        <a:bodyPr/>
        <a:lstStyle/>
        <a:p>
          <a:r>
            <a:rPr lang="en-US" b="1"/>
            <a:t>Informasi perkembangan kejadian bencana</a:t>
          </a:r>
          <a:endParaRPr lang="en-US"/>
        </a:p>
      </dgm:t>
    </dgm:pt>
    <dgm:pt modelId="{05458DD6-767F-40B2-80FD-75482A5E3875}" type="parTrans" cxnId="{56B987B6-5982-4961-8012-90D96776EE54}">
      <dgm:prSet/>
      <dgm:spPr/>
      <dgm:t>
        <a:bodyPr/>
        <a:lstStyle/>
        <a:p>
          <a:endParaRPr lang="en-US"/>
        </a:p>
      </dgm:t>
    </dgm:pt>
    <dgm:pt modelId="{A9801CAB-DE93-4EBD-86AD-9B42E8B22036}" type="sibTrans" cxnId="{56B987B6-5982-4961-8012-90D96776EE54}">
      <dgm:prSet/>
      <dgm:spPr/>
      <dgm:t>
        <a:bodyPr/>
        <a:lstStyle/>
        <a:p>
          <a:endParaRPr lang="en-US"/>
        </a:p>
      </dgm:t>
    </dgm:pt>
    <dgm:pt modelId="{EA718630-B3D6-4412-9328-9E7EFA30AB22}">
      <dgm:prSet/>
      <dgm:spPr/>
      <dgm:t>
        <a:bodyPr/>
        <a:lstStyle/>
        <a:p>
          <a:r>
            <a:rPr lang="en-US"/>
            <a:t>Informasi ini dikumpulkan setiap kali terjadi perkembangan informasi terkait dengan upaya penanganan krisis kesehatan akibat bencana yang terjadi.</a:t>
          </a:r>
        </a:p>
      </dgm:t>
    </dgm:pt>
    <dgm:pt modelId="{DF8265ED-41EB-49A8-A073-B62093C5B7D5}" type="parTrans" cxnId="{1C2EEF84-E45E-49CA-AD90-290B8F8FAD2A}">
      <dgm:prSet/>
      <dgm:spPr/>
      <dgm:t>
        <a:bodyPr/>
        <a:lstStyle/>
        <a:p>
          <a:endParaRPr lang="en-US"/>
        </a:p>
      </dgm:t>
    </dgm:pt>
    <dgm:pt modelId="{47EEABC5-A41B-4BEC-ADB2-A0D06CB77E34}" type="sibTrans" cxnId="{1C2EEF84-E45E-49CA-AD90-290B8F8FAD2A}">
      <dgm:prSet/>
      <dgm:spPr/>
      <dgm:t>
        <a:bodyPr/>
        <a:lstStyle/>
        <a:p>
          <a:endParaRPr lang="en-US"/>
        </a:p>
      </dgm:t>
    </dgm:pt>
    <dgm:pt modelId="{FCD61B5A-0963-4645-BE52-087FDD4247D9}" type="pres">
      <dgm:prSet presAssocID="{59D55FFD-5AA3-4D1A-AE88-B0A5170DA6A0}" presName="diagram" presStyleCnt="0">
        <dgm:presLayoutVars>
          <dgm:dir/>
          <dgm:resizeHandles/>
        </dgm:presLayoutVars>
      </dgm:prSet>
      <dgm:spPr/>
    </dgm:pt>
    <dgm:pt modelId="{C39B391E-ECA6-4B51-ADDB-2778E563BFD5}" type="pres">
      <dgm:prSet presAssocID="{F0859553-1C05-4237-AF65-3760C0821168}" presName="firstNode" presStyleLbl="node1" presStyleIdx="0" presStyleCnt="8">
        <dgm:presLayoutVars>
          <dgm:bulletEnabled val="1"/>
        </dgm:presLayoutVars>
      </dgm:prSet>
      <dgm:spPr/>
    </dgm:pt>
    <dgm:pt modelId="{B3EC83C9-ACE9-4524-A177-531DA8B94C64}" type="pres">
      <dgm:prSet presAssocID="{D2C8B340-D45A-4F95-9950-CB446C904C87}" presName="sibTrans" presStyleLbl="sibTrans2D1" presStyleIdx="0" presStyleCnt="7"/>
      <dgm:spPr/>
    </dgm:pt>
    <dgm:pt modelId="{00E9CEE8-6238-49B7-869B-9BCCACEF718D}" type="pres">
      <dgm:prSet presAssocID="{C3DAD754-09C6-4BF3-B6BC-8CB506654247}" presName="middleNode" presStyleCnt="0"/>
      <dgm:spPr/>
    </dgm:pt>
    <dgm:pt modelId="{11FBB883-AF8C-46DB-AE20-71AD5AFF9967}" type="pres">
      <dgm:prSet presAssocID="{C3DAD754-09C6-4BF3-B6BC-8CB506654247}" presName="padding" presStyleLbl="node1" presStyleIdx="0" presStyleCnt="8"/>
      <dgm:spPr/>
    </dgm:pt>
    <dgm:pt modelId="{0F8B5220-2CA6-4FC5-B36C-DF580F1792B5}" type="pres">
      <dgm:prSet presAssocID="{C3DAD754-09C6-4BF3-B6BC-8CB506654247}" presName="shape" presStyleLbl="node1" presStyleIdx="1" presStyleCnt="8">
        <dgm:presLayoutVars>
          <dgm:bulletEnabled val="1"/>
        </dgm:presLayoutVars>
      </dgm:prSet>
      <dgm:spPr/>
    </dgm:pt>
    <dgm:pt modelId="{73ACDFB2-B8EC-42CC-8519-EB4417FAB3AD}" type="pres">
      <dgm:prSet presAssocID="{3DBBFD21-FD1C-4838-A58C-4141978CB902}" presName="sibTrans" presStyleLbl="sibTrans2D1" presStyleIdx="1" presStyleCnt="7"/>
      <dgm:spPr/>
    </dgm:pt>
    <dgm:pt modelId="{E087435E-88C6-4049-82CF-8371646ABA3E}" type="pres">
      <dgm:prSet presAssocID="{98664542-1C63-47E5-B579-BA7C29D51F8E}" presName="middleNode" presStyleCnt="0"/>
      <dgm:spPr/>
    </dgm:pt>
    <dgm:pt modelId="{813BF58E-F31D-4AF2-84CE-CD6A7C588EEE}" type="pres">
      <dgm:prSet presAssocID="{98664542-1C63-47E5-B579-BA7C29D51F8E}" presName="padding" presStyleLbl="node1" presStyleIdx="1" presStyleCnt="8"/>
      <dgm:spPr/>
    </dgm:pt>
    <dgm:pt modelId="{CB2C3995-96A1-486B-9834-A23459B7EF0E}" type="pres">
      <dgm:prSet presAssocID="{98664542-1C63-47E5-B579-BA7C29D51F8E}" presName="shape" presStyleLbl="node1" presStyleIdx="2" presStyleCnt="8">
        <dgm:presLayoutVars>
          <dgm:bulletEnabled val="1"/>
        </dgm:presLayoutVars>
      </dgm:prSet>
      <dgm:spPr/>
    </dgm:pt>
    <dgm:pt modelId="{E7A02D50-09BE-4305-BC4C-4DCD843BE69E}" type="pres">
      <dgm:prSet presAssocID="{AD645B59-08AD-4B66-840E-C1E640D6A60F}" presName="sibTrans" presStyleLbl="sibTrans2D1" presStyleIdx="2" presStyleCnt="7"/>
      <dgm:spPr/>
    </dgm:pt>
    <dgm:pt modelId="{E8862820-3ED3-4530-A373-DA8326102F8C}" type="pres">
      <dgm:prSet presAssocID="{F493642E-123F-4851-99A8-4ADE5DD4CDBD}" presName="middleNode" presStyleCnt="0"/>
      <dgm:spPr/>
    </dgm:pt>
    <dgm:pt modelId="{01B8094E-490C-4CD7-8C74-6F68EEBC0146}" type="pres">
      <dgm:prSet presAssocID="{F493642E-123F-4851-99A8-4ADE5DD4CDBD}" presName="padding" presStyleLbl="node1" presStyleIdx="2" presStyleCnt="8"/>
      <dgm:spPr/>
    </dgm:pt>
    <dgm:pt modelId="{EDDF2509-0197-46D9-B227-171AA2DDA61D}" type="pres">
      <dgm:prSet presAssocID="{F493642E-123F-4851-99A8-4ADE5DD4CDBD}" presName="shape" presStyleLbl="node1" presStyleIdx="3" presStyleCnt="8">
        <dgm:presLayoutVars>
          <dgm:bulletEnabled val="1"/>
        </dgm:presLayoutVars>
      </dgm:prSet>
      <dgm:spPr/>
    </dgm:pt>
    <dgm:pt modelId="{DACC1D5C-E8A2-4BC2-98B1-68AAA47B7A92}" type="pres">
      <dgm:prSet presAssocID="{839EA8E4-D933-4D7B-8B08-26C7A788CB2E}" presName="sibTrans" presStyleLbl="sibTrans2D1" presStyleIdx="3" presStyleCnt="7"/>
      <dgm:spPr/>
    </dgm:pt>
    <dgm:pt modelId="{CA59DAB6-32FE-46CE-B437-AC48E86A80FC}" type="pres">
      <dgm:prSet presAssocID="{D7BD3EF6-4E0D-4805-B125-77B9DCEA7554}" presName="middleNode" presStyleCnt="0"/>
      <dgm:spPr/>
    </dgm:pt>
    <dgm:pt modelId="{3EC109E7-BED5-4A36-953F-646DE0C816DE}" type="pres">
      <dgm:prSet presAssocID="{D7BD3EF6-4E0D-4805-B125-77B9DCEA7554}" presName="padding" presStyleLbl="node1" presStyleIdx="3" presStyleCnt="8"/>
      <dgm:spPr/>
    </dgm:pt>
    <dgm:pt modelId="{AC488DD4-2788-4180-A650-3BECA86A74C0}" type="pres">
      <dgm:prSet presAssocID="{D7BD3EF6-4E0D-4805-B125-77B9DCEA7554}" presName="shape" presStyleLbl="node1" presStyleIdx="4" presStyleCnt="8">
        <dgm:presLayoutVars>
          <dgm:bulletEnabled val="1"/>
        </dgm:presLayoutVars>
      </dgm:prSet>
      <dgm:spPr/>
    </dgm:pt>
    <dgm:pt modelId="{D1F6D703-197B-4D4C-9DED-DF1A0873066C}" type="pres">
      <dgm:prSet presAssocID="{E9F6D359-818C-48C9-924F-CC3E5948B08E}" presName="sibTrans" presStyleLbl="sibTrans2D1" presStyleIdx="4" presStyleCnt="7"/>
      <dgm:spPr/>
    </dgm:pt>
    <dgm:pt modelId="{5DAEAEE2-FFA8-4ECB-ADE6-A549F8C37DB3}" type="pres">
      <dgm:prSet presAssocID="{58B9978B-CF51-472E-B16A-D54EF73AD2AA}" presName="middleNode" presStyleCnt="0"/>
      <dgm:spPr/>
    </dgm:pt>
    <dgm:pt modelId="{98C62F99-C2FE-42CD-906C-574BC6CC9A99}" type="pres">
      <dgm:prSet presAssocID="{58B9978B-CF51-472E-B16A-D54EF73AD2AA}" presName="padding" presStyleLbl="node1" presStyleIdx="4" presStyleCnt="8"/>
      <dgm:spPr/>
    </dgm:pt>
    <dgm:pt modelId="{EEDAA97E-EBB2-49B7-94D4-13F8EEA7C6D8}" type="pres">
      <dgm:prSet presAssocID="{58B9978B-CF51-472E-B16A-D54EF73AD2AA}" presName="shape" presStyleLbl="node1" presStyleIdx="5" presStyleCnt="8">
        <dgm:presLayoutVars>
          <dgm:bulletEnabled val="1"/>
        </dgm:presLayoutVars>
      </dgm:prSet>
      <dgm:spPr/>
    </dgm:pt>
    <dgm:pt modelId="{7249484A-956B-4F69-9EF9-3578451CA478}" type="pres">
      <dgm:prSet presAssocID="{17164D4C-9163-4672-BC82-CA44C0D6545D}" presName="sibTrans" presStyleLbl="sibTrans2D1" presStyleIdx="5" presStyleCnt="7"/>
      <dgm:spPr/>
    </dgm:pt>
    <dgm:pt modelId="{41F36C80-EC98-4731-B2EF-37AD3CA1D56E}" type="pres">
      <dgm:prSet presAssocID="{CFD91C20-329A-438D-A341-3E96E8DE8EF5}" presName="middleNode" presStyleCnt="0"/>
      <dgm:spPr/>
    </dgm:pt>
    <dgm:pt modelId="{1122FFF8-0903-4B14-AE1D-08F5BE171269}" type="pres">
      <dgm:prSet presAssocID="{CFD91C20-329A-438D-A341-3E96E8DE8EF5}" presName="padding" presStyleLbl="node1" presStyleIdx="5" presStyleCnt="8"/>
      <dgm:spPr/>
    </dgm:pt>
    <dgm:pt modelId="{79137E4C-7166-4BE9-9691-30059292DDE0}" type="pres">
      <dgm:prSet presAssocID="{CFD91C20-329A-438D-A341-3E96E8DE8EF5}" presName="shape" presStyleLbl="node1" presStyleIdx="6" presStyleCnt="8">
        <dgm:presLayoutVars>
          <dgm:bulletEnabled val="1"/>
        </dgm:presLayoutVars>
      </dgm:prSet>
      <dgm:spPr/>
    </dgm:pt>
    <dgm:pt modelId="{6FA66E4E-DCC2-4F30-8790-91DF42E74736}" type="pres">
      <dgm:prSet presAssocID="{A9801CAB-DE93-4EBD-86AD-9B42E8B22036}" presName="sibTrans" presStyleLbl="sibTrans2D1" presStyleIdx="6" presStyleCnt="7"/>
      <dgm:spPr/>
    </dgm:pt>
    <dgm:pt modelId="{DFAC1168-D89F-4A86-9A81-57C0B9E2E502}" type="pres">
      <dgm:prSet presAssocID="{EA718630-B3D6-4412-9328-9E7EFA30AB22}" presName="lastNode" presStyleLbl="node1" presStyleIdx="7" presStyleCnt="8">
        <dgm:presLayoutVars>
          <dgm:bulletEnabled val="1"/>
        </dgm:presLayoutVars>
      </dgm:prSet>
      <dgm:spPr/>
    </dgm:pt>
  </dgm:ptLst>
  <dgm:cxnLst>
    <dgm:cxn modelId="{DCC95F0B-98E1-4C0C-8AEF-FBAF9CA75E06}" type="presOf" srcId="{58B9978B-CF51-472E-B16A-D54EF73AD2AA}" destId="{EEDAA97E-EBB2-49B7-94D4-13F8EEA7C6D8}" srcOrd="0" destOrd="0" presId="urn:microsoft.com/office/officeart/2005/8/layout/bProcess2"/>
    <dgm:cxn modelId="{708CB011-721B-4574-B47A-4F4F4D346525}" srcId="{59D55FFD-5AA3-4D1A-AE88-B0A5170DA6A0}" destId="{98664542-1C63-47E5-B579-BA7C29D51F8E}" srcOrd="2" destOrd="0" parTransId="{74E984EF-DF6A-49AD-8CEE-3CAA7A50D1F3}" sibTransId="{AD645B59-08AD-4B66-840E-C1E640D6A60F}"/>
    <dgm:cxn modelId="{D58E8C12-0466-42CA-BA4D-C8747600788B}" type="presOf" srcId="{F493642E-123F-4851-99A8-4ADE5DD4CDBD}" destId="{EDDF2509-0197-46D9-B227-171AA2DDA61D}" srcOrd="0" destOrd="0" presId="urn:microsoft.com/office/officeart/2005/8/layout/bProcess2"/>
    <dgm:cxn modelId="{7F15881F-0103-4594-831F-65B3996A5D6B}" type="presOf" srcId="{F0859553-1C05-4237-AF65-3760C0821168}" destId="{C39B391E-ECA6-4B51-ADDB-2778E563BFD5}" srcOrd="0" destOrd="0" presId="urn:microsoft.com/office/officeart/2005/8/layout/bProcess2"/>
    <dgm:cxn modelId="{A919AF5C-6831-4863-9FBD-F03FB6E554F1}" type="presOf" srcId="{3DBBFD21-FD1C-4838-A58C-4141978CB902}" destId="{73ACDFB2-B8EC-42CC-8519-EB4417FAB3AD}" srcOrd="0" destOrd="0" presId="urn:microsoft.com/office/officeart/2005/8/layout/bProcess2"/>
    <dgm:cxn modelId="{CFFDEE42-3699-49C5-A597-4D534318CE45}" type="presOf" srcId="{AD645B59-08AD-4B66-840E-C1E640D6A60F}" destId="{E7A02D50-09BE-4305-BC4C-4DCD843BE69E}" srcOrd="0" destOrd="0" presId="urn:microsoft.com/office/officeart/2005/8/layout/bProcess2"/>
    <dgm:cxn modelId="{A757DE66-A94F-4D73-8236-DF4EAEC06100}" type="presOf" srcId="{D2C8B340-D45A-4F95-9950-CB446C904C87}" destId="{B3EC83C9-ACE9-4524-A177-531DA8B94C64}" srcOrd="0" destOrd="0" presId="urn:microsoft.com/office/officeart/2005/8/layout/bProcess2"/>
    <dgm:cxn modelId="{AF5AFA6C-1B6E-48B2-BBF0-4AF3A5DD1802}" type="presOf" srcId="{D7BD3EF6-4E0D-4805-B125-77B9DCEA7554}" destId="{AC488DD4-2788-4180-A650-3BECA86A74C0}" srcOrd="0" destOrd="0" presId="urn:microsoft.com/office/officeart/2005/8/layout/bProcess2"/>
    <dgm:cxn modelId="{E9B86E6F-5E60-40E4-9110-73177F142DA3}" type="presOf" srcId="{17164D4C-9163-4672-BC82-CA44C0D6545D}" destId="{7249484A-956B-4F69-9EF9-3578451CA478}" srcOrd="0" destOrd="0" presId="urn:microsoft.com/office/officeart/2005/8/layout/bProcess2"/>
    <dgm:cxn modelId="{2C69726F-7AD3-4949-AE9B-ECA1C24F950A}" srcId="{59D55FFD-5AA3-4D1A-AE88-B0A5170DA6A0}" destId="{F493642E-123F-4851-99A8-4ADE5DD4CDBD}" srcOrd="3" destOrd="0" parTransId="{6F85D662-8D08-400D-8735-BE0A8574B51F}" sibTransId="{839EA8E4-D933-4D7B-8B08-26C7A788CB2E}"/>
    <dgm:cxn modelId="{921B5F51-65AC-4EE8-9618-072BDC5A51B3}" srcId="{59D55FFD-5AA3-4D1A-AE88-B0A5170DA6A0}" destId="{C3DAD754-09C6-4BF3-B6BC-8CB506654247}" srcOrd="1" destOrd="0" parTransId="{FD719596-2882-4FCF-B171-D7747AF149EB}" sibTransId="{3DBBFD21-FD1C-4838-A58C-4141978CB902}"/>
    <dgm:cxn modelId="{0083EC7F-586D-4015-AC2A-EFBA869EF7EB}" type="presOf" srcId="{E9F6D359-818C-48C9-924F-CC3E5948B08E}" destId="{D1F6D703-197B-4D4C-9DED-DF1A0873066C}" srcOrd="0" destOrd="0" presId="urn:microsoft.com/office/officeart/2005/8/layout/bProcess2"/>
    <dgm:cxn modelId="{4ADACD84-F7D5-4188-852C-B88D58D8423D}" srcId="{59D55FFD-5AA3-4D1A-AE88-B0A5170DA6A0}" destId="{58B9978B-CF51-472E-B16A-D54EF73AD2AA}" srcOrd="5" destOrd="0" parTransId="{F3C8826B-DF15-4906-A711-B25094691E95}" sibTransId="{17164D4C-9163-4672-BC82-CA44C0D6545D}"/>
    <dgm:cxn modelId="{1C2EEF84-E45E-49CA-AD90-290B8F8FAD2A}" srcId="{59D55FFD-5AA3-4D1A-AE88-B0A5170DA6A0}" destId="{EA718630-B3D6-4412-9328-9E7EFA30AB22}" srcOrd="7" destOrd="0" parTransId="{DF8265ED-41EB-49A8-A073-B62093C5B7D5}" sibTransId="{47EEABC5-A41B-4BEC-ADB2-A0D06CB77E34}"/>
    <dgm:cxn modelId="{23F3CE90-7380-49BA-96A3-A586443A05E9}" type="presOf" srcId="{839EA8E4-D933-4D7B-8B08-26C7A788CB2E}" destId="{DACC1D5C-E8A2-4BC2-98B1-68AAA47B7A92}" srcOrd="0" destOrd="0" presId="urn:microsoft.com/office/officeart/2005/8/layout/bProcess2"/>
    <dgm:cxn modelId="{85E3019D-8AD8-49F3-A95D-941D66AF60C9}" type="presOf" srcId="{A9801CAB-DE93-4EBD-86AD-9B42E8B22036}" destId="{6FA66E4E-DCC2-4F30-8790-91DF42E74736}" srcOrd="0" destOrd="0" presId="urn:microsoft.com/office/officeart/2005/8/layout/bProcess2"/>
    <dgm:cxn modelId="{A32232A7-EB60-4EBA-B5EC-7CB81C028995}" type="presOf" srcId="{CFD91C20-329A-438D-A341-3E96E8DE8EF5}" destId="{79137E4C-7166-4BE9-9691-30059292DDE0}" srcOrd="0" destOrd="0" presId="urn:microsoft.com/office/officeart/2005/8/layout/bProcess2"/>
    <dgm:cxn modelId="{56B987B6-5982-4961-8012-90D96776EE54}" srcId="{59D55FFD-5AA3-4D1A-AE88-B0A5170DA6A0}" destId="{CFD91C20-329A-438D-A341-3E96E8DE8EF5}" srcOrd="6" destOrd="0" parTransId="{05458DD6-767F-40B2-80FD-75482A5E3875}" sibTransId="{A9801CAB-DE93-4EBD-86AD-9B42E8B22036}"/>
    <dgm:cxn modelId="{70A75FBE-EDBB-4019-9FF3-E3EC931878E4}" srcId="{59D55FFD-5AA3-4D1A-AE88-B0A5170DA6A0}" destId="{D7BD3EF6-4E0D-4805-B125-77B9DCEA7554}" srcOrd="4" destOrd="0" parTransId="{CFE4B725-5F97-4EDE-BE93-0B5E37980592}" sibTransId="{E9F6D359-818C-48C9-924F-CC3E5948B08E}"/>
    <dgm:cxn modelId="{FF28C9C5-4814-47F7-8C44-E32B50C9B9A9}" type="presOf" srcId="{98664542-1C63-47E5-B579-BA7C29D51F8E}" destId="{CB2C3995-96A1-486B-9834-A23459B7EF0E}" srcOrd="0" destOrd="0" presId="urn:microsoft.com/office/officeart/2005/8/layout/bProcess2"/>
    <dgm:cxn modelId="{E20ACECC-82C6-46F5-B18E-AAC36401A17C}" type="presOf" srcId="{EA718630-B3D6-4412-9328-9E7EFA30AB22}" destId="{DFAC1168-D89F-4A86-9A81-57C0B9E2E502}" srcOrd="0" destOrd="0" presId="urn:microsoft.com/office/officeart/2005/8/layout/bProcess2"/>
    <dgm:cxn modelId="{CD6CEDE1-D996-4006-9CAB-50E63B9808B0}" type="presOf" srcId="{C3DAD754-09C6-4BF3-B6BC-8CB506654247}" destId="{0F8B5220-2CA6-4FC5-B36C-DF580F1792B5}" srcOrd="0" destOrd="0" presId="urn:microsoft.com/office/officeart/2005/8/layout/bProcess2"/>
    <dgm:cxn modelId="{DB4363E7-A38C-4512-BE2E-27433A6CED9A}" type="presOf" srcId="{59D55FFD-5AA3-4D1A-AE88-B0A5170DA6A0}" destId="{FCD61B5A-0963-4645-BE52-087FDD4247D9}" srcOrd="0" destOrd="0" presId="urn:microsoft.com/office/officeart/2005/8/layout/bProcess2"/>
    <dgm:cxn modelId="{6BB9D8F9-6BEB-46E8-B4FC-0EF550C529EE}" srcId="{59D55FFD-5AA3-4D1A-AE88-B0A5170DA6A0}" destId="{F0859553-1C05-4237-AF65-3760C0821168}" srcOrd="0" destOrd="0" parTransId="{4AC248A8-DD0B-4567-B4B8-C0B3DBAEB74F}" sibTransId="{D2C8B340-D45A-4F95-9950-CB446C904C87}"/>
    <dgm:cxn modelId="{C9EC1691-2778-4751-801A-CF5B6985E1CD}" type="presParOf" srcId="{FCD61B5A-0963-4645-BE52-087FDD4247D9}" destId="{C39B391E-ECA6-4B51-ADDB-2778E563BFD5}" srcOrd="0" destOrd="0" presId="urn:microsoft.com/office/officeart/2005/8/layout/bProcess2"/>
    <dgm:cxn modelId="{D7C49383-B4CD-4FB0-B6D9-FBB254E649B9}" type="presParOf" srcId="{FCD61B5A-0963-4645-BE52-087FDD4247D9}" destId="{B3EC83C9-ACE9-4524-A177-531DA8B94C64}" srcOrd="1" destOrd="0" presId="urn:microsoft.com/office/officeart/2005/8/layout/bProcess2"/>
    <dgm:cxn modelId="{FAF62BFD-EDA5-484A-8717-EBE31DB87EAE}" type="presParOf" srcId="{FCD61B5A-0963-4645-BE52-087FDD4247D9}" destId="{00E9CEE8-6238-49B7-869B-9BCCACEF718D}" srcOrd="2" destOrd="0" presId="urn:microsoft.com/office/officeart/2005/8/layout/bProcess2"/>
    <dgm:cxn modelId="{D0BC2CC0-ECDD-460E-97B0-5F9698B3E0FB}" type="presParOf" srcId="{00E9CEE8-6238-49B7-869B-9BCCACEF718D}" destId="{11FBB883-AF8C-46DB-AE20-71AD5AFF9967}" srcOrd="0" destOrd="0" presId="urn:microsoft.com/office/officeart/2005/8/layout/bProcess2"/>
    <dgm:cxn modelId="{B921A8B4-ACB0-4518-BABB-6E81592CF0B1}" type="presParOf" srcId="{00E9CEE8-6238-49B7-869B-9BCCACEF718D}" destId="{0F8B5220-2CA6-4FC5-B36C-DF580F1792B5}" srcOrd="1" destOrd="0" presId="urn:microsoft.com/office/officeart/2005/8/layout/bProcess2"/>
    <dgm:cxn modelId="{F0F4EEFA-3114-485A-9013-F0F89F1307E4}" type="presParOf" srcId="{FCD61B5A-0963-4645-BE52-087FDD4247D9}" destId="{73ACDFB2-B8EC-42CC-8519-EB4417FAB3AD}" srcOrd="3" destOrd="0" presId="urn:microsoft.com/office/officeart/2005/8/layout/bProcess2"/>
    <dgm:cxn modelId="{4AD96327-2EAE-47F2-A23D-3715A95CD998}" type="presParOf" srcId="{FCD61B5A-0963-4645-BE52-087FDD4247D9}" destId="{E087435E-88C6-4049-82CF-8371646ABA3E}" srcOrd="4" destOrd="0" presId="urn:microsoft.com/office/officeart/2005/8/layout/bProcess2"/>
    <dgm:cxn modelId="{319929CE-BF6D-47B8-83DF-432EA0BE29A3}" type="presParOf" srcId="{E087435E-88C6-4049-82CF-8371646ABA3E}" destId="{813BF58E-F31D-4AF2-84CE-CD6A7C588EEE}" srcOrd="0" destOrd="0" presId="urn:microsoft.com/office/officeart/2005/8/layout/bProcess2"/>
    <dgm:cxn modelId="{1C88354B-39CF-4102-8D7C-A8AA5F442867}" type="presParOf" srcId="{E087435E-88C6-4049-82CF-8371646ABA3E}" destId="{CB2C3995-96A1-486B-9834-A23459B7EF0E}" srcOrd="1" destOrd="0" presId="urn:microsoft.com/office/officeart/2005/8/layout/bProcess2"/>
    <dgm:cxn modelId="{7349CBCB-6AFE-463A-8B13-E02807D91CEE}" type="presParOf" srcId="{FCD61B5A-0963-4645-BE52-087FDD4247D9}" destId="{E7A02D50-09BE-4305-BC4C-4DCD843BE69E}" srcOrd="5" destOrd="0" presId="urn:microsoft.com/office/officeart/2005/8/layout/bProcess2"/>
    <dgm:cxn modelId="{F3B6F506-03A8-4CDF-B6C8-5FFFF8BE2115}" type="presParOf" srcId="{FCD61B5A-0963-4645-BE52-087FDD4247D9}" destId="{E8862820-3ED3-4530-A373-DA8326102F8C}" srcOrd="6" destOrd="0" presId="urn:microsoft.com/office/officeart/2005/8/layout/bProcess2"/>
    <dgm:cxn modelId="{FB2F5CD2-4B2F-416D-8265-B6B4A7687517}" type="presParOf" srcId="{E8862820-3ED3-4530-A373-DA8326102F8C}" destId="{01B8094E-490C-4CD7-8C74-6F68EEBC0146}" srcOrd="0" destOrd="0" presId="urn:microsoft.com/office/officeart/2005/8/layout/bProcess2"/>
    <dgm:cxn modelId="{3979DA50-F802-48BE-9191-5BD1520BF002}" type="presParOf" srcId="{E8862820-3ED3-4530-A373-DA8326102F8C}" destId="{EDDF2509-0197-46D9-B227-171AA2DDA61D}" srcOrd="1" destOrd="0" presId="urn:microsoft.com/office/officeart/2005/8/layout/bProcess2"/>
    <dgm:cxn modelId="{7C79A8EF-86F6-45B3-A896-CFE2E0998FC4}" type="presParOf" srcId="{FCD61B5A-0963-4645-BE52-087FDD4247D9}" destId="{DACC1D5C-E8A2-4BC2-98B1-68AAA47B7A92}" srcOrd="7" destOrd="0" presId="urn:microsoft.com/office/officeart/2005/8/layout/bProcess2"/>
    <dgm:cxn modelId="{58869CD3-F543-4D79-8567-05A47BE2BC4D}" type="presParOf" srcId="{FCD61B5A-0963-4645-BE52-087FDD4247D9}" destId="{CA59DAB6-32FE-46CE-B437-AC48E86A80FC}" srcOrd="8" destOrd="0" presId="urn:microsoft.com/office/officeart/2005/8/layout/bProcess2"/>
    <dgm:cxn modelId="{067FF6C4-15BA-4883-925C-CD5ABE13D0AE}" type="presParOf" srcId="{CA59DAB6-32FE-46CE-B437-AC48E86A80FC}" destId="{3EC109E7-BED5-4A36-953F-646DE0C816DE}" srcOrd="0" destOrd="0" presId="urn:microsoft.com/office/officeart/2005/8/layout/bProcess2"/>
    <dgm:cxn modelId="{845656EB-15C3-4649-934A-25CCAAED791D}" type="presParOf" srcId="{CA59DAB6-32FE-46CE-B437-AC48E86A80FC}" destId="{AC488DD4-2788-4180-A650-3BECA86A74C0}" srcOrd="1" destOrd="0" presId="urn:microsoft.com/office/officeart/2005/8/layout/bProcess2"/>
    <dgm:cxn modelId="{02A9791F-C8C7-43C9-B649-594DCAB08D70}" type="presParOf" srcId="{FCD61B5A-0963-4645-BE52-087FDD4247D9}" destId="{D1F6D703-197B-4D4C-9DED-DF1A0873066C}" srcOrd="9" destOrd="0" presId="urn:microsoft.com/office/officeart/2005/8/layout/bProcess2"/>
    <dgm:cxn modelId="{CAC46906-34E2-4CEC-994A-A4D5ED2545BB}" type="presParOf" srcId="{FCD61B5A-0963-4645-BE52-087FDD4247D9}" destId="{5DAEAEE2-FFA8-4ECB-ADE6-A549F8C37DB3}" srcOrd="10" destOrd="0" presId="urn:microsoft.com/office/officeart/2005/8/layout/bProcess2"/>
    <dgm:cxn modelId="{A8911DA6-6AC5-469B-BBEE-53FB7B91C666}" type="presParOf" srcId="{5DAEAEE2-FFA8-4ECB-ADE6-A549F8C37DB3}" destId="{98C62F99-C2FE-42CD-906C-574BC6CC9A99}" srcOrd="0" destOrd="0" presId="urn:microsoft.com/office/officeart/2005/8/layout/bProcess2"/>
    <dgm:cxn modelId="{F276C445-F3CD-4976-8F11-800D1DFA2B5B}" type="presParOf" srcId="{5DAEAEE2-FFA8-4ECB-ADE6-A549F8C37DB3}" destId="{EEDAA97E-EBB2-49B7-94D4-13F8EEA7C6D8}" srcOrd="1" destOrd="0" presId="urn:microsoft.com/office/officeart/2005/8/layout/bProcess2"/>
    <dgm:cxn modelId="{C5D06044-428A-40FA-92A1-20284C4CC9BD}" type="presParOf" srcId="{FCD61B5A-0963-4645-BE52-087FDD4247D9}" destId="{7249484A-956B-4F69-9EF9-3578451CA478}" srcOrd="11" destOrd="0" presId="urn:microsoft.com/office/officeart/2005/8/layout/bProcess2"/>
    <dgm:cxn modelId="{E0F37B48-2DA5-421F-99F9-670CFE87ACCB}" type="presParOf" srcId="{FCD61B5A-0963-4645-BE52-087FDD4247D9}" destId="{41F36C80-EC98-4731-B2EF-37AD3CA1D56E}" srcOrd="12" destOrd="0" presId="urn:microsoft.com/office/officeart/2005/8/layout/bProcess2"/>
    <dgm:cxn modelId="{92A50EB2-B636-4B0C-942C-8B383FE31E72}" type="presParOf" srcId="{41F36C80-EC98-4731-B2EF-37AD3CA1D56E}" destId="{1122FFF8-0903-4B14-AE1D-08F5BE171269}" srcOrd="0" destOrd="0" presId="urn:microsoft.com/office/officeart/2005/8/layout/bProcess2"/>
    <dgm:cxn modelId="{11E363DC-7B09-4CC6-979D-5AF4855296D0}" type="presParOf" srcId="{41F36C80-EC98-4731-B2EF-37AD3CA1D56E}" destId="{79137E4C-7166-4BE9-9691-30059292DDE0}" srcOrd="1" destOrd="0" presId="urn:microsoft.com/office/officeart/2005/8/layout/bProcess2"/>
    <dgm:cxn modelId="{8C832A75-CD60-4116-B157-AD8C58A39C82}" type="presParOf" srcId="{FCD61B5A-0963-4645-BE52-087FDD4247D9}" destId="{6FA66E4E-DCC2-4F30-8790-91DF42E74736}" srcOrd="13" destOrd="0" presId="urn:microsoft.com/office/officeart/2005/8/layout/bProcess2"/>
    <dgm:cxn modelId="{4C8F51D8-BBE0-4654-BAEF-4236C49EDDA0}" type="presParOf" srcId="{FCD61B5A-0963-4645-BE52-087FDD4247D9}" destId="{DFAC1168-D89F-4A86-9A81-57C0B9E2E502}" srcOrd="1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694B6E-28FF-429A-928D-0A59E7698462}">
      <dsp:nvSpPr>
        <dsp:cNvPr id="0" name=""/>
        <dsp:cNvSpPr/>
      </dsp:nvSpPr>
      <dsp:spPr>
        <a:xfrm>
          <a:off x="5548458" y="1387"/>
          <a:ext cx="2622664" cy="262266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 dirty="0"/>
            <a:t>Gambaran  </a:t>
          </a:r>
          <a:r>
            <a:rPr lang="en-US" sz="1600" b="1" kern="1200" dirty="0" err="1"/>
            <a:t>umum</a:t>
          </a:r>
          <a:r>
            <a:rPr lang="en-US" sz="1600" b="1" kern="1200" dirty="0"/>
            <a:t> wilayah </a:t>
          </a:r>
          <a:endParaRPr lang="en-US" sz="1600" kern="1200" dirty="0"/>
        </a:p>
      </dsp:txBody>
      <dsp:txXfrm>
        <a:off x="6204124" y="1387"/>
        <a:ext cx="1311332" cy="2163698"/>
      </dsp:txXfrm>
    </dsp:sp>
    <dsp:sp modelId="{6D0B5C28-4198-4545-8EAE-230C3F55DA25}">
      <dsp:nvSpPr>
        <dsp:cNvPr id="0" name=""/>
        <dsp:cNvSpPr/>
      </dsp:nvSpPr>
      <dsp:spPr>
        <a:xfrm rot="5400000">
          <a:off x="7524878" y="1977806"/>
          <a:ext cx="2622664" cy="262266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Upaya pencegahan, mitigasi dan kesiapsiagaan, yang pernah dilakukan</a:t>
          </a:r>
          <a:endParaRPr lang="en-US" sz="1600" kern="1200"/>
        </a:p>
      </dsp:txBody>
      <dsp:txXfrm rot="-5400000">
        <a:off x="7983844" y="2633472"/>
        <a:ext cx="2163698" cy="1311332"/>
      </dsp:txXfrm>
    </dsp:sp>
    <dsp:sp modelId="{A6E6B5D4-B08A-4CAC-9E0A-1E88571FF282}">
      <dsp:nvSpPr>
        <dsp:cNvPr id="0" name=""/>
        <dsp:cNvSpPr/>
      </dsp:nvSpPr>
      <dsp:spPr>
        <a:xfrm rot="10800000">
          <a:off x="5548458" y="3954226"/>
          <a:ext cx="2622664" cy="262266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Upaya tanggap darurat dan pemulihan, yang pernah dilakukan</a:t>
          </a:r>
          <a:endParaRPr lang="en-US" sz="1600" kern="1200"/>
        </a:p>
      </dsp:txBody>
      <dsp:txXfrm rot="10800000">
        <a:off x="6204124" y="4413192"/>
        <a:ext cx="1311332" cy="2163698"/>
      </dsp:txXfrm>
    </dsp:sp>
    <dsp:sp modelId="{EFC53922-6A40-47BB-898F-F4917D9C4295}">
      <dsp:nvSpPr>
        <dsp:cNvPr id="0" name=""/>
        <dsp:cNvSpPr/>
      </dsp:nvSpPr>
      <dsp:spPr>
        <a:xfrm rot="16200000">
          <a:off x="3572039" y="1977806"/>
          <a:ext cx="2622664" cy="2622664"/>
        </a:xfrm>
        <a:prstGeom prst="downArrow">
          <a:avLst>
            <a:gd name="adj1" fmla="val 50000"/>
            <a:gd name="adj2" fmla="val 35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Gambaran pengelolaan data dan informasi.</a:t>
          </a:r>
          <a:endParaRPr lang="en-US" sz="1600" kern="1200"/>
        </a:p>
      </dsp:txBody>
      <dsp:txXfrm rot="5400000">
        <a:off x="3572039" y="2633472"/>
        <a:ext cx="2163698" cy="13113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9B391E-ECA6-4B51-ADDB-2778E563BFD5}">
      <dsp:nvSpPr>
        <dsp:cNvPr id="0" name=""/>
        <dsp:cNvSpPr/>
      </dsp:nvSpPr>
      <dsp:spPr>
        <a:xfrm>
          <a:off x="148009" y="2690"/>
          <a:ext cx="2207240" cy="2207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/>
            <a:t>Informasi pada awal kejadian bencana;</a:t>
          </a:r>
          <a:endParaRPr lang="en-US" sz="1200" kern="1200"/>
        </a:p>
      </dsp:txBody>
      <dsp:txXfrm>
        <a:off x="471252" y="325933"/>
        <a:ext cx="1560754" cy="1560754"/>
      </dsp:txXfrm>
    </dsp:sp>
    <dsp:sp modelId="{B3EC83C9-ACE9-4524-A177-531DA8B94C64}">
      <dsp:nvSpPr>
        <dsp:cNvPr id="0" name=""/>
        <dsp:cNvSpPr/>
      </dsp:nvSpPr>
      <dsp:spPr>
        <a:xfrm rot="10800000">
          <a:off x="865362" y="2494940"/>
          <a:ext cx="772534" cy="604220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8B5220-2CA6-4FC5-B36C-DF580F1792B5}">
      <dsp:nvSpPr>
        <dsp:cNvPr id="0" name=""/>
        <dsp:cNvSpPr/>
      </dsp:nvSpPr>
      <dsp:spPr>
        <a:xfrm>
          <a:off x="515515" y="3349970"/>
          <a:ext cx="1472229" cy="14722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Informasi ini harus disampaikan segera setelah kejadian </a:t>
          </a:r>
        </a:p>
      </dsp:txBody>
      <dsp:txXfrm>
        <a:off x="731118" y="3565573"/>
        <a:ext cx="1041023" cy="1041023"/>
      </dsp:txXfrm>
    </dsp:sp>
    <dsp:sp modelId="{73ACDFB2-B8EC-42CC-8519-EB4417FAB3AD}">
      <dsp:nvSpPr>
        <dsp:cNvPr id="0" name=""/>
        <dsp:cNvSpPr/>
      </dsp:nvSpPr>
      <dsp:spPr>
        <a:xfrm rot="5400000">
          <a:off x="2537893" y="3783974"/>
          <a:ext cx="772534" cy="604220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2C3995-96A1-486B-9834-A23459B7EF0E}">
      <dsp:nvSpPr>
        <dsp:cNvPr id="0" name=""/>
        <dsp:cNvSpPr/>
      </dsp:nvSpPr>
      <dsp:spPr>
        <a:xfrm>
          <a:off x="3826375" y="3349970"/>
          <a:ext cx="1472229" cy="14722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awal diketahui serta dikonfirmasi kebenarannya</a:t>
          </a:r>
        </a:p>
      </dsp:txBody>
      <dsp:txXfrm>
        <a:off x="4041978" y="3565573"/>
        <a:ext cx="1041023" cy="1041023"/>
      </dsp:txXfrm>
    </dsp:sp>
    <dsp:sp modelId="{E7A02D50-09BE-4305-BC4C-4DCD843BE69E}">
      <dsp:nvSpPr>
        <dsp:cNvPr id="0" name=""/>
        <dsp:cNvSpPr/>
      </dsp:nvSpPr>
      <dsp:spPr>
        <a:xfrm>
          <a:off x="4176222" y="2276986"/>
          <a:ext cx="772534" cy="604220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DF2509-0197-46D9-B227-171AA2DDA61D}">
      <dsp:nvSpPr>
        <dsp:cNvPr id="0" name=""/>
        <dsp:cNvSpPr/>
      </dsp:nvSpPr>
      <dsp:spPr>
        <a:xfrm>
          <a:off x="3826375" y="370195"/>
          <a:ext cx="1472229" cy="14722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Informasi penilaian kebutuhan cepat.</a:t>
          </a:r>
          <a:endParaRPr lang="en-US" sz="1100" kern="1200"/>
        </a:p>
      </dsp:txBody>
      <dsp:txXfrm>
        <a:off x="4041978" y="585798"/>
        <a:ext cx="1041023" cy="1041023"/>
      </dsp:txXfrm>
    </dsp:sp>
    <dsp:sp modelId="{DACC1D5C-E8A2-4BC2-98B1-68AAA47B7A92}">
      <dsp:nvSpPr>
        <dsp:cNvPr id="0" name=""/>
        <dsp:cNvSpPr/>
      </dsp:nvSpPr>
      <dsp:spPr>
        <a:xfrm rot="5400000">
          <a:off x="5848753" y="804199"/>
          <a:ext cx="772534" cy="604220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488DD4-2788-4180-A650-3BECA86A74C0}">
      <dsp:nvSpPr>
        <dsp:cNvPr id="0" name=""/>
        <dsp:cNvSpPr/>
      </dsp:nvSpPr>
      <dsp:spPr>
        <a:xfrm>
          <a:off x="7137235" y="370195"/>
          <a:ext cx="1472229" cy="14722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Informasi ini dikumpulkan segera setelah informasi awal </a:t>
          </a:r>
        </a:p>
      </dsp:txBody>
      <dsp:txXfrm>
        <a:off x="7352838" y="585798"/>
        <a:ext cx="1041023" cy="1041023"/>
      </dsp:txXfrm>
    </dsp:sp>
    <dsp:sp modelId="{D1F6D703-197B-4D4C-9DED-DF1A0873066C}">
      <dsp:nvSpPr>
        <dsp:cNvPr id="0" name=""/>
        <dsp:cNvSpPr/>
      </dsp:nvSpPr>
      <dsp:spPr>
        <a:xfrm rot="10800000">
          <a:off x="7487083" y="2311187"/>
          <a:ext cx="772534" cy="604220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DAA97E-EBB2-49B7-94D4-13F8EEA7C6D8}">
      <dsp:nvSpPr>
        <dsp:cNvPr id="0" name=""/>
        <dsp:cNvSpPr/>
      </dsp:nvSpPr>
      <dsp:spPr>
        <a:xfrm>
          <a:off x="7137235" y="3349970"/>
          <a:ext cx="1472229" cy="14722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kejadian bencana diterima oleh Tim Penilaian Kebutuhan Cepat</a:t>
          </a:r>
        </a:p>
      </dsp:txBody>
      <dsp:txXfrm>
        <a:off x="7352838" y="3565573"/>
        <a:ext cx="1041023" cy="1041023"/>
      </dsp:txXfrm>
    </dsp:sp>
    <dsp:sp modelId="{7249484A-956B-4F69-9EF9-3578451CA478}">
      <dsp:nvSpPr>
        <dsp:cNvPr id="0" name=""/>
        <dsp:cNvSpPr/>
      </dsp:nvSpPr>
      <dsp:spPr>
        <a:xfrm rot="5400000">
          <a:off x="9159613" y="3783974"/>
          <a:ext cx="772534" cy="604220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137E4C-7166-4BE9-9691-30059292DDE0}">
      <dsp:nvSpPr>
        <dsp:cNvPr id="0" name=""/>
        <dsp:cNvSpPr/>
      </dsp:nvSpPr>
      <dsp:spPr>
        <a:xfrm>
          <a:off x="10448095" y="3349970"/>
          <a:ext cx="1472229" cy="14722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/>
            <a:t>Informasi perkembangan kejadian bencana</a:t>
          </a:r>
          <a:endParaRPr lang="en-US" sz="1100" kern="1200"/>
        </a:p>
      </dsp:txBody>
      <dsp:txXfrm>
        <a:off x="10663698" y="3565573"/>
        <a:ext cx="1041023" cy="1041023"/>
      </dsp:txXfrm>
    </dsp:sp>
    <dsp:sp modelId="{6FA66E4E-DCC2-4F30-8790-91DF42E74736}">
      <dsp:nvSpPr>
        <dsp:cNvPr id="0" name=""/>
        <dsp:cNvSpPr/>
      </dsp:nvSpPr>
      <dsp:spPr>
        <a:xfrm>
          <a:off x="10797943" y="2460739"/>
          <a:ext cx="772534" cy="604220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AC1168-D89F-4A86-9A81-57C0B9E2E502}">
      <dsp:nvSpPr>
        <dsp:cNvPr id="0" name=""/>
        <dsp:cNvSpPr/>
      </dsp:nvSpPr>
      <dsp:spPr>
        <a:xfrm>
          <a:off x="10080590" y="2690"/>
          <a:ext cx="2207240" cy="22072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/>
            <a:t>Informasi ini dikumpulkan setiap kali terjadi perkembangan informasi terkait dengan upaya penanganan krisis kesehatan akibat bencana yang terjadi.</a:t>
          </a:r>
        </a:p>
      </dsp:txBody>
      <dsp:txXfrm>
        <a:off x="10403833" y="325933"/>
        <a:ext cx="1560754" cy="15607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5">
  <dgm:title val=""/>
  <dgm:desc val=""/>
  <dgm:catLst>
    <dgm:cat type="relationship" pri="6000"/>
    <dgm:cat type="process" pri="3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lte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0.1"/>
          <dgm:constr type="sibSp" refType="h" op="lte" fact="0.1"/>
          <dgm:constr type="diam" refType="w" refFor="ch" refPtType="node" op="equ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2"/>
          <dgm:constr type="sibSp" refType="h" op="lte" fact="0.1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3" axis="ch" ptType="node" func="cnt" op="equ" val="7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if name="Name14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/>
          <dgm:constr type="sibSp" refType="h" op="lte" fact="0.1"/>
        </dgm:constrLst>
      </dgm:if>
      <dgm:if name="Name15" axis="ch" ptType="node" func="cnt" op="gte" val="9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1"/>
          <dgm:constr type="sibSp" refType="h" op="lte" fact="0.1"/>
        </dgm:constrLst>
      </dgm:if>
      <dgm:else name="Name16">
        <dgm:constrLst>
          <dgm:constr type="primFontSz" for="ch" ptType="node" op="equ" val="65"/>
          <dgm:constr type="w" for="ch" ptType="node" refType="w"/>
          <dgm:constr type="h" for="ch" ptType="node" refType="w" refFor="ch" refPtType="node" op="equ"/>
          <dgm:constr type="sibSp" refType="w" refFor="ch" refPtType="node" fact="-0.35"/>
        </dgm:constrLst>
      </dgm:else>
    </dgm:choose>
    <dgm:ruleLst/>
    <dgm:forEach name="Name17" axis="ch" ptType="node">
      <dgm:layoutNode name="arrow">
        <dgm:varLst>
          <dgm:bulletEnabled val="1"/>
        </dgm:varLst>
        <dgm:alg type="tx"/>
        <dgm:shape xmlns:r="http://schemas.openxmlformats.org/officeDocument/2006/relationships" type="down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" name="Google Shape;39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0" name="Google Shape;52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 panose="020F0502020204030204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 panose="020F0502020204030204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 panose="020B0604020202020204"/>
              <a:buChar char="•"/>
              <a:defRPr sz="32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–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–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»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1.pn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microsoft.com/office/2007/relationships/diagramDrawing" Target="../diagrams/drawing1.xml"/><Relationship Id="rId5" Type="http://schemas.openxmlformats.org/officeDocument/2006/relationships/image" Target="../media/image17.png"/><Relationship Id="rId10" Type="http://schemas.openxmlformats.org/officeDocument/2006/relationships/diagramColors" Target="../diagrams/colors1.xml"/><Relationship Id="rId4" Type="http://schemas.openxmlformats.org/officeDocument/2006/relationships/image" Target="../media/image6.png"/><Relationship Id="rId9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image" Target="../media/image1.png"/><Relationship Id="rId7" Type="http://schemas.openxmlformats.org/officeDocument/2006/relationships/diagramData" Target="../diagrams/data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11" Type="http://schemas.microsoft.com/office/2007/relationships/diagramDrawing" Target="../diagrams/drawing2.xml"/><Relationship Id="rId5" Type="http://schemas.openxmlformats.org/officeDocument/2006/relationships/image" Target="../media/image19.png"/><Relationship Id="rId10" Type="http://schemas.openxmlformats.org/officeDocument/2006/relationships/diagramColors" Target="../diagrams/colors2.xml"/><Relationship Id="rId4" Type="http://schemas.openxmlformats.org/officeDocument/2006/relationships/image" Target="../media/image6.png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2" y="-68350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829350" y="369063"/>
            <a:ext cx="16629299" cy="11426697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3"/>
          <p:cNvSpPr txBox="1"/>
          <p:nvPr/>
        </p:nvSpPr>
        <p:spPr>
          <a:xfrm>
            <a:off x="2252980" y="3864614"/>
            <a:ext cx="13174345" cy="4021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0" i="0" u="none" strike="noStrike" cap="none" dirty="0" err="1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komunikasi</a:t>
            </a:r>
            <a:r>
              <a:rPr lang="en-US" sz="6600" b="0" i="0" u="none" strike="noStrike" cap="none" dirty="0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 dan </a:t>
            </a:r>
            <a:r>
              <a:rPr lang="en-US" sz="6600" b="0" i="0" u="none" strike="noStrike" cap="none" dirty="0" err="1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penyebaran</a:t>
            </a:r>
            <a:r>
              <a:rPr lang="en-US" sz="6600" b="0" i="0" u="none" strike="noStrike" cap="none" dirty="0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6600" b="0" i="0" u="none" strike="noStrike" cap="none" dirty="0" err="1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informasi</a:t>
            </a:r>
            <a:r>
              <a:rPr lang="en-US" sz="6600" b="0" i="0" u="none" strike="noStrike" cap="none" dirty="0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6600" b="0" i="0" u="none" strike="noStrike" cap="none" dirty="0" err="1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akibat</a:t>
            </a:r>
            <a:r>
              <a:rPr lang="en-US" sz="6600" b="0" i="0" u="none" strike="noStrike" cap="none" dirty="0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6600" b="0" i="0" u="none" strike="noStrike" cap="none" dirty="0" err="1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bencana</a:t>
            </a:r>
            <a:endParaRPr lang="en-US" sz="6600" b="0" i="0" u="none" strike="noStrike" cap="none" dirty="0">
              <a:solidFill>
                <a:srgbClr val="F1E894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6600" b="0" i="0" u="none" strike="noStrike" cap="none" dirty="0">
              <a:solidFill>
                <a:srgbClr val="F1E894"/>
              </a:solidFill>
              <a:latin typeface="Paytone One"/>
              <a:ea typeface="Paytone One"/>
              <a:cs typeface="Paytone One"/>
              <a:sym typeface="Paytone One"/>
            </a:endParaRPr>
          </a:p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 dirty="0">
                <a:solidFill>
                  <a:srgbClr val="F1E894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Paytone One"/>
              </a:rPr>
              <a:t>Ns </a:t>
            </a:r>
            <a:r>
              <a:rPr lang="en-US" sz="4800" b="0" i="0" u="none" strike="noStrike" cap="none" dirty="0" err="1">
                <a:solidFill>
                  <a:srgbClr val="F1E894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Paytone One"/>
              </a:rPr>
              <a:t>Suyamto</a:t>
            </a:r>
            <a:r>
              <a:rPr lang="en-US" sz="4800" b="0" i="0" u="none" strike="noStrike" cap="none" dirty="0">
                <a:solidFill>
                  <a:srgbClr val="F1E894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Paytone One"/>
              </a:rPr>
              <a:t> SST., MPH</a:t>
            </a:r>
          </a:p>
        </p:txBody>
      </p:sp>
      <p:sp>
        <p:nvSpPr>
          <p:cNvPr id="88" name="Google Shape;88;p13"/>
          <p:cNvSpPr/>
          <p:nvPr/>
        </p:nvSpPr>
        <p:spPr>
          <a:xfrm>
            <a:off x="3380732" y="2903931"/>
            <a:ext cx="2652557" cy="120571"/>
          </a:xfrm>
          <a:custGeom>
            <a:avLst/>
            <a:gdLst/>
            <a:ahLst/>
            <a:cxnLst/>
            <a:rect l="l" t="t" r="r" b="b"/>
            <a:pathLst>
              <a:path w="2652557" h="120571" extrusionOk="0">
                <a:moveTo>
                  <a:pt x="0" y="0"/>
                </a:moveTo>
                <a:lnTo>
                  <a:pt x="2652557" y="0"/>
                </a:lnTo>
                <a:lnTo>
                  <a:pt x="2652557" y="120571"/>
                </a:lnTo>
                <a:lnTo>
                  <a:pt x="0" y="12057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ID"/>
          </a:p>
        </p:txBody>
      </p:sp>
      <p:sp>
        <p:nvSpPr>
          <p:cNvPr id="89" name="Google Shape;89;p13"/>
          <p:cNvSpPr/>
          <p:nvPr/>
        </p:nvSpPr>
        <p:spPr>
          <a:xfrm flipH="1">
            <a:off x="12254711" y="2903931"/>
            <a:ext cx="2652557" cy="120571"/>
          </a:xfrm>
          <a:custGeom>
            <a:avLst/>
            <a:gdLst/>
            <a:ahLst/>
            <a:cxnLst/>
            <a:rect l="l" t="t" r="r" b="b"/>
            <a:pathLst>
              <a:path w="2652557" h="120571" extrusionOk="0">
                <a:moveTo>
                  <a:pt x="2652557" y="0"/>
                </a:moveTo>
                <a:lnTo>
                  <a:pt x="0" y="0"/>
                </a:lnTo>
                <a:lnTo>
                  <a:pt x="0" y="120571"/>
                </a:lnTo>
                <a:lnTo>
                  <a:pt x="2652557" y="120571"/>
                </a:lnTo>
                <a:lnTo>
                  <a:pt x="2652557" y="0"/>
                </a:lnTo>
                <a:close/>
              </a:path>
            </a:pathLst>
          </a:custGeom>
          <a:blipFill rotWithShape="1">
            <a:blip r:embed="rId5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ID"/>
          </a:p>
        </p:txBody>
      </p:sp>
      <p:pic>
        <p:nvPicPr>
          <p:cNvPr id="91" name="Google Shape;91;p13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9922490" y="7886210"/>
            <a:ext cx="1499900" cy="1103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3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58875" y="609315"/>
            <a:ext cx="17295831" cy="9450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p3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161038" y="4020700"/>
            <a:ext cx="2903825" cy="8217000"/>
          </a:xfrm>
          <a:prstGeom prst="rect">
            <a:avLst/>
          </a:prstGeom>
          <a:noFill/>
          <a:ln>
            <a:noFill/>
          </a:ln>
        </p:spPr>
      </p:pic>
      <p:sp>
        <p:nvSpPr>
          <p:cNvPr id="444" name="Google Shape;444;p33"/>
          <p:cNvSpPr/>
          <p:nvPr/>
        </p:nvSpPr>
        <p:spPr>
          <a:xfrm>
            <a:off x="4414249" y="6817121"/>
            <a:ext cx="4127811" cy="4882357"/>
          </a:xfrm>
          <a:custGeom>
            <a:avLst/>
            <a:gdLst/>
            <a:ahLst/>
            <a:cxnLst/>
            <a:rect l="l" t="t" r="r" b="b"/>
            <a:pathLst>
              <a:path w="4127811" h="4882357" extrusionOk="0">
                <a:moveTo>
                  <a:pt x="0" y="0"/>
                </a:moveTo>
                <a:lnTo>
                  <a:pt x="4127811" y="0"/>
                </a:lnTo>
                <a:lnTo>
                  <a:pt x="4127811" y="4882358"/>
                </a:lnTo>
                <a:lnTo>
                  <a:pt x="0" y="488235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ID"/>
          </a:p>
        </p:txBody>
      </p:sp>
      <p:sp>
        <p:nvSpPr>
          <p:cNvPr id="445" name="Google Shape;445;p33"/>
          <p:cNvSpPr/>
          <p:nvPr/>
        </p:nvSpPr>
        <p:spPr>
          <a:xfrm>
            <a:off x="2908070" y="1799808"/>
            <a:ext cx="952387" cy="1203649"/>
          </a:xfrm>
          <a:custGeom>
            <a:avLst/>
            <a:gdLst/>
            <a:ahLst/>
            <a:cxnLst/>
            <a:rect l="l" t="t" r="r" b="b"/>
            <a:pathLst>
              <a:path w="952387" h="1203649" extrusionOk="0">
                <a:moveTo>
                  <a:pt x="0" y="0"/>
                </a:moveTo>
                <a:lnTo>
                  <a:pt x="952387" y="0"/>
                </a:lnTo>
                <a:lnTo>
                  <a:pt x="952387" y="1203649"/>
                </a:lnTo>
                <a:lnTo>
                  <a:pt x="0" y="120364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ID"/>
          </a:p>
        </p:txBody>
      </p:sp>
      <p:sp>
        <p:nvSpPr>
          <p:cNvPr id="446" name="Google Shape;446;p33"/>
          <p:cNvSpPr/>
          <p:nvPr/>
        </p:nvSpPr>
        <p:spPr>
          <a:xfrm>
            <a:off x="13424281" y="2032915"/>
            <a:ext cx="2178508" cy="1154609"/>
          </a:xfrm>
          <a:custGeom>
            <a:avLst/>
            <a:gdLst/>
            <a:ahLst/>
            <a:cxnLst/>
            <a:rect l="l" t="t" r="r" b="b"/>
            <a:pathLst>
              <a:path w="2178508" h="1154609" extrusionOk="0">
                <a:moveTo>
                  <a:pt x="0" y="0"/>
                </a:moveTo>
                <a:lnTo>
                  <a:pt x="2178508" y="0"/>
                </a:lnTo>
                <a:lnTo>
                  <a:pt x="2178508" y="1154610"/>
                </a:lnTo>
                <a:lnTo>
                  <a:pt x="0" y="115461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ID"/>
          </a:p>
        </p:txBody>
      </p:sp>
      <p:sp>
        <p:nvSpPr>
          <p:cNvPr id="447" name="Google Shape;447;p33"/>
          <p:cNvSpPr txBox="1"/>
          <p:nvPr/>
        </p:nvSpPr>
        <p:spPr>
          <a:xfrm>
            <a:off x="5849146" y="2593737"/>
            <a:ext cx="6589800" cy="374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320" b="0" i="0" u="none" strike="noStrike" cap="none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Thank</a:t>
            </a:r>
          </a:p>
          <a:p>
            <a:pPr marL="0" marR="0" lvl="0" indent="0" algn="ctr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320" b="0" i="0" u="none" strike="noStrike" cap="none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you!</a:t>
            </a:r>
          </a:p>
        </p:txBody>
      </p:sp>
      <p:pic>
        <p:nvPicPr>
          <p:cNvPr id="449" name="Google Shape;449;p33"/>
          <p:cNvPicPr preferRelativeResize="0"/>
          <p:nvPr/>
        </p:nvPicPr>
        <p:blipFill>
          <a:blip r:embed="rId8"/>
          <a:stretch>
            <a:fillRect/>
          </a:stretch>
        </p:blipFill>
        <p:spPr>
          <a:xfrm>
            <a:off x="14090904" y="3747400"/>
            <a:ext cx="5014142" cy="1028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0" name="Google Shape;450;p33"/>
          <p:cNvPicPr preferRelativeResize="0"/>
          <p:nvPr/>
        </p:nvPicPr>
        <p:blipFill>
          <a:blip r:embed="rId9"/>
          <a:stretch>
            <a:fillRect/>
          </a:stretch>
        </p:blipFill>
        <p:spPr>
          <a:xfrm>
            <a:off x="5933325" y="4362090"/>
            <a:ext cx="6421351" cy="28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33"/>
          <p:cNvPicPr preferRelativeResize="0"/>
          <p:nvPr/>
        </p:nvPicPr>
        <p:blipFill>
          <a:blip r:embed="rId10"/>
          <a:stretch>
            <a:fillRect/>
          </a:stretch>
        </p:blipFill>
        <p:spPr>
          <a:xfrm>
            <a:off x="6640123" y="6423682"/>
            <a:ext cx="5007754" cy="28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9" name="Rectangle 118">
            <a:extLst>
              <a:ext uri="{FF2B5EF4-FFF2-40B4-BE49-F238E27FC236}">
                <a16:creationId xmlns:a16="http://schemas.microsoft.com/office/drawing/2014/main" id="{99F1FFA9-D672-408C-9220-ADEEC6ABD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Google Shape;98;p14"/>
          <p:cNvSpPr txBox="1"/>
          <p:nvPr/>
        </p:nvSpPr>
        <p:spPr>
          <a:xfrm>
            <a:off x="1257301" y="547687"/>
            <a:ext cx="5724143" cy="2907114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0" i="0" u="none" strike="noStrike" kern="1200" cap="none">
                <a:solidFill>
                  <a:schemeClr val="tx1"/>
                </a:solidFill>
                <a:latin typeface="+mj-lt"/>
                <a:ea typeface="+mj-ea"/>
                <a:cs typeface="+mj-cs"/>
                <a:sym typeface="Paytone One"/>
              </a:rPr>
              <a:t>KOMUNIKASI</a:t>
            </a:r>
          </a:p>
        </p:txBody>
      </p:sp>
      <p:sp>
        <p:nvSpPr>
          <p:cNvPr id="2" name="Rectangle 1"/>
          <p:cNvSpPr/>
          <p:nvPr/>
        </p:nvSpPr>
        <p:spPr>
          <a:xfrm>
            <a:off x="411480" y="2674620"/>
            <a:ext cx="7863840" cy="6590823"/>
          </a:xfrm>
          <a:prstGeom prst="rect">
            <a:avLst/>
          </a:prstGeom>
        </p:spPr>
        <p:style>
          <a:lnRef idx="0">
            <a:srgbClr val="FFFFFF"/>
          </a:lnRef>
          <a:fillRef idx="3">
            <a:prstClr val="black"/>
          </a:fillRef>
          <a:effectRef idx="0">
            <a:srgbClr val="FFFFFF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/>
          <a:p>
            <a:pPr marL="228600" indent="-4572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000" kern="1200" dirty="0" err="1">
                <a:solidFill>
                  <a:schemeClr val="tx1"/>
                </a:solidFill>
              </a:rPr>
              <a:t>Komunikasi</a:t>
            </a:r>
            <a:r>
              <a:rPr lang="en-US" sz="3000" kern="1200" dirty="0">
                <a:solidFill>
                  <a:schemeClr val="tx1"/>
                </a:solidFill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</a:rPr>
              <a:t>adalah</a:t>
            </a:r>
            <a:r>
              <a:rPr lang="en-US" sz="3000" kern="1200" dirty="0">
                <a:solidFill>
                  <a:schemeClr val="tx1"/>
                </a:solidFill>
              </a:rPr>
              <a:t> proses </a:t>
            </a:r>
            <a:r>
              <a:rPr lang="en-US" sz="3000" kern="1200" dirty="0" err="1">
                <a:solidFill>
                  <a:schemeClr val="tx1"/>
                </a:solidFill>
              </a:rPr>
              <a:t>penyampaian</a:t>
            </a:r>
            <a:r>
              <a:rPr lang="en-US" sz="3000" kern="1200" dirty="0">
                <a:solidFill>
                  <a:schemeClr val="tx1"/>
                </a:solidFill>
              </a:rPr>
              <a:t> </a:t>
            </a:r>
          </a:p>
          <a:p>
            <a:pPr marL="228600" indent="-457200">
              <a:lnSpc>
                <a:spcPct val="150000"/>
              </a:lnSpc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000" kern="1200" dirty="0" err="1">
                <a:solidFill>
                  <a:schemeClr val="tx1"/>
                </a:solidFill>
              </a:rPr>
              <a:t>suatu</a:t>
            </a:r>
            <a:r>
              <a:rPr lang="en-US" sz="3000" kern="1200" dirty="0">
                <a:solidFill>
                  <a:schemeClr val="tx1"/>
                </a:solidFill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</a:rPr>
              <a:t>maksud</a:t>
            </a:r>
            <a:r>
              <a:rPr lang="en-US" sz="3000" kern="1200" dirty="0">
                <a:solidFill>
                  <a:schemeClr val="tx1"/>
                </a:solidFill>
              </a:rPr>
              <a:t>, </a:t>
            </a:r>
            <a:r>
              <a:rPr lang="en-US" sz="3000" kern="1200" dirty="0" err="1">
                <a:solidFill>
                  <a:schemeClr val="tx1"/>
                </a:solidFill>
              </a:rPr>
              <a:t>tujuan</a:t>
            </a:r>
            <a:r>
              <a:rPr lang="en-US" sz="3000" kern="1200" dirty="0">
                <a:solidFill>
                  <a:schemeClr val="tx1"/>
                </a:solidFill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</a:rPr>
              <a:t>ataupun</a:t>
            </a:r>
            <a:r>
              <a:rPr lang="en-US" sz="3000" kern="1200" dirty="0">
                <a:solidFill>
                  <a:schemeClr val="tx1"/>
                </a:solidFill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</a:rPr>
              <a:t>berita-berita</a:t>
            </a:r>
            <a:r>
              <a:rPr lang="en-US" sz="3000" kern="1200" dirty="0">
                <a:solidFill>
                  <a:schemeClr val="tx1"/>
                </a:solidFill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</a:rPr>
              <a:t>kepada</a:t>
            </a:r>
            <a:r>
              <a:rPr lang="en-US" sz="3000" kern="1200" dirty="0">
                <a:solidFill>
                  <a:schemeClr val="tx1"/>
                </a:solidFill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</a:rPr>
              <a:t>pihak-pihak</a:t>
            </a:r>
            <a:r>
              <a:rPr lang="en-US" sz="3000" kern="1200" dirty="0">
                <a:solidFill>
                  <a:schemeClr val="tx1"/>
                </a:solidFill>
              </a:rPr>
              <a:t> lain dan </a:t>
            </a:r>
            <a:r>
              <a:rPr lang="en-US" sz="3000" kern="1200" dirty="0" err="1">
                <a:solidFill>
                  <a:schemeClr val="tx1"/>
                </a:solidFill>
              </a:rPr>
              <a:t>mendapatkan</a:t>
            </a:r>
            <a:r>
              <a:rPr lang="en-US" sz="3000" kern="1200" dirty="0">
                <a:solidFill>
                  <a:schemeClr val="tx1"/>
                </a:solidFill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</a:rPr>
              <a:t>respons</a:t>
            </a:r>
            <a:r>
              <a:rPr lang="en-US" sz="3000" kern="1200" dirty="0">
                <a:solidFill>
                  <a:schemeClr val="tx1"/>
                </a:solidFill>
              </a:rPr>
              <a:t>/</a:t>
            </a:r>
            <a:r>
              <a:rPr lang="en-US" sz="3000" kern="1200" dirty="0" err="1">
                <a:solidFill>
                  <a:schemeClr val="tx1"/>
                </a:solidFill>
              </a:rPr>
              <a:t>tanggapan</a:t>
            </a:r>
            <a:r>
              <a:rPr lang="en-US" sz="3000" kern="1200" dirty="0">
                <a:solidFill>
                  <a:schemeClr val="tx1"/>
                </a:solidFill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</a:rPr>
              <a:t>sehingga</a:t>
            </a:r>
            <a:r>
              <a:rPr lang="en-US" sz="3000" kern="1200" dirty="0">
                <a:solidFill>
                  <a:schemeClr val="tx1"/>
                </a:solidFill>
              </a:rPr>
              <a:t> pada masing-masing </a:t>
            </a:r>
            <a:r>
              <a:rPr lang="en-US" sz="3000" kern="1200" dirty="0" err="1">
                <a:solidFill>
                  <a:schemeClr val="tx1"/>
                </a:solidFill>
              </a:rPr>
              <a:t>pihak</a:t>
            </a:r>
            <a:r>
              <a:rPr lang="en-US" sz="3000" kern="1200" dirty="0">
                <a:solidFill>
                  <a:schemeClr val="tx1"/>
                </a:solidFill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</a:rPr>
              <a:t>mencapai</a:t>
            </a:r>
            <a:r>
              <a:rPr lang="en-US" sz="3000" kern="1200" dirty="0">
                <a:solidFill>
                  <a:schemeClr val="tx1"/>
                </a:solidFill>
              </a:rPr>
              <a:t> </a:t>
            </a:r>
            <a:r>
              <a:rPr lang="en-US" sz="3000" kern="1200" dirty="0" err="1">
                <a:solidFill>
                  <a:schemeClr val="tx1"/>
                </a:solidFill>
              </a:rPr>
              <a:t>pengertian</a:t>
            </a:r>
            <a:r>
              <a:rPr lang="en-US" sz="3000" kern="1200" dirty="0">
                <a:solidFill>
                  <a:schemeClr val="tx1"/>
                </a:solidFill>
              </a:rPr>
              <a:t> yang </a:t>
            </a:r>
            <a:r>
              <a:rPr lang="en-US" sz="3000" kern="1200" dirty="0" err="1">
                <a:solidFill>
                  <a:schemeClr val="tx1"/>
                </a:solidFill>
              </a:rPr>
              <a:t>maksimal</a:t>
            </a:r>
            <a:r>
              <a:rPr lang="en-US" sz="3000" kern="1200" dirty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105" name="Google Shape;105;p14"/>
          <p:cNvPicPr preferRelativeResize="0"/>
          <p:nvPr/>
        </p:nvPicPr>
        <p:blipFill>
          <a:blip r:embed="rId3"/>
          <a:srcRect t="29895" r="-1" b="31958"/>
          <a:stretch/>
        </p:blipFill>
        <p:spPr>
          <a:xfrm>
            <a:off x="8846820" y="-6"/>
            <a:ext cx="9441180" cy="5541558"/>
          </a:xfrm>
          <a:custGeom>
            <a:avLst/>
            <a:gdLst/>
            <a:ahLst/>
            <a:cxnLst/>
            <a:rect l="l" t="t" r="r" b="b"/>
            <a:pathLst>
              <a:path w="7287684" h="3694372">
                <a:moveTo>
                  <a:pt x="1047969" y="0"/>
                </a:moveTo>
                <a:lnTo>
                  <a:pt x="7287684" y="0"/>
                </a:lnTo>
                <a:lnTo>
                  <a:pt x="7287684" y="814388"/>
                </a:lnTo>
                <a:lnTo>
                  <a:pt x="7287684" y="3694372"/>
                </a:lnTo>
                <a:lnTo>
                  <a:pt x="471411" y="3694372"/>
                </a:lnTo>
                <a:lnTo>
                  <a:pt x="470992" y="3686621"/>
                </a:lnTo>
                <a:cubicBezTo>
                  <a:pt x="458999" y="3642419"/>
                  <a:pt x="427907" y="3602236"/>
                  <a:pt x="376383" y="3554015"/>
                </a:cubicBezTo>
                <a:cubicBezTo>
                  <a:pt x="315976" y="3500438"/>
                  <a:pt x="255568" y="3454003"/>
                  <a:pt x="170288" y="3407569"/>
                </a:cubicBezTo>
                <a:cubicBezTo>
                  <a:pt x="365723" y="3382565"/>
                  <a:pt x="163181" y="3296841"/>
                  <a:pt x="230695" y="3243263"/>
                </a:cubicBezTo>
                <a:cubicBezTo>
                  <a:pt x="369276" y="3221831"/>
                  <a:pt x="479431" y="3393282"/>
                  <a:pt x="667759" y="3343275"/>
                </a:cubicBezTo>
                <a:cubicBezTo>
                  <a:pt x="440344" y="3196828"/>
                  <a:pt x="184501" y="3150393"/>
                  <a:pt x="17493" y="2953940"/>
                </a:cubicBezTo>
                <a:cubicBezTo>
                  <a:pt x="56580" y="2911078"/>
                  <a:pt x="95667" y="2953940"/>
                  <a:pt x="127647" y="2936081"/>
                </a:cubicBezTo>
                <a:cubicBezTo>
                  <a:pt x="127647" y="2925365"/>
                  <a:pt x="500751" y="2993232"/>
                  <a:pt x="522071" y="2714625"/>
                </a:cubicBezTo>
                <a:cubicBezTo>
                  <a:pt x="529178" y="2714625"/>
                  <a:pt x="536285" y="2714625"/>
                  <a:pt x="543391" y="2703909"/>
                </a:cubicBezTo>
                <a:cubicBezTo>
                  <a:pt x="582478" y="2664619"/>
                  <a:pt x="546945" y="2571750"/>
                  <a:pt x="610905" y="2564606"/>
                </a:cubicBezTo>
                <a:cubicBezTo>
                  <a:pt x="681973" y="2557462"/>
                  <a:pt x="749487" y="2525315"/>
                  <a:pt x="824107" y="2543175"/>
                </a:cubicBezTo>
                <a:cubicBezTo>
                  <a:pt x="880961" y="2557462"/>
                  <a:pt x="941368" y="2575322"/>
                  <a:pt x="1001776" y="2575322"/>
                </a:cubicBezTo>
                <a:cubicBezTo>
                  <a:pt x="1065736" y="2575322"/>
                  <a:pt x="1154570" y="2696766"/>
                  <a:pt x="1193658" y="2536031"/>
                </a:cubicBezTo>
                <a:cubicBezTo>
                  <a:pt x="1193658" y="2528888"/>
                  <a:pt x="1303812" y="2546747"/>
                  <a:pt x="1364219" y="2553891"/>
                </a:cubicBezTo>
                <a:cubicBezTo>
                  <a:pt x="1413966" y="2561035"/>
                  <a:pt x="1474374" y="2593181"/>
                  <a:pt x="1509907" y="2528888"/>
                </a:cubicBezTo>
                <a:cubicBezTo>
                  <a:pt x="1527674" y="2489596"/>
                  <a:pt x="1442393" y="2418159"/>
                  <a:pt x="1367772" y="2411015"/>
                </a:cubicBezTo>
                <a:cubicBezTo>
                  <a:pt x="1300259" y="2403872"/>
                  <a:pt x="1232745" y="2396728"/>
                  <a:pt x="1168784" y="2411015"/>
                </a:cubicBezTo>
                <a:cubicBezTo>
                  <a:pt x="1090610" y="2428875"/>
                  <a:pt x="1047969" y="2400300"/>
                  <a:pt x="1026649" y="2336007"/>
                </a:cubicBezTo>
                <a:cubicBezTo>
                  <a:pt x="1001776" y="2268141"/>
                  <a:pt x="955582" y="2232422"/>
                  <a:pt x="891621" y="2200275"/>
                </a:cubicBezTo>
                <a:cubicBezTo>
                  <a:pt x="735273" y="2121694"/>
                  <a:pt x="586032" y="2028825"/>
                  <a:pt x="415470" y="1982390"/>
                </a:cubicBezTo>
                <a:cubicBezTo>
                  <a:pt x="383490" y="1975246"/>
                  <a:pt x="344403" y="1960959"/>
                  <a:pt x="330189" y="1900238"/>
                </a:cubicBezTo>
                <a:cubicBezTo>
                  <a:pt x="792127" y="1993106"/>
                  <a:pt x="1211424" y="2232422"/>
                  <a:pt x="1687576" y="2218135"/>
                </a:cubicBezTo>
                <a:cubicBezTo>
                  <a:pt x="1559654" y="2143125"/>
                  <a:pt x="1406860" y="2139554"/>
                  <a:pt x="1268278" y="2085975"/>
                </a:cubicBezTo>
                <a:cubicBezTo>
                  <a:pt x="1367772" y="2046685"/>
                  <a:pt x="1460160" y="2089547"/>
                  <a:pt x="1552548" y="2110978"/>
                </a:cubicBezTo>
                <a:cubicBezTo>
                  <a:pt x="1630722" y="2128837"/>
                  <a:pt x="1701789" y="2132410"/>
                  <a:pt x="1708896" y="2021681"/>
                </a:cubicBezTo>
                <a:cubicBezTo>
                  <a:pt x="1708896" y="2010965"/>
                  <a:pt x="1708896" y="2003821"/>
                  <a:pt x="1708896" y="1993106"/>
                </a:cubicBezTo>
                <a:cubicBezTo>
                  <a:pt x="1680469" y="1946672"/>
                  <a:pt x="1641382" y="1925240"/>
                  <a:pt x="1591635" y="1910953"/>
                </a:cubicBezTo>
                <a:cubicBezTo>
                  <a:pt x="1563208" y="1903809"/>
                  <a:pt x="1524121" y="1889522"/>
                  <a:pt x="1524121" y="1857375"/>
                </a:cubicBezTo>
                <a:cubicBezTo>
                  <a:pt x="1527674" y="1735931"/>
                  <a:pt x="1431733" y="1700212"/>
                  <a:pt x="1339346" y="1664493"/>
                </a:cubicBezTo>
                <a:cubicBezTo>
                  <a:pt x="1389093" y="1603772"/>
                  <a:pt x="1431733" y="1646635"/>
                  <a:pt x="1470820" y="1643062"/>
                </a:cubicBezTo>
                <a:cubicBezTo>
                  <a:pt x="1495694" y="1639491"/>
                  <a:pt x="1520567" y="1635919"/>
                  <a:pt x="1520567" y="1603772"/>
                </a:cubicBezTo>
                <a:cubicBezTo>
                  <a:pt x="1520567" y="1578769"/>
                  <a:pt x="1509907" y="1546622"/>
                  <a:pt x="1485034" y="1546622"/>
                </a:cubicBezTo>
                <a:cubicBezTo>
                  <a:pt x="1328686" y="1543050"/>
                  <a:pt x="1239851" y="1371600"/>
                  <a:pt x="1076396" y="1371600"/>
                </a:cubicBezTo>
                <a:cubicBezTo>
                  <a:pt x="976902" y="1371600"/>
                  <a:pt x="1126144" y="1275159"/>
                  <a:pt x="1044416" y="1235869"/>
                </a:cubicBezTo>
                <a:cubicBezTo>
                  <a:pt x="1026649" y="1225153"/>
                  <a:pt x="1094163" y="1210866"/>
                  <a:pt x="1122590" y="1214437"/>
                </a:cubicBezTo>
                <a:cubicBezTo>
                  <a:pt x="1151017" y="1218009"/>
                  <a:pt x="1175891" y="1243013"/>
                  <a:pt x="1211424" y="1225153"/>
                </a:cubicBezTo>
                <a:cubicBezTo>
                  <a:pt x="1229191" y="1160860"/>
                  <a:pt x="1182997" y="1135856"/>
                  <a:pt x="1140357" y="1117997"/>
                </a:cubicBezTo>
                <a:cubicBezTo>
                  <a:pt x="1047969" y="1075135"/>
                  <a:pt x="955582" y="1025129"/>
                  <a:pt x="852534" y="1010841"/>
                </a:cubicBezTo>
                <a:cubicBezTo>
                  <a:pt x="817001" y="1007269"/>
                  <a:pt x="795680" y="989409"/>
                  <a:pt x="799234" y="953690"/>
                </a:cubicBezTo>
                <a:cubicBezTo>
                  <a:pt x="806340" y="907256"/>
                  <a:pt x="841874" y="921544"/>
                  <a:pt x="870301" y="925115"/>
                </a:cubicBezTo>
                <a:cubicBezTo>
                  <a:pt x="888068" y="928688"/>
                  <a:pt x="905835" y="939403"/>
                  <a:pt x="923602" y="914400"/>
                </a:cubicBezTo>
                <a:cubicBezTo>
                  <a:pt x="611794" y="724198"/>
                  <a:pt x="409919" y="684684"/>
                  <a:pt x="132090" y="589415"/>
                </a:cubicBezTo>
                <a:lnTo>
                  <a:pt x="31922" y="552917"/>
                </a:lnTo>
                <a:lnTo>
                  <a:pt x="26859" y="541335"/>
                </a:lnTo>
                <a:cubicBezTo>
                  <a:pt x="20137" y="534929"/>
                  <a:pt x="8953" y="532232"/>
                  <a:pt x="0" y="527681"/>
                </a:cubicBezTo>
                <a:cubicBezTo>
                  <a:pt x="5969" y="516305"/>
                  <a:pt x="7617" y="502963"/>
                  <a:pt x="17905" y="493550"/>
                </a:cubicBezTo>
                <a:cubicBezTo>
                  <a:pt x="23947" y="488022"/>
                  <a:pt x="35344" y="487159"/>
                  <a:pt x="44763" y="486724"/>
                </a:cubicBezTo>
                <a:lnTo>
                  <a:pt x="165722" y="483650"/>
                </a:lnTo>
                <a:lnTo>
                  <a:pt x="193385" y="498723"/>
                </a:lnTo>
                <a:cubicBezTo>
                  <a:pt x="210263" y="511671"/>
                  <a:pt x="227142" y="525066"/>
                  <a:pt x="315976" y="535781"/>
                </a:cubicBezTo>
                <a:cubicBezTo>
                  <a:pt x="401257" y="546497"/>
                  <a:pt x="479431" y="582216"/>
                  <a:pt x="575372" y="525066"/>
                </a:cubicBezTo>
                <a:cubicBezTo>
                  <a:pt x="639332" y="485775"/>
                  <a:pt x="742380" y="528637"/>
                  <a:pt x="820554" y="560785"/>
                </a:cubicBezTo>
                <a:cubicBezTo>
                  <a:pt x="884515" y="589360"/>
                  <a:pt x="948475" y="596503"/>
                  <a:pt x="1033756" y="560785"/>
                </a:cubicBezTo>
                <a:cubicBezTo>
                  <a:pt x="955582" y="539354"/>
                  <a:pt x="895175" y="521494"/>
                  <a:pt x="834767" y="507206"/>
                </a:cubicBezTo>
                <a:cubicBezTo>
                  <a:pt x="785020" y="496491"/>
                  <a:pt x="756593" y="471488"/>
                  <a:pt x="760147" y="417909"/>
                </a:cubicBezTo>
                <a:cubicBezTo>
                  <a:pt x="760147" y="389334"/>
                  <a:pt x="749487" y="350044"/>
                  <a:pt x="785020" y="335757"/>
                </a:cubicBezTo>
                <a:cubicBezTo>
                  <a:pt x="813447" y="321469"/>
                  <a:pt x="852534" y="335757"/>
                  <a:pt x="866748" y="360759"/>
                </a:cubicBezTo>
                <a:cubicBezTo>
                  <a:pt x="884515" y="407194"/>
                  <a:pt x="902281" y="450056"/>
                  <a:pt x="962689" y="453629"/>
                </a:cubicBezTo>
                <a:cubicBezTo>
                  <a:pt x="1044416" y="460771"/>
                  <a:pt x="998222" y="432197"/>
                  <a:pt x="984009" y="396478"/>
                </a:cubicBezTo>
                <a:cubicBezTo>
                  <a:pt x="969795" y="357188"/>
                  <a:pt x="1012436" y="346472"/>
                  <a:pt x="1040863" y="353615"/>
                </a:cubicBezTo>
                <a:cubicBezTo>
                  <a:pt x="1147464" y="385763"/>
                  <a:pt x="1257618" y="328613"/>
                  <a:pt x="1367772" y="375047"/>
                </a:cubicBezTo>
                <a:cubicBezTo>
                  <a:pt x="1339346" y="260747"/>
                  <a:pt x="1278938" y="210741"/>
                  <a:pt x="1151017" y="192881"/>
                </a:cubicBezTo>
                <a:cubicBezTo>
                  <a:pt x="1104823" y="189310"/>
                  <a:pt x="1055076" y="196453"/>
                  <a:pt x="1012436" y="164306"/>
                </a:cubicBezTo>
                <a:cubicBezTo>
                  <a:pt x="987562" y="146447"/>
                  <a:pt x="962689" y="125016"/>
                  <a:pt x="980456" y="89297"/>
                </a:cubicBezTo>
                <a:cubicBezTo>
                  <a:pt x="991116" y="64294"/>
                  <a:pt x="1019542" y="64294"/>
                  <a:pt x="1044416" y="71437"/>
                </a:cubicBezTo>
                <a:cubicBezTo>
                  <a:pt x="1147464" y="110728"/>
                  <a:pt x="1257618" y="121444"/>
                  <a:pt x="1364219" y="135731"/>
                </a:cubicBezTo>
                <a:cubicBezTo>
                  <a:pt x="1381986" y="139303"/>
                  <a:pt x="1399753" y="146447"/>
                  <a:pt x="1417520" y="110728"/>
                </a:cubicBezTo>
                <a:cubicBezTo>
                  <a:pt x="1293152" y="78581"/>
                  <a:pt x="1172337" y="35719"/>
                  <a:pt x="1047969" y="0"/>
                </a:cubicBezTo>
                <a:close/>
              </a:path>
            </a:pathLst>
          </a:custGeom>
          <a:noFill/>
        </p:spPr>
      </p:pic>
      <p:pic>
        <p:nvPicPr>
          <p:cNvPr id="97" name="Google Shape;97;p14"/>
          <p:cNvPicPr preferRelativeResize="0"/>
          <p:nvPr/>
        </p:nvPicPr>
        <p:blipFill>
          <a:blip r:embed="rId4"/>
          <a:srcRect t="13210" r="-2" b="12114"/>
          <a:stretch/>
        </p:blipFill>
        <p:spPr>
          <a:xfrm>
            <a:off x="8686800" y="5704441"/>
            <a:ext cx="9611863" cy="4582565"/>
          </a:xfrm>
          <a:custGeom>
            <a:avLst/>
            <a:gdLst/>
            <a:ahLst/>
            <a:cxnLst/>
            <a:rect l="l" t="t" r="r" b="b"/>
            <a:pathLst>
              <a:path w="7472381" h="3055043">
                <a:moveTo>
                  <a:pt x="638975" y="0"/>
                </a:moveTo>
                <a:lnTo>
                  <a:pt x="7472381" y="0"/>
                </a:lnTo>
                <a:lnTo>
                  <a:pt x="7472381" y="2579984"/>
                </a:lnTo>
                <a:lnTo>
                  <a:pt x="7472381" y="3055043"/>
                </a:lnTo>
                <a:lnTo>
                  <a:pt x="6992676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1" name="Rectangle 170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3428" cy="10287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Google Shape;163;p18"/>
          <p:cNvSpPr txBox="1"/>
          <p:nvPr/>
        </p:nvSpPr>
        <p:spPr>
          <a:xfrm>
            <a:off x="960120" y="493776"/>
            <a:ext cx="10341864" cy="2674620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marR="0" lvl="0" indent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8100" b="0" i="0" u="none" strike="noStrike" kern="1200" cap="none">
                <a:solidFill>
                  <a:schemeClr val="tx1"/>
                </a:solidFill>
                <a:latin typeface="+mj-lt"/>
                <a:ea typeface="+mj-ea"/>
                <a:cs typeface="+mj-cs"/>
                <a:sym typeface="Paytone One"/>
              </a:rPr>
              <a:t>fungsi komunikasi</a:t>
            </a:r>
          </a:p>
        </p:txBody>
      </p:sp>
      <p:sp>
        <p:nvSpPr>
          <p:cNvPr id="173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8428" y="3593592"/>
            <a:ext cx="6365383" cy="27432"/>
          </a:xfrm>
          <a:custGeom>
            <a:avLst/>
            <a:gdLst>
              <a:gd name="connsiteX0" fmla="*/ 0 w 6365383"/>
              <a:gd name="connsiteY0" fmla="*/ 0 h 27432"/>
              <a:gd name="connsiteX1" fmla="*/ 636538 w 6365383"/>
              <a:gd name="connsiteY1" fmla="*/ 0 h 27432"/>
              <a:gd name="connsiteX2" fmla="*/ 1336730 w 6365383"/>
              <a:gd name="connsiteY2" fmla="*/ 0 h 27432"/>
              <a:gd name="connsiteX3" fmla="*/ 1909615 w 6365383"/>
              <a:gd name="connsiteY3" fmla="*/ 0 h 27432"/>
              <a:gd name="connsiteX4" fmla="*/ 2418846 w 6365383"/>
              <a:gd name="connsiteY4" fmla="*/ 0 h 27432"/>
              <a:gd name="connsiteX5" fmla="*/ 2928076 w 6365383"/>
              <a:gd name="connsiteY5" fmla="*/ 0 h 27432"/>
              <a:gd name="connsiteX6" fmla="*/ 3373653 w 6365383"/>
              <a:gd name="connsiteY6" fmla="*/ 0 h 27432"/>
              <a:gd name="connsiteX7" fmla="*/ 4137499 w 6365383"/>
              <a:gd name="connsiteY7" fmla="*/ 0 h 27432"/>
              <a:gd name="connsiteX8" fmla="*/ 4901345 w 6365383"/>
              <a:gd name="connsiteY8" fmla="*/ 0 h 27432"/>
              <a:gd name="connsiteX9" fmla="*/ 5665191 w 6365383"/>
              <a:gd name="connsiteY9" fmla="*/ 0 h 27432"/>
              <a:gd name="connsiteX10" fmla="*/ 6365383 w 6365383"/>
              <a:gd name="connsiteY10" fmla="*/ 0 h 27432"/>
              <a:gd name="connsiteX11" fmla="*/ 6365383 w 6365383"/>
              <a:gd name="connsiteY11" fmla="*/ 27432 h 27432"/>
              <a:gd name="connsiteX12" fmla="*/ 5728845 w 6365383"/>
              <a:gd name="connsiteY12" fmla="*/ 27432 h 27432"/>
              <a:gd name="connsiteX13" fmla="*/ 5028653 w 6365383"/>
              <a:gd name="connsiteY13" fmla="*/ 27432 h 27432"/>
              <a:gd name="connsiteX14" fmla="*/ 4583076 w 6365383"/>
              <a:gd name="connsiteY14" fmla="*/ 27432 h 27432"/>
              <a:gd name="connsiteX15" fmla="*/ 4137499 w 6365383"/>
              <a:gd name="connsiteY15" fmla="*/ 27432 h 27432"/>
              <a:gd name="connsiteX16" fmla="*/ 3691922 w 6365383"/>
              <a:gd name="connsiteY16" fmla="*/ 27432 h 27432"/>
              <a:gd name="connsiteX17" fmla="*/ 3182692 w 6365383"/>
              <a:gd name="connsiteY17" fmla="*/ 27432 h 27432"/>
              <a:gd name="connsiteX18" fmla="*/ 2673461 w 6365383"/>
              <a:gd name="connsiteY18" fmla="*/ 27432 h 27432"/>
              <a:gd name="connsiteX19" fmla="*/ 2164230 w 6365383"/>
              <a:gd name="connsiteY19" fmla="*/ 27432 h 27432"/>
              <a:gd name="connsiteX20" fmla="*/ 1655000 w 6365383"/>
              <a:gd name="connsiteY20" fmla="*/ 27432 h 27432"/>
              <a:gd name="connsiteX21" fmla="*/ 1145769 w 6365383"/>
              <a:gd name="connsiteY21" fmla="*/ 27432 h 27432"/>
              <a:gd name="connsiteX22" fmla="*/ 0 w 6365383"/>
              <a:gd name="connsiteY22" fmla="*/ 27432 h 27432"/>
              <a:gd name="connsiteX23" fmla="*/ 0 w 6365383"/>
              <a:gd name="connsiteY23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365383" h="27432" fill="none" extrusionOk="0">
                <a:moveTo>
                  <a:pt x="0" y="0"/>
                </a:moveTo>
                <a:cubicBezTo>
                  <a:pt x="164014" y="-28800"/>
                  <a:pt x="392589" y="16597"/>
                  <a:pt x="636538" y="0"/>
                </a:cubicBezTo>
                <a:cubicBezTo>
                  <a:pt x="880487" y="-16597"/>
                  <a:pt x="1095224" y="-7871"/>
                  <a:pt x="1336730" y="0"/>
                </a:cubicBezTo>
                <a:cubicBezTo>
                  <a:pt x="1578236" y="7871"/>
                  <a:pt x="1649337" y="-22384"/>
                  <a:pt x="1909615" y="0"/>
                </a:cubicBezTo>
                <a:cubicBezTo>
                  <a:pt x="2169893" y="22384"/>
                  <a:pt x="2279697" y="7436"/>
                  <a:pt x="2418846" y="0"/>
                </a:cubicBezTo>
                <a:cubicBezTo>
                  <a:pt x="2557995" y="-7436"/>
                  <a:pt x="2719158" y="24395"/>
                  <a:pt x="2928076" y="0"/>
                </a:cubicBezTo>
                <a:cubicBezTo>
                  <a:pt x="3136994" y="-24395"/>
                  <a:pt x="3236398" y="-16046"/>
                  <a:pt x="3373653" y="0"/>
                </a:cubicBezTo>
                <a:cubicBezTo>
                  <a:pt x="3510908" y="16046"/>
                  <a:pt x="3933654" y="-18835"/>
                  <a:pt x="4137499" y="0"/>
                </a:cubicBezTo>
                <a:cubicBezTo>
                  <a:pt x="4341344" y="18835"/>
                  <a:pt x="4634949" y="16518"/>
                  <a:pt x="4901345" y="0"/>
                </a:cubicBezTo>
                <a:cubicBezTo>
                  <a:pt x="5167741" y="-16518"/>
                  <a:pt x="5482502" y="-23233"/>
                  <a:pt x="5665191" y="0"/>
                </a:cubicBezTo>
                <a:cubicBezTo>
                  <a:pt x="5847880" y="23233"/>
                  <a:pt x="6038909" y="-19558"/>
                  <a:pt x="6365383" y="0"/>
                </a:cubicBezTo>
                <a:cubicBezTo>
                  <a:pt x="6366317" y="12270"/>
                  <a:pt x="6364320" y="20068"/>
                  <a:pt x="6365383" y="27432"/>
                </a:cubicBezTo>
                <a:cubicBezTo>
                  <a:pt x="6160909" y="45028"/>
                  <a:pt x="5918554" y="42323"/>
                  <a:pt x="5728845" y="27432"/>
                </a:cubicBezTo>
                <a:cubicBezTo>
                  <a:pt x="5539136" y="12541"/>
                  <a:pt x="5172149" y="23835"/>
                  <a:pt x="5028653" y="27432"/>
                </a:cubicBezTo>
                <a:cubicBezTo>
                  <a:pt x="4885157" y="31029"/>
                  <a:pt x="4768966" y="33290"/>
                  <a:pt x="4583076" y="27432"/>
                </a:cubicBezTo>
                <a:cubicBezTo>
                  <a:pt x="4397186" y="21574"/>
                  <a:pt x="4295537" y="38724"/>
                  <a:pt x="4137499" y="27432"/>
                </a:cubicBezTo>
                <a:cubicBezTo>
                  <a:pt x="3979461" y="16140"/>
                  <a:pt x="3895902" y="23317"/>
                  <a:pt x="3691922" y="27432"/>
                </a:cubicBezTo>
                <a:cubicBezTo>
                  <a:pt x="3487942" y="31547"/>
                  <a:pt x="3348597" y="42606"/>
                  <a:pt x="3182692" y="27432"/>
                </a:cubicBezTo>
                <a:cubicBezTo>
                  <a:pt x="3016787" y="12259"/>
                  <a:pt x="2922425" y="45987"/>
                  <a:pt x="2673461" y="27432"/>
                </a:cubicBezTo>
                <a:cubicBezTo>
                  <a:pt x="2424497" y="8877"/>
                  <a:pt x="2406338" y="46461"/>
                  <a:pt x="2164230" y="27432"/>
                </a:cubicBezTo>
                <a:cubicBezTo>
                  <a:pt x="1922122" y="8403"/>
                  <a:pt x="1843534" y="2368"/>
                  <a:pt x="1655000" y="27432"/>
                </a:cubicBezTo>
                <a:cubicBezTo>
                  <a:pt x="1466466" y="52497"/>
                  <a:pt x="1384300" y="39658"/>
                  <a:pt x="1145769" y="27432"/>
                </a:cubicBezTo>
                <a:cubicBezTo>
                  <a:pt x="907238" y="15206"/>
                  <a:pt x="344177" y="36391"/>
                  <a:pt x="0" y="27432"/>
                </a:cubicBezTo>
                <a:cubicBezTo>
                  <a:pt x="-1194" y="21937"/>
                  <a:pt x="1202" y="7917"/>
                  <a:pt x="0" y="0"/>
                </a:cubicBezTo>
                <a:close/>
              </a:path>
              <a:path w="6365383" h="27432" stroke="0" extrusionOk="0">
                <a:moveTo>
                  <a:pt x="0" y="0"/>
                </a:moveTo>
                <a:cubicBezTo>
                  <a:pt x="152654" y="12967"/>
                  <a:pt x="297359" y="-4977"/>
                  <a:pt x="509231" y="0"/>
                </a:cubicBezTo>
                <a:cubicBezTo>
                  <a:pt x="721103" y="4977"/>
                  <a:pt x="792740" y="-12744"/>
                  <a:pt x="954807" y="0"/>
                </a:cubicBezTo>
                <a:cubicBezTo>
                  <a:pt x="1116874" y="12744"/>
                  <a:pt x="1322429" y="24743"/>
                  <a:pt x="1464038" y="0"/>
                </a:cubicBezTo>
                <a:cubicBezTo>
                  <a:pt x="1605647" y="-24743"/>
                  <a:pt x="1947393" y="-20672"/>
                  <a:pt x="2100576" y="0"/>
                </a:cubicBezTo>
                <a:cubicBezTo>
                  <a:pt x="2253759" y="20672"/>
                  <a:pt x="2622231" y="-30966"/>
                  <a:pt x="2800769" y="0"/>
                </a:cubicBezTo>
                <a:cubicBezTo>
                  <a:pt x="2979307" y="30966"/>
                  <a:pt x="3356872" y="-13631"/>
                  <a:pt x="3564614" y="0"/>
                </a:cubicBezTo>
                <a:cubicBezTo>
                  <a:pt x="3772356" y="13631"/>
                  <a:pt x="4163183" y="-4973"/>
                  <a:pt x="4328460" y="0"/>
                </a:cubicBezTo>
                <a:cubicBezTo>
                  <a:pt x="4493737" y="4973"/>
                  <a:pt x="4672761" y="-9287"/>
                  <a:pt x="4901345" y="0"/>
                </a:cubicBezTo>
                <a:cubicBezTo>
                  <a:pt x="5129930" y="9287"/>
                  <a:pt x="5395146" y="9436"/>
                  <a:pt x="5601537" y="0"/>
                </a:cubicBezTo>
                <a:cubicBezTo>
                  <a:pt x="5807928" y="-9436"/>
                  <a:pt x="5983747" y="-13862"/>
                  <a:pt x="6365383" y="0"/>
                </a:cubicBezTo>
                <a:cubicBezTo>
                  <a:pt x="6365699" y="13405"/>
                  <a:pt x="6365869" y="14360"/>
                  <a:pt x="6365383" y="27432"/>
                </a:cubicBezTo>
                <a:cubicBezTo>
                  <a:pt x="6195306" y="29393"/>
                  <a:pt x="5872535" y="56613"/>
                  <a:pt x="5728845" y="27432"/>
                </a:cubicBezTo>
                <a:cubicBezTo>
                  <a:pt x="5585155" y="-1749"/>
                  <a:pt x="5272464" y="11679"/>
                  <a:pt x="5028653" y="27432"/>
                </a:cubicBezTo>
                <a:cubicBezTo>
                  <a:pt x="4784842" y="43185"/>
                  <a:pt x="4688244" y="28658"/>
                  <a:pt x="4455768" y="27432"/>
                </a:cubicBezTo>
                <a:cubicBezTo>
                  <a:pt x="4223293" y="26206"/>
                  <a:pt x="4032880" y="15477"/>
                  <a:pt x="3882884" y="27432"/>
                </a:cubicBezTo>
                <a:cubicBezTo>
                  <a:pt x="3732888" y="39387"/>
                  <a:pt x="3278726" y="-7170"/>
                  <a:pt x="3119038" y="27432"/>
                </a:cubicBezTo>
                <a:cubicBezTo>
                  <a:pt x="2959350" y="62034"/>
                  <a:pt x="2786856" y="40315"/>
                  <a:pt x="2609807" y="27432"/>
                </a:cubicBezTo>
                <a:cubicBezTo>
                  <a:pt x="2432758" y="14549"/>
                  <a:pt x="2064373" y="16547"/>
                  <a:pt x="1909615" y="27432"/>
                </a:cubicBezTo>
                <a:cubicBezTo>
                  <a:pt x="1754857" y="38317"/>
                  <a:pt x="1663685" y="27374"/>
                  <a:pt x="1464038" y="27432"/>
                </a:cubicBezTo>
                <a:cubicBezTo>
                  <a:pt x="1264391" y="27490"/>
                  <a:pt x="1071013" y="1487"/>
                  <a:pt x="827500" y="27432"/>
                </a:cubicBezTo>
                <a:cubicBezTo>
                  <a:pt x="583987" y="53377"/>
                  <a:pt x="349818" y="3910"/>
                  <a:pt x="0" y="27432"/>
                </a:cubicBezTo>
                <a:cubicBezTo>
                  <a:pt x="-116" y="21844"/>
                  <a:pt x="591" y="6534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Box 0"/>
          <p:cNvSpPr txBox="1"/>
          <p:nvPr/>
        </p:nvSpPr>
        <p:spPr>
          <a:xfrm>
            <a:off x="960120" y="4059936"/>
            <a:ext cx="10341864" cy="52257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7429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kern="1200" dirty="0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Sarana </a:t>
            </a:r>
            <a:r>
              <a:rPr lang="en-US" sz="2600" kern="1200" dirty="0" err="1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pengindera-dini</a:t>
            </a:r>
            <a:r>
              <a:rPr lang="en-US" sz="2600" kern="1200" dirty="0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 (early warning system), agar </a:t>
            </a:r>
            <a:r>
              <a:rPr lang="en-US" sz="2600" kern="1200" dirty="0" err="1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musibah</a:t>
            </a:r>
            <a:r>
              <a:rPr lang="en-US" sz="2600" kern="1200" dirty="0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/-</a:t>
            </a:r>
            <a:r>
              <a:rPr lang="en-US" sz="2600" kern="1200" dirty="0" err="1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bencana</a:t>
            </a:r>
            <a:r>
              <a:rPr lang="en-US" sz="2600" kern="1200" dirty="0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/</a:t>
            </a:r>
            <a:r>
              <a:rPr lang="en-US" sz="2600" kern="1200" dirty="0" err="1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marabahaya</a:t>
            </a:r>
            <a:r>
              <a:rPr lang="en-US" sz="2600" kern="1200" dirty="0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 yang </a:t>
            </a:r>
            <a:r>
              <a:rPr lang="en-US" sz="2600" kern="1200" dirty="0" err="1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terprediksi</a:t>
            </a:r>
            <a:r>
              <a:rPr lang="en-US" sz="2600" kern="1200" dirty="0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/</a:t>
            </a:r>
            <a:r>
              <a:rPr lang="en-US" sz="2600" kern="1200" dirty="0" err="1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diperkirakan</a:t>
            </a:r>
            <a:r>
              <a:rPr lang="en-US" sz="2600" kern="1200" dirty="0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akan</a:t>
            </a:r>
            <a:r>
              <a:rPr lang="en-US" sz="2600" kern="1200" dirty="0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terjadi</a:t>
            </a:r>
            <a:r>
              <a:rPr lang="en-US" sz="2600" kern="1200" dirty="0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dapat</a:t>
            </a:r>
            <a:r>
              <a:rPr lang="en-US" sz="2600" kern="1200" dirty="0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dideteksi</a:t>
            </a:r>
            <a:r>
              <a:rPr lang="en-US" sz="2600" kern="1200" dirty="0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  </a:t>
            </a:r>
            <a:r>
              <a:rPr lang="en-US" sz="2600" kern="1200" dirty="0" err="1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sejak</a:t>
            </a:r>
            <a:r>
              <a:rPr lang="en-US" sz="2600" kern="1200" dirty="0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  </a:t>
            </a:r>
            <a:r>
              <a:rPr lang="en-US" sz="2600" kern="1200" dirty="0" err="1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awal</a:t>
            </a:r>
            <a:endParaRPr lang="en-US" sz="2600" kern="1200" dirty="0">
              <a:solidFill>
                <a:schemeClr val="tx1"/>
              </a:solidFill>
              <a:highlight>
                <a:srgbClr val="C0C0C0"/>
              </a:highlight>
              <a:latin typeface="+mn-lt"/>
              <a:ea typeface="+mn-ea"/>
              <a:cs typeface="+mn-cs"/>
              <a:sym typeface="+mn-ea"/>
            </a:endParaRP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kern="1200" dirty="0">
              <a:solidFill>
                <a:schemeClr val="tx1"/>
              </a:solidFill>
              <a:highlight>
                <a:srgbClr val="C0C0C0"/>
              </a:highlight>
              <a:latin typeface="+mn-lt"/>
              <a:ea typeface="+mn-ea"/>
              <a:cs typeface="+mn-cs"/>
              <a:sym typeface="+mn-ea"/>
            </a:endParaRPr>
          </a:p>
          <a:p>
            <a:pPr marL="7429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kern="1200" dirty="0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Sarana </a:t>
            </a:r>
            <a:r>
              <a:rPr lang="en-US" sz="2600" kern="1200" dirty="0" err="1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koordinasi</a:t>
            </a:r>
            <a:r>
              <a:rPr lang="en-US" sz="2600" kern="1200" dirty="0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antar</a:t>
            </a:r>
            <a:r>
              <a:rPr lang="en-US" sz="2600" kern="1200" dirty="0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semua</a:t>
            </a:r>
            <a:r>
              <a:rPr lang="en-US" sz="2600" kern="1200" dirty="0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institusi</a:t>
            </a:r>
            <a:r>
              <a:rPr lang="en-US" sz="2600" kern="1200" dirty="0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/</a:t>
            </a:r>
            <a:r>
              <a:rPr lang="en-US" sz="2600" kern="1200" dirty="0" err="1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instansi</a:t>
            </a:r>
            <a:r>
              <a:rPr lang="en-US" sz="2600" kern="1200" dirty="0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/</a:t>
            </a:r>
            <a:r>
              <a:rPr lang="en-US" sz="2600" kern="1200" dirty="0" err="1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organisasi</a:t>
            </a:r>
            <a:r>
              <a:rPr lang="en-US" sz="2600" kern="1200" dirty="0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/- </a:t>
            </a:r>
            <a:r>
              <a:rPr lang="en-US" sz="2600" kern="1200" dirty="0" err="1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potensi</a:t>
            </a:r>
            <a:r>
              <a:rPr lang="en-US" sz="2600" kern="1200" dirty="0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 yang </a:t>
            </a:r>
            <a:r>
              <a:rPr lang="en-US" sz="2600" kern="1200" dirty="0" err="1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terlibat</a:t>
            </a:r>
            <a:r>
              <a:rPr lang="en-US" sz="2600" kern="1200" dirty="0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operasi</a:t>
            </a:r>
            <a:r>
              <a:rPr lang="en-US" sz="2600" kern="1200" dirty="0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, agar </a:t>
            </a:r>
            <a:r>
              <a:rPr lang="en-US" sz="2600" kern="1200" dirty="0" err="1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menemukan</a:t>
            </a:r>
            <a:r>
              <a:rPr lang="en-US" sz="2600" kern="1200" dirty="0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cara</a:t>
            </a:r>
            <a:r>
              <a:rPr lang="en-US" sz="2600" kern="1200" dirty="0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 yang </a:t>
            </a:r>
            <a:r>
              <a:rPr lang="en-US" sz="2600" kern="1200" dirty="0" err="1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tepat</a:t>
            </a:r>
            <a:r>
              <a:rPr lang="en-US" sz="2600" kern="1200" dirty="0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, </a:t>
            </a:r>
            <a:r>
              <a:rPr lang="en-US" sz="2600" kern="1200" dirty="0" err="1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cepat</a:t>
            </a:r>
            <a:r>
              <a:rPr lang="en-US" sz="2600" kern="1200" dirty="0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, </a:t>
            </a:r>
            <a:r>
              <a:rPr lang="en-US" sz="2600" kern="1200" dirty="0" err="1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efektif</a:t>
            </a:r>
            <a:r>
              <a:rPr lang="en-US" sz="2600" kern="1200" dirty="0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 dan </a:t>
            </a:r>
            <a:r>
              <a:rPr lang="en-US" sz="2600" kern="1200" dirty="0" err="1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efisien</a:t>
            </a:r>
            <a:endParaRPr lang="en-US" sz="2600" kern="1200" dirty="0">
              <a:solidFill>
                <a:schemeClr val="tx1"/>
              </a:solidFill>
              <a:highlight>
                <a:srgbClr val="C0C0C0"/>
              </a:highlight>
              <a:latin typeface="+mn-lt"/>
              <a:ea typeface="+mn-ea"/>
              <a:cs typeface="+mn-cs"/>
              <a:sym typeface="+mn-ea"/>
            </a:endParaRPr>
          </a:p>
          <a:p>
            <a:pPr mar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kern="1200" dirty="0">
              <a:solidFill>
                <a:schemeClr val="tx1"/>
              </a:solidFill>
              <a:highlight>
                <a:srgbClr val="C0C0C0"/>
              </a:highlight>
              <a:latin typeface="+mn-lt"/>
              <a:ea typeface="+mn-ea"/>
              <a:cs typeface="+mn-cs"/>
              <a:sym typeface="+mn-ea"/>
            </a:endParaRPr>
          </a:p>
          <a:p>
            <a:pPr marL="7429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600" kern="1200" dirty="0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Sarana </a:t>
            </a:r>
            <a:r>
              <a:rPr lang="en-US" sz="2600" kern="1200" dirty="0" err="1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untuk</a:t>
            </a:r>
            <a:r>
              <a:rPr lang="en-US" sz="2600" kern="1200" dirty="0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mengalirkan</a:t>
            </a:r>
            <a:r>
              <a:rPr lang="en-US" sz="2600" kern="1200" dirty="0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perintah</a:t>
            </a:r>
            <a:r>
              <a:rPr lang="en-US" sz="2600" kern="1200" dirty="0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, </a:t>
            </a:r>
            <a:r>
              <a:rPr lang="en-US" sz="2600" kern="1200" dirty="0" err="1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berita-berita</a:t>
            </a:r>
            <a:r>
              <a:rPr lang="en-US" sz="2600" kern="1200" dirty="0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 dan </a:t>
            </a:r>
            <a:r>
              <a:rPr lang="en-US" sz="2600" kern="1200" dirty="0" err="1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berikut</a:t>
            </a:r>
            <a:r>
              <a:rPr lang="en-US" sz="2600" kern="1200" dirty="0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pengendalian</a:t>
            </a:r>
            <a:r>
              <a:rPr lang="en-US" sz="2600" kern="1200" dirty="0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terhadap</a:t>
            </a:r>
            <a:r>
              <a:rPr lang="en-US" sz="2600" kern="1200" dirty="0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semua</a:t>
            </a:r>
            <a:r>
              <a:rPr lang="en-US" sz="2600" kern="1200" dirty="0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unsur</a:t>
            </a:r>
            <a:r>
              <a:rPr lang="en-US" sz="2600" kern="1200" dirty="0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 dan </a:t>
            </a:r>
            <a:r>
              <a:rPr lang="en-US" sz="2600" kern="1200" dirty="0" err="1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elemen</a:t>
            </a:r>
            <a:r>
              <a:rPr lang="en-US" sz="2600" kern="1200" dirty="0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 yang </a:t>
            </a:r>
            <a:r>
              <a:rPr lang="en-US" sz="2600" kern="1200" dirty="0" err="1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terlibat</a:t>
            </a:r>
            <a:r>
              <a:rPr lang="en-US" sz="2600" kern="1200" dirty="0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dalam</a:t>
            </a:r>
            <a:r>
              <a:rPr lang="en-US" sz="2600" kern="1200" dirty="0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operasi</a:t>
            </a:r>
            <a:r>
              <a:rPr lang="en-US" sz="2600" kern="1200" dirty="0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/</a:t>
            </a:r>
            <a:r>
              <a:rPr lang="en-US" sz="2600" kern="1200" dirty="0" err="1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kegiatan</a:t>
            </a:r>
            <a:r>
              <a:rPr lang="en-US" sz="2600" kern="1200" dirty="0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 </a:t>
            </a:r>
            <a:r>
              <a:rPr lang="en-US" sz="2600" kern="1200" dirty="0" err="1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pertolongan</a:t>
            </a:r>
            <a:r>
              <a:rPr lang="en-US" sz="2600" kern="1200" dirty="0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/</a:t>
            </a:r>
            <a:r>
              <a:rPr lang="en-US" sz="2600" kern="1200" dirty="0" err="1">
                <a:solidFill>
                  <a:schemeClr val="tx1"/>
                </a:solidFill>
                <a:highlight>
                  <a:srgbClr val="C0C0C0"/>
                </a:highlight>
                <a:latin typeface="+mn-lt"/>
                <a:ea typeface="+mn-ea"/>
                <a:cs typeface="+mn-cs"/>
                <a:sym typeface="+mn-ea"/>
              </a:rPr>
              <a:t>penyelamatan</a:t>
            </a:r>
            <a:endParaRPr lang="en-US" sz="2600" kern="1200" dirty="0">
              <a:solidFill>
                <a:schemeClr val="tx1"/>
              </a:solidFill>
              <a:highlight>
                <a:srgbClr val="C0C0C0"/>
              </a:highlight>
              <a:latin typeface="+mn-lt"/>
              <a:ea typeface="+mn-ea"/>
              <a:cs typeface="+mn-cs"/>
              <a:sym typeface="+mn-ea"/>
            </a:endParaRPr>
          </a:p>
          <a:p>
            <a:pPr marL="7429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kern="1200" dirty="0">
              <a:solidFill>
                <a:schemeClr val="tx1"/>
              </a:solidFill>
              <a:latin typeface="+mn-lt"/>
              <a:ea typeface="+mn-ea"/>
              <a:cs typeface="+mn-cs"/>
              <a:sym typeface="+mn-ea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kern="1200" dirty="0">
              <a:solidFill>
                <a:schemeClr val="tx1"/>
              </a:solidFill>
              <a:latin typeface="+mn-lt"/>
              <a:ea typeface="+mn-ea"/>
              <a:cs typeface="+mn-cs"/>
              <a:sym typeface="+mn-ea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kern="1200" dirty="0">
              <a:solidFill>
                <a:schemeClr val="tx1"/>
              </a:solidFill>
              <a:latin typeface="+mn-lt"/>
              <a:ea typeface="+mn-ea"/>
              <a:cs typeface="+mn-cs"/>
              <a:sym typeface="+mn-ea"/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6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66" name="Google Shape;166;p18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1795760" y="533472"/>
            <a:ext cx="6021324" cy="5065558"/>
          </a:xfrm>
          <a:prstGeom prst="rect">
            <a:avLst/>
          </a:prstGeom>
          <a:noFill/>
        </p:spPr>
      </p:pic>
      <p:pic>
        <p:nvPicPr>
          <p:cNvPr id="156" name="Google Shape;156;p18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11811511" y="5143500"/>
            <a:ext cx="5962389" cy="42396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F3F3F"/>
        </a:solidFill>
        <a:effectLst/>
      </p:bgPr>
    </p:bg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2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1303115" y="-1463502"/>
            <a:ext cx="18272952" cy="132140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2424700" y="747465"/>
            <a:ext cx="11405600" cy="10287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1"/>
          <p:cNvSpPr txBox="1"/>
          <p:nvPr/>
        </p:nvSpPr>
        <p:spPr>
          <a:xfrm>
            <a:off x="5711321" y="3997305"/>
            <a:ext cx="6865500" cy="12306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000" b="0" i="0" u="none" strike="noStrike" cap="none">
              <a:solidFill>
                <a:srgbClr val="FFFFFF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pic>
        <p:nvPicPr>
          <p:cNvPr id="211" name="Google Shape;211;p21"/>
          <p:cNvPicPr preferRelativeResize="0"/>
          <p:nvPr/>
        </p:nvPicPr>
        <p:blipFill>
          <a:blip r:embed="rId5"/>
          <a:stretch>
            <a:fillRect/>
          </a:stretch>
        </p:blipFill>
        <p:spPr>
          <a:xfrm>
            <a:off x="-3286624" y="0"/>
            <a:ext cx="5711324" cy="12790347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Google Shape;212;p21"/>
          <p:cNvSpPr/>
          <p:nvPr/>
        </p:nvSpPr>
        <p:spPr>
          <a:xfrm flipH="1">
            <a:off x="14174785" y="5968677"/>
            <a:ext cx="3816451" cy="4727586"/>
          </a:xfrm>
          <a:custGeom>
            <a:avLst/>
            <a:gdLst/>
            <a:ahLst/>
            <a:cxnLst/>
            <a:rect l="l" t="t" r="r" b="b"/>
            <a:pathLst>
              <a:path w="3816451" h="4727586" extrusionOk="0">
                <a:moveTo>
                  <a:pt x="3816451" y="0"/>
                </a:moveTo>
                <a:lnTo>
                  <a:pt x="0" y="0"/>
                </a:lnTo>
                <a:lnTo>
                  <a:pt x="0" y="4727586"/>
                </a:lnTo>
                <a:lnTo>
                  <a:pt x="3816451" y="4727586"/>
                </a:lnTo>
                <a:lnTo>
                  <a:pt x="3816451" y="0"/>
                </a:lnTo>
                <a:close/>
              </a:path>
            </a:pathLst>
          </a:custGeom>
          <a:blipFill rotWithShape="1">
            <a:blip r:embed="rId6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ID"/>
          </a:p>
        </p:txBody>
      </p:sp>
      <p:sp>
        <p:nvSpPr>
          <p:cNvPr id="213" name="Google Shape;213;p21"/>
          <p:cNvSpPr txBox="1"/>
          <p:nvPr/>
        </p:nvSpPr>
        <p:spPr>
          <a:xfrm>
            <a:off x="4689475" y="1485900"/>
            <a:ext cx="9213850" cy="19979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0" i="0" u="none" strike="noStrike" cap="none" dirty="0" err="1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komunikasi</a:t>
            </a:r>
            <a:r>
              <a:rPr lang="en-US" sz="5400" b="0" i="0" u="none" strike="noStrike" cap="none" dirty="0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400" b="0" i="0" u="none" strike="noStrike" cap="none" dirty="0" err="1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dalam</a:t>
            </a:r>
            <a:r>
              <a:rPr lang="en-US" sz="5400" b="0" i="0" u="none" strike="noStrike" cap="none" dirty="0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5400" b="0" i="0" u="none" strike="noStrike" cap="none" dirty="0" err="1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bencana</a:t>
            </a:r>
            <a:endParaRPr lang="en-US" sz="5400" b="0" i="0" u="none" strike="noStrike" cap="none" dirty="0">
              <a:solidFill>
                <a:srgbClr val="F1E894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2" name="Text Box 0"/>
          <p:cNvSpPr txBox="1"/>
          <p:nvPr/>
        </p:nvSpPr>
        <p:spPr>
          <a:xfrm>
            <a:off x="3362971" y="3227793"/>
            <a:ext cx="9213850" cy="31673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id-ID" sz="2800" dirty="0">
                <a:solidFill>
                  <a:schemeClr val="bg1"/>
                </a:solidFill>
                <a:sym typeface="+mn-ea"/>
              </a:rPr>
              <a:t>K</a:t>
            </a:r>
            <a:r>
              <a:rPr lang="en-US" sz="2800" dirty="0" err="1">
                <a:solidFill>
                  <a:schemeClr val="bg1"/>
                </a:solidFill>
                <a:sym typeface="+mn-ea"/>
              </a:rPr>
              <a:t>omunikasi</a:t>
            </a:r>
            <a:r>
              <a:rPr lang="en-US" sz="28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sym typeface="+mn-ea"/>
              </a:rPr>
              <a:t>memberikan</a:t>
            </a:r>
            <a:r>
              <a:rPr lang="en-US" sz="28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sym typeface="+mn-ea"/>
              </a:rPr>
              <a:t>informasi</a:t>
            </a:r>
            <a:r>
              <a:rPr lang="en-US" sz="28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sym typeface="+mn-ea"/>
              </a:rPr>
              <a:t>kepada</a:t>
            </a:r>
            <a:r>
              <a:rPr lang="en-US" sz="28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sym typeface="+mn-ea"/>
              </a:rPr>
              <a:t>masyarakat</a:t>
            </a:r>
            <a:r>
              <a:rPr lang="en-US" sz="28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sym typeface="+mn-ea"/>
              </a:rPr>
              <a:t>mengenai</a:t>
            </a:r>
            <a:r>
              <a:rPr lang="en-US" sz="28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sym typeface="+mn-ea"/>
              </a:rPr>
              <a:t>kesiagaan</a:t>
            </a:r>
            <a:r>
              <a:rPr lang="en-US" sz="2800" dirty="0">
                <a:solidFill>
                  <a:schemeClr val="bg1"/>
                </a:solidFill>
                <a:sym typeface="+mn-ea"/>
              </a:rPr>
              <a:t> yang </a:t>
            </a:r>
            <a:r>
              <a:rPr lang="en-US" sz="2800" dirty="0" err="1">
                <a:solidFill>
                  <a:schemeClr val="bg1"/>
                </a:solidFill>
                <a:sym typeface="+mn-ea"/>
              </a:rPr>
              <a:t>diperlukan</a:t>
            </a:r>
            <a:r>
              <a:rPr lang="en-US" sz="28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sym typeface="+mn-ea"/>
              </a:rPr>
              <a:t>dan</a:t>
            </a:r>
            <a:r>
              <a:rPr lang="en-US" sz="28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sym typeface="+mn-ea"/>
              </a:rPr>
              <a:t>persiapan apa</a:t>
            </a:r>
            <a:r>
              <a:rPr lang="en-US" sz="2800" dirty="0">
                <a:solidFill>
                  <a:schemeClr val="bg1"/>
                </a:solidFill>
                <a:sym typeface="+mn-ea"/>
              </a:rPr>
              <a:t> yang </a:t>
            </a:r>
            <a:r>
              <a:rPr lang="en-US" sz="2800" dirty="0" err="1">
                <a:solidFill>
                  <a:schemeClr val="bg1"/>
                </a:solidFill>
                <a:sym typeface="+mn-ea"/>
              </a:rPr>
              <a:t>harus</a:t>
            </a:r>
            <a:r>
              <a:rPr lang="en-US" sz="28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sym typeface="+mn-ea"/>
              </a:rPr>
              <a:t>dilakukan</a:t>
            </a:r>
            <a:r>
              <a:rPr lang="en-US" sz="28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sym typeface="+mn-ea"/>
              </a:rPr>
              <a:t>ketika</a:t>
            </a:r>
            <a:r>
              <a:rPr lang="en-US" sz="28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sym typeface="+mn-ea"/>
              </a:rPr>
              <a:t>bencana</a:t>
            </a:r>
            <a:r>
              <a:rPr lang="en-US" sz="28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sym typeface="+mn-ea"/>
              </a:rPr>
              <a:t>itu</a:t>
            </a:r>
            <a:r>
              <a:rPr lang="en-US" sz="28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sym typeface="+mn-ea"/>
              </a:rPr>
              <a:t>terjadi</a:t>
            </a:r>
            <a:r>
              <a:rPr lang="en-US" sz="2800" dirty="0">
                <a:solidFill>
                  <a:schemeClr val="bg1"/>
                </a:solidFill>
                <a:sym typeface="+mn-ea"/>
              </a:rPr>
              <a:t>. </a:t>
            </a:r>
            <a:r>
              <a:rPr lang="en-US" sz="2800" dirty="0" err="1">
                <a:solidFill>
                  <a:schemeClr val="bg1"/>
                </a:solidFill>
                <a:sym typeface="+mn-ea"/>
              </a:rPr>
              <a:t>Semua</a:t>
            </a:r>
            <a:r>
              <a:rPr lang="en-US" sz="28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sym typeface="+mn-ea"/>
              </a:rPr>
              <a:t>ini</a:t>
            </a:r>
            <a:r>
              <a:rPr lang="en-US" sz="2800" dirty="0">
                <a:solidFill>
                  <a:schemeClr val="bg1"/>
                </a:solidFill>
                <a:sym typeface="+mn-ea"/>
              </a:rPr>
              <a:t>, </a:t>
            </a:r>
            <a:r>
              <a:rPr lang="en-US" sz="2800" dirty="0" err="1">
                <a:solidFill>
                  <a:schemeClr val="bg1"/>
                </a:solidFill>
                <a:sym typeface="+mn-ea"/>
              </a:rPr>
              <a:t>dimaksudkan</a:t>
            </a:r>
            <a:r>
              <a:rPr lang="en-US" sz="28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sym typeface="+mn-ea"/>
              </a:rPr>
              <a:t>untuk</a:t>
            </a:r>
            <a:r>
              <a:rPr lang="en-US" sz="28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sym typeface="+mn-ea"/>
              </a:rPr>
              <a:t>mengurangi</a:t>
            </a:r>
            <a:r>
              <a:rPr lang="en-US" sz="28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sym typeface="+mn-ea"/>
              </a:rPr>
              <a:t>seminimal</a:t>
            </a:r>
            <a:r>
              <a:rPr lang="en-US" sz="28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sym typeface="+mn-ea"/>
              </a:rPr>
              <a:t>mungkin</a:t>
            </a:r>
            <a:r>
              <a:rPr lang="en-US" sz="28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sym typeface="+mn-ea"/>
              </a:rPr>
              <a:t>korban</a:t>
            </a:r>
            <a:r>
              <a:rPr lang="en-US" sz="28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sym typeface="+mn-ea"/>
              </a:rPr>
              <a:t>jiwa</a:t>
            </a:r>
            <a:r>
              <a:rPr lang="en-US" sz="28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sym typeface="+mn-ea"/>
              </a:rPr>
              <a:t>dan</a:t>
            </a:r>
            <a:r>
              <a:rPr lang="en-US" sz="28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sym typeface="+mn-ea"/>
              </a:rPr>
              <a:t>kerugian</a:t>
            </a:r>
            <a:r>
              <a:rPr lang="en-US" sz="28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sym typeface="+mn-ea"/>
              </a:rPr>
              <a:t>harta</a:t>
            </a:r>
            <a:r>
              <a:rPr lang="en-US" sz="28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sym typeface="+mn-ea"/>
              </a:rPr>
              <a:t>benda</a:t>
            </a:r>
            <a:r>
              <a:rPr lang="en-US" sz="2800" dirty="0">
                <a:solidFill>
                  <a:schemeClr val="bg1"/>
                </a:solidFill>
                <a:sym typeface="+mn-ea"/>
              </a:rPr>
              <a:t>. </a:t>
            </a:r>
            <a:r>
              <a:rPr lang="en-US" sz="2800" dirty="0" err="1">
                <a:solidFill>
                  <a:schemeClr val="bg1"/>
                </a:solidFill>
                <a:sym typeface="+mn-ea"/>
              </a:rPr>
              <a:t>Upaya</a:t>
            </a:r>
            <a:r>
              <a:rPr lang="en-US" sz="2800" dirty="0">
                <a:solidFill>
                  <a:schemeClr val="bg1"/>
                </a:solidFill>
                <a:sym typeface="+mn-ea"/>
              </a:rPr>
              <a:t>  </a:t>
            </a:r>
            <a:r>
              <a:rPr lang="en-US" sz="2800" dirty="0" err="1">
                <a:solidFill>
                  <a:schemeClr val="bg1"/>
                </a:solidFill>
                <a:sym typeface="+mn-ea"/>
              </a:rPr>
              <a:t>penanggulangan</a:t>
            </a:r>
            <a:r>
              <a:rPr lang="en-US" sz="28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sym typeface="+mn-ea"/>
              </a:rPr>
              <a:t>bencana</a:t>
            </a:r>
            <a:r>
              <a:rPr lang="en-US" sz="28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sym typeface="+mn-ea"/>
              </a:rPr>
              <a:t>haruslah</a:t>
            </a:r>
            <a:r>
              <a:rPr lang="en-US" sz="28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sym typeface="+mn-ea"/>
              </a:rPr>
              <a:t>dimulai</a:t>
            </a:r>
            <a:r>
              <a:rPr lang="en-US" sz="28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sym typeface="+mn-ea"/>
              </a:rPr>
              <a:t>jauh</a:t>
            </a:r>
            <a:r>
              <a:rPr lang="en-US" sz="28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sym typeface="+mn-ea"/>
              </a:rPr>
              <a:t>sebelum bencana</a:t>
            </a:r>
            <a:r>
              <a:rPr lang="en-US" sz="28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sym typeface="+mn-ea"/>
              </a:rPr>
              <a:t>terjadi</a:t>
            </a:r>
            <a:r>
              <a:rPr lang="en-US" sz="28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sym typeface="+mn-ea"/>
              </a:rPr>
              <a:t>karena</a:t>
            </a:r>
            <a:r>
              <a:rPr lang="en-US" sz="28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sym typeface="+mn-ea"/>
              </a:rPr>
              <a:t>antisipasi</a:t>
            </a:r>
            <a:r>
              <a:rPr lang="en-US" sz="28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sym typeface="+mn-ea"/>
              </a:rPr>
              <a:t>sedini</a:t>
            </a:r>
            <a:r>
              <a:rPr lang="en-US" sz="28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sym typeface="+mn-ea"/>
              </a:rPr>
              <a:t>mungkin</a:t>
            </a:r>
            <a:r>
              <a:rPr lang="en-US" sz="28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sym typeface="+mn-ea"/>
              </a:rPr>
              <a:t>akan</a:t>
            </a:r>
            <a:r>
              <a:rPr lang="en-US" sz="28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sym typeface="+mn-ea"/>
              </a:rPr>
              <a:t>mampu</a:t>
            </a:r>
            <a:r>
              <a:rPr lang="en-US" sz="28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sym typeface="+mn-ea"/>
              </a:rPr>
              <a:t>menekan</a:t>
            </a:r>
            <a:r>
              <a:rPr lang="en-US" sz="28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sym typeface="+mn-ea"/>
              </a:rPr>
              <a:t>jumlah</a:t>
            </a:r>
            <a:r>
              <a:rPr lang="en-US" sz="28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sym typeface="+mn-ea"/>
              </a:rPr>
              <a:t>kerugian</a:t>
            </a:r>
            <a:r>
              <a:rPr lang="en-US" sz="28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sym typeface="+mn-ea"/>
              </a:rPr>
              <a:t>jiwa</a:t>
            </a:r>
            <a:r>
              <a:rPr lang="en-US" sz="28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sym typeface="+mn-ea"/>
              </a:rPr>
              <a:t>dan</a:t>
            </a:r>
            <a:r>
              <a:rPr lang="en-US" sz="28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2800" dirty="0" err="1">
                <a:solidFill>
                  <a:schemeClr val="bg1"/>
                </a:solidFill>
                <a:sym typeface="+mn-ea"/>
              </a:rPr>
              <a:t>materi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238;p23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-27655" y="-96003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Google Shape;239;p23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96100" y="418402"/>
            <a:ext cx="17295800" cy="9450196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23"/>
          <p:cNvSpPr/>
          <p:nvPr/>
        </p:nvSpPr>
        <p:spPr>
          <a:xfrm>
            <a:off x="14439205" y="569313"/>
            <a:ext cx="2767078" cy="3099578"/>
          </a:xfrm>
          <a:custGeom>
            <a:avLst/>
            <a:gdLst/>
            <a:ahLst/>
            <a:cxnLst/>
            <a:rect l="l" t="t" r="r" b="b"/>
            <a:pathLst>
              <a:path w="2767078" h="3099578" extrusionOk="0">
                <a:moveTo>
                  <a:pt x="0" y="0"/>
                </a:moveTo>
                <a:lnTo>
                  <a:pt x="2767079" y="0"/>
                </a:lnTo>
                <a:lnTo>
                  <a:pt x="2767079" y="3099579"/>
                </a:lnTo>
                <a:lnTo>
                  <a:pt x="0" y="30995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ID"/>
          </a:p>
        </p:txBody>
      </p:sp>
      <p:sp>
        <p:nvSpPr>
          <p:cNvPr id="242" name="Google Shape;242;p23"/>
          <p:cNvSpPr/>
          <p:nvPr/>
        </p:nvSpPr>
        <p:spPr>
          <a:xfrm flipH="1">
            <a:off x="7030" y="1469253"/>
            <a:ext cx="3605849" cy="1894710"/>
          </a:xfrm>
          <a:custGeom>
            <a:avLst/>
            <a:gdLst/>
            <a:ahLst/>
            <a:cxnLst/>
            <a:rect l="l" t="t" r="r" b="b"/>
            <a:pathLst>
              <a:path w="3605849" h="1894710" extrusionOk="0">
                <a:moveTo>
                  <a:pt x="3605849" y="0"/>
                </a:moveTo>
                <a:lnTo>
                  <a:pt x="0" y="0"/>
                </a:lnTo>
                <a:lnTo>
                  <a:pt x="0" y="1894709"/>
                </a:lnTo>
                <a:lnTo>
                  <a:pt x="3605849" y="1894709"/>
                </a:lnTo>
                <a:lnTo>
                  <a:pt x="3605849" y="0"/>
                </a:lnTo>
                <a:close/>
              </a:path>
            </a:pathLst>
          </a:custGeom>
          <a:blipFill rotWithShape="1">
            <a:blip r:embed="rId6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ID"/>
          </a:p>
        </p:txBody>
      </p:sp>
      <p:sp>
        <p:nvSpPr>
          <p:cNvPr id="243" name="Google Shape;243;p23"/>
          <p:cNvSpPr txBox="1"/>
          <p:nvPr/>
        </p:nvSpPr>
        <p:spPr>
          <a:xfrm>
            <a:off x="3559810" y="1170940"/>
            <a:ext cx="10879455" cy="29063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dirty="0" err="1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K</a:t>
            </a:r>
            <a:r>
              <a:rPr lang="en-US" sz="7000" b="0" i="0" u="none" strike="noStrike" cap="none" dirty="0" err="1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omunikasi</a:t>
            </a:r>
            <a:r>
              <a:rPr lang="en-US" sz="7000" b="0" i="0" u="none" strike="noStrike" cap="none" dirty="0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  </a:t>
            </a:r>
            <a:r>
              <a:rPr lang="en-US" sz="7000" b="0" i="0" u="none" strike="noStrike" cap="none" dirty="0" err="1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Integratif</a:t>
            </a:r>
            <a:r>
              <a:rPr lang="en-US" sz="7000" b="0" i="0" u="none" strike="noStrike" cap="none" dirty="0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7000" dirty="0" err="1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P</a:t>
            </a:r>
            <a:r>
              <a:rPr lang="en-US" sz="7000" b="0" i="0" u="none" strike="noStrike" cap="none" dirty="0" err="1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enanganan</a:t>
            </a:r>
            <a:r>
              <a:rPr lang="en-US" sz="7000" b="0" i="0" u="none" strike="noStrike" cap="none" dirty="0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7000" b="0" i="0" u="none" strike="noStrike" cap="none" dirty="0" err="1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bencana</a:t>
            </a:r>
            <a:endParaRPr lang="en-US" sz="7000" b="0" i="0" u="none" strike="noStrike" cap="none" dirty="0">
              <a:solidFill>
                <a:srgbClr val="F1E894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2" name="Text Box 0"/>
          <p:cNvSpPr txBox="1"/>
          <p:nvPr/>
        </p:nvSpPr>
        <p:spPr>
          <a:xfrm>
            <a:off x="1268730" y="4077335"/>
            <a:ext cx="15750540" cy="42189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1" algn="just"/>
            <a:r>
              <a:rPr lang="id-ID" sz="3600" dirty="0" err="1">
                <a:solidFill>
                  <a:schemeClr val="bg1"/>
                </a:solidFill>
                <a:sym typeface="+mn-ea"/>
              </a:rPr>
              <a:t>M</a:t>
            </a:r>
            <a:r>
              <a:rPr lang="en-US" sz="3600" dirty="0" err="1">
                <a:solidFill>
                  <a:schemeClr val="bg1"/>
                </a:solidFill>
                <a:sym typeface="+mn-ea"/>
              </a:rPr>
              <a:t>asyarakat</a:t>
            </a:r>
            <a:r>
              <a:rPr lang="en-US" sz="36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600" dirty="0" err="1">
                <a:solidFill>
                  <a:schemeClr val="bg1"/>
                </a:solidFill>
                <a:sym typeface="+mn-ea"/>
              </a:rPr>
              <a:t>harus</a:t>
            </a:r>
            <a:r>
              <a:rPr lang="en-US" sz="36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600" dirty="0" err="1">
                <a:solidFill>
                  <a:schemeClr val="bg1"/>
                </a:solidFill>
                <a:sym typeface="+mn-ea"/>
              </a:rPr>
              <a:t>diposisikan</a:t>
            </a:r>
            <a:r>
              <a:rPr lang="en-US" sz="36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600" dirty="0" err="1">
                <a:solidFill>
                  <a:schemeClr val="bg1"/>
                </a:solidFill>
                <a:sym typeface="+mn-ea"/>
              </a:rPr>
              <a:t>sebagai</a:t>
            </a:r>
            <a:r>
              <a:rPr lang="en-US" sz="36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600" dirty="0" err="1">
                <a:solidFill>
                  <a:schemeClr val="bg1"/>
                </a:solidFill>
                <a:sym typeface="+mn-ea"/>
              </a:rPr>
              <a:t>subyek</a:t>
            </a:r>
            <a:r>
              <a:rPr lang="en-US" sz="3600" dirty="0">
                <a:solidFill>
                  <a:schemeClr val="bg1"/>
                </a:solidFill>
                <a:sym typeface="+mn-ea"/>
              </a:rPr>
              <a:t>, </a:t>
            </a:r>
            <a:r>
              <a:rPr lang="en-US" sz="3600" dirty="0" err="1">
                <a:solidFill>
                  <a:schemeClr val="bg1"/>
                </a:solidFill>
                <a:sym typeface="+mn-ea"/>
              </a:rPr>
              <a:t>bukan</a:t>
            </a:r>
            <a:r>
              <a:rPr lang="en-US" sz="36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600" dirty="0" err="1">
                <a:solidFill>
                  <a:schemeClr val="bg1"/>
                </a:solidFill>
                <a:sym typeface="+mn-ea"/>
              </a:rPr>
              <a:t>sebagai</a:t>
            </a:r>
            <a:r>
              <a:rPr lang="en-US" sz="36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600" dirty="0" err="1">
                <a:solidFill>
                  <a:schemeClr val="bg1"/>
                </a:solidFill>
                <a:sym typeface="+mn-ea"/>
              </a:rPr>
              <a:t>obyek</a:t>
            </a:r>
            <a:r>
              <a:rPr lang="en-US" sz="36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600" dirty="0" err="1">
                <a:solidFill>
                  <a:schemeClr val="bg1"/>
                </a:solidFill>
                <a:sym typeface="+mn-ea"/>
              </a:rPr>
              <a:t>dalam</a:t>
            </a:r>
            <a:r>
              <a:rPr lang="en-US" sz="36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600" dirty="0" err="1">
                <a:solidFill>
                  <a:schemeClr val="bg1"/>
                </a:solidFill>
                <a:sym typeface="+mn-ea"/>
              </a:rPr>
              <a:t>penanggulangan</a:t>
            </a:r>
            <a:r>
              <a:rPr lang="en-US" sz="36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600" dirty="0" err="1">
                <a:solidFill>
                  <a:schemeClr val="bg1"/>
                </a:solidFill>
                <a:sym typeface="+mn-ea"/>
              </a:rPr>
              <a:t>bencana</a:t>
            </a:r>
            <a:r>
              <a:rPr lang="en-US" sz="3600" dirty="0">
                <a:solidFill>
                  <a:schemeClr val="bg1"/>
                </a:solidFill>
                <a:sym typeface="+mn-ea"/>
              </a:rPr>
              <a:t>, </a:t>
            </a:r>
            <a:r>
              <a:rPr lang="en-US" sz="3600" dirty="0" err="1">
                <a:solidFill>
                  <a:schemeClr val="bg1"/>
                </a:solidFill>
                <a:sym typeface="+mn-ea"/>
              </a:rPr>
              <a:t>sehingga</a:t>
            </a:r>
            <a:r>
              <a:rPr lang="en-US" sz="36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600" dirty="0" err="1">
                <a:solidFill>
                  <a:schemeClr val="bg1"/>
                </a:solidFill>
                <a:sym typeface="+mn-ea"/>
              </a:rPr>
              <a:t>mereka</a:t>
            </a:r>
            <a:r>
              <a:rPr lang="en-US" sz="36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600" dirty="0" err="1">
                <a:solidFill>
                  <a:schemeClr val="bg1"/>
                </a:solidFill>
                <a:sym typeface="+mn-ea"/>
              </a:rPr>
              <a:t>mengetahui</a:t>
            </a:r>
            <a:r>
              <a:rPr lang="en-US" sz="36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600" dirty="0" err="1">
                <a:solidFill>
                  <a:schemeClr val="bg1"/>
                </a:solidFill>
                <a:sym typeface="+mn-ea"/>
              </a:rPr>
              <a:t>ancaman</a:t>
            </a:r>
            <a:r>
              <a:rPr lang="en-US" sz="3600" dirty="0">
                <a:solidFill>
                  <a:schemeClr val="bg1"/>
                </a:solidFill>
                <a:sym typeface="+mn-ea"/>
              </a:rPr>
              <a:t> di </a:t>
            </a:r>
            <a:r>
              <a:rPr lang="en-US" sz="3600" dirty="0" err="1">
                <a:solidFill>
                  <a:schemeClr val="bg1"/>
                </a:solidFill>
                <a:sym typeface="+mn-ea"/>
              </a:rPr>
              <a:t>wilayahnya</a:t>
            </a:r>
            <a:r>
              <a:rPr lang="en-US" sz="36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600" dirty="0" err="1">
                <a:solidFill>
                  <a:schemeClr val="bg1"/>
                </a:solidFill>
                <a:sym typeface="+mn-ea"/>
              </a:rPr>
              <a:t>dan</a:t>
            </a:r>
            <a:r>
              <a:rPr lang="en-US" sz="36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600" dirty="0" err="1">
                <a:solidFill>
                  <a:schemeClr val="bg1"/>
                </a:solidFill>
                <a:sym typeface="+mn-ea"/>
              </a:rPr>
              <a:t>mampu</a:t>
            </a:r>
            <a:r>
              <a:rPr lang="en-US" sz="36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600" dirty="0" err="1">
                <a:solidFill>
                  <a:schemeClr val="bg1"/>
                </a:solidFill>
                <a:sym typeface="+mn-ea"/>
              </a:rPr>
              <a:t>meningkatkan</a:t>
            </a:r>
            <a:r>
              <a:rPr lang="en-US" sz="36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600" dirty="0" err="1">
                <a:solidFill>
                  <a:schemeClr val="bg1"/>
                </a:solidFill>
                <a:sym typeface="+mn-ea"/>
              </a:rPr>
              <a:t>kapasitas</a:t>
            </a:r>
            <a:r>
              <a:rPr lang="en-US" sz="36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600" dirty="0" err="1">
                <a:solidFill>
                  <a:schemeClr val="bg1"/>
                </a:solidFill>
                <a:sym typeface="+mn-ea"/>
              </a:rPr>
              <a:t>menghadapi</a:t>
            </a:r>
            <a:r>
              <a:rPr lang="en-US" sz="36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600" dirty="0" err="1">
                <a:solidFill>
                  <a:schemeClr val="bg1"/>
                </a:solidFill>
                <a:sym typeface="+mn-ea"/>
              </a:rPr>
              <a:t>ancaman</a:t>
            </a:r>
            <a:r>
              <a:rPr lang="en-US" sz="36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600" dirty="0" err="1">
                <a:solidFill>
                  <a:schemeClr val="bg1"/>
                </a:solidFill>
                <a:sym typeface="+mn-ea"/>
              </a:rPr>
              <a:t>melalui</a:t>
            </a:r>
            <a:r>
              <a:rPr lang="en-US" sz="3600" dirty="0">
                <a:solidFill>
                  <a:schemeClr val="bg1"/>
                </a:solidFill>
                <a:sym typeface="+mn-ea"/>
              </a:rPr>
              <a:t> Program </a:t>
            </a:r>
            <a:r>
              <a:rPr lang="en-US" sz="3600" dirty="0" err="1">
                <a:solidFill>
                  <a:schemeClr val="bg1"/>
                </a:solidFill>
                <a:sym typeface="+mn-ea"/>
              </a:rPr>
              <a:t>Penanggulangan</a:t>
            </a:r>
            <a:r>
              <a:rPr lang="en-US" sz="36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600" dirty="0" err="1">
                <a:solidFill>
                  <a:schemeClr val="bg1"/>
                </a:solidFill>
                <a:sym typeface="+mn-ea"/>
              </a:rPr>
              <a:t>Bencana</a:t>
            </a:r>
            <a:r>
              <a:rPr lang="en-US" sz="36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600" dirty="0" err="1">
                <a:solidFill>
                  <a:schemeClr val="bg1"/>
                </a:solidFill>
                <a:sym typeface="+mn-ea"/>
              </a:rPr>
              <a:t>Berbasiskan</a:t>
            </a:r>
            <a:r>
              <a:rPr lang="en-US" sz="3600" dirty="0">
                <a:solidFill>
                  <a:schemeClr val="bg1"/>
                </a:solidFill>
                <a:sym typeface="+mn-ea"/>
              </a:rPr>
              <a:t> </a:t>
            </a:r>
            <a:r>
              <a:rPr lang="en-US" sz="3600" dirty="0" err="1">
                <a:solidFill>
                  <a:schemeClr val="bg1"/>
                </a:solidFill>
                <a:sym typeface="+mn-ea"/>
              </a:rPr>
              <a:t>Masyarakat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2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24745" y="56397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25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496100" y="418402"/>
            <a:ext cx="17295800" cy="9450196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5"/>
          <p:cNvSpPr/>
          <p:nvPr/>
        </p:nvSpPr>
        <p:spPr>
          <a:xfrm>
            <a:off x="1103692" y="7174519"/>
            <a:ext cx="3226653" cy="2393590"/>
          </a:xfrm>
          <a:custGeom>
            <a:avLst/>
            <a:gdLst/>
            <a:ahLst/>
            <a:cxnLst/>
            <a:rect l="l" t="t" r="r" b="b"/>
            <a:pathLst>
              <a:path w="3226653" h="2393590" extrusionOk="0">
                <a:moveTo>
                  <a:pt x="0" y="0"/>
                </a:moveTo>
                <a:lnTo>
                  <a:pt x="3226653" y="0"/>
                </a:lnTo>
                <a:lnTo>
                  <a:pt x="3226653" y="2393590"/>
                </a:lnTo>
                <a:lnTo>
                  <a:pt x="0" y="23935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ID"/>
          </a:p>
        </p:txBody>
      </p:sp>
      <p:sp>
        <p:nvSpPr>
          <p:cNvPr id="288" name="Google Shape;288;p25"/>
          <p:cNvSpPr/>
          <p:nvPr/>
        </p:nvSpPr>
        <p:spPr>
          <a:xfrm rot="3137906">
            <a:off x="1364101" y="1256467"/>
            <a:ext cx="1033281" cy="1355122"/>
          </a:xfrm>
          <a:custGeom>
            <a:avLst/>
            <a:gdLst/>
            <a:ahLst/>
            <a:cxnLst/>
            <a:rect l="l" t="t" r="r" b="b"/>
            <a:pathLst>
              <a:path w="1033281" h="1355122" extrusionOk="0">
                <a:moveTo>
                  <a:pt x="0" y="0"/>
                </a:moveTo>
                <a:lnTo>
                  <a:pt x="1033281" y="0"/>
                </a:lnTo>
                <a:lnTo>
                  <a:pt x="1033281" y="1355123"/>
                </a:lnTo>
                <a:lnTo>
                  <a:pt x="0" y="135512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ID"/>
          </a:p>
        </p:txBody>
      </p:sp>
      <p:sp>
        <p:nvSpPr>
          <p:cNvPr id="289" name="Google Shape;289;p25"/>
          <p:cNvSpPr txBox="1"/>
          <p:nvPr/>
        </p:nvSpPr>
        <p:spPr>
          <a:xfrm>
            <a:off x="3082682" y="1147372"/>
            <a:ext cx="11985625" cy="2934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ctr" rtl="0">
              <a:lnSpc>
                <a:spcPct val="111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7000" b="0" i="0" u="none" strike="noStrike" cap="none" dirty="0" err="1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Pengolaan</a:t>
            </a:r>
            <a:r>
              <a:rPr lang="en-US" sz="7000" b="0" i="0" u="none" strike="noStrike" cap="none" dirty="0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 Data dan </a:t>
            </a:r>
            <a:r>
              <a:rPr lang="en-US" sz="7000" dirty="0" err="1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P</a:t>
            </a:r>
            <a:r>
              <a:rPr lang="en-US" sz="7000" b="0" i="0" u="none" strike="noStrike" cap="none" dirty="0" err="1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eangaulanggan</a:t>
            </a:r>
            <a:r>
              <a:rPr lang="en-US" sz="7000" b="0" i="0" u="none" strike="noStrike" cap="none" dirty="0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 </a:t>
            </a:r>
            <a:r>
              <a:rPr lang="en-US" sz="7000" dirty="0" err="1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K</a:t>
            </a:r>
            <a:r>
              <a:rPr lang="en-US" sz="7000" b="0" i="0" u="none" strike="noStrike" cap="none" dirty="0" err="1">
                <a:solidFill>
                  <a:srgbClr val="F1E894"/>
                </a:solidFill>
                <a:latin typeface="Paytone One"/>
                <a:ea typeface="Paytone One"/>
                <a:cs typeface="Paytone One"/>
                <a:sym typeface="Paytone One"/>
              </a:rPr>
              <a:t>risis</a:t>
            </a:r>
            <a:endParaRPr lang="en-US" sz="7000" b="0" i="0" u="none" strike="noStrike" cap="none" dirty="0">
              <a:solidFill>
                <a:srgbClr val="F1E894"/>
              </a:solidFill>
              <a:latin typeface="Paytone One"/>
              <a:ea typeface="Paytone One"/>
              <a:cs typeface="Paytone One"/>
              <a:sym typeface="Paytone One"/>
            </a:endParaRPr>
          </a:p>
        </p:txBody>
      </p:sp>
      <p:sp>
        <p:nvSpPr>
          <p:cNvPr id="2" name="Google Shape;287;p25"/>
          <p:cNvSpPr/>
          <p:nvPr/>
        </p:nvSpPr>
        <p:spPr>
          <a:xfrm>
            <a:off x="15418205" y="1562098"/>
            <a:ext cx="1499469" cy="1143345"/>
          </a:xfrm>
          <a:custGeom>
            <a:avLst/>
            <a:gdLst/>
            <a:ahLst/>
            <a:cxnLst/>
            <a:rect l="l" t="t" r="r" b="b"/>
            <a:pathLst>
              <a:path w="1499469" h="1143345" extrusionOk="0">
                <a:moveTo>
                  <a:pt x="0" y="0"/>
                </a:moveTo>
                <a:lnTo>
                  <a:pt x="1499469" y="0"/>
                </a:lnTo>
                <a:lnTo>
                  <a:pt x="1499469" y="1143344"/>
                </a:lnTo>
                <a:lnTo>
                  <a:pt x="0" y="114334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ID"/>
          </a:p>
        </p:txBody>
      </p:sp>
      <p:sp>
        <p:nvSpPr>
          <p:cNvPr id="3" name="Text Box 2"/>
          <p:cNvSpPr txBox="1"/>
          <p:nvPr/>
        </p:nvSpPr>
        <p:spPr>
          <a:xfrm>
            <a:off x="5228590" y="3899535"/>
            <a:ext cx="8637905" cy="34277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lvl="0" indent="-285750">
              <a:buFont typeface="Wingdings" panose="05000000000000000000" charset="0"/>
              <a:buChar char="v"/>
            </a:pPr>
            <a:r>
              <a:rPr lang="en-US" sz="4000" dirty="0">
                <a:solidFill>
                  <a:schemeClr val="bg1"/>
                </a:solidFill>
              </a:rPr>
              <a:t> </a:t>
            </a:r>
            <a:r>
              <a:rPr lang="en-US" sz="4000" dirty="0" err="1">
                <a:solidFill>
                  <a:schemeClr val="bg1"/>
                </a:solidFill>
              </a:rPr>
              <a:t>I</a:t>
            </a:r>
            <a:r>
              <a:rPr lang="en-US" sz="4800" dirty="0" err="1">
                <a:solidFill>
                  <a:schemeClr val="bg1"/>
                </a:solidFill>
              </a:rPr>
              <a:t>nformasi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pra</a:t>
            </a:r>
            <a:r>
              <a:rPr lang="en-US" sz="4800" dirty="0">
                <a:solidFill>
                  <a:schemeClr val="bg1"/>
                </a:solidFill>
              </a:rPr>
              <a:t> - </a:t>
            </a:r>
            <a:r>
              <a:rPr lang="en-US" sz="4800" dirty="0" err="1">
                <a:solidFill>
                  <a:schemeClr val="bg1"/>
                </a:solidFill>
              </a:rPr>
              <a:t>Bencana</a:t>
            </a:r>
            <a:endParaRPr lang="en-US" sz="4800" dirty="0">
              <a:solidFill>
                <a:schemeClr val="bg1"/>
              </a:solidFill>
            </a:endParaRPr>
          </a:p>
          <a:p>
            <a:pPr marL="285750" indent="-285750">
              <a:buFont typeface="Wingdings" panose="05000000000000000000" charset="0"/>
              <a:buChar char="v"/>
            </a:pPr>
            <a:r>
              <a:rPr lang="en-US" sz="4800" dirty="0" err="1">
                <a:solidFill>
                  <a:schemeClr val="bg1"/>
                </a:solidFill>
              </a:rPr>
              <a:t>informasi</a:t>
            </a:r>
            <a:r>
              <a:rPr lang="en-US" sz="4800" dirty="0">
                <a:solidFill>
                  <a:schemeClr val="bg1"/>
                </a:solidFill>
              </a:rPr>
              <a:t> Intra - </a:t>
            </a:r>
            <a:r>
              <a:rPr lang="en-US" sz="4800" dirty="0" err="1">
                <a:solidFill>
                  <a:schemeClr val="bg1"/>
                </a:solidFill>
              </a:rPr>
              <a:t>Bencana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Wingdings" panose="05000000000000000000" charset="0"/>
              <a:buChar char="v"/>
            </a:pPr>
            <a:r>
              <a:rPr lang="en-US" sz="4800" dirty="0" err="1">
                <a:solidFill>
                  <a:schemeClr val="bg1"/>
                </a:solidFill>
              </a:rPr>
              <a:t>informasi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  <a:r>
              <a:rPr lang="en-US" sz="4800" dirty="0" err="1">
                <a:solidFill>
                  <a:schemeClr val="bg1"/>
                </a:solidFill>
              </a:rPr>
              <a:t>Pasca</a:t>
            </a:r>
            <a:r>
              <a:rPr lang="en-US" sz="4800" dirty="0">
                <a:solidFill>
                  <a:schemeClr val="bg1"/>
                </a:solidFill>
              </a:rPr>
              <a:t> - </a:t>
            </a:r>
            <a:r>
              <a:rPr lang="en-US" sz="4800" dirty="0" err="1">
                <a:solidFill>
                  <a:schemeClr val="bg1"/>
                </a:solidFill>
              </a:rPr>
              <a:t>Bencana</a:t>
            </a:r>
            <a:r>
              <a:rPr lang="en-US" sz="4800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Font typeface="Wingdings" panose="05000000000000000000" charset="0"/>
              <a:buChar char="v"/>
            </a:pPr>
            <a:endParaRPr lang="en-US" sz="4800" dirty="0">
              <a:solidFill>
                <a:schemeClr val="bg1"/>
              </a:solidFill>
            </a:endParaRPr>
          </a:p>
          <a:p>
            <a:endParaRPr lang="en-US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4" name="Google Shape;384;p30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24745" y="56397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30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48500" y="570802"/>
            <a:ext cx="17295800" cy="9450196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30"/>
          <p:cNvSpPr/>
          <p:nvPr/>
        </p:nvSpPr>
        <p:spPr>
          <a:xfrm>
            <a:off x="1028700" y="6190868"/>
            <a:ext cx="1470286" cy="3221742"/>
          </a:xfrm>
          <a:custGeom>
            <a:avLst/>
            <a:gdLst/>
            <a:ahLst/>
            <a:cxnLst/>
            <a:rect l="l" t="t" r="r" b="b"/>
            <a:pathLst>
              <a:path w="1470286" h="3221742" extrusionOk="0">
                <a:moveTo>
                  <a:pt x="0" y="0"/>
                </a:moveTo>
                <a:lnTo>
                  <a:pt x="1470286" y="0"/>
                </a:lnTo>
                <a:lnTo>
                  <a:pt x="1470286" y="3221742"/>
                </a:lnTo>
                <a:lnTo>
                  <a:pt x="0" y="322174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ID"/>
          </a:p>
        </p:txBody>
      </p:sp>
      <p:sp>
        <p:nvSpPr>
          <p:cNvPr id="391" name="Google Shape;391;p30"/>
          <p:cNvSpPr/>
          <p:nvPr/>
        </p:nvSpPr>
        <p:spPr>
          <a:xfrm rot="1174523">
            <a:off x="12484619" y="978914"/>
            <a:ext cx="6070009" cy="1313329"/>
          </a:xfrm>
          <a:custGeom>
            <a:avLst/>
            <a:gdLst/>
            <a:ahLst/>
            <a:cxnLst/>
            <a:rect l="l" t="t" r="r" b="b"/>
            <a:pathLst>
              <a:path w="6070009" h="1313329" extrusionOk="0">
                <a:moveTo>
                  <a:pt x="0" y="0"/>
                </a:moveTo>
                <a:lnTo>
                  <a:pt x="6070009" y="0"/>
                </a:lnTo>
                <a:lnTo>
                  <a:pt x="6070009" y="1313330"/>
                </a:lnTo>
                <a:lnTo>
                  <a:pt x="0" y="13133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ID"/>
          </a:p>
        </p:txBody>
      </p:sp>
      <p:sp>
        <p:nvSpPr>
          <p:cNvPr id="2" name="Text Box 0"/>
          <p:cNvSpPr txBox="1"/>
          <p:nvPr/>
        </p:nvSpPr>
        <p:spPr>
          <a:xfrm>
            <a:off x="3470910" y="1474470"/>
            <a:ext cx="10383520" cy="67310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r>
              <a:rPr lang="en-US" sz="600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 Informasi PRA - Bencana</a:t>
            </a:r>
          </a:p>
        </p:txBody>
      </p:sp>
      <p:graphicFrame>
        <p:nvGraphicFramePr>
          <p:cNvPr id="393" name="Text Box 2">
            <a:extLst>
              <a:ext uri="{FF2B5EF4-FFF2-40B4-BE49-F238E27FC236}">
                <a16:creationId xmlns:a16="http://schemas.microsoft.com/office/drawing/2014/main" id="{BD6C8EBD-3D5A-1C19-E6A9-942F2F25AC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98177350"/>
              </p:ext>
            </p:extLst>
          </p:nvPr>
        </p:nvGraphicFramePr>
        <p:xfrm>
          <a:off x="2498986" y="2661975"/>
          <a:ext cx="13719582" cy="65782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8" name="Google Shape;398;p31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124745" y="56397"/>
            <a:ext cx="18288000" cy="13242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31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648500" y="570802"/>
            <a:ext cx="17295800" cy="9450196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31"/>
          <p:cNvSpPr/>
          <p:nvPr/>
        </p:nvSpPr>
        <p:spPr>
          <a:xfrm>
            <a:off x="3854362" y="4493125"/>
            <a:ext cx="760578" cy="1405226"/>
          </a:xfrm>
          <a:custGeom>
            <a:avLst/>
            <a:gdLst/>
            <a:ahLst/>
            <a:cxnLst/>
            <a:rect l="l" t="t" r="r" b="b"/>
            <a:pathLst>
              <a:path w="760578" h="1405226" extrusionOk="0">
                <a:moveTo>
                  <a:pt x="0" y="0"/>
                </a:moveTo>
                <a:lnTo>
                  <a:pt x="760578" y="0"/>
                </a:lnTo>
                <a:lnTo>
                  <a:pt x="760578" y="1405226"/>
                </a:lnTo>
                <a:lnTo>
                  <a:pt x="0" y="140522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/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ID"/>
          </a:p>
        </p:txBody>
      </p:sp>
      <p:pic>
        <p:nvPicPr>
          <p:cNvPr id="402" name="Google Shape;402;p31"/>
          <p:cNvPicPr preferRelativeResize="0"/>
          <p:nvPr/>
        </p:nvPicPr>
        <p:blipFill>
          <a:blip r:embed="rId6"/>
          <a:stretch>
            <a:fillRect/>
          </a:stretch>
        </p:blipFill>
        <p:spPr>
          <a:xfrm>
            <a:off x="319100" y="4275013"/>
            <a:ext cx="4223400" cy="85626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 Box 0"/>
          <p:cNvSpPr txBox="1"/>
          <p:nvPr/>
        </p:nvSpPr>
        <p:spPr>
          <a:xfrm>
            <a:off x="1487805" y="1522730"/>
            <a:ext cx="15948660" cy="185801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r>
              <a:rPr lang="en-US" sz="600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INFORMASI SAAT DAN PASCA - BENCANA</a:t>
            </a:r>
          </a:p>
        </p:txBody>
      </p:sp>
      <p:graphicFrame>
        <p:nvGraphicFramePr>
          <p:cNvPr id="404" name="Text Box 1">
            <a:extLst>
              <a:ext uri="{FF2B5EF4-FFF2-40B4-BE49-F238E27FC236}">
                <a16:creationId xmlns:a16="http://schemas.microsoft.com/office/drawing/2014/main" id="{FE2B3D63-2BF6-BA2B-99F9-672BCC147EBD}"/>
              </a:ext>
            </a:extLst>
          </p:cNvPr>
          <p:cNvGraphicFramePr/>
          <p:nvPr/>
        </p:nvGraphicFramePr>
        <p:xfrm>
          <a:off x="3536315" y="2724785"/>
          <a:ext cx="12435840" cy="5192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CC8D4"/>
        </a:solidFill>
        <a:effectLst/>
      </p:bgPr>
    </p:bg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3" name="Google Shape;523;p35"/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268135" y="418402"/>
            <a:ext cx="17295800" cy="94501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 Box 0"/>
          <p:cNvSpPr txBox="1"/>
          <p:nvPr/>
        </p:nvSpPr>
        <p:spPr>
          <a:xfrm>
            <a:off x="830580" y="966470"/>
            <a:ext cx="8313420" cy="144653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r>
              <a:rPr lang="en-US" sz="400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ALAT INFORMASI YANG DI SAMPAIKAN</a:t>
            </a:r>
          </a:p>
        </p:txBody>
      </p:sp>
      <p:sp>
        <p:nvSpPr>
          <p:cNvPr id="2" name="Text Box 1"/>
          <p:cNvSpPr txBox="1"/>
          <p:nvPr/>
        </p:nvSpPr>
        <p:spPr>
          <a:xfrm>
            <a:off x="830580" y="2413000"/>
            <a:ext cx="7576820" cy="4719320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sz="400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TELEPON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FAKSIMILI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TELEPON SELULER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INTERNET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RADIO KOMUNIKASI </a:t>
            </a:r>
          </a:p>
        </p:txBody>
      </p:sp>
      <p:sp>
        <p:nvSpPr>
          <p:cNvPr id="3" name="Text Box 2"/>
          <p:cNvSpPr txBox="1"/>
          <p:nvPr/>
        </p:nvSpPr>
        <p:spPr>
          <a:xfrm>
            <a:off x="9850755" y="1090930"/>
            <a:ext cx="7121525" cy="7067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400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PENYAMPAIAN INFORMASI  </a:t>
            </a:r>
          </a:p>
        </p:txBody>
      </p:sp>
      <p:sp>
        <p:nvSpPr>
          <p:cNvPr id="4" name="Text Box 3"/>
          <p:cNvSpPr txBox="1"/>
          <p:nvPr/>
        </p:nvSpPr>
        <p:spPr>
          <a:xfrm>
            <a:off x="9850755" y="2031365"/>
            <a:ext cx="7397750" cy="225996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marL="571500" indent="-571500">
              <a:buFont typeface="Wingdings" panose="05000000000000000000" charset="0"/>
              <a:buChar char="v"/>
            </a:pPr>
            <a:r>
              <a:rPr lang="en-US" sz="360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KURIR </a:t>
            </a:r>
          </a:p>
          <a:p>
            <a:pPr marL="571500" indent="-571500">
              <a:buFont typeface="Wingdings" panose="05000000000000000000" charset="0"/>
              <a:buChar char="v"/>
            </a:pPr>
            <a:r>
              <a:rPr lang="en-US" sz="360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RADIO KOMUNIKASI</a:t>
            </a:r>
          </a:p>
          <a:p>
            <a:pPr marL="571500" indent="-571500">
              <a:buFont typeface="Wingdings" panose="05000000000000000000" charset="0"/>
              <a:buChar char="v"/>
            </a:pPr>
            <a:r>
              <a:rPr lang="en-US" sz="360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TELEPON </a:t>
            </a:r>
          </a:p>
          <a:p>
            <a:pPr marL="571500" indent="-571500">
              <a:buFont typeface="Wingdings" panose="05000000000000000000" charset="0"/>
              <a:buChar char="v"/>
            </a:pPr>
            <a:r>
              <a:rPr lang="en-US" sz="360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FAKSIMIL</a:t>
            </a:r>
          </a:p>
          <a:p>
            <a:pPr marL="571500" indent="-571500">
              <a:buFont typeface="Wingdings" panose="05000000000000000000" charset="0"/>
              <a:buChar char="v"/>
            </a:pPr>
            <a:r>
              <a:rPr lang="en-US" sz="360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E-MAIL</a:t>
            </a:r>
          </a:p>
          <a:p>
            <a:pPr marL="571500" indent="-571500">
              <a:buFont typeface="Wingdings" panose="05000000000000000000" charset="0"/>
              <a:buChar char="v"/>
            </a:pPr>
            <a:r>
              <a:rPr lang="en-US" sz="360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SMS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352</Words>
  <Application>Microsoft Office PowerPoint</Application>
  <PresentationFormat>Custom</PresentationFormat>
  <Paragraphs>52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ADLaM Display</vt:lpstr>
      <vt:lpstr>Calibri</vt:lpstr>
      <vt:lpstr>Wingdings</vt:lpstr>
      <vt:lpstr>Paytone One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Hasto</dc:creator>
  <cp:lastModifiedBy>hasto nsp</cp:lastModifiedBy>
  <cp:revision>6</cp:revision>
  <dcterms:created xsi:type="dcterms:W3CDTF">2024-11-11T07:11:00Z</dcterms:created>
  <dcterms:modified xsi:type="dcterms:W3CDTF">2025-02-28T03:00:13Z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EEE3DE9FB9144354894B3DD3773D5A6F_13</vt:lpwstr>
  </property>
  <property fmtid="{D5CDD505-2E9C-101B-9397-08002B2CF9AE}" pid="3" name="KSOProductBuildVer">
    <vt:lpwstr>1033-12.2.0.13472</vt:lpwstr>
  </property>
</Properties>
</file>