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9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46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3728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69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0614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34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92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7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83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099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73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12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7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6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6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1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9198-B912-4CBF-94B7-DDBB9E816AAB}" type="datetimeFigureOut">
              <a:rPr lang="en-US" smtClean="0"/>
              <a:t>2/28/2025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6C3EFED-00C7-4643-B585-40BCA3A8E1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2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Logistik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Oleh </a:t>
            </a:r>
          </a:p>
          <a:p>
            <a:r>
              <a:rPr lang="en-US" dirty="0" err="1"/>
              <a:t>Ns.Suyamto</a:t>
            </a:r>
            <a:r>
              <a:rPr lang="en-US" dirty="0"/>
              <a:t> SST., MPH</a:t>
            </a:r>
          </a:p>
          <a:p>
            <a:r>
              <a:rPr lang="en-US" dirty="0" err="1"/>
              <a:t>Stikes</a:t>
            </a:r>
            <a:r>
              <a:rPr lang="en-US" dirty="0"/>
              <a:t> </a:t>
            </a:r>
            <a:r>
              <a:rPr lang="en-US" dirty="0" err="1"/>
              <a:t>Notokusumo</a:t>
            </a:r>
            <a:r>
              <a:rPr lang="en-US" dirty="0"/>
              <a:t> Yogyakarta </a:t>
            </a:r>
          </a:p>
        </p:txBody>
      </p:sp>
    </p:spTree>
    <p:extLst>
      <p:ext uri="{BB962C8B-B14F-4D97-AF65-F5344CB8AC3E}">
        <p14:creationId xmlns:p14="http://schemas.microsoft.com/office/powerpoint/2010/main" val="1650664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Latihan</a:t>
            </a:r>
            <a:r>
              <a:rPr lang="en-US" b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3600" dirty="0" err="1"/>
              <a:t>Apakah</a:t>
            </a:r>
            <a:r>
              <a:rPr lang="en-US" sz="3600" dirty="0"/>
              <a:t> yang </a:t>
            </a:r>
            <a:r>
              <a:rPr lang="en-US" sz="3600" dirty="0" err="1"/>
              <a:t>dimaksud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pernyataan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tanggung</a:t>
            </a:r>
            <a:r>
              <a:rPr lang="en-US" sz="3600" dirty="0"/>
              <a:t> </a:t>
            </a:r>
            <a:r>
              <a:rPr lang="en-US" sz="3600" dirty="0" err="1"/>
              <a:t>jawab</a:t>
            </a:r>
            <a:r>
              <a:rPr lang="en-US" sz="3600" dirty="0"/>
              <a:t> </a:t>
            </a:r>
            <a:r>
              <a:rPr lang="en-US" sz="3600" dirty="0" err="1"/>
              <a:t>manajemen</a:t>
            </a:r>
            <a:r>
              <a:rPr lang="en-US" sz="3600" dirty="0"/>
              <a:t> </a:t>
            </a:r>
            <a:r>
              <a:rPr lang="en-US" sz="3600" dirty="0" err="1"/>
              <a:t>logistik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berkaitan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disain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administrasi</a:t>
            </a:r>
            <a:r>
              <a:rPr lang="en-US" sz="3600" dirty="0"/>
              <a:t>?</a:t>
            </a:r>
          </a:p>
          <a:p>
            <a:r>
              <a:rPr lang="en-US" sz="3600" dirty="0" err="1"/>
              <a:t>Apakah</a:t>
            </a:r>
            <a:r>
              <a:rPr lang="en-US" sz="3600" dirty="0"/>
              <a:t> </a:t>
            </a:r>
            <a:r>
              <a:rPr lang="en-US" sz="3600" dirty="0" err="1"/>
              <a:t>penyelenggaraan</a:t>
            </a:r>
            <a:r>
              <a:rPr lang="en-US" sz="3600" dirty="0"/>
              <a:t> </a:t>
            </a:r>
            <a:r>
              <a:rPr lang="en-US" sz="3600" dirty="0" err="1"/>
              <a:t>kegiatan</a:t>
            </a:r>
            <a:r>
              <a:rPr lang="en-US" sz="3600" dirty="0"/>
              <a:t> </a:t>
            </a:r>
            <a:r>
              <a:rPr lang="en-US" sz="3600" dirty="0" err="1"/>
              <a:t>logistik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total </a:t>
            </a:r>
            <a:r>
              <a:rPr lang="en-US" sz="3600" dirty="0" err="1"/>
              <a:t>biaya</a:t>
            </a:r>
            <a:r>
              <a:rPr lang="en-US" sz="3600" dirty="0"/>
              <a:t> </a:t>
            </a:r>
            <a:r>
              <a:rPr lang="en-US" sz="3600" dirty="0" err="1"/>
              <a:t>terendah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 </a:t>
            </a:r>
            <a:r>
              <a:rPr lang="en-US" sz="3600" dirty="0" err="1"/>
              <a:t>berarti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</a:t>
            </a:r>
            <a:r>
              <a:rPr lang="en-US" sz="3600" dirty="0" err="1"/>
              <a:t>keseluruhan</a:t>
            </a:r>
            <a:r>
              <a:rPr lang="en-US" sz="3600" dirty="0"/>
              <a:t> </a:t>
            </a:r>
            <a:r>
              <a:rPr lang="en-US" sz="3600" dirty="0" err="1"/>
              <a:t>usahanya</a:t>
            </a:r>
            <a:r>
              <a:rPr lang="en-US" sz="3600" dirty="0"/>
              <a:t> </a:t>
            </a:r>
            <a:r>
              <a:rPr lang="en-US" sz="3600" dirty="0" err="1"/>
              <a:t>harus</a:t>
            </a:r>
            <a:r>
              <a:rPr lang="en-US" sz="3600" dirty="0"/>
              <a:t> </a:t>
            </a:r>
            <a:r>
              <a:rPr lang="en-US" sz="3600" dirty="0" err="1"/>
              <a:t>ditujukan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mendisain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menata</a:t>
            </a:r>
            <a:r>
              <a:rPr lang="en-US" sz="3600" dirty="0"/>
              <a:t> </a:t>
            </a:r>
            <a:r>
              <a:rPr lang="en-US" sz="3600" dirty="0" err="1"/>
              <a:t>usaha</a:t>
            </a:r>
            <a:r>
              <a:rPr lang="en-US" sz="3600" dirty="0"/>
              <a:t> (administer)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logistik</a:t>
            </a:r>
            <a:r>
              <a:rPr lang="en-US" sz="3600" dirty="0"/>
              <a:t> yang paling </a:t>
            </a:r>
            <a:r>
              <a:rPr lang="en-US" sz="3600" dirty="0" err="1"/>
              <a:t>randah</a:t>
            </a:r>
            <a:r>
              <a:rPr lang="en-US" sz="3600" dirty="0"/>
              <a:t> </a:t>
            </a:r>
            <a:r>
              <a:rPr lang="en-US" sz="3600" dirty="0" err="1"/>
              <a:t>biayanya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95119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Petunjuk</a:t>
            </a:r>
            <a:r>
              <a:rPr lang="en-US" b="1" dirty="0"/>
              <a:t> </a:t>
            </a:r>
            <a:r>
              <a:rPr lang="en-US" b="1" dirty="0" err="1"/>
              <a:t>Jawaban</a:t>
            </a:r>
            <a:r>
              <a:rPr lang="en-US" b="1" dirty="0"/>
              <a:t> </a:t>
            </a:r>
            <a:r>
              <a:rPr lang="en-US" b="1" dirty="0" err="1"/>
              <a:t>Latihan</a:t>
            </a:r>
            <a:r>
              <a:rPr lang="en-US" b="1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49829"/>
            <a:ext cx="10992152" cy="5312228"/>
          </a:xfrm>
        </p:spPr>
        <p:txBody>
          <a:bodyPr>
            <a:normAutofit/>
          </a:bodyPr>
          <a:lstStyle/>
          <a:p>
            <a:pPr lvl="0"/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menjawab</a:t>
            </a:r>
            <a:r>
              <a:rPr lang="en-US" sz="3600" dirty="0"/>
              <a:t> </a:t>
            </a:r>
            <a:r>
              <a:rPr lang="en-US" sz="3600" dirty="0" err="1"/>
              <a:t>pertanyaan</a:t>
            </a:r>
            <a:r>
              <a:rPr lang="en-US" sz="3600" dirty="0"/>
              <a:t> </a:t>
            </a:r>
            <a:r>
              <a:rPr lang="en-US" sz="3600" dirty="0" err="1"/>
              <a:t>pertama</a:t>
            </a:r>
            <a:r>
              <a:rPr lang="en-US" sz="3600" dirty="0"/>
              <a:t>, Anda </a:t>
            </a:r>
            <a:r>
              <a:rPr lang="en-US" sz="3600" dirty="0" err="1"/>
              <a:t>harus</a:t>
            </a:r>
            <a:r>
              <a:rPr lang="en-US" sz="3600" dirty="0"/>
              <a:t> </a:t>
            </a:r>
            <a:r>
              <a:rPr lang="en-US" sz="3600" dirty="0" err="1"/>
              <a:t>mencermati</a:t>
            </a:r>
            <a:r>
              <a:rPr lang="en-US" sz="3600" dirty="0"/>
              <a:t> </a:t>
            </a:r>
            <a:r>
              <a:rPr lang="en-US" sz="3600" dirty="0" err="1"/>
              <a:t>definisi</a:t>
            </a:r>
            <a:r>
              <a:rPr lang="en-US" sz="3600" dirty="0"/>
              <a:t> </a:t>
            </a:r>
            <a:r>
              <a:rPr lang="en-US" sz="3600" dirty="0" err="1"/>
              <a:t>manajemen</a:t>
            </a:r>
            <a:r>
              <a:rPr lang="en-US" sz="3600" dirty="0"/>
              <a:t>, </a:t>
            </a:r>
            <a:r>
              <a:rPr lang="en-US" sz="3600" dirty="0" err="1"/>
              <a:t>logistik</a:t>
            </a:r>
            <a:r>
              <a:rPr lang="en-US" sz="3600" dirty="0"/>
              <a:t> dan </a:t>
            </a:r>
            <a:r>
              <a:rPr lang="en-US" sz="3600" dirty="0" err="1"/>
              <a:t>manajemen</a:t>
            </a:r>
            <a:r>
              <a:rPr lang="en-US" sz="3600" dirty="0"/>
              <a:t> </a:t>
            </a:r>
            <a:r>
              <a:rPr lang="en-US" sz="3600" dirty="0" err="1"/>
              <a:t>logistik</a:t>
            </a:r>
            <a:r>
              <a:rPr lang="en-US" sz="3600" dirty="0"/>
              <a:t>. </a:t>
            </a:r>
          </a:p>
          <a:p>
            <a:pPr lvl="0"/>
            <a:r>
              <a:rPr lang="en-US" sz="3600" dirty="0"/>
              <a:t>Di </a:t>
            </a:r>
            <a:r>
              <a:rPr lang="en-US" sz="3600" dirty="0" err="1"/>
              <a:t>samping</a:t>
            </a:r>
            <a:r>
              <a:rPr lang="en-US" sz="3600" dirty="0"/>
              <a:t> </a:t>
            </a:r>
            <a:r>
              <a:rPr lang="en-US" sz="3600" dirty="0" err="1"/>
              <a:t>itu</a:t>
            </a:r>
            <a:r>
              <a:rPr lang="en-US" sz="3600" dirty="0"/>
              <a:t>, </a:t>
            </a:r>
            <a:r>
              <a:rPr lang="en-US" sz="3600" dirty="0" err="1"/>
              <a:t>cermati</a:t>
            </a:r>
            <a:r>
              <a:rPr lang="en-US" sz="3600" dirty="0"/>
              <a:t> pula </a:t>
            </a:r>
            <a:r>
              <a:rPr lang="en-US" sz="3600" dirty="0" err="1"/>
              <a:t>tujuan</a:t>
            </a:r>
            <a:r>
              <a:rPr lang="en-US" sz="3600" dirty="0"/>
              <a:t> </a:t>
            </a:r>
            <a:r>
              <a:rPr lang="en-US" sz="3600" dirty="0" err="1"/>
              <a:t>aktivitas</a:t>
            </a:r>
            <a:r>
              <a:rPr lang="en-US" sz="3600" dirty="0"/>
              <a:t> </a:t>
            </a:r>
            <a:r>
              <a:rPr lang="en-US" sz="3600" dirty="0" err="1"/>
              <a:t>logistik</a:t>
            </a:r>
            <a:r>
              <a:rPr lang="en-US" sz="3600" dirty="0"/>
              <a:t>.</a:t>
            </a:r>
          </a:p>
          <a:p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menjawab</a:t>
            </a:r>
            <a:r>
              <a:rPr lang="en-US" sz="3600" dirty="0"/>
              <a:t> </a:t>
            </a:r>
            <a:r>
              <a:rPr lang="en-US" sz="3600" dirty="0" err="1"/>
              <a:t>pertanyaan</a:t>
            </a:r>
            <a:r>
              <a:rPr lang="en-US" sz="3600" dirty="0"/>
              <a:t> </a:t>
            </a:r>
            <a:r>
              <a:rPr lang="en-US" sz="3600" dirty="0" err="1"/>
              <a:t>kedua</a:t>
            </a:r>
            <a:r>
              <a:rPr lang="en-US" sz="3600" dirty="0"/>
              <a:t>, </a:t>
            </a:r>
            <a:r>
              <a:rPr lang="en-US" sz="3600" dirty="0" err="1"/>
              <a:t>Anda</a:t>
            </a:r>
            <a:r>
              <a:rPr lang="en-US" sz="3600" dirty="0"/>
              <a:t> </a:t>
            </a:r>
            <a:r>
              <a:rPr lang="en-US" sz="3600" dirty="0" err="1"/>
              <a:t>perlu</a:t>
            </a:r>
            <a:r>
              <a:rPr lang="en-US" sz="3600" dirty="0"/>
              <a:t> </a:t>
            </a:r>
            <a:r>
              <a:rPr lang="en-US" sz="3600" dirty="0" err="1"/>
              <a:t>mencermati</a:t>
            </a:r>
            <a:r>
              <a:rPr lang="en-US" sz="3600" dirty="0"/>
              <a:t> </a:t>
            </a:r>
            <a:r>
              <a:rPr lang="en-US" sz="3600" dirty="0" err="1"/>
              <a:t>misi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penyelenggaraan</a:t>
            </a:r>
            <a:r>
              <a:rPr lang="en-US" sz="3600" dirty="0"/>
              <a:t> </a:t>
            </a:r>
            <a:r>
              <a:rPr lang="en-US" sz="3600" dirty="0" err="1"/>
              <a:t>kegiatan</a:t>
            </a:r>
            <a:r>
              <a:rPr lang="en-US" sz="3600" dirty="0"/>
              <a:t> </a:t>
            </a:r>
            <a:r>
              <a:rPr lang="en-US" sz="3600" dirty="0" err="1"/>
              <a:t>logistik</a:t>
            </a:r>
            <a:r>
              <a:rPr lang="en-US" sz="3600" dirty="0"/>
              <a:t> </a:t>
            </a:r>
            <a:r>
              <a:rPr lang="en-US" sz="3600" dirty="0" err="1"/>
              <a:t>serta</a:t>
            </a:r>
            <a:r>
              <a:rPr lang="en-US" sz="3600" dirty="0"/>
              <a:t> </a:t>
            </a:r>
            <a:r>
              <a:rPr lang="en-US" sz="3600" dirty="0" err="1"/>
              <a:t>ciri</a:t>
            </a:r>
            <a:r>
              <a:rPr lang="en-US" sz="3600" dirty="0"/>
              <a:t> </a:t>
            </a:r>
            <a:r>
              <a:rPr lang="en-US" sz="3600" dirty="0" err="1"/>
              <a:t>utama</a:t>
            </a:r>
            <a:r>
              <a:rPr lang="en-US" sz="3600" dirty="0"/>
              <a:t> </a:t>
            </a:r>
            <a:r>
              <a:rPr lang="en-US" sz="3600" dirty="0" err="1"/>
              <a:t>logistik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9407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B186E-5E6D-F6EF-8C9C-05CE25DCB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7277" y="3265714"/>
            <a:ext cx="8596668" cy="1320800"/>
          </a:xfrm>
        </p:spPr>
        <p:txBody>
          <a:bodyPr/>
          <a:lstStyle/>
          <a:p>
            <a:pPr algn="ctr"/>
            <a:r>
              <a:rPr lang="en-ID" dirty="0"/>
              <a:t>Ada </a:t>
            </a:r>
            <a:r>
              <a:rPr lang="en-ID" dirty="0" err="1"/>
              <a:t>Pertanyaan</a:t>
            </a:r>
            <a:r>
              <a:rPr lang="en-ID" dirty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13668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98719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err="1"/>
              <a:t>Manajemen</a:t>
            </a:r>
            <a:r>
              <a:rPr lang="en-US" sz="3200" dirty="0"/>
              <a:t> </a:t>
            </a:r>
            <a:r>
              <a:rPr lang="en-US" sz="3200" dirty="0" err="1"/>
              <a:t>menurut</a:t>
            </a:r>
            <a:r>
              <a:rPr lang="en-US" sz="3200" dirty="0"/>
              <a:t> Parker (</a:t>
            </a:r>
            <a:r>
              <a:rPr lang="en-US" sz="3200" dirty="0" err="1"/>
              <a:t>dalam</a:t>
            </a:r>
            <a:r>
              <a:rPr lang="en-US" sz="3200" dirty="0"/>
              <a:t> Stoner </a:t>
            </a:r>
            <a:r>
              <a:rPr lang="en-US" sz="3200" dirty="0" err="1"/>
              <a:t>dan</a:t>
            </a:r>
            <a:r>
              <a:rPr lang="en-US" sz="3200" dirty="0"/>
              <a:t> Freeman, 2000)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seni</a:t>
            </a:r>
            <a:r>
              <a:rPr lang="en-US" sz="3200" dirty="0"/>
              <a:t> </a:t>
            </a:r>
            <a:r>
              <a:rPr lang="en-US" sz="3200" dirty="0" err="1"/>
              <a:t>melaksanakan</a:t>
            </a:r>
            <a:r>
              <a:rPr lang="en-US" sz="3200" dirty="0"/>
              <a:t> </a:t>
            </a:r>
            <a:r>
              <a:rPr lang="en-US" sz="3200" dirty="0" err="1"/>
              <a:t>pekerjaan</a:t>
            </a:r>
            <a:r>
              <a:rPr lang="en-US" sz="3200" dirty="0"/>
              <a:t> </a:t>
            </a:r>
            <a:r>
              <a:rPr lang="en-US" sz="3200" dirty="0" err="1"/>
              <a:t>melalui</a:t>
            </a:r>
            <a:r>
              <a:rPr lang="en-US" sz="3200" dirty="0"/>
              <a:t> orang-orang. </a:t>
            </a:r>
          </a:p>
          <a:p>
            <a:r>
              <a:rPr lang="en-US" sz="3200" dirty="0" err="1"/>
              <a:t>logistik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proses </a:t>
            </a:r>
            <a:r>
              <a:rPr lang="en-US" sz="3200" dirty="0" err="1"/>
              <a:t>pengelolaan</a:t>
            </a:r>
            <a:r>
              <a:rPr lang="en-US" sz="3200" dirty="0"/>
              <a:t> yang </a:t>
            </a:r>
            <a:r>
              <a:rPr lang="en-US" sz="3200" dirty="0" err="1"/>
              <a:t>strategis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pemindahan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penyimpanan</a:t>
            </a:r>
            <a:r>
              <a:rPr lang="en-US" sz="3200" dirty="0"/>
              <a:t> </a:t>
            </a:r>
            <a:r>
              <a:rPr lang="en-US" sz="3200" dirty="0" err="1"/>
              <a:t>barang</a:t>
            </a:r>
            <a:r>
              <a:rPr lang="en-US" sz="3200" dirty="0"/>
              <a:t>, </a:t>
            </a:r>
            <a:r>
              <a:rPr lang="en-US" sz="3200" dirty="0" err="1"/>
              <a:t>suku</a:t>
            </a:r>
            <a:r>
              <a:rPr lang="en-US" sz="3200" dirty="0"/>
              <a:t> </a:t>
            </a:r>
            <a:r>
              <a:rPr lang="en-US" sz="3200" dirty="0" err="1"/>
              <a:t>cadang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barang</a:t>
            </a:r>
            <a:r>
              <a:rPr lang="en-US" sz="3200" dirty="0"/>
              <a:t> </a:t>
            </a:r>
            <a:r>
              <a:rPr lang="en-US" sz="3200" dirty="0" err="1"/>
              <a:t>jadi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para supplier </a:t>
            </a:r>
            <a:r>
              <a:rPr lang="en-US" sz="3200" dirty="0" err="1"/>
              <a:t>diantara</a:t>
            </a:r>
            <a:r>
              <a:rPr lang="en-US" sz="3200" dirty="0"/>
              <a:t> </a:t>
            </a:r>
            <a:r>
              <a:rPr lang="en-US" sz="3200" dirty="0" err="1"/>
              <a:t>fasilitas-fasilitas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kepada</a:t>
            </a:r>
            <a:r>
              <a:rPr lang="en-US" sz="3200" dirty="0"/>
              <a:t> para </a:t>
            </a:r>
            <a:r>
              <a:rPr lang="en-US" sz="3200" dirty="0" err="1"/>
              <a:t>pelanggan</a:t>
            </a:r>
            <a:r>
              <a:rPr lang="en-US" sz="3200" dirty="0"/>
              <a:t> (Donald J. </a:t>
            </a:r>
            <a:r>
              <a:rPr lang="en-US" sz="3200" dirty="0" err="1"/>
              <a:t>Bowersox</a:t>
            </a:r>
            <a:r>
              <a:rPr lang="en-US" sz="3200" dirty="0"/>
              <a:t>, 2002)</a:t>
            </a:r>
          </a:p>
          <a:p>
            <a:r>
              <a:rPr lang="en-US" sz="3200" dirty="0" err="1"/>
              <a:t>Manajemen</a:t>
            </a:r>
            <a:r>
              <a:rPr lang="en-US" sz="3200" dirty="0"/>
              <a:t> </a:t>
            </a:r>
            <a:r>
              <a:rPr lang="en-US" sz="3200" dirty="0" err="1"/>
              <a:t>logistik</a:t>
            </a:r>
            <a:r>
              <a:rPr lang="en-US" sz="3200" dirty="0"/>
              <a:t> </a:t>
            </a:r>
            <a:r>
              <a:rPr lang="en-US" sz="3200" dirty="0" err="1"/>
              <a:t>adalah</a:t>
            </a:r>
            <a:r>
              <a:rPr lang="en-US" sz="3200" dirty="0"/>
              <a:t>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mendisain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mengurus</a:t>
            </a:r>
            <a:r>
              <a:rPr lang="en-US" sz="3200" dirty="0"/>
              <a:t> 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mengawasi</a:t>
            </a:r>
            <a:r>
              <a:rPr lang="en-US" sz="3200" dirty="0"/>
              <a:t> </a:t>
            </a:r>
            <a:r>
              <a:rPr lang="en-US" sz="3200" dirty="0" err="1"/>
              <a:t>arus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penyimpanan</a:t>
            </a:r>
            <a:r>
              <a:rPr lang="en-US" sz="3200" dirty="0"/>
              <a:t> yang </a:t>
            </a:r>
            <a:r>
              <a:rPr lang="en-US" sz="3200" dirty="0" err="1"/>
              <a:t>strategis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material, </a:t>
            </a:r>
            <a:r>
              <a:rPr lang="en-US" sz="3200" dirty="0" err="1"/>
              <a:t>suku</a:t>
            </a:r>
            <a:r>
              <a:rPr lang="en-US" sz="3200" dirty="0"/>
              <a:t> </a:t>
            </a:r>
            <a:r>
              <a:rPr lang="en-US" sz="3200" dirty="0" err="1"/>
              <a:t>cadang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barang</a:t>
            </a:r>
            <a:r>
              <a:rPr lang="en-US" sz="3200" dirty="0"/>
              <a:t> </a:t>
            </a:r>
            <a:r>
              <a:rPr lang="en-US" sz="3200" dirty="0" err="1"/>
              <a:t>jadi</a:t>
            </a:r>
            <a:r>
              <a:rPr lang="en-US" sz="3200" dirty="0"/>
              <a:t> agar </a:t>
            </a:r>
            <a:r>
              <a:rPr lang="en-US" sz="3200" dirty="0" err="1"/>
              <a:t>dapat</a:t>
            </a:r>
            <a:r>
              <a:rPr lang="en-US" sz="3200" dirty="0"/>
              <a:t> </a:t>
            </a:r>
            <a:r>
              <a:rPr lang="en-US" sz="3200" dirty="0" err="1"/>
              <a:t>diperoleh</a:t>
            </a:r>
            <a:r>
              <a:rPr lang="en-US" sz="3200" dirty="0"/>
              <a:t> </a:t>
            </a:r>
            <a:r>
              <a:rPr lang="en-US" sz="3200" dirty="0" err="1"/>
              <a:t>manfaat</a:t>
            </a:r>
            <a:r>
              <a:rPr lang="en-US" sz="3200" dirty="0"/>
              <a:t> </a:t>
            </a:r>
            <a:r>
              <a:rPr lang="en-US" sz="3200" dirty="0" err="1"/>
              <a:t>maksimum</a:t>
            </a:r>
            <a:r>
              <a:rPr lang="en-US" sz="3200" dirty="0"/>
              <a:t> </a:t>
            </a:r>
            <a:r>
              <a:rPr lang="en-US" sz="3200" dirty="0" err="1"/>
              <a:t>bagi</a:t>
            </a:r>
            <a:r>
              <a:rPr lang="en-US" sz="3200" dirty="0"/>
              <a:t> </a:t>
            </a:r>
            <a:r>
              <a:rPr lang="en-US" sz="3200" dirty="0" err="1"/>
              <a:t>organisasi</a:t>
            </a:r>
            <a:r>
              <a:rPr lang="en-US" sz="3200" dirty="0"/>
              <a:t> (Donald J </a:t>
            </a:r>
            <a:r>
              <a:rPr lang="en-US" sz="3200" dirty="0" err="1"/>
              <a:t>Bowersox</a:t>
            </a:r>
            <a:r>
              <a:rPr lang="en-US" sz="3200" dirty="0"/>
              <a:t>, 2002)</a:t>
            </a:r>
          </a:p>
        </p:txBody>
      </p:sp>
    </p:spTree>
    <p:extLst>
      <p:ext uri="{BB962C8B-B14F-4D97-AF65-F5344CB8AC3E}">
        <p14:creationId xmlns:p14="http://schemas.microsoft.com/office/powerpoint/2010/main" val="247717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Logistik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Menyampaikan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dan </a:t>
            </a:r>
            <a:r>
              <a:rPr lang="en-US" dirty="0" err="1"/>
              <a:t>bermacam-macam</a:t>
            </a:r>
            <a:r>
              <a:rPr lang="en-US" dirty="0"/>
              <a:t> material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pada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,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 yang </a:t>
            </a:r>
            <a:r>
              <a:rPr lang="en-US" dirty="0" err="1"/>
              <a:t>dibutuhkan</a:t>
            </a:r>
            <a:r>
              <a:rPr lang="en-US" dirty="0"/>
              <a:t> dan </a:t>
            </a:r>
            <a:r>
              <a:rPr lang="en-US" dirty="0" err="1"/>
              <a:t>dengan</a:t>
            </a:r>
            <a:r>
              <a:rPr lang="en-US" dirty="0"/>
              <a:t> total </a:t>
            </a:r>
            <a:r>
              <a:rPr lang="en-US" dirty="0" err="1"/>
              <a:t>biaya</a:t>
            </a:r>
            <a:r>
              <a:rPr lang="en-US" dirty="0"/>
              <a:t> yang </a:t>
            </a:r>
            <a:r>
              <a:rPr lang="en-US" dirty="0" err="1"/>
              <a:t>terendah</a:t>
            </a:r>
            <a:r>
              <a:rPr lang="en-US" dirty="0"/>
              <a:t>. </a:t>
            </a:r>
          </a:p>
          <a:p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logistik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. </a:t>
            </a:r>
            <a:r>
              <a:rPr lang="en-US" dirty="0" err="1"/>
              <a:t>Kegunaan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 </a:t>
            </a:r>
          </a:p>
          <a:p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yang </a:t>
            </a:r>
            <a:r>
              <a:rPr lang="en-US" dirty="0" err="1"/>
              <a:t>terorganisir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logistik</a:t>
            </a:r>
            <a:r>
              <a:rPr lang="en-US" dirty="0"/>
              <a:t>.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tersedianya</a:t>
            </a:r>
            <a:r>
              <a:rPr lang="en-US" dirty="0"/>
              <a:t> </a:t>
            </a:r>
            <a:r>
              <a:rPr lang="en-US" dirty="0" err="1"/>
              <a:t>barang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waktunya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proses </a:t>
            </a:r>
            <a:r>
              <a:rPr lang="en-US" dirty="0" err="1"/>
              <a:t>logistik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6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manajer</a:t>
            </a:r>
            <a:r>
              <a:rPr lang="en-US" dirty="0"/>
              <a:t> </a:t>
            </a:r>
            <a:r>
              <a:rPr lang="en-US" dirty="0" err="1"/>
              <a:t>logistik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merencanakan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yang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total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serendah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. </a:t>
            </a:r>
          </a:p>
          <a:p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logistik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pemindahan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yang </a:t>
            </a:r>
            <a:r>
              <a:rPr lang="en-US" dirty="0" err="1"/>
              <a:t>strategis</a:t>
            </a:r>
            <a:r>
              <a:rPr lang="en-US" dirty="0"/>
              <a:t>. </a:t>
            </a:r>
          </a:p>
          <a:p>
            <a:r>
              <a:rPr lang="en-US" dirty="0" err="1"/>
              <a:t>Integrasi</a:t>
            </a:r>
            <a:r>
              <a:rPr lang="en-US" dirty="0"/>
              <a:t> </a:t>
            </a:r>
            <a:r>
              <a:rPr lang="en-US" dirty="0" err="1"/>
              <a:t>pemindahan</a:t>
            </a:r>
            <a:r>
              <a:rPr lang="en-US" dirty="0"/>
              <a:t> (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material </a:t>
            </a:r>
            <a:r>
              <a:rPr lang="en-US" dirty="0" err="1"/>
              <a:t>menuntut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logistik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terpadu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93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362" y="23948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/>
              <a:t>Alasan</a:t>
            </a:r>
            <a:r>
              <a:rPr lang="en-US" b="1" dirty="0"/>
              <a:t> </a:t>
            </a:r>
            <a:r>
              <a:rPr lang="en-US" b="1" dirty="0" err="1"/>
              <a:t>diperlukannya</a:t>
            </a:r>
            <a:r>
              <a:rPr lang="en-US" b="1" dirty="0"/>
              <a:t> </a:t>
            </a:r>
            <a:r>
              <a:rPr lang="en-US" b="1" dirty="0" err="1"/>
              <a:t>manajemen</a:t>
            </a:r>
            <a:r>
              <a:rPr lang="en-US" b="1" dirty="0"/>
              <a:t> </a:t>
            </a:r>
            <a:r>
              <a:rPr lang="en-US" b="1" dirty="0" err="1"/>
              <a:t>logistik</a:t>
            </a:r>
            <a:r>
              <a:rPr lang="en-US" b="1" dirty="0"/>
              <a:t> </a:t>
            </a:r>
            <a:r>
              <a:rPr lang="en-US" b="1" dirty="0" err="1"/>
              <a:t>terpadu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60288"/>
            <a:ext cx="10534952" cy="5058226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lphaLcPeriod"/>
            </a:pPr>
            <a:r>
              <a:rPr lang="en-US" sz="2000" dirty="0" err="1"/>
              <a:t>Besarnya</a:t>
            </a:r>
            <a:r>
              <a:rPr lang="en-US" sz="2000" dirty="0"/>
              <a:t> Saling </a:t>
            </a:r>
            <a:r>
              <a:rPr lang="en-US" sz="2000" dirty="0" err="1"/>
              <a:t>Ketergantungan</a:t>
            </a:r>
            <a:r>
              <a:rPr lang="en-US" sz="2000" dirty="0"/>
              <a:t> Antara </a:t>
            </a:r>
            <a:r>
              <a:rPr lang="en-US" sz="2000" dirty="0" err="1"/>
              <a:t>Distribusi</a:t>
            </a:r>
            <a:r>
              <a:rPr lang="en-US" sz="2000" dirty="0"/>
              <a:t> </a:t>
            </a:r>
            <a:r>
              <a:rPr lang="en-US" sz="2000" dirty="0" err="1"/>
              <a:t>Fisik</a:t>
            </a:r>
            <a:r>
              <a:rPr lang="en-US" sz="2000" dirty="0"/>
              <a:t> Dan </a:t>
            </a:r>
            <a:r>
              <a:rPr lang="en-US" sz="2000" dirty="0" err="1"/>
              <a:t>Operasi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Material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Rangka</a:t>
            </a:r>
            <a:r>
              <a:rPr lang="en-US" sz="2000" dirty="0"/>
              <a:t> </a:t>
            </a:r>
            <a:r>
              <a:rPr lang="en-US" sz="2000" dirty="0" err="1"/>
              <a:t>Kemanfaatan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r>
              <a:rPr lang="en-US" sz="2000" dirty="0"/>
              <a:t>;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sz="2000" dirty="0" err="1"/>
              <a:t>Konsep</a:t>
            </a:r>
            <a:r>
              <a:rPr lang="en-US" sz="2000" dirty="0"/>
              <a:t> </a:t>
            </a:r>
            <a:r>
              <a:rPr lang="en-US" sz="2000" dirty="0" err="1"/>
              <a:t>Distribusi</a:t>
            </a:r>
            <a:r>
              <a:rPr lang="en-US" sz="2000" dirty="0"/>
              <a:t> </a:t>
            </a:r>
            <a:r>
              <a:rPr lang="en-US" sz="2000" dirty="0" err="1"/>
              <a:t>Fisik</a:t>
            </a:r>
            <a:r>
              <a:rPr lang="en-US" sz="2000" dirty="0"/>
              <a:t> Dan </a:t>
            </a:r>
            <a:r>
              <a:rPr lang="en-US" sz="2000" dirty="0" err="1"/>
              <a:t>Manajemen</a:t>
            </a:r>
            <a:r>
              <a:rPr lang="en-US" sz="2000" dirty="0"/>
              <a:t> Material Yang </a:t>
            </a:r>
            <a:r>
              <a:rPr lang="en-US" sz="2000" dirty="0" err="1"/>
              <a:t>Sempit</a:t>
            </a:r>
            <a:r>
              <a:rPr lang="en-US" sz="2000" dirty="0"/>
              <a:t> </a:t>
            </a:r>
            <a:r>
              <a:rPr lang="en-US" sz="2000" dirty="0" err="1"/>
              <a:t>Besar</a:t>
            </a:r>
            <a:r>
              <a:rPr lang="en-US" sz="2000" dirty="0"/>
              <a:t> </a:t>
            </a:r>
            <a:r>
              <a:rPr lang="en-US" sz="2000" dirty="0" err="1"/>
              <a:t>Kemungkinan</a:t>
            </a:r>
            <a:r>
              <a:rPr lang="en-US" sz="2000" dirty="0"/>
              <a:t> </a:t>
            </a:r>
            <a:r>
              <a:rPr lang="en-US" sz="2000" dirty="0" err="1"/>
              <a:t>Menimbulkan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Yang </a:t>
            </a:r>
            <a:r>
              <a:rPr lang="en-US" sz="2000" dirty="0" err="1"/>
              <a:t>Negatif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Gangguan-gangguan</a:t>
            </a:r>
            <a:r>
              <a:rPr lang="en-US" sz="2000" dirty="0"/>
              <a:t>;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Mengintegrasikan</a:t>
            </a:r>
            <a:r>
              <a:rPr lang="en-US" sz="2000" dirty="0"/>
              <a:t> </a:t>
            </a:r>
            <a:r>
              <a:rPr lang="en-US" sz="2000" dirty="0" err="1"/>
              <a:t>Aktivitas</a:t>
            </a:r>
            <a:r>
              <a:rPr lang="en-US" sz="2000" dirty="0"/>
              <a:t> </a:t>
            </a:r>
            <a:r>
              <a:rPr lang="en-US" sz="2000" dirty="0" err="1"/>
              <a:t>Distribusi</a:t>
            </a:r>
            <a:r>
              <a:rPr lang="en-US" sz="2000" dirty="0"/>
              <a:t> </a:t>
            </a:r>
            <a:r>
              <a:rPr lang="en-US" sz="2000" dirty="0" err="1"/>
              <a:t>Fisik</a:t>
            </a:r>
            <a:r>
              <a:rPr lang="en-US" sz="2000" dirty="0"/>
              <a:t> Dan </a:t>
            </a:r>
            <a:r>
              <a:rPr lang="en-US" sz="2000" dirty="0" err="1"/>
              <a:t>Manajemen</a:t>
            </a:r>
            <a:r>
              <a:rPr lang="en-US" sz="2000" dirty="0"/>
              <a:t> Material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Pengawasan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Masing-masing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Operasi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Sama;</a:t>
            </a:r>
          </a:p>
          <a:p>
            <a:pPr marL="514350" lvl="0" indent="-514350">
              <a:buFont typeface="+mj-lt"/>
              <a:buAutoNum type="alphaLcPeriod"/>
            </a:pPr>
            <a:r>
              <a:rPr lang="en-US" sz="2000" dirty="0" err="1"/>
              <a:t>Meningkatnya</a:t>
            </a:r>
            <a:r>
              <a:rPr lang="en-US" sz="2000" dirty="0"/>
              <a:t> </a:t>
            </a:r>
            <a:r>
              <a:rPr lang="en-US" sz="2000" dirty="0" err="1"/>
              <a:t>Kesadaran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Banyak </a:t>
            </a:r>
            <a:r>
              <a:rPr lang="en-US" sz="2000" i="1" dirty="0"/>
              <a:t>Trade Offs</a:t>
            </a:r>
            <a:r>
              <a:rPr lang="en-US" sz="2000" dirty="0"/>
              <a:t> </a:t>
            </a:r>
            <a:r>
              <a:rPr lang="en-US" sz="2000" dirty="0" err="1"/>
              <a:t>Terdapat</a:t>
            </a:r>
            <a:r>
              <a:rPr lang="en-US" sz="2000" dirty="0"/>
              <a:t> </a:t>
            </a:r>
            <a:r>
              <a:rPr lang="en-US" sz="2000" dirty="0" err="1"/>
              <a:t>Diantara</a:t>
            </a:r>
            <a:r>
              <a:rPr lang="en-US" sz="2000" dirty="0"/>
              <a:t> Ekonomi </a:t>
            </a:r>
            <a:r>
              <a:rPr lang="en-US" sz="2000" dirty="0" err="1"/>
              <a:t>Manufakturing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Kebutuhan</a:t>
            </a:r>
            <a:r>
              <a:rPr lang="en-US" sz="2000" dirty="0"/>
              <a:t> </a:t>
            </a:r>
            <a:r>
              <a:rPr lang="en-US" sz="2000" dirty="0" err="1"/>
              <a:t>Pemasaran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Dirujukkan</a:t>
            </a:r>
            <a:r>
              <a:rPr lang="en-US" sz="2000" dirty="0"/>
              <a:t> Oleh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Sistem</a:t>
            </a:r>
            <a:r>
              <a:rPr lang="en-US" sz="2000" dirty="0"/>
              <a:t> </a:t>
            </a:r>
            <a:r>
              <a:rPr lang="en-US" sz="2000" dirty="0" err="1"/>
              <a:t>Logistik</a:t>
            </a:r>
            <a:r>
              <a:rPr lang="en-US" sz="2000" dirty="0"/>
              <a:t> Yang </a:t>
            </a:r>
            <a:r>
              <a:rPr lang="en-US" sz="2000" dirty="0" err="1"/>
              <a:t>Dirancang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Baik.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err="1"/>
              <a:t>Kebutuhan</a:t>
            </a:r>
            <a:r>
              <a:rPr lang="en-US" sz="2000" dirty="0"/>
              <a:t> Akan Misi </a:t>
            </a:r>
            <a:r>
              <a:rPr lang="en-US" sz="2000" dirty="0" err="1"/>
              <a:t>Logistik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Lagi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Dipenuhi</a:t>
            </a:r>
            <a:r>
              <a:rPr lang="en-US" sz="2000" dirty="0"/>
              <a:t> Oleh </a:t>
            </a:r>
            <a:r>
              <a:rPr lang="en-US" sz="2000" dirty="0" err="1"/>
              <a:t>Penyebaran</a:t>
            </a:r>
            <a:r>
              <a:rPr lang="en-US" sz="2000" dirty="0"/>
              <a:t> </a:t>
            </a:r>
            <a:r>
              <a:rPr lang="en-US" sz="2000" dirty="0" err="1"/>
              <a:t>Teknologi</a:t>
            </a:r>
            <a:r>
              <a:rPr lang="en-US" sz="2000" dirty="0"/>
              <a:t> </a:t>
            </a:r>
            <a:r>
              <a:rPr lang="en-US" sz="2000" dirty="0" err="1"/>
              <a:t>Perangkat</a:t>
            </a:r>
            <a:r>
              <a:rPr lang="en-US" sz="2000" dirty="0"/>
              <a:t> </a:t>
            </a:r>
            <a:r>
              <a:rPr lang="en-US" sz="2000" dirty="0" err="1"/>
              <a:t>Keras</a:t>
            </a:r>
            <a:r>
              <a:rPr lang="en-US" sz="2000" dirty="0"/>
              <a:t> Saja</a:t>
            </a:r>
          </a:p>
        </p:txBody>
      </p:sp>
    </p:spTree>
    <p:extLst>
      <p:ext uri="{BB962C8B-B14F-4D97-AF65-F5344CB8AC3E}">
        <p14:creationId xmlns:p14="http://schemas.microsoft.com/office/powerpoint/2010/main" val="199900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/>
              <a:t>Operasi</a:t>
            </a:r>
            <a:r>
              <a:rPr lang="en-US" sz="4800" b="1" dirty="0"/>
              <a:t> </a:t>
            </a:r>
            <a:r>
              <a:rPr lang="en-US" sz="4800" b="1" dirty="0" err="1"/>
              <a:t>Logistik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11086"/>
            <a:ext cx="11057466" cy="485502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Konsep</a:t>
            </a:r>
            <a:r>
              <a:rPr lang="en-US" sz="2000" dirty="0"/>
              <a:t> </a:t>
            </a:r>
            <a:r>
              <a:rPr lang="en-US" sz="2000" dirty="0" err="1"/>
              <a:t>logistik</a:t>
            </a:r>
            <a:r>
              <a:rPr lang="en-US" sz="2000" dirty="0"/>
              <a:t> </a:t>
            </a:r>
            <a:r>
              <a:rPr lang="en-US" sz="2000" dirty="0" err="1"/>
              <a:t>terpadu</a:t>
            </a:r>
            <a:r>
              <a:rPr lang="en-US" sz="2000" dirty="0"/>
              <a:t>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2 (</a:t>
            </a:r>
            <a:r>
              <a:rPr lang="en-US" sz="2000" dirty="0" err="1"/>
              <a:t>dua</a:t>
            </a:r>
            <a:r>
              <a:rPr lang="en-US" sz="2000" dirty="0"/>
              <a:t>) </a:t>
            </a:r>
            <a:r>
              <a:rPr lang="en-US" sz="2000" dirty="0" err="1"/>
              <a:t>usaha</a:t>
            </a:r>
            <a:r>
              <a:rPr lang="en-US" sz="2000" dirty="0"/>
              <a:t> yang </a:t>
            </a:r>
            <a:r>
              <a:rPr lang="en-US" sz="2000" dirty="0" err="1"/>
              <a:t>berkaitan</a:t>
            </a:r>
            <a:r>
              <a:rPr lang="en-US" sz="2000" dirty="0"/>
              <a:t>, </a:t>
            </a:r>
            <a:r>
              <a:rPr lang="en-US" sz="2000" dirty="0" err="1"/>
              <a:t>yaitu</a:t>
            </a:r>
            <a:r>
              <a:rPr lang="en-US" sz="2000" dirty="0"/>
              <a:t> </a:t>
            </a:r>
            <a:r>
              <a:rPr lang="en-US" sz="2000" b="1" dirty="0" err="1"/>
              <a:t>operasi</a:t>
            </a:r>
            <a:r>
              <a:rPr lang="en-US" sz="2000" b="1" dirty="0"/>
              <a:t> </a:t>
            </a:r>
            <a:r>
              <a:rPr lang="en-US" sz="2000" b="1" dirty="0" err="1"/>
              <a:t>logistik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b="1" dirty="0" err="1"/>
              <a:t>koordinasi</a:t>
            </a:r>
            <a:r>
              <a:rPr lang="en-US" sz="2000" b="1" dirty="0"/>
              <a:t> logistic</a:t>
            </a:r>
          </a:p>
          <a:p>
            <a:pPr>
              <a:lnSpc>
                <a:spcPct val="150000"/>
              </a:lnSpc>
            </a:pPr>
            <a:r>
              <a:rPr lang="en-US" sz="2000" dirty="0" err="1"/>
              <a:t>Aspek</a:t>
            </a:r>
            <a:r>
              <a:rPr lang="en-US" sz="2000" dirty="0"/>
              <a:t> </a:t>
            </a:r>
            <a:r>
              <a:rPr lang="en-US" sz="2000" dirty="0" err="1"/>
              <a:t>operasional</a:t>
            </a:r>
            <a:r>
              <a:rPr lang="en-US" sz="2000" dirty="0"/>
              <a:t> </a:t>
            </a:r>
            <a:r>
              <a:rPr lang="en-US" sz="2000" dirty="0" err="1"/>
              <a:t>logistik</a:t>
            </a:r>
            <a:r>
              <a:rPr lang="en-US" sz="2000" dirty="0"/>
              <a:t> </a:t>
            </a:r>
            <a:r>
              <a:rPr lang="en-US" sz="2000" dirty="0" err="1"/>
              <a:t>berkaitan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pemindahan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penyimpanan</a:t>
            </a:r>
            <a:r>
              <a:rPr lang="en-US" sz="2000" dirty="0"/>
              <a:t> material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jadi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Jadi</a:t>
            </a:r>
            <a:r>
              <a:rPr lang="en-US" sz="2000" dirty="0"/>
              <a:t>, </a:t>
            </a:r>
            <a:r>
              <a:rPr lang="en-US" sz="2000" dirty="0" err="1"/>
              <a:t>operasi</a:t>
            </a:r>
            <a:r>
              <a:rPr lang="en-US" sz="2000" dirty="0"/>
              <a:t> </a:t>
            </a:r>
            <a:r>
              <a:rPr lang="en-US" sz="2000" dirty="0" err="1"/>
              <a:t>logistik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dipandang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berawal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pengangkutan</a:t>
            </a:r>
            <a:r>
              <a:rPr lang="en-US" sz="2000" dirty="0"/>
              <a:t> </a:t>
            </a:r>
            <a:r>
              <a:rPr lang="en-US" sz="2000" dirty="0" err="1"/>
              <a:t>pertama</a:t>
            </a:r>
            <a:r>
              <a:rPr lang="en-US" sz="2000" dirty="0"/>
              <a:t> material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komponen-komponen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sumber</a:t>
            </a:r>
            <a:r>
              <a:rPr lang="en-US" sz="2000" dirty="0"/>
              <a:t> </a:t>
            </a:r>
            <a:r>
              <a:rPr lang="en-US" sz="2000" dirty="0" err="1"/>
              <a:t>perolehannya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berakhir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penyerahan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yang </a:t>
            </a:r>
            <a:r>
              <a:rPr lang="en-US" sz="2000" dirty="0" err="1"/>
              <a:t>dibuat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diolah</a:t>
            </a:r>
            <a:r>
              <a:rPr lang="en-US" sz="2000" dirty="0"/>
              <a:t> </a:t>
            </a:r>
            <a:r>
              <a:rPr lang="en-US" sz="2000" dirty="0" err="1"/>
              <a:t>kepada</a:t>
            </a:r>
            <a:r>
              <a:rPr lang="en-US" sz="2000" dirty="0"/>
              <a:t> </a:t>
            </a:r>
            <a:r>
              <a:rPr lang="en-US" sz="2000" dirty="0" err="1"/>
              <a:t>pelanggan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demikian</a:t>
            </a:r>
            <a:r>
              <a:rPr lang="en-US" sz="2000" dirty="0"/>
              <a:t>,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dikatakan</a:t>
            </a:r>
            <a:r>
              <a:rPr lang="en-US" sz="2000" dirty="0"/>
              <a:t> </a:t>
            </a:r>
            <a:r>
              <a:rPr lang="en-US" sz="2000" dirty="0" err="1"/>
              <a:t>bahwa</a:t>
            </a:r>
            <a:r>
              <a:rPr lang="en-US" sz="2000" dirty="0"/>
              <a:t> </a:t>
            </a:r>
            <a:r>
              <a:rPr lang="en-US" sz="2000" dirty="0" err="1"/>
              <a:t>operasi</a:t>
            </a:r>
            <a:r>
              <a:rPr lang="en-US" sz="2000" dirty="0"/>
              <a:t> </a:t>
            </a:r>
            <a:r>
              <a:rPr lang="en-US" sz="2000" dirty="0" err="1"/>
              <a:t>logistik</a:t>
            </a:r>
            <a:r>
              <a:rPr lang="en-US" sz="2000" dirty="0"/>
              <a:t> </a:t>
            </a:r>
            <a:r>
              <a:rPr lang="en-US" sz="2000" dirty="0" err="1"/>
              <a:t>meliputi</a:t>
            </a:r>
            <a:r>
              <a:rPr lang="en-US" sz="2000" dirty="0"/>
              <a:t> </a:t>
            </a:r>
            <a:r>
              <a:rPr lang="en-US" sz="2000" dirty="0" err="1"/>
              <a:t>manajemen</a:t>
            </a:r>
            <a:r>
              <a:rPr lang="en-US" sz="2000" dirty="0"/>
              <a:t> </a:t>
            </a:r>
            <a:r>
              <a:rPr lang="en-US" sz="2000" dirty="0" err="1"/>
              <a:t>distribusi</a:t>
            </a:r>
            <a:r>
              <a:rPr lang="en-US" sz="2000" dirty="0"/>
              <a:t> </a:t>
            </a:r>
            <a:r>
              <a:rPr lang="en-US" sz="2000" dirty="0" err="1"/>
              <a:t>fisik</a:t>
            </a:r>
            <a:r>
              <a:rPr lang="en-US" sz="2000" dirty="0"/>
              <a:t>, </a:t>
            </a:r>
            <a:r>
              <a:rPr lang="en-US" sz="2000" dirty="0" err="1"/>
              <a:t>manajemen</a:t>
            </a:r>
            <a:r>
              <a:rPr lang="en-US" sz="2000" dirty="0"/>
              <a:t> material </a:t>
            </a:r>
            <a:r>
              <a:rPr lang="en-US" sz="2000" dirty="0" err="1"/>
              <a:t>dan</a:t>
            </a:r>
            <a:r>
              <a:rPr lang="en-US" sz="2000" dirty="0"/>
              <a:t> transfer </a:t>
            </a:r>
            <a:r>
              <a:rPr lang="en-US" sz="2000" dirty="0" err="1"/>
              <a:t>persediaan</a:t>
            </a:r>
            <a:r>
              <a:rPr lang="en-US" sz="2000" dirty="0"/>
              <a:t> </a:t>
            </a:r>
            <a:r>
              <a:rPr lang="en-US" sz="2000" dirty="0" err="1"/>
              <a:t>barang</a:t>
            </a:r>
            <a:r>
              <a:rPr lang="en-US" sz="2000" dirty="0"/>
              <a:t> 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organisasi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486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Manajemen</a:t>
            </a:r>
            <a:r>
              <a:rPr lang="en-US" dirty="0"/>
              <a:t> Material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5143"/>
            <a:ext cx="11144552" cy="5050971"/>
          </a:xfrm>
        </p:spPr>
        <p:txBody>
          <a:bodyPr>
            <a:normAutofit/>
          </a:bodyPr>
          <a:lstStyle/>
          <a:p>
            <a:r>
              <a:rPr lang="en-US" sz="3600" dirty="0" err="1"/>
              <a:t>Manajemen</a:t>
            </a:r>
            <a:r>
              <a:rPr lang="en-US" sz="3600" dirty="0"/>
              <a:t> material </a:t>
            </a:r>
            <a:r>
              <a:rPr lang="en-US" sz="3600" dirty="0" err="1"/>
              <a:t>berkaitan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perolehan</a:t>
            </a:r>
            <a:r>
              <a:rPr lang="en-US" sz="3600" dirty="0"/>
              <a:t> (</a:t>
            </a:r>
            <a:r>
              <a:rPr lang="en-US" sz="3600" i="1" dirty="0"/>
              <a:t>procurement</a:t>
            </a:r>
            <a:r>
              <a:rPr lang="en-US" sz="3600" dirty="0"/>
              <a:t>)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pengangkutan</a:t>
            </a:r>
            <a:r>
              <a:rPr lang="en-US" sz="3600" dirty="0"/>
              <a:t> material, </a:t>
            </a:r>
            <a:r>
              <a:rPr lang="en-US" sz="3600" dirty="0" err="1"/>
              <a:t>suku</a:t>
            </a:r>
            <a:r>
              <a:rPr lang="en-US" sz="3600" dirty="0"/>
              <a:t> </a:t>
            </a:r>
            <a:r>
              <a:rPr lang="en-US" sz="3600" dirty="0" err="1"/>
              <a:t>cadang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/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persediaan</a:t>
            </a:r>
            <a:r>
              <a:rPr lang="en-US" sz="3600" dirty="0"/>
              <a:t> </a:t>
            </a:r>
            <a:r>
              <a:rPr lang="en-US" sz="3600" dirty="0" err="1"/>
              <a:t>barang</a:t>
            </a:r>
            <a:r>
              <a:rPr lang="en-US" sz="3600" dirty="0"/>
              <a:t> </a:t>
            </a:r>
            <a:r>
              <a:rPr lang="en-US" sz="3600" dirty="0" err="1"/>
              <a:t>jadi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tempat</a:t>
            </a:r>
            <a:r>
              <a:rPr lang="en-US" sz="3600" dirty="0"/>
              <a:t> </a:t>
            </a:r>
            <a:r>
              <a:rPr lang="en-US" sz="3600" dirty="0" err="1"/>
              <a:t>pembelian</a:t>
            </a:r>
            <a:r>
              <a:rPr lang="en-US" sz="3600" dirty="0"/>
              <a:t> </a:t>
            </a:r>
            <a:r>
              <a:rPr lang="en-US" sz="3600" dirty="0" err="1"/>
              <a:t>ke</a:t>
            </a:r>
            <a:r>
              <a:rPr lang="en-US" sz="3600" dirty="0"/>
              <a:t> </a:t>
            </a:r>
            <a:r>
              <a:rPr lang="en-US" sz="3600" dirty="0" err="1"/>
              <a:t>tempat</a:t>
            </a:r>
            <a:r>
              <a:rPr lang="en-US" sz="3600" dirty="0"/>
              <a:t> </a:t>
            </a:r>
            <a:r>
              <a:rPr lang="en-US" sz="3600" dirty="0" err="1"/>
              <a:t>pembuatan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perakitan</a:t>
            </a:r>
            <a:r>
              <a:rPr lang="en-US" sz="3600" dirty="0"/>
              <a:t>, </a:t>
            </a:r>
            <a:r>
              <a:rPr lang="en-US" sz="3600" dirty="0" err="1"/>
              <a:t>gudang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penyalur</a:t>
            </a:r>
            <a:r>
              <a:rPr lang="en-US" sz="3600" dirty="0"/>
              <a:t>. </a:t>
            </a:r>
          </a:p>
          <a:p>
            <a:r>
              <a:rPr lang="en-US" sz="3600" dirty="0" err="1"/>
              <a:t>Dengan</a:t>
            </a:r>
            <a:r>
              <a:rPr lang="en-US" sz="3600" dirty="0"/>
              <a:t> kata lain, </a:t>
            </a:r>
            <a:r>
              <a:rPr lang="en-US" sz="3600" dirty="0" err="1"/>
              <a:t>manajemen</a:t>
            </a:r>
            <a:r>
              <a:rPr lang="en-US" sz="3600" dirty="0"/>
              <a:t> material </a:t>
            </a:r>
            <a:r>
              <a:rPr lang="en-US" sz="3600" dirty="0" err="1"/>
              <a:t>berkaitan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penyediaan</a:t>
            </a:r>
            <a:r>
              <a:rPr lang="en-US" sz="3600" dirty="0"/>
              <a:t> </a:t>
            </a:r>
            <a:r>
              <a:rPr lang="en-US" sz="3600" dirty="0" err="1"/>
              <a:t>jenis</a:t>
            </a:r>
            <a:r>
              <a:rPr lang="en-US" sz="3600" dirty="0"/>
              <a:t> material yang </a:t>
            </a:r>
            <a:r>
              <a:rPr lang="en-US" sz="3600" dirty="0" err="1"/>
              <a:t>dikehendaki</a:t>
            </a:r>
            <a:r>
              <a:rPr lang="en-US" sz="3600" dirty="0"/>
              <a:t> di </a:t>
            </a:r>
            <a:r>
              <a:rPr lang="en-US" sz="3600" dirty="0" err="1"/>
              <a:t>tempat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waktu</a:t>
            </a:r>
            <a:r>
              <a:rPr lang="en-US" sz="3600" dirty="0"/>
              <a:t> </a:t>
            </a:r>
            <a:r>
              <a:rPr lang="en-US" sz="3600" dirty="0" err="1"/>
              <a:t>dibutuhkan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2229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Koordinasi</a:t>
            </a:r>
            <a:r>
              <a:rPr lang="en-US" b="1" dirty="0"/>
              <a:t> </a:t>
            </a:r>
            <a:r>
              <a:rPr lang="en-US" b="1" dirty="0" err="1"/>
              <a:t>Logistik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36914"/>
            <a:ext cx="10837332" cy="5203371"/>
          </a:xfrm>
        </p:spPr>
        <p:txBody>
          <a:bodyPr>
            <a:normAutofit/>
          </a:bodyPr>
          <a:lstStyle/>
          <a:p>
            <a:r>
              <a:rPr lang="en-US" sz="3200" dirty="0" err="1"/>
              <a:t>Koordinasi</a:t>
            </a:r>
            <a:r>
              <a:rPr lang="en-US" sz="3200" dirty="0"/>
              <a:t> </a:t>
            </a:r>
            <a:r>
              <a:rPr lang="en-US" sz="3200" dirty="0" err="1"/>
              <a:t>logistik</a:t>
            </a:r>
            <a:r>
              <a:rPr lang="en-US" sz="3200" dirty="0"/>
              <a:t> </a:t>
            </a:r>
            <a:r>
              <a:rPr lang="en-US" sz="3200" dirty="0" err="1"/>
              <a:t>berkaitan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identifikasi</a:t>
            </a:r>
            <a:r>
              <a:rPr lang="en-US" sz="3200" dirty="0"/>
              <a:t> </a:t>
            </a:r>
            <a:r>
              <a:rPr lang="en-US" sz="3200" dirty="0" err="1"/>
              <a:t>kebutuhan</a:t>
            </a:r>
            <a:r>
              <a:rPr lang="en-US" sz="3200" dirty="0"/>
              <a:t> </a:t>
            </a:r>
            <a:r>
              <a:rPr lang="en-US" sz="3200" dirty="0" err="1"/>
              <a:t>pergerakan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penetapan</a:t>
            </a:r>
            <a:r>
              <a:rPr lang="en-US" sz="3200" dirty="0"/>
              <a:t> </a:t>
            </a:r>
            <a:r>
              <a:rPr lang="en-US" sz="3200" dirty="0" err="1"/>
              <a:t>rencana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memadukan</a:t>
            </a:r>
            <a:r>
              <a:rPr lang="en-US" sz="3200" dirty="0"/>
              <a:t> </a:t>
            </a:r>
            <a:r>
              <a:rPr lang="en-US" sz="3200" dirty="0" err="1"/>
              <a:t>seluruh</a:t>
            </a:r>
            <a:r>
              <a:rPr lang="en-US" sz="3200" dirty="0"/>
              <a:t> </a:t>
            </a:r>
            <a:r>
              <a:rPr lang="en-US" sz="3200" dirty="0" err="1"/>
              <a:t>operasi</a:t>
            </a:r>
            <a:r>
              <a:rPr lang="en-US" sz="3200" dirty="0"/>
              <a:t> </a:t>
            </a:r>
            <a:r>
              <a:rPr lang="en-US" sz="3200" dirty="0" err="1"/>
              <a:t>logistik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Koordinasi</a:t>
            </a:r>
            <a:r>
              <a:rPr lang="en-US" sz="3200" dirty="0"/>
              <a:t> </a:t>
            </a:r>
            <a:r>
              <a:rPr lang="en-US" sz="3200" dirty="0" err="1"/>
              <a:t>dibutuhkan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memantapkan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mempertahankan</a:t>
            </a:r>
            <a:r>
              <a:rPr lang="en-US" sz="3200" dirty="0"/>
              <a:t> </a:t>
            </a:r>
            <a:r>
              <a:rPr lang="en-US" sz="3200" dirty="0" err="1"/>
              <a:t>kontinuitas</a:t>
            </a:r>
            <a:r>
              <a:rPr lang="en-US" sz="3200" dirty="0"/>
              <a:t> </a:t>
            </a:r>
            <a:r>
              <a:rPr lang="en-US" sz="3200" dirty="0" err="1"/>
              <a:t>operasi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demikian</a:t>
            </a:r>
            <a:r>
              <a:rPr lang="en-US" sz="3200" dirty="0"/>
              <a:t>, </a:t>
            </a:r>
            <a:r>
              <a:rPr lang="en-US" sz="3200" dirty="0" err="1"/>
              <a:t>koordinasi</a:t>
            </a:r>
            <a:r>
              <a:rPr lang="en-US" sz="3200" dirty="0"/>
              <a:t> </a:t>
            </a:r>
            <a:r>
              <a:rPr lang="en-US" sz="3200" dirty="0" err="1"/>
              <a:t>logistik</a:t>
            </a:r>
            <a:r>
              <a:rPr lang="en-US" sz="3200" dirty="0"/>
              <a:t> </a:t>
            </a:r>
            <a:r>
              <a:rPr lang="en-US" sz="3200" dirty="0" err="1"/>
              <a:t>menyangkut</a:t>
            </a:r>
            <a:r>
              <a:rPr lang="en-US" sz="3200" dirty="0"/>
              <a:t> </a:t>
            </a:r>
            <a:r>
              <a:rPr lang="en-US" sz="3200" dirty="0" err="1"/>
              <a:t>perencanaan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pengawasan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masalah-masalah</a:t>
            </a:r>
            <a:r>
              <a:rPr lang="en-US" sz="3200" dirty="0"/>
              <a:t> </a:t>
            </a:r>
            <a:r>
              <a:rPr lang="en-US" sz="3200" dirty="0" err="1"/>
              <a:t>operasional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2910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/>
              <a:t>Koordinasi</a:t>
            </a:r>
            <a:r>
              <a:rPr lang="en-US" b="1" dirty="0"/>
              <a:t> </a:t>
            </a:r>
            <a:r>
              <a:rPr lang="en-US" b="1" dirty="0" err="1"/>
              <a:t>dapat</a:t>
            </a:r>
            <a:r>
              <a:rPr lang="en-US" b="1" dirty="0"/>
              <a:t> </a:t>
            </a:r>
            <a:r>
              <a:rPr lang="en-US" b="1" dirty="0" err="1"/>
              <a:t>dibagi</a:t>
            </a:r>
            <a:r>
              <a:rPr lang="en-US" b="1" dirty="0"/>
              <a:t> </a:t>
            </a:r>
            <a:r>
              <a:rPr lang="en-US" b="1" dirty="0" err="1"/>
              <a:t>ke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4 (</a:t>
            </a:r>
            <a:r>
              <a:rPr lang="en-US" b="1" dirty="0" err="1"/>
              <a:t>empat</a:t>
            </a:r>
            <a:r>
              <a:rPr lang="en-US" b="1" dirty="0"/>
              <a:t>) </a:t>
            </a:r>
            <a:r>
              <a:rPr lang="en-US" b="1" dirty="0" err="1"/>
              <a:t>bidang</a:t>
            </a:r>
            <a:r>
              <a:rPr lang="en-US" b="1" dirty="0"/>
              <a:t> </a:t>
            </a:r>
            <a:r>
              <a:rPr lang="en-US" b="1" dirty="0" err="1"/>
              <a:t>manajerial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52319"/>
            <a:ext cx="10515600" cy="4124643"/>
          </a:xfrm>
        </p:spPr>
        <p:txBody>
          <a:bodyPr>
            <a:normAutofit/>
          </a:bodyPr>
          <a:lstStyle/>
          <a:p>
            <a:r>
              <a:rPr lang="en-US" sz="4000" dirty="0" err="1"/>
              <a:t>peramalan</a:t>
            </a:r>
            <a:r>
              <a:rPr lang="en-US" sz="4000" dirty="0"/>
              <a:t>, </a:t>
            </a:r>
          </a:p>
          <a:p>
            <a:r>
              <a:rPr lang="en-US" sz="4000" dirty="0" err="1"/>
              <a:t>pengolahan</a:t>
            </a:r>
            <a:r>
              <a:rPr lang="en-US" sz="4000" dirty="0"/>
              <a:t> </a:t>
            </a:r>
            <a:r>
              <a:rPr lang="en-US" sz="4000" dirty="0" err="1"/>
              <a:t>pesanan</a:t>
            </a:r>
            <a:r>
              <a:rPr lang="en-US" sz="4000" dirty="0"/>
              <a:t>, </a:t>
            </a:r>
          </a:p>
          <a:p>
            <a:r>
              <a:rPr lang="en-US" sz="4000" dirty="0" err="1"/>
              <a:t>perencanaan</a:t>
            </a:r>
            <a:r>
              <a:rPr lang="en-US" sz="4000" dirty="0"/>
              <a:t> </a:t>
            </a:r>
            <a:r>
              <a:rPr lang="en-US" sz="4000" dirty="0" err="1"/>
              <a:t>operasi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</a:p>
          <a:p>
            <a:r>
              <a:rPr lang="en-US" sz="4000" i="1" dirty="0"/>
              <a:t>procurement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perencanaan</a:t>
            </a:r>
            <a:r>
              <a:rPr lang="en-US" sz="4000" dirty="0"/>
              <a:t> </a:t>
            </a:r>
            <a:r>
              <a:rPr lang="en-US" sz="4000" dirty="0" err="1"/>
              <a:t>kebutuhan</a:t>
            </a:r>
            <a:r>
              <a:rPr lang="en-US" sz="4000" dirty="0"/>
              <a:t> material.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4132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:blinds/>
      </p:transition>
    </mc:Choice>
    <mc:Fallback xmlns="">
      <p:transition spd="slow">
        <p:blinds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1341</TotalTime>
  <Words>639</Words>
  <Application>Microsoft Office PowerPoint</Application>
  <PresentationFormat>Widescreen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Manajemen Logistik</vt:lpstr>
      <vt:lpstr>Pengertian</vt:lpstr>
      <vt:lpstr>Tujuan Logistik</vt:lpstr>
      <vt:lpstr>PowerPoint Presentation</vt:lpstr>
      <vt:lpstr>Alasan diperlukannya manajemen logistik terpadu</vt:lpstr>
      <vt:lpstr>Operasi Logistik</vt:lpstr>
      <vt:lpstr>Manajemen Material</vt:lpstr>
      <vt:lpstr>Koordinasi Logistik</vt:lpstr>
      <vt:lpstr>Koordinasi dapat dibagi ke dalam 4 (empat) bidang manajerial</vt:lpstr>
      <vt:lpstr>Latihan:</vt:lpstr>
      <vt:lpstr>Petunjuk Jawaban Latihan:</vt:lpstr>
      <vt:lpstr>Ada Pertanyaan?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Logistik</dc:title>
  <dc:creator>hardy</dc:creator>
  <cp:lastModifiedBy>hasto nsp</cp:lastModifiedBy>
  <cp:revision>27</cp:revision>
  <dcterms:created xsi:type="dcterms:W3CDTF">2013-03-09T12:08:33Z</dcterms:created>
  <dcterms:modified xsi:type="dcterms:W3CDTF">2025-02-28T05:55:37Z</dcterms:modified>
</cp:coreProperties>
</file>